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1"/>
  </p:sldMasterIdLst>
  <p:notesMasterIdLst>
    <p:notesMasterId r:id="rId19"/>
  </p:notesMasterIdLst>
  <p:sldIdLst>
    <p:sldId id="256" r:id="rId2"/>
    <p:sldId id="261" r:id="rId3"/>
    <p:sldId id="310" r:id="rId4"/>
    <p:sldId id="258" r:id="rId5"/>
    <p:sldId id="259" r:id="rId6"/>
    <p:sldId id="311" r:id="rId7"/>
    <p:sldId id="269" r:id="rId8"/>
    <p:sldId id="275" r:id="rId9"/>
    <p:sldId id="277" r:id="rId10"/>
    <p:sldId id="260" r:id="rId11"/>
    <p:sldId id="309" r:id="rId12"/>
    <p:sldId id="262" r:id="rId13"/>
    <p:sldId id="263" r:id="rId14"/>
    <p:sldId id="267" r:id="rId15"/>
    <p:sldId id="264" r:id="rId16"/>
    <p:sldId id="265" r:id="rId17"/>
    <p:sldId id="281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27E"/>
    <a:srgbClr val="3B3B3B"/>
    <a:srgbClr val="4D5554"/>
    <a:srgbClr val="B31D7D"/>
    <a:srgbClr val="701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3E4D2F-8370-440A-BE6D-FF104238D1DA}">
  <a:tblStyle styleId="{BD3E4D2F-8370-440A-BE6D-FF104238D1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2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7" name="Google Shape;730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8" name="Google Shape;730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6" name="Google Shape;7366;ge7a9fe61a7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7" name="Google Shape;7367;ge7a9fe61a7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0" name="Google Shape;7320;ge78b0a0147_0_1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1" name="Google Shape;7321;ge78b0a0147_0_1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9602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4" name="Google Shape;8654;ge7c81fd1cb_0_6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5" name="Google Shape;8655;ge7c81fd1cb_0_66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0" name="Google Shape;8660;ge78b0a0147_0_2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1" name="Google Shape;8661;ge78b0a0147_0_2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" name="Google Shape;9013;ge7a5b7dd29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4" name="Google Shape;9014;ge7a5b7dd29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3" name="Google Shape;8913;ge78b0a0147_0_3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4" name="Google Shape;8914;ge78b0a0147_0_3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2" name="Google Shape;8942;ge7a9fe61a7_0_2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3" name="Google Shape;8943;ge7a9fe61a7_0_2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8" name="Google Shape;11638;ge7c81fd1cb_0_5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9" name="Google Shape;11639;ge7c81fd1cb_0_5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6" name="Google Shape;8096;ge7a9fe61a7_0_1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7" name="Google Shape;8097;ge7a9fe61a7_0_1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8" name="Google Shape;11638;ge7c81fd1cb_0_5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9" name="Google Shape;11639;ge7c81fd1cb_0_5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1584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0" name="Google Shape;7320;ge78b0a0147_0_1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1" name="Google Shape;7321;ge78b0a0147_0_1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4" name="Google Shape;7344;ge7a9fe61a7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5" name="Google Shape;7345;ge7a9fe61a7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6" name="Google Shape;8096;ge7a9fe61a7_0_1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7" name="Google Shape;8097;ge7a9fe61a7_0_1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3659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7" name="Google Shape;9117;ge7a5b7dd29_0_1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8" name="Google Shape;9118;ge7a5b7dd29_0_1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2" name="Google Shape;10812;ge7c81fd1cb_0_47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3" name="Google Shape;10813;ge7c81fd1cb_0_47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8" name="Google Shape;10828;ge7c81fd1cb_0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9" name="Google Shape;10829;ge7c81fd1cb_0_8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4250" y="937700"/>
            <a:ext cx="6055500" cy="26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6000"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Font typeface="DM Serif Display"/>
              <a:buNone/>
              <a:defRPr sz="72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80000" y="3888925"/>
            <a:ext cx="4584000" cy="3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800"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None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348520" flipH="1">
            <a:off x="7199484" y="2746529"/>
            <a:ext cx="1344094" cy="2579314"/>
            <a:chOff x="361278" y="2038239"/>
            <a:chExt cx="1344182" cy="2579484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2"/>
          <p:cNvGrpSpPr/>
          <p:nvPr/>
        </p:nvGrpSpPr>
        <p:grpSpPr>
          <a:xfrm rot="-10539874" flipH="1">
            <a:off x="435675" y="-170174"/>
            <a:ext cx="1344265" cy="2579643"/>
            <a:chOff x="361278" y="2038239"/>
            <a:chExt cx="1344182" cy="2579484"/>
          </a:xfrm>
        </p:grpSpPr>
        <p:sp>
          <p:nvSpPr>
            <p:cNvPr id="187" name="Google Shape;187;p2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-10634984">
            <a:off x="2204316" y="-39177"/>
            <a:ext cx="646921" cy="939112"/>
            <a:chOff x="5656125" y="2029425"/>
            <a:chExt cx="440925" cy="640075"/>
          </a:xfrm>
        </p:grpSpPr>
        <p:sp>
          <p:nvSpPr>
            <p:cNvPr id="362" name="Google Shape;362;p2"/>
            <p:cNvSpPr/>
            <p:nvPr/>
          </p:nvSpPr>
          <p:spPr>
            <a:xfrm>
              <a:off x="5773300" y="2029425"/>
              <a:ext cx="323750" cy="577450"/>
            </a:xfrm>
            <a:custGeom>
              <a:avLst/>
              <a:gdLst/>
              <a:ahLst/>
              <a:cxnLst/>
              <a:rect l="l" t="t" r="r" b="b"/>
              <a:pathLst>
                <a:path w="12950" h="23098" extrusionOk="0">
                  <a:moveTo>
                    <a:pt x="10467" y="866"/>
                  </a:moveTo>
                  <a:cubicBezTo>
                    <a:pt x="10894" y="5606"/>
                    <a:pt x="12359" y="10923"/>
                    <a:pt x="10448" y="15510"/>
                  </a:cubicBezTo>
                  <a:cubicBezTo>
                    <a:pt x="8847" y="19280"/>
                    <a:pt x="4977" y="20881"/>
                    <a:pt x="1475" y="22515"/>
                  </a:cubicBezTo>
                  <a:cubicBezTo>
                    <a:pt x="1407" y="22544"/>
                    <a:pt x="1376" y="22598"/>
                    <a:pt x="1370" y="22658"/>
                  </a:cubicBezTo>
                  <a:lnTo>
                    <a:pt x="1370" y="22658"/>
                  </a:lnTo>
                  <a:cubicBezTo>
                    <a:pt x="1" y="21395"/>
                    <a:pt x="552" y="18975"/>
                    <a:pt x="1008" y="17412"/>
                  </a:cubicBezTo>
                  <a:cubicBezTo>
                    <a:pt x="1475" y="15744"/>
                    <a:pt x="2142" y="14176"/>
                    <a:pt x="2842" y="12608"/>
                  </a:cubicBezTo>
                  <a:cubicBezTo>
                    <a:pt x="4759" y="8359"/>
                    <a:pt x="8053" y="4875"/>
                    <a:pt x="10467" y="866"/>
                  </a:cubicBezTo>
                  <a:close/>
                  <a:moveTo>
                    <a:pt x="10595" y="0"/>
                  </a:moveTo>
                  <a:cubicBezTo>
                    <a:pt x="10538" y="0"/>
                    <a:pt x="10483" y="30"/>
                    <a:pt x="10448" y="99"/>
                  </a:cubicBezTo>
                  <a:cubicBezTo>
                    <a:pt x="9080" y="2568"/>
                    <a:pt x="7312" y="4836"/>
                    <a:pt x="5678" y="7104"/>
                  </a:cubicBezTo>
                  <a:cubicBezTo>
                    <a:pt x="4210" y="9206"/>
                    <a:pt x="3009" y="11341"/>
                    <a:pt x="1975" y="13676"/>
                  </a:cubicBezTo>
                  <a:cubicBezTo>
                    <a:pt x="1174" y="15410"/>
                    <a:pt x="474" y="17212"/>
                    <a:pt x="240" y="19080"/>
                  </a:cubicBezTo>
                  <a:cubicBezTo>
                    <a:pt x="74" y="20447"/>
                    <a:pt x="7" y="22082"/>
                    <a:pt x="1174" y="23049"/>
                  </a:cubicBezTo>
                  <a:cubicBezTo>
                    <a:pt x="1222" y="23083"/>
                    <a:pt x="1272" y="23098"/>
                    <a:pt x="1318" y="23098"/>
                  </a:cubicBezTo>
                  <a:cubicBezTo>
                    <a:pt x="1427" y="23098"/>
                    <a:pt x="1519" y="23019"/>
                    <a:pt x="1541" y="22927"/>
                  </a:cubicBezTo>
                  <a:lnTo>
                    <a:pt x="1541" y="22927"/>
                  </a:lnTo>
                  <a:cubicBezTo>
                    <a:pt x="1552" y="22930"/>
                    <a:pt x="1564" y="22932"/>
                    <a:pt x="1576" y="22932"/>
                  </a:cubicBezTo>
                  <a:cubicBezTo>
                    <a:pt x="1598" y="22932"/>
                    <a:pt x="1619" y="22927"/>
                    <a:pt x="1641" y="22916"/>
                  </a:cubicBezTo>
                  <a:cubicBezTo>
                    <a:pt x="5177" y="21281"/>
                    <a:pt x="8980" y="19713"/>
                    <a:pt x="10681" y="15944"/>
                  </a:cubicBezTo>
                  <a:cubicBezTo>
                    <a:pt x="12950" y="11107"/>
                    <a:pt x="11148" y="5270"/>
                    <a:pt x="10815" y="233"/>
                  </a:cubicBezTo>
                  <a:cubicBezTo>
                    <a:pt x="10815" y="102"/>
                    <a:pt x="10701" y="0"/>
                    <a:pt x="10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5656125" y="2588150"/>
              <a:ext cx="171875" cy="81350"/>
            </a:xfrm>
            <a:custGeom>
              <a:avLst/>
              <a:gdLst/>
              <a:ahLst/>
              <a:cxnLst/>
              <a:rect l="l" t="t" r="r" b="b"/>
              <a:pathLst>
                <a:path w="6875" h="3254" extrusionOk="0">
                  <a:moveTo>
                    <a:pt x="6576" y="0"/>
                  </a:moveTo>
                  <a:cubicBezTo>
                    <a:pt x="6527" y="0"/>
                    <a:pt x="6475" y="20"/>
                    <a:pt x="6428" y="66"/>
                  </a:cubicBezTo>
                  <a:cubicBezTo>
                    <a:pt x="4968" y="1314"/>
                    <a:pt x="3008" y="2811"/>
                    <a:pt x="953" y="2811"/>
                  </a:cubicBezTo>
                  <a:cubicBezTo>
                    <a:pt x="755" y="2811"/>
                    <a:pt x="557" y="2798"/>
                    <a:pt x="357" y="2768"/>
                  </a:cubicBezTo>
                  <a:cubicBezTo>
                    <a:pt x="348" y="2767"/>
                    <a:pt x="338" y="2766"/>
                    <a:pt x="329" y="2766"/>
                  </a:cubicBezTo>
                  <a:cubicBezTo>
                    <a:pt x="84" y="2766"/>
                    <a:pt x="0" y="3170"/>
                    <a:pt x="257" y="3202"/>
                  </a:cubicBezTo>
                  <a:cubicBezTo>
                    <a:pt x="486" y="3237"/>
                    <a:pt x="713" y="3253"/>
                    <a:pt x="939" y="3253"/>
                  </a:cubicBezTo>
                  <a:cubicBezTo>
                    <a:pt x="3097" y="3253"/>
                    <a:pt x="5156" y="1755"/>
                    <a:pt x="6695" y="367"/>
                  </a:cubicBezTo>
                  <a:cubicBezTo>
                    <a:pt x="6875" y="213"/>
                    <a:pt x="6739" y="0"/>
                    <a:pt x="6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5761000" y="2049625"/>
              <a:ext cx="283500" cy="591300"/>
            </a:xfrm>
            <a:custGeom>
              <a:avLst/>
              <a:gdLst/>
              <a:ahLst/>
              <a:cxnLst/>
              <a:rect l="l" t="t" r="r" b="b"/>
              <a:pathLst>
                <a:path w="11340" h="23652" extrusionOk="0">
                  <a:moveTo>
                    <a:pt x="10819" y="0"/>
                  </a:moveTo>
                  <a:cubicBezTo>
                    <a:pt x="10715" y="0"/>
                    <a:pt x="10623" y="75"/>
                    <a:pt x="10640" y="225"/>
                  </a:cubicBezTo>
                  <a:cubicBezTo>
                    <a:pt x="10906" y="4862"/>
                    <a:pt x="9105" y="9532"/>
                    <a:pt x="7137" y="13635"/>
                  </a:cubicBezTo>
                  <a:cubicBezTo>
                    <a:pt x="5469" y="17204"/>
                    <a:pt x="3468" y="20974"/>
                    <a:pt x="165" y="23242"/>
                  </a:cubicBezTo>
                  <a:cubicBezTo>
                    <a:pt x="1" y="23379"/>
                    <a:pt x="107" y="23651"/>
                    <a:pt x="279" y="23651"/>
                  </a:cubicBezTo>
                  <a:cubicBezTo>
                    <a:pt x="317" y="23651"/>
                    <a:pt x="357" y="23638"/>
                    <a:pt x="399" y="23609"/>
                  </a:cubicBezTo>
                  <a:cubicBezTo>
                    <a:pt x="3768" y="21274"/>
                    <a:pt x="5836" y="17438"/>
                    <a:pt x="7504" y="13868"/>
                  </a:cubicBezTo>
                  <a:cubicBezTo>
                    <a:pt x="9472" y="9632"/>
                    <a:pt x="11340" y="4962"/>
                    <a:pt x="11073" y="225"/>
                  </a:cubicBezTo>
                  <a:cubicBezTo>
                    <a:pt x="11040" y="75"/>
                    <a:pt x="10923" y="0"/>
                    <a:pt x="10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5940250" y="2376375"/>
              <a:ext cx="77475" cy="34150"/>
            </a:xfrm>
            <a:custGeom>
              <a:avLst/>
              <a:gdLst/>
              <a:ahLst/>
              <a:cxnLst/>
              <a:rect l="l" t="t" r="r" b="b"/>
              <a:pathLst>
                <a:path w="3099" h="1366" extrusionOk="0">
                  <a:moveTo>
                    <a:pt x="2771" y="0"/>
                  </a:moveTo>
                  <a:cubicBezTo>
                    <a:pt x="2729" y="0"/>
                    <a:pt x="2684" y="10"/>
                    <a:pt x="2636" y="31"/>
                  </a:cubicBezTo>
                  <a:cubicBezTo>
                    <a:pt x="1935" y="532"/>
                    <a:pt x="1168" y="899"/>
                    <a:pt x="267" y="965"/>
                  </a:cubicBezTo>
                  <a:cubicBezTo>
                    <a:pt x="0" y="965"/>
                    <a:pt x="0" y="1366"/>
                    <a:pt x="267" y="1366"/>
                  </a:cubicBezTo>
                  <a:cubicBezTo>
                    <a:pt x="1268" y="1366"/>
                    <a:pt x="2102" y="965"/>
                    <a:pt x="2902" y="398"/>
                  </a:cubicBezTo>
                  <a:cubicBezTo>
                    <a:pt x="3099" y="258"/>
                    <a:pt x="2989" y="0"/>
                    <a:pt x="2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5964200" y="2304350"/>
              <a:ext cx="71075" cy="36500"/>
            </a:xfrm>
            <a:custGeom>
              <a:avLst/>
              <a:gdLst/>
              <a:ahLst/>
              <a:cxnLst/>
              <a:rect l="l" t="t" r="r" b="b"/>
              <a:pathLst>
                <a:path w="2843" h="1460" extrusionOk="0">
                  <a:moveTo>
                    <a:pt x="2584" y="1"/>
                  </a:moveTo>
                  <a:cubicBezTo>
                    <a:pt x="2550" y="1"/>
                    <a:pt x="2514" y="14"/>
                    <a:pt x="2478" y="44"/>
                  </a:cubicBezTo>
                  <a:cubicBezTo>
                    <a:pt x="1744" y="410"/>
                    <a:pt x="1010" y="844"/>
                    <a:pt x="210" y="1044"/>
                  </a:cubicBezTo>
                  <a:cubicBezTo>
                    <a:pt x="0" y="1104"/>
                    <a:pt x="59" y="1459"/>
                    <a:pt x="267" y="1459"/>
                  </a:cubicBezTo>
                  <a:cubicBezTo>
                    <a:pt x="290" y="1459"/>
                    <a:pt x="316" y="1455"/>
                    <a:pt x="343" y="1445"/>
                  </a:cubicBezTo>
                  <a:cubicBezTo>
                    <a:pt x="1177" y="1211"/>
                    <a:pt x="1944" y="777"/>
                    <a:pt x="2678" y="377"/>
                  </a:cubicBezTo>
                  <a:cubicBezTo>
                    <a:pt x="2843" y="268"/>
                    <a:pt x="2737" y="1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5949200" y="2254000"/>
              <a:ext cx="22350" cy="83675"/>
            </a:xfrm>
            <a:custGeom>
              <a:avLst/>
              <a:gdLst/>
              <a:ahLst/>
              <a:cxnLst/>
              <a:rect l="l" t="t" r="r" b="b"/>
              <a:pathLst>
                <a:path w="894" h="3347" extrusionOk="0">
                  <a:moveTo>
                    <a:pt x="274" y="1"/>
                  </a:moveTo>
                  <a:cubicBezTo>
                    <a:pt x="145" y="1"/>
                    <a:pt x="0" y="108"/>
                    <a:pt x="43" y="256"/>
                  </a:cubicBezTo>
                  <a:cubicBezTo>
                    <a:pt x="243" y="1224"/>
                    <a:pt x="310" y="2191"/>
                    <a:pt x="443" y="3125"/>
                  </a:cubicBezTo>
                  <a:cubicBezTo>
                    <a:pt x="459" y="3271"/>
                    <a:pt x="570" y="3346"/>
                    <a:pt x="676" y="3346"/>
                  </a:cubicBezTo>
                  <a:cubicBezTo>
                    <a:pt x="788" y="3346"/>
                    <a:pt x="894" y="3263"/>
                    <a:pt x="877" y="3092"/>
                  </a:cubicBezTo>
                  <a:cubicBezTo>
                    <a:pt x="777" y="2091"/>
                    <a:pt x="643" y="1124"/>
                    <a:pt x="443" y="123"/>
                  </a:cubicBezTo>
                  <a:cubicBezTo>
                    <a:pt x="418" y="37"/>
                    <a:pt x="349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5977900" y="2168350"/>
              <a:ext cx="27850" cy="77900"/>
            </a:xfrm>
            <a:custGeom>
              <a:avLst/>
              <a:gdLst/>
              <a:ahLst/>
              <a:cxnLst/>
              <a:rect l="l" t="t" r="r" b="b"/>
              <a:pathLst>
                <a:path w="1114" h="3116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396" y="1147"/>
                    <a:pt x="563" y="2014"/>
                    <a:pt x="663" y="2948"/>
                  </a:cubicBezTo>
                  <a:cubicBezTo>
                    <a:pt x="694" y="3058"/>
                    <a:pt x="798" y="3116"/>
                    <a:pt x="897" y="3116"/>
                  </a:cubicBezTo>
                  <a:cubicBezTo>
                    <a:pt x="1009" y="3116"/>
                    <a:pt x="1114" y="3041"/>
                    <a:pt x="1096" y="2882"/>
                  </a:cubicBezTo>
                  <a:cubicBezTo>
                    <a:pt x="963" y="1981"/>
                    <a:pt x="796" y="10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5915375" y="2307150"/>
              <a:ext cx="27400" cy="95875"/>
            </a:xfrm>
            <a:custGeom>
              <a:avLst/>
              <a:gdLst/>
              <a:ahLst/>
              <a:cxnLst/>
              <a:rect l="l" t="t" r="r" b="b"/>
              <a:pathLst>
                <a:path w="1096" h="3835" extrusionOk="0">
                  <a:moveTo>
                    <a:pt x="242" y="1"/>
                  </a:moveTo>
                  <a:cubicBezTo>
                    <a:pt x="114" y="1"/>
                    <a:pt x="0" y="102"/>
                    <a:pt x="61" y="265"/>
                  </a:cubicBezTo>
                  <a:cubicBezTo>
                    <a:pt x="462" y="1333"/>
                    <a:pt x="662" y="2467"/>
                    <a:pt x="662" y="3634"/>
                  </a:cubicBezTo>
                  <a:cubicBezTo>
                    <a:pt x="662" y="3768"/>
                    <a:pt x="770" y="3834"/>
                    <a:pt x="879" y="3834"/>
                  </a:cubicBezTo>
                  <a:cubicBezTo>
                    <a:pt x="987" y="3834"/>
                    <a:pt x="1095" y="3768"/>
                    <a:pt x="1095" y="3634"/>
                  </a:cubicBezTo>
                  <a:cubicBezTo>
                    <a:pt x="1095" y="2433"/>
                    <a:pt x="895" y="1266"/>
                    <a:pt x="462" y="132"/>
                  </a:cubicBezTo>
                  <a:cubicBezTo>
                    <a:pt x="410" y="41"/>
                    <a:pt x="323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5868825" y="2471000"/>
              <a:ext cx="91275" cy="43825"/>
            </a:xfrm>
            <a:custGeom>
              <a:avLst/>
              <a:gdLst/>
              <a:ahLst/>
              <a:cxnLst/>
              <a:rect l="l" t="t" r="r" b="b"/>
              <a:pathLst>
                <a:path w="3651" h="1753" extrusionOk="0">
                  <a:moveTo>
                    <a:pt x="3318" y="0"/>
                  </a:moveTo>
                  <a:cubicBezTo>
                    <a:pt x="3267" y="0"/>
                    <a:pt x="3212" y="15"/>
                    <a:pt x="3158" y="49"/>
                  </a:cubicBezTo>
                  <a:cubicBezTo>
                    <a:pt x="2324" y="749"/>
                    <a:pt x="1323" y="1116"/>
                    <a:pt x="256" y="1350"/>
                  </a:cubicBezTo>
                  <a:cubicBezTo>
                    <a:pt x="0" y="1414"/>
                    <a:pt x="111" y="1752"/>
                    <a:pt x="326" y="1752"/>
                  </a:cubicBezTo>
                  <a:cubicBezTo>
                    <a:pt x="336" y="1752"/>
                    <a:pt x="345" y="1752"/>
                    <a:pt x="356" y="1750"/>
                  </a:cubicBezTo>
                  <a:cubicBezTo>
                    <a:pt x="1523" y="1517"/>
                    <a:pt x="2591" y="1083"/>
                    <a:pt x="3491" y="349"/>
                  </a:cubicBezTo>
                  <a:cubicBezTo>
                    <a:pt x="3650" y="217"/>
                    <a:pt x="3514" y="0"/>
                    <a:pt x="3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5868875" y="2413100"/>
              <a:ext cx="27200" cy="109350"/>
            </a:xfrm>
            <a:custGeom>
              <a:avLst/>
              <a:gdLst/>
              <a:ahLst/>
              <a:cxnLst/>
              <a:rect l="l" t="t" r="r" b="b"/>
              <a:pathLst>
                <a:path w="1088" h="4374" extrusionOk="0">
                  <a:moveTo>
                    <a:pt x="861" y="1"/>
                  </a:moveTo>
                  <a:cubicBezTo>
                    <a:pt x="756" y="1"/>
                    <a:pt x="654" y="67"/>
                    <a:pt x="654" y="197"/>
                  </a:cubicBezTo>
                  <a:cubicBezTo>
                    <a:pt x="620" y="1531"/>
                    <a:pt x="354" y="2799"/>
                    <a:pt x="20" y="4100"/>
                  </a:cubicBezTo>
                  <a:cubicBezTo>
                    <a:pt x="0" y="4277"/>
                    <a:pt x="121" y="4373"/>
                    <a:pt x="244" y="4373"/>
                  </a:cubicBezTo>
                  <a:cubicBezTo>
                    <a:pt x="328" y="4373"/>
                    <a:pt x="413" y="4328"/>
                    <a:pt x="454" y="4233"/>
                  </a:cubicBezTo>
                  <a:cubicBezTo>
                    <a:pt x="787" y="2932"/>
                    <a:pt x="1021" y="1598"/>
                    <a:pt x="1087" y="230"/>
                  </a:cubicBezTo>
                  <a:cubicBezTo>
                    <a:pt x="1087" y="76"/>
                    <a:pt x="973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5827150" y="2486100"/>
              <a:ext cx="16375" cy="88600"/>
            </a:xfrm>
            <a:custGeom>
              <a:avLst/>
              <a:gdLst/>
              <a:ahLst/>
              <a:cxnLst/>
              <a:rect l="l" t="t" r="r" b="b"/>
              <a:pathLst>
                <a:path w="655" h="3544" extrusionOk="0">
                  <a:moveTo>
                    <a:pt x="260" y="0"/>
                  </a:moveTo>
                  <a:cubicBezTo>
                    <a:pt x="133" y="0"/>
                    <a:pt x="1" y="114"/>
                    <a:pt x="21" y="279"/>
                  </a:cubicBezTo>
                  <a:cubicBezTo>
                    <a:pt x="255" y="1313"/>
                    <a:pt x="255" y="2314"/>
                    <a:pt x="255" y="3348"/>
                  </a:cubicBezTo>
                  <a:cubicBezTo>
                    <a:pt x="255" y="3477"/>
                    <a:pt x="349" y="3544"/>
                    <a:pt x="446" y="3544"/>
                  </a:cubicBezTo>
                  <a:cubicBezTo>
                    <a:pt x="549" y="3544"/>
                    <a:pt x="655" y="3469"/>
                    <a:pt x="655" y="3314"/>
                  </a:cubicBezTo>
                  <a:cubicBezTo>
                    <a:pt x="655" y="2280"/>
                    <a:pt x="655" y="1180"/>
                    <a:pt x="455" y="145"/>
                  </a:cubicBezTo>
                  <a:cubicBezTo>
                    <a:pt x="417" y="44"/>
                    <a:pt x="339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5835425" y="2543750"/>
              <a:ext cx="66875" cy="24450"/>
            </a:xfrm>
            <a:custGeom>
              <a:avLst/>
              <a:gdLst/>
              <a:ahLst/>
              <a:cxnLst/>
              <a:rect l="l" t="t" r="r" b="b"/>
              <a:pathLst>
                <a:path w="2675" h="978" extrusionOk="0">
                  <a:moveTo>
                    <a:pt x="2390" y="0"/>
                  </a:moveTo>
                  <a:cubicBezTo>
                    <a:pt x="2370" y="0"/>
                    <a:pt x="2348" y="3"/>
                    <a:pt x="2325" y="8"/>
                  </a:cubicBezTo>
                  <a:cubicBezTo>
                    <a:pt x="1625" y="208"/>
                    <a:pt x="958" y="441"/>
                    <a:pt x="257" y="541"/>
                  </a:cubicBezTo>
                  <a:cubicBezTo>
                    <a:pt x="1" y="605"/>
                    <a:pt x="114" y="977"/>
                    <a:pt x="330" y="977"/>
                  </a:cubicBezTo>
                  <a:cubicBezTo>
                    <a:pt x="339" y="977"/>
                    <a:pt x="348" y="976"/>
                    <a:pt x="357" y="975"/>
                  </a:cubicBezTo>
                  <a:cubicBezTo>
                    <a:pt x="1091" y="842"/>
                    <a:pt x="1758" y="641"/>
                    <a:pt x="2459" y="441"/>
                  </a:cubicBezTo>
                  <a:cubicBezTo>
                    <a:pt x="2674" y="349"/>
                    <a:pt x="2634" y="0"/>
                    <a:pt x="2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5998675" y="2197925"/>
              <a:ext cx="49275" cy="50200"/>
            </a:xfrm>
            <a:custGeom>
              <a:avLst/>
              <a:gdLst/>
              <a:ahLst/>
              <a:cxnLst/>
              <a:rect l="l" t="t" r="r" b="b"/>
              <a:pathLst>
                <a:path w="1971" h="2008" extrusionOk="0">
                  <a:moveTo>
                    <a:pt x="1659" y="1"/>
                  </a:moveTo>
                  <a:cubicBezTo>
                    <a:pt x="1598" y="1"/>
                    <a:pt x="1539" y="29"/>
                    <a:pt x="1499" y="98"/>
                  </a:cubicBezTo>
                  <a:cubicBezTo>
                    <a:pt x="1233" y="698"/>
                    <a:pt x="732" y="1165"/>
                    <a:pt x="165" y="1599"/>
                  </a:cubicBezTo>
                  <a:cubicBezTo>
                    <a:pt x="1" y="1736"/>
                    <a:pt x="107" y="2008"/>
                    <a:pt x="279" y="2008"/>
                  </a:cubicBezTo>
                  <a:cubicBezTo>
                    <a:pt x="317" y="2008"/>
                    <a:pt x="357" y="1995"/>
                    <a:pt x="399" y="1966"/>
                  </a:cubicBezTo>
                  <a:cubicBezTo>
                    <a:pt x="999" y="1532"/>
                    <a:pt x="1566" y="998"/>
                    <a:pt x="1900" y="331"/>
                  </a:cubicBezTo>
                  <a:cubicBezTo>
                    <a:pt x="1970" y="166"/>
                    <a:pt x="1808" y="1"/>
                    <a:pt x="1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-205679">
            <a:off x="6327904" y="4457409"/>
            <a:ext cx="472680" cy="686172"/>
            <a:chOff x="5656125" y="2029425"/>
            <a:chExt cx="440925" cy="640075"/>
          </a:xfrm>
        </p:grpSpPr>
        <p:sp>
          <p:nvSpPr>
            <p:cNvPr id="376" name="Google Shape;376;p2"/>
            <p:cNvSpPr/>
            <p:nvPr/>
          </p:nvSpPr>
          <p:spPr>
            <a:xfrm>
              <a:off x="5773300" y="2029425"/>
              <a:ext cx="323750" cy="577450"/>
            </a:xfrm>
            <a:custGeom>
              <a:avLst/>
              <a:gdLst/>
              <a:ahLst/>
              <a:cxnLst/>
              <a:rect l="l" t="t" r="r" b="b"/>
              <a:pathLst>
                <a:path w="12950" h="23098" extrusionOk="0">
                  <a:moveTo>
                    <a:pt x="10467" y="866"/>
                  </a:moveTo>
                  <a:cubicBezTo>
                    <a:pt x="10894" y="5606"/>
                    <a:pt x="12359" y="10923"/>
                    <a:pt x="10448" y="15510"/>
                  </a:cubicBezTo>
                  <a:cubicBezTo>
                    <a:pt x="8847" y="19280"/>
                    <a:pt x="4977" y="20881"/>
                    <a:pt x="1475" y="22515"/>
                  </a:cubicBezTo>
                  <a:cubicBezTo>
                    <a:pt x="1407" y="22544"/>
                    <a:pt x="1376" y="22598"/>
                    <a:pt x="1370" y="22658"/>
                  </a:cubicBezTo>
                  <a:lnTo>
                    <a:pt x="1370" y="22658"/>
                  </a:lnTo>
                  <a:cubicBezTo>
                    <a:pt x="1" y="21395"/>
                    <a:pt x="552" y="18975"/>
                    <a:pt x="1008" y="17412"/>
                  </a:cubicBezTo>
                  <a:cubicBezTo>
                    <a:pt x="1475" y="15744"/>
                    <a:pt x="2142" y="14176"/>
                    <a:pt x="2842" y="12608"/>
                  </a:cubicBezTo>
                  <a:cubicBezTo>
                    <a:pt x="4759" y="8359"/>
                    <a:pt x="8053" y="4875"/>
                    <a:pt x="10467" y="866"/>
                  </a:cubicBezTo>
                  <a:close/>
                  <a:moveTo>
                    <a:pt x="10595" y="0"/>
                  </a:moveTo>
                  <a:cubicBezTo>
                    <a:pt x="10538" y="0"/>
                    <a:pt x="10483" y="30"/>
                    <a:pt x="10448" y="99"/>
                  </a:cubicBezTo>
                  <a:cubicBezTo>
                    <a:pt x="9080" y="2568"/>
                    <a:pt x="7312" y="4836"/>
                    <a:pt x="5678" y="7104"/>
                  </a:cubicBezTo>
                  <a:cubicBezTo>
                    <a:pt x="4210" y="9206"/>
                    <a:pt x="3009" y="11341"/>
                    <a:pt x="1975" y="13676"/>
                  </a:cubicBezTo>
                  <a:cubicBezTo>
                    <a:pt x="1174" y="15410"/>
                    <a:pt x="474" y="17212"/>
                    <a:pt x="240" y="19080"/>
                  </a:cubicBezTo>
                  <a:cubicBezTo>
                    <a:pt x="74" y="20447"/>
                    <a:pt x="7" y="22082"/>
                    <a:pt x="1174" y="23049"/>
                  </a:cubicBezTo>
                  <a:cubicBezTo>
                    <a:pt x="1222" y="23083"/>
                    <a:pt x="1272" y="23098"/>
                    <a:pt x="1318" y="23098"/>
                  </a:cubicBezTo>
                  <a:cubicBezTo>
                    <a:pt x="1427" y="23098"/>
                    <a:pt x="1519" y="23019"/>
                    <a:pt x="1541" y="22927"/>
                  </a:cubicBezTo>
                  <a:lnTo>
                    <a:pt x="1541" y="22927"/>
                  </a:lnTo>
                  <a:cubicBezTo>
                    <a:pt x="1552" y="22930"/>
                    <a:pt x="1564" y="22932"/>
                    <a:pt x="1576" y="22932"/>
                  </a:cubicBezTo>
                  <a:cubicBezTo>
                    <a:pt x="1598" y="22932"/>
                    <a:pt x="1619" y="22927"/>
                    <a:pt x="1641" y="22916"/>
                  </a:cubicBezTo>
                  <a:cubicBezTo>
                    <a:pt x="5177" y="21281"/>
                    <a:pt x="8980" y="19713"/>
                    <a:pt x="10681" y="15944"/>
                  </a:cubicBezTo>
                  <a:cubicBezTo>
                    <a:pt x="12950" y="11107"/>
                    <a:pt x="11148" y="5270"/>
                    <a:pt x="10815" y="233"/>
                  </a:cubicBezTo>
                  <a:cubicBezTo>
                    <a:pt x="10815" y="102"/>
                    <a:pt x="10701" y="0"/>
                    <a:pt x="10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656125" y="2588150"/>
              <a:ext cx="171875" cy="81350"/>
            </a:xfrm>
            <a:custGeom>
              <a:avLst/>
              <a:gdLst/>
              <a:ahLst/>
              <a:cxnLst/>
              <a:rect l="l" t="t" r="r" b="b"/>
              <a:pathLst>
                <a:path w="6875" h="3254" extrusionOk="0">
                  <a:moveTo>
                    <a:pt x="6576" y="0"/>
                  </a:moveTo>
                  <a:cubicBezTo>
                    <a:pt x="6527" y="0"/>
                    <a:pt x="6475" y="20"/>
                    <a:pt x="6428" y="66"/>
                  </a:cubicBezTo>
                  <a:cubicBezTo>
                    <a:pt x="4968" y="1314"/>
                    <a:pt x="3008" y="2811"/>
                    <a:pt x="953" y="2811"/>
                  </a:cubicBezTo>
                  <a:cubicBezTo>
                    <a:pt x="755" y="2811"/>
                    <a:pt x="557" y="2798"/>
                    <a:pt x="357" y="2768"/>
                  </a:cubicBezTo>
                  <a:cubicBezTo>
                    <a:pt x="348" y="2767"/>
                    <a:pt x="338" y="2766"/>
                    <a:pt x="329" y="2766"/>
                  </a:cubicBezTo>
                  <a:cubicBezTo>
                    <a:pt x="84" y="2766"/>
                    <a:pt x="0" y="3170"/>
                    <a:pt x="257" y="3202"/>
                  </a:cubicBezTo>
                  <a:cubicBezTo>
                    <a:pt x="486" y="3237"/>
                    <a:pt x="713" y="3253"/>
                    <a:pt x="939" y="3253"/>
                  </a:cubicBezTo>
                  <a:cubicBezTo>
                    <a:pt x="3097" y="3253"/>
                    <a:pt x="5156" y="1755"/>
                    <a:pt x="6695" y="367"/>
                  </a:cubicBezTo>
                  <a:cubicBezTo>
                    <a:pt x="6875" y="213"/>
                    <a:pt x="6739" y="0"/>
                    <a:pt x="6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761000" y="2049625"/>
              <a:ext cx="283500" cy="591300"/>
            </a:xfrm>
            <a:custGeom>
              <a:avLst/>
              <a:gdLst/>
              <a:ahLst/>
              <a:cxnLst/>
              <a:rect l="l" t="t" r="r" b="b"/>
              <a:pathLst>
                <a:path w="11340" h="23652" extrusionOk="0">
                  <a:moveTo>
                    <a:pt x="10819" y="0"/>
                  </a:moveTo>
                  <a:cubicBezTo>
                    <a:pt x="10715" y="0"/>
                    <a:pt x="10623" y="75"/>
                    <a:pt x="10640" y="225"/>
                  </a:cubicBezTo>
                  <a:cubicBezTo>
                    <a:pt x="10906" y="4862"/>
                    <a:pt x="9105" y="9532"/>
                    <a:pt x="7137" y="13635"/>
                  </a:cubicBezTo>
                  <a:cubicBezTo>
                    <a:pt x="5469" y="17204"/>
                    <a:pt x="3468" y="20974"/>
                    <a:pt x="165" y="23242"/>
                  </a:cubicBezTo>
                  <a:cubicBezTo>
                    <a:pt x="1" y="23379"/>
                    <a:pt x="107" y="23651"/>
                    <a:pt x="279" y="23651"/>
                  </a:cubicBezTo>
                  <a:cubicBezTo>
                    <a:pt x="317" y="23651"/>
                    <a:pt x="357" y="23638"/>
                    <a:pt x="399" y="23609"/>
                  </a:cubicBezTo>
                  <a:cubicBezTo>
                    <a:pt x="3768" y="21274"/>
                    <a:pt x="5836" y="17438"/>
                    <a:pt x="7504" y="13868"/>
                  </a:cubicBezTo>
                  <a:cubicBezTo>
                    <a:pt x="9472" y="9632"/>
                    <a:pt x="11340" y="4962"/>
                    <a:pt x="11073" y="225"/>
                  </a:cubicBezTo>
                  <a:cubicBezTo>
                    <a:pt x="11040" y="75"/>
                    <a:pt x="10923" y="0"/>
                    <a:pt x="10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5940250" y="2376375"/>
              <a:ext cx="77475" cy="34150"/>
            </a:xfrm>
            <a:custGeom>
              <a:avLst/>
              <a:gdLst/>
              <a:ahLst/>
              <a:cxnLst/>
              <a:rect l="l" t="t" r="r" b="b"/>
              <a:pathLst>
                <a:path w="3099" h="1366" extrusionOk="0">
                  <a:moveTo>
                    <a:pt x="2771" y="0"/>
                  </a:moveTo>
                  <a:cubicBezTo>
                    <a:pt x="2729" y="0"/>
                    <a:pt x="2684" y="10"/>
                    <a:pt x="2636" y="31"/>
                  </a:cubicBezTo>
                  <a:cubicBezTo>
                    <a:pt x="1935" y="532"/>
                    <a:pt x="1168" y="899"/>
                    <a:pt x="267" y="965"/>
                  </a:cubicBezTo>
                  <a:cubicBezTo>
                    <a:pt x="0" y="965"/>
                    <a:pt x="0" y="1366"/>
                    <a:pt x="267" y="1366"/>
                  </a:cubicBezTo>
                  <a:cubicBezTo>
                    <a:pt x="1268" y="1366"/>
                    <a:pt x="2102" y="965"/>
                    <a:pt x="2902" y="398"/>
                  </a:cubicBezTo>
                  <a:cubicBezTo>
                    <a:pt x="3099" y="258"/>
                    <a:pt x="2989" y="0"/>
                    <a:pt x="2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964200" y="2304350"/>
              <a:ext cx="71075" cy="36500"/>
            </a:xfrm>
            <a:custGeom>
              <a:avLst/>
              <a:gdLst/>
              <a:ahLst/>
              <a:cxnLst/>
              <a:rect l="l" t="t" r="r" b="b"/>
              <a:pathLst>
                <a:path w="2843" h="1460" extrusionOk="0">
                  <a:moveTo>
                    <a:pt x="2584" y="1"/>
                  </a:moveTo>
                  <a:cubicBezTo>
                    <a:pt x="2550" y="1"/>
                    <a:pt x="2514" y="14"/>
                    <a:pt x="2478" y="44"/>
                  </a:cubicBezTo>
                  <a:cubicBezTo>
                    <a:pt x="1744" y="410"/>
                    <a:pt x="1010" y="844"/>
                    <a:pt x="210" y="1044"/>
                  </a:cubicBezTo>
                  <a:cubicBezTo>
                    <a:pt x="0" y="1104"/>
                    <a:pt x="59" y="1459"/>
                    <a:pt x="267" y="1459"/>
                  </a:cubicBezTo>
                  <a:cubicBezTo>
                    <a:pt x="290" y="1459"/>
                    <a:pt x="316" y="1455"/>
                    <a:pt x="343" y="1445"/>
                  </a:cubicBezTo>
                  <a:cubicBezTo>
                    <a:pt x="1177" y="1211"/>
                    <a:pt x="1944" y="777"/>
                    <a:pt x="2678" y="377"/>
                  </a:cubicBezTo>
                  <a:cubicBezTo>
                    <a:pt x="2843" y="268"/>
                    <a:pt x="2737" y="1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949200" y="2254000"/>
              <a:ext cx="22350" cy="83675"/>
            </a:xfrm>
            <a:custGeom>
              <a:avLst/>
              <a:gdLst/>
              <a:ahLst/>
              <a:cxnLst/>
              <a:rect l="l" t="t" r="r" b="b"/>
              <a:pathLst>
                <a:path w="894" h="3347" extrusionOk="0">
                  <a:moveTo>
                    <a:pt x="274" y="1"/>
                  </a:moveTo>
                  <a:cubicBezTo>
                    <a:pt x="145" y="1"/>
                    <a:pt x="0" y="108"/>
                    <a:pt x="43" y="256"/>
                  </a:cubicBezTo>
                  <a:cubicBezTo>
                    <a:pt x="243" y="1224"/>
                    <a:pt x="310" y="2191"/>
                    <a:pt x="443" y="3125"/>
                  </a:cubicBezTo>
                  <a:cubicBezTo>
                    <a:pt x="459" y="3271"/>
                    <a:pt x="570" y="3346"/>
                    <a:pt x="676" y="3346"/>
                  </a:cubicBezTo>
                  <a:cubicBezTo>
                    <a:pt x="788" y="3346"/>
                    <a:pt x="894" y="3263"/>
                    <a:pt x="877" y="3092"/>
                  </a:cubicBezTo>
                  <a:cubicBezTo>
                    <a:pt x="777" y="2091"/>
                    <a:pt x="643" y="1124"/>
                    <a:pt x="443" y="123"/>
                  </a:cubicBezTo>
                  <a:cubicBezTo>
                    <a:pt x="418" y="37"/>
                    <a:pt x="349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977900" y="2168350"/>
              <a:ext cx="27850" cy="77900"/>
            </a:xfrm>
            <a:custGeom>
              <a:avLst/>
              <a:gdLst/>
              <a:ahLst/>
              <a:cxnLst/>
              <a:rect l="l" t="t" r="r" b="b"/>
              <a:pathLst>
                <a:path w="1114" h="3116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396" y="1147"/>
                    <a:pt x="563" y="2014"/>
                    <a:pt x="663" y="2948"/>
                  </a:cubicBezTo>
                  <a:cubicBezTo>
                    <a:pt x="694" y="3058"/>
                    <a:pt x="798" y="3116"/>
                    <a:pt x="897" y="3116"/>
                  </a:cubicBezTo>
                  <a:cubicBezTo>
                    <a:pt x="1009" y="3116"/>
                    <a:pt x="1114" y="3041"/>
                    <a:pt x="1096" y="2882"/>
                  </a:cubicBezTo>
                  <a:cubicBezTo>
                    <a:pt x="963" y="1981"/>
                    <a:pt x="796" y="10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5915375" y="2307150"/>
              <a:ext cx="27400" cy="95875"/>
            </a:xfrm>
            <a:custGeom>
              <a:avLst/>
              <a:gdLst/>
              <a:ahLst/>
              <a:cxnLst/>
              <a:rect l="l" t="t" r="r" b="b"/>
              <a:pathLst>
                <a:path w="1096" h="3835" extrusionOk="0">
                  <a:moveTo>
                    <a:pt x="242" y="1"/>
                  </a:moveTo>
                  <a:cubicBezTo>
                    <a:pt x="114" y="1"/>
                    <a:pt x="0" y="102"/>
                    <a:pt x="61" y="265"/>
                  </a:cubicBezTo>
                  <a:cubicBezTo>
                    <a:pt x="462" y="1333"/>
                    <a:pt x="662" y="2467"/>
                    <a:pt x="662" y="3634"/>
                  </a:cubicBezTo>
                  <a:cubicBezTo>
                    <a:pt x="662" y="3768"/>
                    <a:pt x="770" y="3834"/>
                    <a:pt x="879" y="3834"/>
                  </a:cubicBezTo>
                  <a:cubicBezTo>
                    <a:pt x="987" y="3834"/>
                    <a:pt x="1095" y="3768"/>
                    <a:pt x="1095" y="3634"/>
                  </a:cubicBezTo>
                  <a:cubicBezTo>
                    <a:pt x="1095" y="2433"/>
                    <a:pt x="895" y="1266"/>
                    <a:pt x="462" y="132"/>
                  </a:cubicBezTo>
                  <a:cubicBezTo>
                    <a:pt x="410" y="41"/>
                    <a:pt x="323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5868825" y="2471000"/>
              <a:ext cx="91275" cy="43825"/>
            </a:xfrm>
            <a:custGeom>
              <a:avLst/>
              <a:gdLst/>
              <a:ahLst/>
              <a:cxnLst/>
              <a:rect l="l" t="t" r="r" b="b"/>
              <a:pathLst>
                <a:path w="3651" h="1753" extrusionOk="0">
                  <a:moveTo>
                    <a:pt x="3318" y="0"/>
                  </a:moveTo>
                  <a:cubicBezTo>
                    <a:pt x="3267" y="0"/>
                    <a:pt x="3212" y="15"/>
                    <a:pt x="3158" y="49"/>
                  </a:cubicBezTo>
                  <a:cubicBezTo>
                    <a:pt x="2324" y="749"/>
                    <a:pt x="1323" y="1116"/>
                    <a:pt x="256" y="1350"/>
                  </a:cubicBezTo>
                  <a:cubicBezTo>
                    <a:pt x="0" y="1414"/>
                    <a:pt x="111" y="1752"/>
                    <a:pt x="326" y="1752"/>
                  </a:cubicBezTo>
                  <a:cubicBezTo>
                    <a:pt x="336" y="1752"/>
                    <a:pt x="345" y="1752"/>
                    <a:pt x="356" y="1750"/>
                  </a:cubicBezTo>
                  <a:cubicBezTo>
                    <a:pt x="1523" y="1517"/>
                    <a:pt x="2591" y="1083"/>
                    <a:pt x="3491" y="349"/>
                  </a:cubicBezTo>
                  <a:cubicBezTo>
                    <a:pt x="3650" y="217"/>
                    <a:pt x="3514" y="0"/>
                    <a:pt x="3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5868875" y="2413100"/>
              <a:ext cx="27200" cy="109350"/>
            </a:xfrm>
            <a:custGeom>
              <a:avLst/>
              <a:gdLst/>
              <a:ahLst/>
              <a:cxnLst/>
              <a:rect l="l" t="t" r="r" b="b"/>
              <a:pathLst>
                <a:path w="1088" h="4374" extrusionOk="0">
                  <a:moveTo>
                    <a:pt x="861" y="1"/>
                  </a:moveTo>
                  <a:cubicBezTo>
                    <a:pt x="756" y="1"/>
                    <a:pt x="654" y="67"/>
                    <a:pt x="654" y="197"/>
                  </a:cubicBezTo>
                  <a:cubicBezTo>
                    <a:pt x="620" y="1531"/>
                    <a:pt x="354" y="2799"/>
                    <a:pt x="20" y="4100"/>
                  </a:cubicBezTo>
                  <a:cubicBezTo>
                    <a:pt x="0" y="4277"/>
                    <a:pt x="121" y="4373"/>
                    <a:pt x="244" y="4373"/>
                  </a:cubicBezTo>
                  <a:cubicBezTo>
                    <a:pt x="328" y="4373"/>
                    <a:pt x="413" y="4328"/>
                    <a:pt x="454" y="4233"/>
                  </a:cubicBezTo>
                  <a:cubicBezTo>
                    <a:pt x="787" y="2932"/>
                    <a:pt x="1021" y="1598"/>
                    <a:pt x="1087" y="230"/>
                  </a:cubicBezTo>
                  <a:cubicBezTo>
                    <a:pt x="1087" y="76"/>
                    <a:pt x="973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5827150" y="2486100"/>
              <a:ext cx="16375" cy="88600"/>
            </a:xfrm>
            <a:custGeom>
              <a:avLst/>
              <a:gdLst/>
              <a:ahLst/>
              <a:cxnLst/>
              <a:rect l="l" t="t" r="r" b="b"/>
              <a:pathLst>
                <a:path w="655" h="3544" extrusionOk="0">
                  <a:moveTo>
                    <a:pt x="260" y="0"/>
                  </a:moveTo>
                  <a:cubicBezTo>
                    <a:pt x="133" y="0"/>
                    <a:pt x="1" y="114"/>
                    <a:pt x="21" y="279"/>
                  </a:cubicBezTo>
                  <a:cubicBezTo>
                    <a:pt x="255" y="1313"/>
                    <a:pt x="255" y="2314"/>
                    <a:pt x="255" y="3348"/>
                  </a:cubicBezTo>
                  <a:cubicBezTo>
                    <a:pt x="255" y="3477"/>
                    <a:pt x="349" y="3544"/>
                    <a:pt x="446" y="3544"/>
                  </a:cubicBezTo>
                  <a:cubicBezTo>
                    <a:pt x="549" y="3544"/>
                    <a:pt x="655" y="3469"/>
                    <a:pt x="655" y="3314"/>
                  </a:cubicBezTo>
                  <a:cubicBezTo>
                    <a:pt x="655" y="2280"/>
                    <a:pt x="655" y="1180"/>
                    <a:pt x="455" y="145"/>
                  </a:cubicBezTo>
                  <a:cubicBezTo>
                    <a:pt x="417" y="44"/>
                    <a:pt x="339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5835425" y="2543750"/>
              <a:ext cx="66875" cy="24450"/>
            </a:xfrm>
            <a:custGeom>
              <a:avLst/>
              <a:gdLst/>
              <a:ahLst/>
              <a:cxnLst/>
              <a:rect l="l" t="t" r="r" b="b"/>
              <a:pathLst>
                <a:path w="2675" h="978" extrusionOk="0">
                  <a:moveTo>
                    <a:pt x="2390" y="0"/>
                  </a:moveTo>
                  <a:cubicBezTo>
                    <a:pt x="2370" y="0"/>
                    <a:pt x="2348" y="3"/>
                    <a:pt x="2325" y="8"/>
                  </a:cubicBezTo>
                  <a:cubicBezTo>
                    <a:pt x="1625" y="208"/>
                    <a:pt x="958" y="441"/>
                    <a:pt x="257" y="541"/>
                  </a:cubicBezTo>
                  <a:cubicBezTo>
                    <a:pt x="1" y="605"/>
                    <a:pt x="114" y="977"/>
                    <a:pt x="330" y="977"/>
                  </a:cubicBezTo>
                  <a:cubicBezTo>
                    <a:pt x="339" y="977"/>
                    <a:pt x="348" y="976"/>
                    <a:pt x="357" y="975"/>
                  </a:cubicBezTo>
                  <a:cubicBezTo>
                    <a:pt x="1091" y="842"/>
                    <a:pt x="1758" y="641"/>
                    <a:pt x="2459" y="441"/>
                  </a:cubicBezTo>
                  <a:cubicBezTo>
                    <a:pt x="2674" y="349"/>
                    <a:pt x="2634" y="0"/>
                    <a:pt x="2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5998675" y="2197925"/>
              <a:ext cx="49275" cy="50200"/>
            </a:xfrm>
            <a:custGeom>
              <a:avLst/>
              <a:gdLst/>
              <a:ahLst/>
              <a:cxnLst/>
              <a:rect l="l" t="t" r="r" b="b"/>
              <a:pathLst>
                <a:path w="1971" h="2008" extrusionOk="0">
                  <a:moveTo>
                    <a:pt x="1659" y="1"/>
                  </a:moveTo>
                  <a:cubicBezTo>
                    <a:pt x="1598" y="1"/>
                    <a:pt x="1539" y="29"/>
                    <a:pt x="1499" y="98"/>
                  </a:cubicBezTo>
                  <a:cubicBezTo>
                    <a:pt x="1233" y="698"/>
                    <a:pt x="732" y="1165"/>
                    <a:pt x="165" y="1599"/>
                  </a:cubicBezTo>
                  <a:cubicBezTo>
                    <a:pt x="1" y="1736"/>
                    <a:pt x="107" y="2008"/>
                    <a:pt x="279" y="2008"/>
                  </a:cubicBezTo>
                  <a:cubicBezTo>
                    <a:pt x="317" y="2008"/>
                    <a:pt x="357" y="1995"/>
                    <a:pt x="399" y="1966"/>
                  </a:cubicBezTo>
                  <a:cubicBezTo>
                    <a:pt x="999" y="1532"/>
                    <a:pt x="1566" y="998"/>
                    <a:pt x="1900" y="331"/>
                  </a:cubicBezTo>
                  <a:cubicBezTo>
                    <a:pt x="1970" y="166"/>
                    <a:pt x="1808" y="1"/>
                    <a:pt x="1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2"/>
          <p:cNvSpPr/>
          <p:nvPr/>
        </p:nvSpPr>
        <p:spPr>
          <a:xfrm rot="9918323">
            <a:off x="-17809" y="3676595"/>
            <a:ext cx="2155965" cy="1854804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Google Shape;390;p2"/>
          <p:cNvSpPr/>
          <p:nvPr/>
        </p:nvSpPr>
        <p:spPr>
          <a:xfrm rot="-9992285">
            <a:off x="6509742" y="226141"/>
            <a:ext cx="3060318" cy="2632831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3"/>
          <p:cNvSpPr/>
          <p:nvPr/>
        </p:nvSpPr>
        <p:spPr>
          <a:xfrm rot="-4744352">
            <a:off x="-181333" y="-405724"/>
            <a:ext cx="2643452" cy="2274196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6" name="Google Shape;1536;p13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37" name="Google Shape;1537;p13"/>
          <p:cNvSpPr txBox="1">
            <a:spLocks noGrp="1"/>
          </p:cNvSpPr>
          <p:nvPr>
            <p:ph type="subTitle" idx="1"/>
          </p:nvPr>
        </p:nvSpPr>
        <p:spPr>
          <a:xfrm>
            <a:off x="1769600" y="1890050"/>
            <a:ext cx="2620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38" name="Google Shape;1538;p13"/>
          <p:cNvSpPr txBox="1">
            <a:spLocks noGrp="1"/>
          </p:cNvSpPr>
          <p:nvPr>
            <p:ph type="title" idx="2"/>
          </p:nvPr>
        </p:nvSpPr>
        <p:spPr>
          <a:xfrm>
            <a:off x="1769600" y="1556625"/>
            <a:ext cx="26208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39" name="Google Shape;1539;p13"/>
          <p:cNvSpPr txBox="1">
            <a:spLocks noGrp="1"/>
          </p:cNvSpPr>
          <p:nvPr>
            <p:ph type="title" idx="3" hasCustomPrompt="1"/>
          </p:nvPr>
        </p:nvSpPr>
        <p:spPr>
          <a:xfrm>
            <a:off x="712406" y="1556761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40" name="Google Shape;1540;p13"/>
          <p:cNvSpPr txBox="1">
            <a:spLocks noGrp="1"/>
          </p:cNvSpPr>
          <p:nvPr>
            <p:ph type="subTitle" idx="4"/>
          </p:nvPr>
        </p:nvSpPr>
        <p:spPr>
          <a:xfrm>
            <a:off x="1769600" y="2958100"/>
            <a:ext cx="2620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41" name="Google Shape;1541;p13"/>
          <p:cNvSpPr txBox="1">
            <a:spLocks noGrp="1"/>
          </p:cNvSpPr>
          <p:nvPr>
            <p:ph type="title" idx="5"/>
          </p:nvPr>
        </p:nvSpPr>
        <p:spPr>
          <a:xfrm>
            <a:off x="1769600" y="2624725"/>
            <a:ext cx="26208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42" name="Google Shape;1542;p13"/>
          <p:cNvSpPr txBox="1">
            <a:spLocks noGrp="1"/>
          </p:cNvSpPr>
          <p:nvPr>
            <p:ph type="title" idx="6" hasCustomPrompt="1"/>
          </p:nvPr>
        </p:nvSpPr>
        <p:spPr>
          <a:xfrm>
            <a:off x="712406" y="2636199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43" name="Google Shape;1543;p13"/>
          <p:cNvSpPr txBox="1">
            <a:spLocks noGrp="1"/>
          </p:cNvSpPr>
          <p:nvPr>
            <p:ph type="subTitle" idx="7"/>
          </p:nvPr>
        </p:nvSpPr>
        <p:spPr>
          <a:xfrm>
            <a:off x="1769600" y="4026200"/>
            <a:ext cx="2620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44" name="Google Shape;1544;p13"/>
          <p:cNvSpPr txBox="1">
            <a:spLocks noGrp="1"/>
          </p:cNvSpPr>
          <p:nvPr>
            <p:ph type="title" idx="8"/>
          </p:nvPr>
        </p:nvSpPr>
        <p:spPr>
          <a:xfrm>
            <a:off x="1769600" y="3692825"/>
            <a:ext cx="26208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45" name="Google Shape;1545;p13"/>
          <p:cNvSpPr txBox="1">
            <a:spLocks noGrp="1"/>
          </p:cNvSpPr>
          <p:nvPr>
            <p:ph type="title" idx="9" hasCustomPrompt="1"/>
          </p:nvPr>
        </p:nvSpPr>
        <p:spPr>
          <a:xfrm>
            <a:off x="712406" y="3696041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1546" name="Google Shape;1546;p13"/>
          <p:cNvGrpSpPr/>
          <p:nvPr/>
        </p:nvGrpSpPr>
        <p:grpSpPr>
          <a:xfrm rot="10117455" flipH="1">
            <a:off x="6510465" y="43168"/>
            <a:ext cx="705798" cy="730999"/>
            <a:chOff x="1440900" y="3269500"/>
            <a:chExt cx="795050" cy="823475"/>
          </a:xfrm>
        </p:grpSpPr>
        <p:sp>
          <p:nvSpPr>
            <p:cNvPr id="1547" name="Google Shape;1547;p13"/>
            <p:cNvSpPr/>
            <p:nvPr/>
          </p:nvSpPr>
          <p:spPr>
            <a:xfrm>
              <a:off x="1520000" y="3370150"/>
              <a:ext cx="715950" cy="722825"/>
            </a:xfrm>
            <a:custGeom>
              <a:avLst/>
              <a:gdLst/>
              <a:ahLst/>
              <a:cxnLst/>
              <a:rect l="l" t="t" r="r" b="b"/>
              <a:pathLst>
                <a:path w="28638" h="28913" extrusionOk="0">
                  <a:moveTo>
                    <a:pt x="209" y="0"/>
                  </a:moveTo>
                  <a:cubicBezTo>
                    <a:pt x="101" y="0"/>
                    <a:pt x="1" y="59"/>
                    <a:pt x="17" y="175"/>
                  </a:cubicBezTo>
                  <a:cubicBezTo>
                    <a:pt x="1752" y="13597"/>
                    <a:pt x="12899" y="28913"/>
                    <a:pt x="27532" y="28913"/>
                  </a:cubicBezTo>
                  <a:cubicBezTo>
                    <a:pt x="27810" y="28913"/>
                    <a:pt x="28090" y="28907"/>
                    <a:pt x="28371" y="28896"/>
                  </a:cubicBezTo>
                  <a:cubicBezTo>
                    <a:pt x="28638" y="28896"/>
                    <a:pt x="28638" y="28496"/>
                    <a:pt x="28371" y="28496"/>
                  </a:cubicBezTo>
                  <a:cubicBezTo>
                    <a:pt x="28106" y="28506"/>
                    <a:pt x="27842" y="28511"/>
                    <a:pt x="27580" y="28511"/>
                  </a:cubicBezTo>
                  <a:cubicBezTo>
                    <a:pt x="13188" y="28511"/>
                    <a:pt x="2155" y="13410"/>
                    <a:pt x="451" y="175"/>
                  </a:cubicBezTo>
                  <a:cubicBezTo>
                    <a:pt x="434" y="59"/>
                    <a:pt x="318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2054350" y="3925650"/>
              <a:ext cx="76075" cy="155175"/>
            </a:xfrm>
            <a:custGeom>
              <a:avLst/>
              <a:gdLst/>
              <a:ahLst/>
              <a:cxnLst/>
              <a:rect l="l" t="t" r="r" b="b"/>
              <a:pathLst>
                <a:path w="3043" h="6207" extrusionOk="0">
                  <a:moveTo>
                    <a:pt x="286" y="1"/>
                  </a:moveTo>
                  <a:cubicBezTo>
                    <a:pt x="144" y="1"/>
                    <a:pt x="1" y="145"/>
                    <a:pt x="92" y="305"/>
                  </a:cubicBezTo>
                  <a:cubicBezTo>
                    <a:pt x="993" y="2206"/>
                    <a:pt x="1793" y="4108"/>
                    <a:pt x="2561" y="6076"/>
                  </a:cubicBezTo>
                  <a:cubicBezTo>
                    <a:pt x="2599" y="6166"/>
                    <a:pt x="2688" y="6206"/>
                    <a:pt x="2775" y="6206"/>
                  </a:cubicBezTo>
                  <a:cubicBezTo>
                    <a:pt x="2912" y="6206"/>
                    <a:pt x="3043" y="6106"/>
                    <a:pt x="2961" y="5942"/>
                  </a:cubicBezTo>
                  <a:cubicBezTo>
                    <a:pt x="2227" y="3974"/>
                    <a:pt x="1426" y="1973"/>
                    <a:pt x="459" y="105"/>
                  </a:cubicBezTo>
                  <a:cubicBezTo>
                    <a:pt x="417" y="31"/>
                    <a:pt x="352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1792175" y="4031275"/>
              <a:ext cx="194525" cy="31025"/>
            </a:xfrm>
            <a:custGeom>
              <a:avLst/>
              <a:gdLst/>
              <a:ahLst/>
              <a:cxnLst/>
              <a:rect l="l" t="t" r="r" b="b"/>
              <a:pathLst>
                <a:path w="7781" h="1241" extrusionOk="0">
                  <a:moveTo>
                    <a:pt x="233" y="0"/>
                  </a:moveTo>
                  <a:cubicBezTo>
                    <a:pt x="54" y="0"/>
                    <a:pt x="1" y="327"/>
                    <a:pt x="238" y="416"/>
                  </a:cubicBezTo>
                  <a:cubicBezTo>
                    <a:pt x="1521" y="929"/>
                    <a:pt x="2904" y="1241"/>
                    <a:pt x="4277" y="1241"/>
                  </a:cubicBezTo>
                  <a:cubicBezTo>
                    <a:pt x="5404" y="1241"/>
                    <a:pt x="6524" y="1031"/>
                    <a:pt x="7577" y="550"/>
                  </a:cubicBezTo>
                  <a:cubicBezTo>
                    <a:pt x="7781" y="433"/>
                    <a:pt x="7654" y="164"/>
                    <a:pt x="7463" y="164"/>
                  </a:cubicBezTo>
                  <a:cubicBezTo>
                    <a:pt x="7436" y="164"/>
                    <a:pt x="7407" y="170"/>
                    <a:pt x="7377" y="183"/>
                  </a:cubicBezTo>
                  <a:cubicBezTo>
                    <a:pt x="6407" y="617"/>
                    <a:pt x="5375" y="800"/>
                    <a:pt x="4332" y="800"/>
                  </a:cubicBezTo>
                  <a:cubicBezTo>
                    <a:pt x="2970" y="800"/>
                    <a:pt x="1589" y="488"/>
                    <a:pt x="305" y="16"/>
                  </a:cubicBezTo>
                  <a:cubicBezTo>
                    <a:pt x="279" y="5"/>
                    <a:pt x="25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1733425" y="3723525"/>
              <a:ext cx="49700" cy="165500"/>
            </a:xfrm>
            <a:custGeom>
              <a:avLst/>
              <a:gdLst/>
              <a:ahLst/>
              <a:cxnLst/>
              <a:rect l="l" t="t" r="r" b="b"/>
              <a:pathLst>
                <a:path w="1988" h="6620" extrusionOk="0">
                  <a:moveTo>
                    <a:pt x="256" y="1"/>
                  </a:moveTo>
                  <a:cubicBezTo>
                    <a:pt x="123" y="1"/>
                    <a:pt x="0" y="145"/>
                    <a:pt x="87" y="317"/>
                  </a:cubicBezTo>
                  <a:cubicBezTo>
                    <a:pt x="1221" y="2152"/>
                    <a:pt x="1588" y="4220"/>
                    <a:pt x="1121" y="6355"/>
                  </a:cubicBezTo>
                  <a:cubicBezTo>
                    <a:pt x="1100" y="6518"/>
                    <a:pt x="1230" y="6619"/>
                    <a:pt x="1357" y="6619"/>
                  </a:cubicBezTo>
                  <a:cubicBezTo>
                    <a:pt x="1437" y="6619"/>
                    <a:pt x="1516" y="6579"/>
                    <a:pt x="1554" y="6488"/>
                  </a:cubicBezTo>
                  <a:cubicBezTo>
                    <a:pt x="1988" y="4287"/>
                    <a:pt x="1621" y="2052"/>
                    <a:pt x="454" y="151"/>
                  </a:cubicBezTo>
                  <a:cubicBezTo>
                    <a:pt x="406" y="44"/>
                    <a:pt x="330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1532225" y="3643900"/>
              <a:ext cx="137875" cy="106100"/>
            </a:xfrm>
            <a:custGeom>
              <a:avLst/>
              <a:gdLst/>
              <a:ahLst/>
              <a:cxnLst/>
              <a:rect l="l" t="t" r="r" b="b"/>
              <a:pathLst>
                <a:path w="5515" h="4244" extrusionOk="0">
                  <a:moveTo>
                    <a:pt x="284" y="1"/>
                  </a:moveTo>
                  <a:cubicBezTo>
                    <a:pt x="148" y="1"/>
                    <a:pt x="1" y="213"/>
                    <a:pt x="129" y="367"/>
                  </a:cubicBezTo>
                  <a:cubicBezTo>
                    <a:pt x="1497" y="1901"/>
                    <a:pt x="3098" y="3736"/>
                    <a:pt x="5166" y="4236"/>
                  </a:cubicBezTo>
                  <a:cubicBezTo>
                    <a:pt x="5186" y="4241"/>
                    <a:pt x="5206" y="4244"/>
                    <a:pt x="5224" y="4244"/>
                  </a:cubicBezTo>
                  <a:cubicBezTo>
                    <a:pt x="5446" y="4244"/>
                    <a:pt x="5515" y="3898"/>
                    <a:pt x="5299" y="3836"/>
                  </a:cubicBezTo>
                  <a:cubicBezTo>
                    <a:pt x="3264" y="3369"/>
                    <a:pt x="1763" y="1534"/>
                    <a:pt x="396" y="67"/>
                  </a:cubicBezTo>
                  <a:cubicBezTo>
                    <a:pt x="365" y="20"/>
                    <a:pt x="32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1440900" y="3372675"/>
              <a:ext cx="114450" cy="139450"/>
            </a:xfrm>
            <a:custGeom>
              <a:avLst/>
              <a:gdLst/>
              <a:ahLst/>
              <a:cxnLst/>
              <a:rect l="l" t="t" r="r" b="b"/>
              <a:pathLst>
                <a:path w="4578" h="5578" extrusionOk="0">
                  <a:moveTo>
                    <a:pt x="235" y="1"/>
                  </a:moveTo>
                  <a:cubicBezTo>
                    <a:pt x="107" y="1"/>
                    <a:pt x="1" y="104"/>
                    <a:pt x="79" y="241"/>
                  </a:cubicBezTo>
                  <a:cubicBezTo>
                    <a:pt x="947" y="2376"/>
                    <a:pt x="2781" y="3744"/>
                    <a:pt x="4149" y="5512"/>
                  </a:cubicBezTo>
                  <a:cubicBezTo>
                    <a:pt x="4188" y="5558"/>
                    <a:pt x="4234" y="5578"/>
                    <a:pt x="4279" y="5578"/>
                  </a:cubicBezTo>
                  <a:cubicBezTo>
                    <a:pt x="4430" y="5578"/>
                    <a:pt x="4577" y="5365"/>
                    <a:pt x="4449" y="5211"/>
                  </a:cubicBezTo>
                  <a:cubicBezTo>
                    <a:pt x="3115" y="3510"/>
                    <a:pt x="1313" y="2209"/>
                    <a:pt x="480" y="175"/>
                  </a:cubicBezTo>
                  <a:cubicBezTo>
                    <a:pt x="425" y="51"/>
                    <a:pt x="325" y="1"/>
                    <a:pt x="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1522100" y="3269500"/>
              <a:ext cx="50475" cy="106925"/>
            </a:xfrm>
            <a:custGeom>
              <a:avLst/>
              <a:gdLst/>
              <a:ahLst/>
              <a:cxnLst/>
              <a:rect l="l" t="t" r="r" b="b"/>
              <a:pathLst>
                <a:path w="2019" h="4277" extrusionOk="0">
                  <a:moveTo>
                    <a:pt x="1717" y="1"/>
                  </a:moveTo>
                  <a:cubicBezTo>
                    <a:pt x="1651" y="1"/>
                    <a:pt x="1584" y="29"/>
                    <a:pt x="1535" y="99"/>
                  </a:cubicBezTo>
                  <a:cubicBezTo>
                    <a:pt x="701" y="1266"/>
                    <a:pt x="100" y="2634"/>
                    <a:pt x="0" y="4101"/>
                  </a:cubicBezTo>
                  <a:cubicBezTo>
                    <a:pt x="0" y="4218"/>
                    <a:pt x="100" y="4277"/>
                    <a:pt x="200" y="4277"/>
                  </a:cubicBezTo>
                  <a:cubicBezTo>
                    <a:pt x="300" y="4277"/>
                    <a:pt x="400" y="4218"/>
                    <a:pt x="400" y="4101"/>
                  </a:cubicBezTo>
                  <a:cubicBezTo>
                    <a:pt x="534" y="2700"/>
                    <a:pt x="1101" y="1433"/>
                    <a:pt x="1902" y="299"/>
                  </a:cubicBezTo>
                  <a:cubicBezTo>
                    <a:pt x="2019" y="158"/>
                    <a:pt x="1872" y="1"/>
                    <a:pt x="17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4" name="Google Shape;1554;p13"/>
          <p:cNvSpPr/>
          <p:nvPr/>
        </p:nvSpPr>
        <p:spPr>
          <a:xfrm rot="8709996" flipH="1">
            <a:off x="7601403" y="2378790"/>
            <a:ext cx="2643683" cy="2274395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555" name="Google Shape;1555;p13"/>
          <p:cNvGrpSpPr/>
          <p:nvPr/>
        </p:nvGrpSpPr>
        <p:grpSpPr>
          <a:xfrm rot="1189768" flipH="1">
            <a:off x="7036449" y="-2235"/>
            <a:ext cx="714974" cy="1324240"/>
            <a:chOff x="5430743" y="-17841"/>
            <a:chExt cx="1078891" cy="1998269"/>
          </a:xfrm>
        </p:grpSpPr>
        <p:sp>
          <p:nvSpPr>
            <p:cNvPr id="1556" name="Google Shape;1556;p13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3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3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3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3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3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3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3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3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3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3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3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3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3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3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3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3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3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3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3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3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3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3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3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3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3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3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3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3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3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3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3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3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3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3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13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13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13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13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3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3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3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3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3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3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3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3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3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3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3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3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3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3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3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3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3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3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3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3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3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3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3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3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3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3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3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3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3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3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3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3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3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3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3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3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3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3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3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3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3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3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3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3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3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3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3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3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3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3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3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3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3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3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3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3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3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3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3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3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3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3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3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3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3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3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3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3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3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3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3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3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3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3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3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3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3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3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3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3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3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3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3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3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3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3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3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3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3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3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3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3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3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3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3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3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3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3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3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3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3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3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3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3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3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3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3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3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3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3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3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3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3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3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13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13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3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3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3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3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3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3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3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3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3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3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3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3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3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3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3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3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3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3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3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3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3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3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3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3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3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3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3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3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3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3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3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3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3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3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3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3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3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3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3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3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3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3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3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3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3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3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3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3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3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3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3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3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3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3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3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3" name="Google Shape;2103;p13"/>
          <p:cNvSpPr txBox="1">
            <a:spLocks noGrp="1"/>
          </p:cNvSpPr>
          <p:nvPr>
            <p:ph type="subTitle" idx="13"/>
          </p:nvPr>
        </p:nvSpPr>
        <p:spPr>
          <a:xfrm>
            <a:off x="5816500" y="1890050"/>
            <a:ext cx="2599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04" name="Google Shape;2104;p13"/>
          <p:cNvSpPr txBox="1">
            <a:spLocks noGrp="1"/>
          </p:cNvSpPr>
          <p:nvPr>
            <p:ph type="title" idx="14"/>
          </p:nvPr>
        </p:nvSpPr>
        <p:spPr>
          <a:xfrm>
            <a:off x="5816500" y="1556625"/>
            <a:ext cx="25995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05" name="Google Shape;2105;p13"/>
          <p:cNvSpPr txBox="1">
            <a:spLocks noGrp="1"/>
          </p:cNvSpPr>
          <p:nvPr>
            <p:ph type="title" idx="15" hasCustomPrompt="1"/>
          </p:nvPr>
        </p:nvSpPr>
        <p:spPr>
          <a:xfrm>
            <a:off x="4756856" y="1556761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06" name="Google Shape;2106;p13"/>
          <p:cNvSpPr txBox="1">
            <a:spLocks noGrp="1"/>
          </p:cNvSpPr>
          <p:nvPr>
            <p:ph type="subTitle" idx="16"/>
          </p:nvPr>
        </p:nvSpPr>
        <p:spPr>
          <a:xfrm>
            <a:off x="5816500" y="2958100"/>
            <a:ext cx="2599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07" name="Google Shape;2107;p13"/>
          <p:cNvSpPr txBox="1">
            <a:spLocks noGrp="1"/>
          </p:cNvSpPr>
          <p:nvPr>
            <p:ph type="title" idx="17"/>
          </p:nvPr>
        </p:nvSpPr>
        <p:spPr>
          <a:xfrm>
            <a:off x="5816500" y="2624725"/>
            <a:ext cx="25995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08" name="Google Shape;2108;p13"/>
          <p:cNvSpPr txBox="1">
            <a:spLocks noGrp="1"/>
          </p:cNvSpPr>
          <p:nvPr>
            <p:ph type="title" idx="18" hasCustomPrompt="1"/>
          </p:nvPr>
        </p:nvSpPr>
        <p:spPr>
          <a:xfrm>
            <a:off x="4756856" y="2636199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09" name="Google Shape;2109;p13"/>
          <p:cNvSpPr txBox="1">
            <a:spLocks noGrp="1"/>
          </p:cNvSpPr>
          <p:nvPr>
            <p:ph type="subTitle" idx="19"/>
          </p:nvPr>
        </p:nvSpPr>
        <p:spPr>
          <a:xfrm>
            <a:off x="5816500" y="4026200"/>
            <a:ext cx="2599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10" name="Google Shape;2110;p13"/>
          <p:cNvSpPr txBox="1">
            <a:spLocks noGrp="1"/>
          </p:cNvSpPr>
          <p:nvPr>
            <p:ph type="title" idx="20"/>
          </p:nvPr>
        </p:nvSpPr>
        <p:spPr>
          <a:xfrm>
            <a:off x="5816500" y="3692825"/>
            <a:ext cx="2599500" cy="3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111" name="Google Shape;2111;p13"/>
          <p:cNvSpPr txBox="1">
            <a:spLocks noGrp="1"/>
          </p:cNvSpPr>
          <p:nvPr>
            <p:ph type="title" idx="21" hasCustomPrompt="1"/>
          </p:nvPr>
        </p:nvSpPr>
        <p:spPr>
          <a:xfrm>
            <a:off x="4756856" y="3696041"/>
            <a:ext cx="909600" cy="90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14"/>
          <p:cNvSpPr/>
          <p:nvPr/>
        </p:nvSpPr>
        <p:spPr>
          <a:xfrm rot="5400000" flipH="1">
            <a:off x="6705947" y="-77362"/>
            <a:ext cx="3065251" cy="2637074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114" name="Google Shape;2114;p14"/>
          <p:cNvGrpSpPr/>
          <p:nvPr/>
        </p:nvGrpSpPr>
        <p:grpSpPr>
          <a:xfrm rot="10539966">
            <a:off x="7364309" y="-137774"/>
            <a:ext cx="1102829" cy="2116327"/>
            <a:chOff x="361278" y="2038239"/>
            <a:chExt cx="1344182" cy="2579484"/>
          </a:xfrm>
        </p:grpSpPr>
        <p:sp>
          <p:nvSpPr>
            <p:cNvPr id="2115" name="Google Shape;2115;p14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4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4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4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4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4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4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4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4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4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4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4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4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4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4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4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4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4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4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4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4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4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4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4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4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4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4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4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4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4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4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4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4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4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4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4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4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4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4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4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4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4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4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4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4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4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4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4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4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4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4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4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4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4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4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4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4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4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4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4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4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9" name="Google Shape;2289;p14"/>
          <p:cNvSpPr/>
          <p:nvPr/>
        </p:nvSpPr>
        <p:spPr>
          <a:xfrm>
            <a:off x="-279925" y="-76975"/>
            <a:ext cx="1847450" cy="3142075"/>
          </a:xfrm>
          <a:custGeom>
            <a:avLst/>
            <a:gdLst/>
            <a:ahLst/>
            <a:cxnLst/>
            <a:rect l="l" t="t" r="r" b="b"/>
            <a:pathLst>
              <a:path w="73898" h="125683" extrusionOk="0">
                <a:moveTo>
                  <a:pt x="73898" y="0"/>
                </a:moveTo>
                <a:cubicBezTo>
                  <a:pt x="60298" y="5440"/>
                  <a:pt x="48123" y="17246"/>
                  <a:pt x="42547" y="30791"/>
                </a:cubicBezTo>
                <a:cubicBezTo>
                  <a:pt x="35050" y="49003"/>
                  <a:pt x="36058" y="69824"/>
                  <a:pt x="29671" y="88454"/>
                </a:cubicBezTo>
                <a:cubicBezTo>
                  <a:pt x="25773" y="99823"/>
                  <a:pt x="16760" y="108934"/>
                  <a:pt x="8397" y="117566"/>
                </a:cubicBezTo>
                <a:cubicBezTo>
                  <a:pt x="5688" y="120362"/>
                  <a:pt x="3693" y="124451"/>
                  <a:pt x="0" y="1256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0" name="Google Shape;2290;p14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1" name="Google Shape;2291;p14"/>
          <p:cNvSpPr txBox="1">
            <a:spLocks noGrp="1"/>
          </p:cNvSpPr>
          <p:nvPr>
            <p:ph type="subTitle" idx="1"/>
          </p:nvPr>
        </p:nvSpPr>
        <p:spPr>
          <a:xfrm>
            <a:off x="1001525" y="1977225"/>
            <a:ext cx="2967600" cy="25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2" name="Google Shape;2292;p14"/>
          <p:cNvSpPr txBox="1">
            <a:spLocks noGrp="1"/>
          </p:cNvSpPr>
          <p:nvPr>
            <p:ph type="subTitle" idx="2"/>
          </p:nvPr>
        </p:nvSpPr>
        <p:spPr>
          <a:xfrm>
            <a:off x="5175025" y="1977225"/>
            <a:ext cx="2967600" cy="25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3" name="Google Shape;2293;p14"/>
          <p:cNvSpPr txBox="1">
            <a:spLocks noGrp="1"/>
          </p:cNvSpPr>
          <p:nvPr>
            <p:ph type="title" idx="3"/>
          </p:nvPr>
        </p:nvSpPr>
        <p:spPr>
          <a:xfrm>
            <a:off x="1001375" y="1615425"/>
            <a:ext cx="29676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294" name="Google Shape;2294;p14"/>
          <p:cNvSpPr txBox="1">
            <a:spLocks noGrp="1"/>
          </p:cNvSpPr>
          <p:nvPr>
            <p:ph type="title" idx="4"/>
          </p:nvPr>
        </p:nvSpPr>
        <p:spPr>
          <a:xfrm>
            <a:off x="5175025" y="1615425"/>
            <a:ext cx="29676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7" name="Google Shape;2297;p15"/>
          <p:cNvSpPr txBox="1">
            <a:spLocks noGrp="1"/>
          </p:cNvSpPr>
          <p:nvPr>
            <p:ph type="subTitle" idx="1"/>
          </p:nvPr>
        </p:nvSpPr>
        <p:spPr>
          <a:xfrm>
            <a:off x="713375" y="3157125"/>
            <a:ext cx="2232300" cy="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98" name="Google Shape;2298;p15"/>
          <p:cNvSpPr txBox="1">
            <a:spLocks noGrp="1"/>
          </p:cNvSpPr>
          <p:nvPr>
            <p:ph type="title" idx="2"/>
          </p:nvPr>
        </p:nvSpPr>
        <p:spPr>
          <a:xfrm>
            <a:off x="713300" y="2795375"/>
            <a:ext cx="22323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299" name="Google Shape;2299;p15"/>
          <p:cNvSpPr txBox="1">
            <a:spLocks noGrp="1"/>
          </p:cNvSpPr>
          <p:nvPr>
            <p:ph type="subTitle" idx="3"/>
          </p:nvPr>
        </p:nvSpPr>
        <p:spPr>
          <a:xfrm>
            <a:off x="3455925" y="3157125"/>
            <a:ext cx="2232300" cy="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00" name="Google Shape;2300;p15"/>
          <p:cNvSpPr txBox="1">
            <a:spLocks noGrp="1"/>
          </p:cNvSpPr>
          <p:nvPr>
            <p:ph type="title" idx="4"/>
          </p:nvPr>
        </p:nvSpPr>
        <p:spPr>
          <a:xfrm>
            <a:off x="3455850" y="2795375"/>
            <a:ext cx="22323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301" name="Google Shape;2301;p15"/>
          <p:cNvSpPr txBox="1">
            <a:spLocks noGrp="1"/>
          </p:cNvSpPr>
          <p:nvPr>
            <p:ph type="subTitle" idx="5"/>
          </p:nvPr>
        </p:nvSpPr>
        <p:spPr>
          <a:xfrm>
            <a:off x="6198625" y="3157125"/>
            <a:ext cx="2232300" cy="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302" name="Google Shape;2302;p15"/>
          <p:cNvSpPr txBox="1">
            <a:spLocks noGrp="1"/>
          </p:cNvSpPr>
          <p:nvPr>
            <p:ph type="title" idx="6"/>
          </p:nvPr>
        </p:nvSpPr>
        <p:spPr>
          <a:xfrm>
            <a:off x="6198550" y="2795375"/>
            <a:ext cx="22323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303" name="Google Shape;2303;p15"/>
          <p:cNvSpPr/>
          <p:nvPr/>
        </p:nvSpPr>
        <p:spPr>
          <a:xfrm rot="-3944174" flipH="1">
            <a:off x="6057003" y="1232541"/>
            <a:ext cx="5036836" cy="2509951"/>
          </a:xfrm>
          <a:custGeom>
            <a:avLst/>
            <a:gdLst/>
            <a:ahLst/>
            <a:cxnLst/>
            <a:rect l="l" t="t" r="r" b="b"/>
            <a:pathLst>
              <a:path w="120760" h="60177" extrusionOk="0">
                <a:moveTo>
                  <a:pt x="0" y="0"/>
                </a:moveTo>
                <a:cubicBezTo>
                  <a:pt x="11998" y="4798"/>
                  <a:pt x="27725" y="464"/>
                  <a:pt x="37814" y="8538"/>
                </a:cubicBezTo>
                <a:cubicBezTo>
                  <a:pt x="50038" y="18321"/>
                  <a:pt x="54179" y="38096"/>
                  <a:pt x="68716" y="43913"/>
                </a:cubicBezTo>
                <a:cubicBezTo>
                  <a:pt x="85591" y="50665"/>
                  <a:pt x="107916" y="47317"/>
                  <a:pt x="120760" y="6017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4" name="Google Shape;2304;p15"/>
          <p:cNvSpPr/>
          <p:nvPr/>
        </p:nvSpPr>
        <p:spPr>
          <a:xfrm>
            <a:off x="-143200" y="1005925"/>
            <a:ext cx="1799225" cy="4259125"/>
          </a:xfrm>
          <a:custGeom>
            <a:avLst/>
            <a:gdLst/>
            <a:ahLst/>
            <a:cxnLst/>
            <a:rect l="l" t="t" r="r" b="b"/>
            <a:pathLst>
              <a:path w="71969" h="170365" extrusionOk="0">
                <a:moveTo>
                  <a:pt x="0" y="0"/>
                </a:moveTo>
                <a:cubicBezTo>
                  <a:pt x="11215" y="15700"/>
                  <a:pt x="28105" y="30052"/>
                  <a:pt x="30495" y="49198"/>
                </a:cubicBezTo>
                <a:cubicBezTo>
                  <a:pt x="33422" y="72646"/>
                  <a:pt x="18553" y="97529"/>
                  <a:pt x="26023" y="119947"/>
                </a:cubicBezTo>
                <a:cubicBezTo>
                  <a:pt x="29389" y="130050"/>
                  <a:pt x="41290" y="134846"/>
                  <a:pt x="49606" y="141497"/>
                </a:cubicBezTo>
                <a:cubicBezTo>
                  <a:pt x="59112" y="149100"/>
                  <a:pt x="66520" y="159481"/>
                  <a:pt x="71969" y="17036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05" name="Google Shape;2305;p15"/>
          <p:cNvGrpSpPr/>
          <p:nvPr/>
        </p:nvGrpSpPr>
        <p:grpSpPr>
          <a:xfrm>
            <a:off x="5613718" y="-17841"/>
            <a:ext cx="1078891" cy="1998269"/>
            <a:chOff x="5430743" y="-17841"/>
            <a:chExt cx="1078891" cy="1998269"/>
          </a:xfrm>
        </p:grpSpPr>
        <p:sp>
          <p:nvSpPr>
            <p:cNvPr id="2306" name="Google Shape;2306;p15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5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5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5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5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15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15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15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15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15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15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15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15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15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15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15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15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15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15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15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15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5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5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5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5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5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5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5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5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5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5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5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5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5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5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5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5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5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5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5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5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5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5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5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5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5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5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5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5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5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5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5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5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5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5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5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5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5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5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5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5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5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5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5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5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5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5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5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5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5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5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5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5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5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5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5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5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5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5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5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5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5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5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5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5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5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5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5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5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5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5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15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15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15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15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15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15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15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5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5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5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15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15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15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15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15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15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15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5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5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5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5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5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15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15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15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15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15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15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15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15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15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15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15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15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15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15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15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15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15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15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15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15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15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15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15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15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15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15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15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15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15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15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15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5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5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5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5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5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5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5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5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5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5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5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5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5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5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5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5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5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5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5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5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5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5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5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5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5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5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5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5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5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5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5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5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5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5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5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5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5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5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5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5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5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5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5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5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5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5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5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5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5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5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5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5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5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5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5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5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5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5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5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5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5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5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5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5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5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5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5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15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15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5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5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5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5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5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5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5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5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5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5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5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5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5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5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5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5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5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5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5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5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5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5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5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5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5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5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5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5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5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5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5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5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5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5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5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5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5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5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5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5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5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5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5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5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5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5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5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5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5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5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5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5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5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5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5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15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15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15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15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15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15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15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15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15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15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15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1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15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15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1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15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15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15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15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15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15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15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15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15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15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15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15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15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15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15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15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15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15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15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15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15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15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15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15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15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15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15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15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15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15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15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15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15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15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15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15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15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15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15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15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15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15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15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15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15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15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15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15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15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15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15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15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15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15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15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15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15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15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15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15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15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15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15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15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15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15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15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15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15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15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15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15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15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15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15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15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15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15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15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15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15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15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15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15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15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15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15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15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15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15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15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15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15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15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15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15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15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15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15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15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15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15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15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15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15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15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15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15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15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15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15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15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15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15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15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15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15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15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15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15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15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15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15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15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15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15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15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15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15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15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3" name="Google Shape;2853;p15"/>
          <p:cNvGrpSpPr/>
          <p:nvPr/>
        </p:nvGrpSpPr>
        <p:grpSpPr>
          <a:xfrm rot="4707841" flipH="1">
            <a:off x="680482" y="4124588"/>
            <a:ext cx="815338" cy="1183597"/>
            <a:chOff x="5656125" y="2029425"/>
            <a:chExt cx="440925" cy="640075"/>
          </a:xfrm>
        </p:grpSpPr>
        <p:sp>
          <p:nvSpPr>
            <p:cNvPr id="2854" name="Google Shape;2854;p15"/>
            <p:cNvSpPr/>
            <p:nvPr/>
          </p:nvSpPr>
          <p:spPr>
            <a:xfrm>
              <a:off x="5773300" y="2029425"/>
              <a:ext cx="323750" cy="577450"/>
            </a:xfrm>
            <a:custGeom>
              <a:avLst/>
              <a:gdLst/>
              <a:ahLst/>
              <a:cxnLst/>
              <a:rect l="l" t="t" r="r" b="b"/>
              <a:pathLst>
                <a:path w="12950" h="23098" extrusionOk="0">
                  <a:moveTo>
                    <a:pt x="10467" y="866"/>
                  </a:moveTo>
                  <a:cubicBezTo>
                    <a:pt x="10894" y="5606"/>
                    <a:pt x="12359" y="10923"/>
                    <a:pt x="10448" y="15510"/>
                  </a:cubicBezTo>
                  <a:cubicBezTo>
                    <a:pt x="8847" y="19280"/>
                    <a:pt x="4977" y="20881"/>
                    <a:pt x="1475" y="22515"/>
                  </a:cubicBezTo>
                  <a:cubicBezTo>
                    <a:pt x="1407" y="22544"/>
                    <a:pt x="1376" y="22598"/>
                    <a:pt x="1370" y="22658"/>
                  </a:cubicBezTo>
                  <a:lnTo>
                    <a:pt x="1370" y="22658"/>
                  </a:lnTo>
                  <a:cubicBezTo>
                    <a:pt x="1" y="21395"/>
                    <a:pt x="552" y="18975"/>
                    <a:pt x="1008" y="17412"/>
                  </a:cubicBezTo>
                  <a:cubicBezTo>
                    <a:pt x="1475" y="15744"/>
                    <a:pt x="2142" y="14176"/>
                    <a:pt x="2842" y="12608"/>
                  </a:cubicBezTo>
                  <a:cubicBezTo>
                    <a:pt x="4759" y="8359"/>
                    <a:pt x="8053" y="4875"/>
                    <a:pt x="10467" y="866"/>
                  </a:cubicBezTo>
                  <a:close/>
                  <a:moveTo>
                    <a:pt x="10595" y="0"/>
                  </a:moveTo>
                  <a:cubicBezTo>
                    <a:pt x="10538" y="0"/>
                    <a:pt x="10483" y="30"/>
                    <a:pt x="10448" y="99"/>
                  </a:cubicBezTo>
                  <a:cubicBezTo>
                    <a:pt x="9080" y="2568"/>
                    <a:pt x="7312" y="4836"/>
                    <a:pt x="5678" y="7104"/>
                  </a:cubicBezTo>
                  <a:cubicBezTo>
                    <a:pt x="4210" y="9206"/>
                    <a:pt x="3009" y="11341"/>
                    <a:pt x="1975" y="13676"/>
                  </a:cubicBezTo>
                  <a:cubicBezTo>
                    <a:pt x="1174" y="15410"/>
                    <a:pt x="474" y="17212"/>
                    <a:pt x="240" y="19080"/>
                  </a:cubicBezTo>
                  <a:cubicBezTo>
                    <a:pt x="74" y="20447"/>
                    <a:pt x="7" y="22082"/>
                    <a:pt x="1174" y="23049"/>
                  </a:cubicBezTo>
                  <a:cubicBezTo>
                    <a:pt x="1222" y="23083"/>
                    <a:pt x="1272" y="23098"/>
                    <a:pt x="1318" y="23098"/>
                  </a:cubicBezTo>
                  <a:cubicBezTo>
                    <a:pt x="1427" y="23098"/>
                    <a:pt x="1519" y="23019"/>
                    <a:pt x="1541" y="22927"/>
                  </a:cubicBezTo>
                  <a:lnTo>
                    <a:pt x="1541" y="22927"/>
                  </a:lnTo>
                  <a:cubicBezTo>
                    <a:pt x="1552" y="22930"/>
                    <a:pt x="1564" y="22932"/>
                    <a:pt x="1576" y="22932"/>
                  </a:cubicBezTo>
                  <a:cubicBezTo>
                    <a:pt x="1598" y="22932"/>
                    <a:pt x="1619" y="22927"/>
                    <a:pt x="1641" y="22916"/>
                  </a:cubicBezTo>
                  <a:cubicBezTo>
                    <a:pt x="5177" y="21281"/>
                    <a:pt x="8980" y="19713"/>
                    <a:pt x="10681" y="15944"/>
                  </a:cubicBezTo>
                  <a:cubicBezTo>
                    <a:pt x="12950" y="11107"/>
                    <a:pt x="11148" y="5270"/>
                    <a:pt x="10815" y="233"/>
                  </a:cubicBezTo>
                  <a:cubicBezTo>
                    <a:pt x="10815" y="102"/>
                    <a:pt x="10701" y="0"/>
                    <a:pt x="10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15"/>
            <p:cNvSpPr/>
            <p:nvPr/>
          </p:nvSpPr>
          <p:spPr>
            <a:xfrm>
              <a:off x="5656125" y="2588150"/>
              <a:ext cx="171875" cy="81350"/>
            </a:xfrm>
            <a:custGeom>
              <a:avLst/>
              <a:gdLst/>
              <a:ahLst/>
              <a:cxnLst/>
              <a:rect l="l" t="t" r="r" b="b"/>
              <a:pathLst>
                <a:path w="6875" h="3254" extrusionOk="0">
                  <a:moveTo>
                    <a:pt x="6576" y="0"/>
                  </a:moveTo>
                  <a:cubicBezTo>
                    <a:pt x="6527" y="0"/>
                    <a:pt x="6475" y="20"/>
                    <a:pt x="6428" y="66"/>
                  </a:cubicBezTo>
                  <a:cubicBezTo>
                    <a:pt x="4968" y="1314"/>
                    <a:pt x="3008" y="2811"/>
                    <a:pt x="953" y="2811"/>
                  </a:cubicBezTo>
                  <a:cubicBezTo>
                    <a:pt x="755" y="2811"/>
                    <a:pt x="557" y="2798"/>
                    <a:pt x="357" y="2768"/>
                  </a:cubicBezTo>
                  <a:cubicBezTo>
                    <a:pt x="348" y="2767"/>
                    <a:pt x="338" y="2766"/>
                    <a:pt x="329" y="2766"/>
                  </a:cubicBezTo>
                  <a:cubicBezTo>
                    <a:pt x="84" y="2766"/>
                    <a:pt x="0" y="3170"/>
                    <a:pt x="257" y="3202"/>
                  </a:cubicBezTo>
                  <a:cubicBezTo>
                    <a:pt x="486" y="3237"/>
                    <a:pt x="713" y="3253"/>
                    <a:pt x="939" y="3253"/>
                  </a:cubicBezTo>
                  <a:cubicBezTo>
                    <a:pt x="3097" y="3253"/>
                    <a:pt x="5156" y="1755"/>
                    <a:pt x="6695" y="367"/>
                  </a:cubicBezTo>
                  <a:cubicBezTo>
                    <a:pt x="6875" y="213"/>
                    <a:pt x="6739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15"/>
            <p:cNvSpPr/>
            <p:nvPr/>
          </p:nvSpPr>
          <p:spPr>
            <a:xfrm>
              <a:off x="5761000" y="2049625"/>
              <a:ext cx="283500" cy="591300"/>
            </a:xfrm>
            <a:custGeom>
              <a:avLst/>
              <a:gdLst/>
              <a:ahLst/>
              <a:cxnLst/>
              <a:rect l="l" t="t" r="r" b="b"/>
              <a:pathLst>
                <a:path w="11340" h="23652" extrusionOk="0">
                  <a:moveTo>
                    <a:pt x="10819" y="0"/>
                  </a:moveTo>
                  <a:cubicBezTo>
                    <a:pt x="10715" y="0"/>
                    <a:pt x="10623" y="75"/>
                    <a:pt x="10640" y="225"/>
                  </a:cubicBezTo>
                  <a:cubicBezTo>
                    <a:pt x="10906" y="4862"/>
                    <a:pt x="9105" y="9532"/>
                    <a:pt x="7137" y="13635"/>
                  </a:cubicBezTo>
                  <a:cubicBezTo>
                    <a:pt x="5469" y="17204"/>
                    <a:pt x="3468" y="20974"/>
                    <a:pt x="165" y="23242"/>
                  </a:cubicBezTo>
                  <a:cubicBezTo>
                    <a:pt x="1" y="23379"/>
                    <a:pt x="107" y="23651"/>
                    <a:pt x="279" y="23651"/>
                  </a:cubicBezTo>
                  <a:cubicBezTo>
                    <a:pt x="317" y="23651"/>
                    <a:pt x="357" y="23638"/>
                    <a:pt x="399" y="23609"/>
                  </a:cubicBezTo>
                  <a:cubicBezTo>
                    <a:pt x="3768" y="21274"/>
                    <a:pt x="5836" y="17438"/>
                    <a:pt x="7504" y="13868"/>
                  </a:cubicBezTo>
                  <a:cubicBezTo>
                    <a:pt x="9472" y="9632"/>
                    <a:pt x="11340" y="4962"/>
                    <a:pt x="11073" y="225"/>
                  </a:cubicBezTo>
                  <a:cubicBezTo>
                    <a:pt x="11040" y="75"/>
                    <a:pt x="10923" y="0"/>
                    <a:pt x="10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15"/>
            <p:cNvSpPr/>
            <p:nvPr/>
          </p:nvSpPr>
          <p:spPr>
            <a:xfrm>
              <a:off x="5940250" y="2376375"/>
              <a:ext cx="77475" cy="34150"/>
            </a:xfrm>
            <a:custGeom>
              <a:avLst/>
              <a:gdLst/>
              <a:ahLst/>
              <a:cxnLst/>
              <a:rect l="l" t="t" r="r" b="b"/>
              <a:pathLst>
                <a:path w="3099" h="1366" extrusionOk="0">
                  <a:moveTo>
                    <a:pt x="2771" y="0"/>
                  </a:moveTo>
                  <a:cubicBezTo>
                    <a:pt x="2729" y="0"/>
                    <a:pt x="2684" y="10"/>
                    <a:pt x="2636" y="31"/>
                  </a:cubicBezTo>
                  <a:cubicBezTo>
                    <a:pt x="1935" y="532"/>
                    <a:pt x="1168" y="899"/>
                    <a:pt x="267" y="965"/>
                  </a:cubicBezTo>
                  <a:cubicBezTo>
                    <a:pt x="0" y="965"/>
                    <a:pt x="0" y="1366"/>
                    <a:pt x="267" y="1366"/>
                  </a:cubicBezTo>
                  <a:cubicBezTo>
                    <a:pt x="1268" y="1366"/>
                    <a:pt x="2102" y="965"/>
                    <a:pt x="2902" y="398"/>
                  </a:cubicBezTo>
                  <a:cubicBezTo>
                    <a:pt x="3099" y="258"/>
                    <a:pt x="2989" y="0"/>
                    <a:pt x="27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15"/>
            <p:cNvSpPr/>
            <p:nvPr/>
          </p:nvSpPr>
          <p:spPr>
            <a:xfrm>
              <a:off x="5964200" y="2304350"/>
              <a:ext cx="71075" cy="36500"/>
            </a:xfrm>
            <a:custGeom>
              <a:avLst/>
              <a:gdLst/>
              <a:ahLst/>
              <a:cxnLst/>
              <a:rect l="l" t="t" r="r" b="b"/>
              <a:pathLst>
                <a:path w="2843" h="1460" extrusionOk="0">
                  <a:moveTo>
                    <a:pt x="2584" y="1"/>
                  </a:moveTo>
                  <a:cubicBezTo>
                    <a:pt x="2550" y="1"/>
                    <a:pt x="2514" y="14"/>
                    <a:pt x="2478" y="44"/>
                  </a:cubicBezTo>
                  <a:cubicBezTo>
                    <a:pt x="1744" y="410"/>
                    <a:pt x="1010" y="844"/>
                    <a:pt x="210" y="1044"/>
                  </a:cubicBezTo>
                  <a:cubicBezTo>
                    <a:pt x="0" y="1104"/>
                    <a:pt x="59" y="1459"/>
                    <a:pt x="267" y="1459"/>
                  </a:cubicBezTo>
                  <a:cubicBezTo>
                    <a:pt x="290" y="1459"/>
                    <a:pt x="316" y="1455"/>
                    <a:pt x="343" y="1445"/>
                  </a:cubicBezTo>
                  <a:cubicBezTo>
                    <a:pt x="1177" y="1211"/>
                    <a:pt x="1944" y="777"/>
                    <a:pt x="2678" y="377"/>
                  </a:cubicBezTo>
                  <a:cubicBezTo>
                    <a:pt x="2843" y="268"/>
                    <a:pt x="2737" y="1"/>
                    <a:pt x="2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15"/>
            <p:cNvSpPr/>
            <p:nvPr/>
          </p:nvSpPr>
          <p:spPr>
            <a:xfrm>
              <a:off x="5949200" y="2254000"/>
              <a:ext cx="22350" cy="83675"/>
            </a:xfrm>
            <a:custGeom>
              <a:avLst/>
              <a:gdLst/>
              <a:ahLst/>
              <a:cxnLst/>
              <a:rect l="l" t="t" r="r" b="b"/>
              <a:pathLst>
                <a:path w="894" h="3347" extrusionOk="0">
                  <a:moveTo>
                    <a:pt x="274" y="1"/>
                  </a:moveTo>
                  <a:cubicBezTo>
                    <a:pt x="145" y="1"/>
                    <a:pt x="0" y="108"/>
                    <a:pt x="43" y="256"/>
                  </a:cubicBezTo>
                  <a:cubicBezTo>
                    <a:pt x="243" y="1224"/>
                    <a:pt x="310" y="2191"/>
                    <a:pt x="443" y="3125"/>
                  </a:cubicBezTo>
                  <a:cubicBezTo>
                    <a:pt x="459" y="3271"/>
                    <a:pt x="570" y="3346"/>
                    <a:pt x="676" y="3346"/>
                  </a:cubicBezTo>
                  <a:cubicBezTo>
                    <a:pt x="788" y="3346"/>
                    <a:pt x="894" y="3263"/>
                    <a:pt x="877" y="3092"/>
                  </a:cubicBezTo>
                  <a:cubicBezTo>
                    <a:pt x="777" y="2091"/>
                    <a:pt x="643" y="1124"/>
                    <a:pt x="443" y="123"/>
                  </a:cubicBezTo>
                  <a:cubicBezTo>
                    <a:pt x="418" y="37"/>
                    <a:pt x="349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15"/>
            <p:cNvSpPr/>
            <p:nvPr/>
          </p:nvSpPr>
          <p:spPr>
            <a:xfrm>
              <a:off x="5977900" y="2168350"/>
              <a:ext cx="27850" cy="77900"/>
            </a:xfrm>
            <a:custGeom>
              <a:avLst/>
              <a:gdLst/>
              <a:ahLst/>
              <a:cxnLst/>
              <a:rect l="l" t="t" r="r" b="b"/>
              <a:pathLst>
                <a:path w="1114" h="3116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396" y="1147"/>
                    <a:pt x="563" y="2014"/>
                    <a:pt x="663" y="2948"/>
                  </a:cubicBezTo>
                  <a:cubicBezTo>
                    <a:pt x="694" y="3058"/>
                    <a:pt x="798" y="3116"/>
                    <a:pt x="897" y="3116"/>
                  </a:cubicBezTo>
                  <a:cubicBezTo>
                    <a:pt x="1009" y="3116"/>
                    <a:pt x="1114" y="3041"/>
                    <a:pt x="1096" y="2882"/>
                  </a:cubicBezTo>
                  <a:cubicBezTo>
                    <a:pt x="963" y="1981"/>
                    <a:pt x="796" y="10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15"/>
            <p:cNvSpPr/>
            <p:nvPr/>
          </p:nvSpPr>
          <p:spPr>
            <a:xfrm>
              <a:off x="5915375" y="2307150"/>
              <a:ext cx="27400" cy="95875"/>
            </a:xfrm>
            <a:custGeom>
              <a:avLst/>
              <a:gdLst/>
              <a:ahLst/>
              <a:cxnLst/>
              <a:rect l="l" t="t" r="r" b="b"/>
              <a:pathLst>
                <a:path w="1096" h="3835" extrusionOk="0">
                  <a:moveTo>
                    <a:pt x="242" y="1"/>
                  </a:moveTo>
                  <a:cubicBezTo>
                    <a:pt x="114" y="1"/>
                    <a:pt x="0" y="102"/>
                    <a:pt x="61" y="265"/>
                  </a:cubicBezTo>
                  <a:cubicBezTo>
                    <a:pt x="462" y="1333"/>
                    <a:pt x="662" y="2467"/>
                    <a:pt x="662" y="3634"/>
                  </a:cubicBezTo>
                  <a:cubicBezTo>
                    <a:pt x="662" y="3768"/>
                    <a:pt x="770" y="3834"/>
                    <a:pt x="879" y="3834"/>
                  </a:cubicBezTo>
                  <a:cubicBezTo>
                    <a:pt x="987" y="3834"/>
                    <a:pt x="1095" y="3768"/>
                    <a:pt x="1095" y="3634"/>
                  </a:cubicBezTo>
                  <a:cubicBezTo>
                    <a:pt x="1095" y="2433"/>
                    <a:pt x="895" y="1266"/>
                    <a:pt x="462" y="132"/>
                  </a:cubicBezTo>
                  <a:cubicBezTo>
                    <a:pt x="410" y="41"/>
                    <a:pt x="323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15"/>
            <p:cNvSpPr/>
            <p:nvPr/>
          </p:nvSpPr>
          <p:spPr>
            <a:xfrm>
              <a:off x="5868825" y="2471000"/>
              <a:ext cx="91275" cy="43825"/>
            </a:xfrm>
            <a:custGeom>
              <a:avLst/>
              <a:gdLst/>
              <a:ahLst/>
              <a:cxnLst/>
              <a:rect l="l" t="t" r="r" b="b"/>
              <a:pathLst>
                <a:path w="3651" h="1753" extrusionOk="0">
                  <a:moveTo>
                    <a:pt x="3318" y="0"/>
                  </a:moveTo>
                  <a:cubicBezTo>
                    <a:pt x="3267" y="0"/>
                    <a:pt x="3212" y="15"/>
                    <a:pt x="3158" y="49"/>
                  </a:cubicBezTo>
                  <a:cubicBezTo>
                    <a:pt x="2324" y="749"/>
                    <a:pt x="1323" y="1116"/>
                    <a:pt x="256" y="1350"/>
                  </a:cubicBezTo>
                  <a:cubicBezTo>
                    <a:pt x="0" y="1414"/>
                    <a:pt x="111" y="1752"/>
                    <a:pt x="326" y="1752"/>
                  </a:cubicBezTo>
                  <a:cubicBezTo>
                    <a:pt x="336" y="1752"/>
                    <a:pt x="345" y="1752"/>
                    <a:pt x="356" y="1750"/>
                  </a:cubicBezTo>
                  <a:cubicBezTo>
                    <a:pt x="1523" y="1517"/>
                    <a:pt x="2591" y="1083"/>
                    <a:pt x="3491" y="349"/>
                  </a:cubicBezTo>
                  <a:cubicBezTo>
                    <a:pt x="3650" y="217"/>
                    <a:pt x="3514" y="0"/>
                    <a:pt x="3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15"/>
            <p:cNvSpPr/>
            <p:nvPr/>
          </p:nvSpPr>
          <p:spPr>
            <a:xfrm>
              <a:off x="5868875" y="2413100"/>
              <a:ext cx="27200" cy="109350"/>
            </a:xfrm>
            <a:custGeom>
              <a:avLst/>
              <a:gdLst/>
              <a:ahLst/>
              <a:cxnLst/>
              <a:rect l="l" t="t" r="r" b="b"/>
              <a:pathLst>
                <a:path w="1088" h="4374" extrusionOk="0">
                  <a:moveTo>
                    <a:pt x="861" y="1"/>
                  </a:moveTo>
                  <a:cubicBezTo>
                    <a:pt x="756" y="1"/>
                    <a:pt x="654" y="67"/>
                    <a:pt x="654" y="197"/>
                  </a:cubicBezTo>
                  <a:cubicBezTo>
                    <a:pt x="620" y="1531"/>
                    <a:pt x="354" y="2799"/>
                    <a:pt x="20" y="4100"/>
                  </a:cubicBezTo>
                  <a:cubicBezTo>
                    <a:pt x="0" y="4277"/>
                    <a:pt x="121" y="4373"/>
                    <a:pt x="244" y="4373"/>
                  </a:cubicBezTo>
                  <a:cubicBezTo>
                    <a:pt x="328" y="4373"/>
                    <a:pt x="413" y="4328"/>
                    <a:pt x="454" y="4233"/>
                  </a:cubicBezTo>
                  <a:cubicBezTo>
                    <a:pt x="787" y="2932"/>
                    <a:pt x="1021" y="1598"/>
                    <a:pt x="1087" y="230"/>
                  </a:cubicBezTo>
                  <a:cubicBezTo>
                    <a:pt x="1087" y="76"/>
                    <a:pt x="973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15"/>
            <p:cNvSpPr/>
            <p:nvPr/>
          </p:nvSpPr>
          <p:spPr>
            <a:xfrm>
              <a:off x="5827150" y="2486100"/>
              <a:ext cx="16375" cy="88600"/>
            </a:xfrm>
            <a:custGeom>
              <a:avLst/>
              <a:gdLst/>
              <a:ahLst/>
              <a:cxnLst/>
              <a:rect l="l" t="t" r="r" b="b"/>
              <a:pathLst>
                <a:path w="655" h="3544" extrusionOk="0">
                  <a:moveTo>
                    <a:pt x="260" y="0"/>
                  </a:moveTo>
                  <a:cubicBezTo>
                    <a:pt x="133" y="0"/>
                    <a:pt x="1" y="114"/>
                    <a:pt x="21" y="279"/>
                  </a:cubicBezTo>
                  <a:cubicBezTo>
                    <a:pt x="255" y="1313"/>
                    <a:pt x="255" y="2314"/>
                    <a:pt x="255" y="3348"/>
                  </a:cubicBezTo>
                  <a:cubicBezTo>
                    <a:pt x="255" y="3477"/>
                    <a:pt x="349" y="3544"/>
                    <a:pt x="446" y="3544"/>
                  </a:cubicBezTo>
                  <a:cubicBezTo>
                    <a:pt x="549" y="3544"/>
                    <a:pt x="655" y="3469"/>
                    <a:pt x="655" y="3314"/>
                  </a:cubicBezTo>
                  <a:cubicBezTo>
                    <a:pt x="655" y="2280"/>
                    <a:pt x="655" y="1180"/>
                    <a:pt x="455" y="145"/>
                  </a:cubicBezTo>
                  <a:cubicBezTo>
                    <a:pt x="417" y="44"/>
                    <a:pt x="339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15"/>
            <p:cNvSpPr/>
            <p:nvPr/>
          </p:nvSpPr>
          <p:spPr>
            <a:xfrm>
              <a:off x="5835425" y="2543750"/>
              <a:ext cx="66875" cy="24450"/>
            </a:xfrm>
            <a:custGeom>
              <a:avLst/>
              <a:gdLst/>
              <a:ahLst/>
              <a:cxnLst/>
              <a:rect l="l" t="t" r="r" b="b"/>
              <a:pathLst>
                <a:path w="2675" h="978" extrusionOk="0">
                  <a:moveTo>
                    <a:pt x="2390" y="0"/>
                  </a:moveTo>
                  <a:cubicBezTo>
                    <a:pt x="2370" y="0"/>
                    <a:pt x="2348" y="3"/>
                    <a:pt x="2325" y="8"/>
                  </a:cubicBezTo>
                  <a:cubicBezTo>
                    <a:pt x="1625" y="208"/>
                    <a:pt x="958" y="441"/>
                    <a:pt x="257" y="541"/>
                  </a:cubicBezTo>
                  <a:cubicBezTo>
                    <a:pt x="1" y="605"/>
                    <a:pt x="114" y="977"/>
                    <a:pt x="330" y="977"/>
                  </a:cubicBezTo>
                  <a:cubicBezTo>
                    <a:pt x="339" y="977"/>
                    <a:pt x="348" y="976"/>
                    <a:pt x="357" y="975"/>
                  </a:cubicBezTo>
                  <a:cubicBezTo>
                    <a:pt x="1091" y="842"/>
                    <a:pt x="1758" y="641"/>
                    <a:pt x="2459" y="441"/>
                  </a:cubicBezTo>
                  <a:cubicBezTo>
                    <a:pt x="2674" y="349"/>
                    <a:pt x="2634" y="0"/>
                    <a:pt x="2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15"/>
            <p:cNvSpPr/>
            <p:nvPr/>
          </p:nvSpPr>
          <p:spPr>
            <a:xfrm>
              <a:off x="5998675" y="2197925"/>
              <a:ext cx="49275" cy="50200"/>
            </a:xfrm>
            <a:custGeom>
              <a:avLst/>
              <a:gdLst/>
              <a:ahLst/>
              <a:cxnLst/>
              <a:rect l="l" t="t" r="r" b="b"/>
              <a:pathLst>
                <a:path w="1971" h="2008" extrusionOk="0">
                  <a:moveTo>
                    <a:pt x="1659" y="1"/>
                  </a:moveTo>
                  <a:cubicBezTo>
                    <a:pt x="1598" y="1"/>
                    <a:pt x="1539" y="29"/>
                    <a:pt x="1499" y="98"/>
                  </a:cubicBezTo>
                  <a:cubicBezTo>
                    <a:pt x="1233" y="698"/>
                    <a:pt x="732" y="1165"/>
                    <a:pt x="165" y="1599"/>
                  </a:cubicBezTo>
                  <a:cubicBezTo>
                    <a:pt x="1" y="1736"/>
                    <a:pt x="107" y="2008"/>
                    <a:pt x="279" y="2008"/>
                  </a:cubicBezTo>
                  <a:cubicBezTo>
                    <a:pt x="317" y="2008"/>
                    <a:pt x="357" y="1995"/>
                    <a:pt x="399" y="1966"/>
                  </a:cubicBezTo>
                  <a:cubicBezTo>
                    <a:pt x="999" y="1532"/>
                    <a:pt x="1566" y="998"/>
                    <a:pt x="1900" y="331"/>
                  </a:cubicBezTo>
                  <a:cubicBezTo>
                    <a:pt x="1970" y="166"/>
                    <a:pt x="1808" y="1"/>
                    <a:pt x="1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3009;p22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10" name="Google Shape;3010;p22"/>
          <p:cNvSpPr txBox="1">
            <a:spLocks noGrp="1"/>
          </p:cNvSpPr>
          <p:nvPr>
            <p:ph type="subTitle" idx="1"/>
          </p:nvPr>
        </p:nvSpPr>
        <p:spPr>
          <a:xfrm>
            <a:off x="2254806" y="1685100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1" name="Google Shape;3011;p22"/>
          <p:cNvSpPr txBox="1">
            <a:spLocks noGrp="1"/>
          </p:cNvSpPr>
          <p:nvPr>
            <p:ph type="title" idx="2"/>
          </p:nvPr>
        </p:nvSpPr>
        <p:spPr>
          <a:xfrm>
            <a:off x="2254806" y="13233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12" name="Google Shape;3012;p22"/>
          <p:cNvSpPr txBox="1">
            <a:spLocks noGrp="1"/>
          </p:cNvSpPr>
          <p:nvPr>
            <p:ph type="subTitle" idx="3"/>
          </p:nvPr>
        </p:nvSpPr>
        <p:spPr>
          <a:xfrm>
            <a:off x="6085681" y="1685100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3" name="Google Shape;3013;p22"/>
          <p:cNvSpPr txBox="1">
            <a:spLocks noGrp="1"/>
          </p:cNvSpPr>
          <p:nvPr>
            <p:ph type="title" idx="4"/>
          </p:nvPr>
        </p:nvSpPr>
        <p:spPr>
          <a:xfrm>
            <a:off x="6085681" y="13233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14" name="Google Shape;3014;p22"/>
          <p:cNvSpPr txBox="1">
            <a:spLocks noGrp="1"/>
          </p:cNvSpPr>
          <p:nvPr>
            <p:ph type="subTitle" idx="5"/>
          </p:nvPr>
        </p:nvSpPr>
        <p:spPr>
          <a:xfrm>
            <a:off x="6085681" y="2894188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5" name="Google Shape;3015;p22"/>
          <p:cNvSpPr txBox="1">
            <a:spLocks noGrp="1"/>
          </p:cNvSpPr>
          <p:nvPr>
            <p:ph type="title" idx="6"/>
          </p:nvPr>
        </p:nvSpPr>
        <p:spPr>
          <a:xfrm>
            <a:off x="6085681" y="25324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16" name="Google Shape;3016;p22"/>
          <p:cNvSpPr txBox="1">
            <a:spLocks noGrp="1"/>
          </p:cNvSpPr>
          <p:nvPr>
            <p:ph type="subTitle" idx="7"/>
          </p:nvPr>
        </p:nvSpPr>
        <p:spPr>
          <a:xfrm>
            <a:off x="2254806" y="2894200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7" name="Google Shape;3017;p22"/>
          <p:cNvSpPr txBox="1">
            <a:spLocks noGrp="1"/>
          </p:cNvSpPr>
          <p:nvPr>
            <p:ph type="title" idx="8"/>
          </p:nvPr>
        </p:nvSpPr>
        <p:spPr>
          <a:xfrm>
            <a:off x="2254806" y="25324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18" name="Google Shape;3018;p22"/>
          <p:cNvSpPr txBox="1">
            <a:spLocks noGrp="1"/>
          </p:cNvSpPr>
          <p:nvPr>
            <p:ph type="subTitle" idx="9"/>
          </p:nvPr>
        </p:nvSpPr>
        <p:spPr>
          <a:xfrm>
            <a:off x="2254806" y="4103300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19" name="Google Shape;3019;p22"/>
          <p:cNvSpPr txBox="1">
            <a:spLocks noGrp="1"/>
          </p:cNvSpPr>
          <p:nvPr>
            <p:ph type="title" idx="13"/>
          </p:nvPr>
        </p:nvSpPr>
        <p:spPr>
          <a:xfrm>
            <a:off x="2254806" y="37415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020" name="Google Shape;3020;p22"/>
          <p:cNvSpPr txBox="1">
            <a:spLocks noGrp="1"/>
          </p:cNvSpPr>
          <p:nvPr>
            <p:ph type="subTitle" idx="14"/>
          </p:nvPr>
        </p:nvSpPr>
        <p:spPr>
          <a:xfrm>
            <a:off x="6085681" y="4103300"/>
            <a:ext cx="201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21" name="Google Shape;3021;p22"/>
          <p:cNvSpPr txBox="1">
            <a:spLocks noGrp="1"/>
          </p:cNvSpPr>
          <p:nvPr>
            <p:ph type="title" idx="15"/>
          </p:nvPr>
        </p:nvSpPr>
        <p:spPr>
          <a:xfrm>
            <a:off x="6085681" y="3741550"/>
            <a:ext cx="20136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3022" name="Google Shape;3022;p22"/>
          <p:cNvGrpSpPr/>
          <p:nvPr/>
        </p:nvGrpSpPr>
        <p:grpSpPr>
          <a:xfrm rot="260034" flipH="1">
            <a:off x="7879359" y="3207538"/>
            <a:ext cx="1102829" cy="2116327"/>
            <a:chOff x="361278" y="2038239"/>
            <a:chExt cx="1344182" cy="2579484"/>
          </a:xfrm>
        </p:grpSpPr>
        <p:sp>
          <p:nvSpPr>
            <p:cNvPr id="3023" name="Google Shape;3023;p22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2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2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2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2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2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2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2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2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2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2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2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2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2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2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2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2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2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2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2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2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2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2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2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2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2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2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2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2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2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2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2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2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2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2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2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2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2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2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2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2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2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2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2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2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2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2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2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2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2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2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2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2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2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2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2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2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2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2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2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2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2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2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2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2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2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2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2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2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2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2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2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2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2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2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2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2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2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2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2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2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2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2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2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2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2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2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2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2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2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2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2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2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2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2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2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2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2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2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2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2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2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2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2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2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2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2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2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2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2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2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2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2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2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2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2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2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2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2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2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2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2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2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2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2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2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2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2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2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2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2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2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2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2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2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2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2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2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2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2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2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2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2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2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2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2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2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2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2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2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2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2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2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2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2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2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2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2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2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2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2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2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2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2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2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2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2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2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2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2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2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2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2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7" name="Google Shape;3197;p22"/>
          <p:cNvSpPr/>
          <p:nvPr/>
        </p:nvSpPr>
        <p:spPr>
          <a:xfrm>
            <a:off x="6179200" y="-55975"/>
            <a:ext cx="2996700" cy="2169350"/>
          </a:xfrm>
          <a:custGeom>
            <a:avLst/>
            <a:gdLst/>
            <a:ahLst/>
            <a:cxnLst/>
            <a:rect l="l" t="t" r="r" b="b"/>
            <a:pathLst>
              <a:path w="119868" h="86774" extrusionOk="0">
                <a:moveTo>
                  <a:pt x="119805" y="86774"/>
                </a:moveTo>
                <a:cubicBezTo>
                  <a:pt x="119805" y="71650"/>
                  <a:pt x="120806" y="50276"/>
                  <a:pt x="107489" y="43107"/>
                </a:cubicBezTo>
                <a:cubicBezTo>
                  <a:pt x="88510" y="32890"/>
                  <a:pt x="64216" y="45499"/>
                  <a:pt x="42828" y="42827"/>
                </a:cubicBezTo>
                <a:cubicBezTo>
                  <a:pt x="22795" y="40325"/>
                  <a:pt x="0" y="20189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198" name="Google Shape;3198;p22"/>
          <p:cNvGrpSpPr/>
          <p:nvPr/>
        </p:nvGrpSpPr>
        <p:grpSpPr>
          <a:xfrm rot="-9701093" flipH="1">
            <a:off x="5713758" y="-141718"/>
            <a:ext cx="711900" cy="1208491"/>
            <a:chOff x="897425" y="3231525"/>
            <a:chExt cx="588554" cy="999001"/>
          </a:xfrm>
        </p:grpSpPr>
        <p:sp>
          <p:nvSpPr>
            <p:cNvPr id="3199" name="Google Shape;3199;p22"/>
            <p:cNvSpPr/>
            <p:nvPr/>
          </p:nvSpPr>
          <p:spPr>
            <a:xfrm>
              <a:off x="1246760" y="3231525"/>
              <a:ext cx="173136" cy="456748"/>
            </a:xfrm>
            <a:custGeom>
              <a:avLst/>
              <a:gdLst/>
              <a:ahLst/>
              <a:cxnLst/>
              <a:rect l="l" t="t" r="r" b="b"/>
              <a:pathLst>
                <a:path w="4805" h="12676" extrusionOk="0">
                  <a:moveTo>
                    <a:pt x="2475" y="12045"/>
                  </a:moveTo>
                  <a:cubicBezTo>
                    <a:pt x="2479" y="12062"/>
                    <a:pt x="2487" y="12076"/>
                    <a:pt x="2502" y="12076"/>
                  </a:cubicBezTo>
                  <a:cubicBezTo>
                    <a:pt x="2493" y="12065"/>
                    <a:pt x="2484" y="12055"/>
                    <a:pt x="2475" y="12045"/>
                  </a:cubicBezTo>
                  <a:close/>
                  <a:moveTo>
                    <a:pt x="2372" y="0"/>
                  </a:moveTo>
                  <a:cubicBezTo>
                    <a:pt x="1916" y="0"/>
                    <a:pt x="1516" y="327"/>
                    <a:pt x="1235" y="634"/>
                  </a:cubicBezTo>
                  <a:cubicBezTo>
                    <a:pt x="301" y="1601"/>
                    <a:pt x="134" y="3102"/>
                    <a:pt x="101" y="4337"/>
                  </a:cubicBezTo>
                  <a:cubicBezTo>
                    <a:pt x="1" y="6505"/>
                    <a:pt x="468" y="9240"/>
                    <a:pt x="1602" y="11308"/>
                  </a:cubicBezTo>
                  <a:cubicBezTo>
                    <a:pt x="1922" y="11565"/>
                    <a:pt x="2243" y="11790"/>
                    <a:pt x="2475" y="12045"/>
                  </a:cubicBezTo>
                  <a:lnTo>
                    <a:pt x="2475" y="12045"/>
                  </a:lnTo>
                  <a:cubicBezTo>
                    <a:pt x="2469" y="12023"/>
                    <a:pt x="2469" y="11994"/>
                    <a:pt x="2469" y="11976"/>
                  </a:cubicBezTo>
                  <a:cubicBezTo>
                    <a:pt x="1168" y="10141"/>
                    <a:pt x="668" y="7506"/>
                    <a:pt x="501" y="5404"/>
                  </a:cubicBezTo>
                  <a:cubicBezTo>
                    <a:pt x="434" y="4103"/>
                    <a:pt x="501" y="2669"/>
                    <a:pt x="1101" y="1501"/>
                  </a:cubicBezTo>
                  <a:cubicBezTo>
                    <a:pt x="1268" y="1168"/>
                    <a:pt x="1602" y="767"/>
                    <a:pt x="1935" y="567"/>
                  </a:cubicBezTo>
                  <a:lnTo>
                    <a:pt x="1935" y="501"/>
                  </a:lnTo>
                  <a:cubicBezTo>
                    <a:pt x="1935" y="379"/>
                    <a:pt x="2034" y="321"/>
                    <a:pt x="2134" y="321"/>
                  </a:cubicBezTo>
                  <a:cubicBezTo>
                    <a:pt x="2226" y="321"/>
                    <a:pt x="2320" y="371"/>
                    <a:pt x="2336" y="467"/>
                  </a:cubicBezTo>
                  <a:cubicBezTo>
                    <a:pt x="2502" y="467"/>
                    <a:pt x="2636" y="567"/>
                    <a:pt x="2803" y="667"/>
                  </a:cubicBezTo>
                  <a:cubicBezTo>
                    <a:pt x="4104" y="1835"/>
                    <a:pt x="4170" y="4604"/>
                    <a:pt x="4270" y="6171"/>
                  </a:cubicBezTo>
                  <a:cubicBezTo>
                    <a:pt x="4337" y="8139"/>
                    <a:pt x="4304" y="10808"/>
                    <a:pt x="3003" y="12443"/>
                  </a:cubicBezTo>
                  <a:lnTo>
                    <a:pt x="3003" y="12476"/>
                  </a:lnTo>
                  <a:cubicBezTo>
                    <a:pt x="3047" y="12465"/>
                    <a:pt x="3088" y="12457"/>
                    <a:pt x="3125" y="12457"/>
                  </a:cubicBezTo>
                  <a:cubicBezTo>
                    <a:pt x="3199" y="12457"/>
                    <a:pt x="3258" y="12487"/>
                    <a:pt x="3303" y="12576"/>
                  </a:cubicBezTo>
                  <a:cubicBezTo>
                    <a:pt x="3336" y="12609"/>
                    <a:pt x="3403" y="12643"/>
                    <a:pt x="3403" y="12676"/>
                  </a:cubicBezTo>
                  <a:cubicBezTo>
                    <a:pt x="4804" y="10841"/>
                    <a:pt x="4804" y="8006"/>
                    <a:pt x="4671" y="5804"/>
                  </a:cubicBezTo>
                  <a:cubicBezTo>
                    <a:pt x="4604" y="4203"/>
                    <a:pt x="4437" y="1068"/>
                    <a:pt x="2803" y="100"/>
                  </a:cubicBezTo>
                  <a:cubicBezTo>
                    <a:pt x="2655" y="30"/>
                    <a:pt x="2511" y="0"/>
                    <a:pt x="2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2"/>
            <p:cNvSpPr/>
            <p:nvPr/>
          </p:nvSpPr>
          <p:spPr>
            <a:xfrm>
              <a:off x="1371756" y="3711081"/>
              <a:ext cx="114223" cy="519445"/>
            </a:xfrm>
            <a:custGeom>
              <a:avLst/>
              <a:gdLst/>
              <a:ahLst/>
              <a:cxnLst/>
              <a:rect l="l" t="t" r="r" b="b"/>
              <a:pathLst>
                <a:path w="3170" h="14416" extrusionOk="0">
                  <a:moveTo>
                    <a:pt x="301" y="1"/>
                  </a:moveTo>
                  <a:cubicBezTo>
                    <a:pt x="301" y="1"/>
                    <a:pt x="301" y="34"/>
                    <a:pt x="268" y="101"/>
                  </a:cubicBezTo>
                  <a:cubicBezTo>
                    <a:pt x="168" y="168"/>
                    <a:pt x="101" y="301"/>
                    <a:pt x="1" y="368"/>
                  </a:cubicBezTo>
                  <a:cubicBezTo>
                    <a:pt x="2503" y="4671"/>
                    <a:pt x="2669" y="9608"/>
                    <a:pt x="301" y="14111"/>
                  </a:cubicBezTo>
                  <a:cubicBezTo>
                    <a:pt x="210" y="14271"/>
                    <a:pt x="353" y="14415"/>
                    <a:pt x="495" y="14415"/>
                  </a:cubicBezTo>
                  <a:cubicBezTo>
                    <a:pt x="561" y="14415"/>
                    <a:pt x="626" y="14385"/>
                    <a:pt x="668" y="14311"/>
                  </a:cubicBezTo>
                  <a:cubicBezTo>
                    <a:pt x="3170" y="9608"/>
                    <a:pt x="2970" y="447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2"/>
            <p:cNvSpPr/>
            <p:nvPr/>
          </p:nvSpPr>
          <p:spPr>
            <a:xfrm>
              <a:off x="1323689" y="3251955"/>
              <a:ext cx="81758" cy="429111"/>
            </a:xfrm>
            <a:custGeom>
              <a:avLst/>
              <a:gdLst/>
              <a:ahLst/>
              <a:cxnLst/>
              <a:rect l="l" t="t" r="r" b="b"/>
              <a:pathLst>
                <a:path w="2269" h="11909" extrusionOk="0">
                  <a:moveTo>
                    <a:pt x="267" y="0"/>
                  </a:moveTo>
                  <a:lnTo>
                    <a:pt x="267" y="34"/>
                  </a:lnTo>
                  <a:cubicBezTo>
                    <a:pt x="267" y="4003"/>
                    <a:pt x="0" y="8039"/>
                    <a:pt x="934" y="11909"/>
                  </a:cubicBezTo>
                  <a:cubicBezTo>
                    <a:pt x="2202" y="10274"/>
                    <a:pt x="2269" y="7606"/>
                    <a:pt x="2169" y="5671"/>
                  </a:cubicBezTo>
                  <a:cubicBezTo>
                    <a:pt x="2102" y="4103"/>
                    <a:pt x="2002" y="1335"/>
                    <a:pt x="701" y="200"/>
                  </a:cubicBezTo>
                  <a:cubicBezTo>
                    <a:pt x="534" y="67"/>
                    <a:pt x="434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2"/>
            <p:cNvSpPr/>
            <p:nvPr/>
          </p:nvSpPr>
          <p:spPr>
            <a:xfrm>
              <a:off x="1377774" y="3702685"/>
              <a:ext cx="6053" cy="8432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1" y="0"/>
                  </a:moveTo>
                  <a:lnTo>
                    <a:pt x="134" y="234"/>
                  </a:lnTo>
                  <a:cubicBezTo>
                    <a:pt x="167" y="100"/>
                    <a:pt x="101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2"/>
            <p:cNvSpPr/>
            <p:nvPr/>
          </p:nvSpPr>
          <p:spPr>
            <a:xfrm>
              <a:off x="1366964" y="3700271"/>
              <a:ext cx="15638" cy="22881"/>
            </a:xfrm>
            <a:custGeom>
              <a:avLst/>
              <a:gdLst/>
              <a:ahLst/>
              <a:cxnLst/>
              <a:rect l="l" t="t" r="r" b="b"/>
              <a:pathLst>
                <a:path w="434" h="635" extrusionOk="0">
                  <a:moveTo>
                    <a:pt x="267" y="1"/>
                  </a:moveTo>
                  <a:cubicBezTo>
                    <a:pt x="167" y="1"/>
                    <a:pt x="100" y="1"/>
                    <a:pt x="67" y="67"/>
                  </a:cubicBezTo>
                  <a:cubicBezTo>
                    <a:pt x="100" y="67"/>
                    <a:pt x="100" y="101"/>
                    <a:pt x="100" y="101"/>
                  </a:cubicBezTo>
                  <a:cubicBezTo>
                    <a:pt x="167" y="234"/>
                    <a:pt x="100" y="334"/>
                    <a:pt x="0" y="401"/>
                  </a:cubicBezTo>
                  <a:lnTo>
                    <a:pt x="134" y="634"/>
                  </a:lnTo>
                  <a:cubicBezTo>
                    <a:pt x="234" y="568"/>
                    <a:pt x="301" y="468"/>
                    <a:pt x="401" y="334"/>
                  </a:cubicBezTo>
                  <a:cubicBezTo>
                    <a:pt x="434" y="334"/>
                    <a:pt x="434" y="301"/>
                    <a:pt x="434" y="301"/>
                  </a:cubicBezTo>
                  <a:cubicBezTo>
                    <a:pt x="401" y="234"/>
                    <a:pt x="334" y="1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2"/>
            <p:cNvSpPr/>
            <p:nvPr/>
          </p:nvSpPr>
          <p:spPr>
            <a:xfrm>
              <a:off x="1364550" y="3688272"/>
              <a:ext cx="13260" cy="15638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134" y="0"/>
                  </a:moveTo>
                  <a:cubicBezTo>
                    <a:pt x="67" y="100"/>
                    <a:pt x="34" y="133"/>
                    <a:pt x="34" y="167"/>
                  </a:cubicBezTo>
                  <a:cubicBezTo>
                    <a:pt x="34" y="234"/>
                    <a:pt x="1" y="234"/>
                    <a:pt x="1" y="234"/>
                  </a:cubicBezTo>
                  <a:cubicBezTo>
                    <a:pt x="34" y="300"/>
                    <a:pt x="134" y="334"/>
                    <a:pt x="167" y="434"/>
                  </a:cubicBezTo>
                  <a:cubicBezTo>
                    <a:pt x="213" y="411"/>
                    <a:pt x="244" y="372"/>
                    <a:pt x="291" y="372"/>
                  </a:cubicBezTo>
                  <a:cubicBezTo>
                    <a:pt x="312" y="372"/>
                    <a:pt x="336" y="380"/>
                    <a:pt x="368" y="40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2"/>
            <p:cNvSpPr/>
            <p:nvPr/>
          </p:nvSpPr>
          <p:spPr>
            <a:xfrm>
              <a:off x="924630" y="3582481"/>
              <a:ext cx="447163" cy="191008"/>
            </a:xfrm>
            <a:custGeom>
              <a:avLst/>
              <a:gdLst/>
              <a:ahLst/>
              <a:cxnLst/>
              <a:rect l="l" t="t" r="r" b="b"/>
              <a:pathLst>
                <a:path w="12410" h="5301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236"/>
                    <a:pt x="3437" y="3837"/>
                    <a:pt x="5238" y="4537"/>
                  </a:cubicBezTo>
                  <a:cubicBezTo>
                    <a:pt x="6316" y="4952"/>
                    <a:pt x="7674" y="5300"/>
                    <a:pt x="8976" y="5300"/>
                  </a:cubicBezTo>
                  <a:cubicBezTo>
                    <a:pt x="10293" y="5300"/>
                    <a:pt x="11554" y="4943"/>
                    <a:pt x="12410" y="3937"/>
                  </a:cubicBezTo>
                  <a:lnTo>
                    <a:pt x="12276" y="3703"/>
                  </a:lnTo>
                  <a:cubicBezTo>
                    <a:pt x="12276" y="3703"/>
                    <a:pt x="12243" y="3703"/>
                    <a:pt x="12210" y="3737"/>
                  </a:cubicBezTo>
                  <a:cubicBezTo>
                    <a:pt x="12210" y="3770"/>
                    <a:pt x="12243" y="3870"/>
                    <a:pt x="12243" y="3903"/>
                  </a:cubicBezTo>
                  <a:cubicBezTo>
                    <a:pt x="12304" y="4067"/>
                    <a:pt x="12165" y="4168"/>
                    <a:pt x="12033" y="4168"/>
                  </a:cubicBezTo>
                  <a:cubicBezTo>
                    <a:pt x="11949" y="4168"/>
                    <a:pt x="11869" y="4127"/>
                    <a:pt x="11843" y="4037"/>
                  </a:cubicBezTo>
                  <a:lnTo>
                    <a:pt x="11843" y="4003"/>
                  </a:lnTo>
                  <a:cubicBezTo>
                    <a:pt x="11107" y="4693"/>
                    <a:pt x="10112" y="4939"/>
                    <a:pt x="9069" y="4939"/>
                  </a:cubicBezTo>
                  <a:cubicBezTo>
                    <a:pt x="7841" y="4939"/>
                    <a:pt x="6548" y="4598"/>
                    <a:pt x="5538" y="4237"/>
                  </a:cubicBezTo>
                  <a:cubicBezTo>
                    <a:pt x="3770" y="3603"/>
                    <a:pt x="902" y="2202"/>
                    <a:pt x="435" y="101"/>
                  </a:cubicBezTo>
                  <a:cubicBezTo>
                    <a:pt x="334" y="67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2"/>
            <p:cNvSpPr/>
            <p:nvPr/>
          </p:nvSpPr>
          <p:spPr>
            <a:xfrm>
              <a:off x="1366964" y="3703875"/>
              <a:ext cx="8432" cy="12071"/>
            </a:xfrm>
            <a:custGeom>
              <a:avLst/>
              <a:gdLst/>
              <a:ahLst/>
              <a:cxnLst/>
              <a:rect l="l" t="t" r="r" b="b"/>
              <a:pathLst>
                <a:path w="234" h="335" extrusionOk="0">
                  <a:moveTo>
                    <a:pt x="100" y="1"/>
                  </a:moveTo>
                  <a:cubicBezTo>
                    <a:pt x="100" y="1"/>
                    <a:pt x="67" y="1"/>
                    <a:pt x="67" y="34"/>
                  </a:cubicBezTo>
                  <a:cubicBezTo>
                    <a:pt x="67" y="67"/>
                    <a:pt x="67" y="67"/>
                    <a:pt x="0" y="134"/>
                  </a:cubicBezTo>
                  <a:cubicBezTo>
                    <a:pt x="67" y="167"/>
                    <a:pt x="67" y="201"/>
                    <a:pt x="0" y="234"/>
                  </a:cubicBezTo>
                  <a:cubicBezTo>
                    <a:pt x="0" y="301"/>
                    <a:pt x="67" y="301"/>
                    <a:pt x="67" y="334"/>
                  </a:cubicBezTo>
                  <a:cubicBezTo>
                    <a:pt x="134" y="301"/>
                    <a:pt x="234" y="167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2"/>
            <p:cNvSpPr/>
            <p:nvPr/>
          </p:nvSpPr>
          <p:spPr>
            <a:xfrm>
              <a:off x="1363361" y="3696668"/>
              <a:ext cx="7243" cy="1207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lnTo>
                    <a:pt x="67" y="101"/>
                  </a:lnTo>
                  <a:cubicBezTo>
                    <a:pt x="137" y="147"/>
                    <a:pt x="158" y="194"/>
                    <a:pt x="142" y="252"/>
                  </a:cubicBezTo>
                  <a:lnTo>
                    <a:pt x="142" y="252"/>
                  </a:lnTo>
                  <a:cubicBezTo>
                    <a:pt x="155" y="240"/>
                    <a:pt x="167" y="234"/>
                    <a:pt x="167" y="234"/>
                  </a:cubicBezTo>
                  <a:lnTo>
                    <a:pt x="200" y="201"/>
                  </a:lnTo>
                  <a:cubicBezTo>
                    <a:pt x="167" y="101"/>
                    <a:pt x="67" y="34"/>
                    <a:pt x="34" y="1"/>
                  </a:cubicBezTo>
                  <a:close/>
                  <a:moveTo>
                    <a:pt x="142" y="252"/>
                  </a:moveTo>
                  <a:cubicBezTo>
                    <a:pt x="123" y="268"/>
                    <a:pt x="100" y="295"/>
                    <a:pt x="100" y="334"/>
                  </a:cubicBezTo>
                  <a:cubicBezTo>
                    <a:pt x="120" y="304"/>
                    <a:pt x="134" y="277"/>
                    <a:pt x="142" y="2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2"/>
            <p:cNvSpPr/>
            <p:nvPr/>
          </p:nvSpPr>
          <p:spPr>
            <a:xfrm>
              <a:off x="1354929" y="3681570"/>
              <a:ext cx="14485" cy="12719"/>
            </a:xfrm>
            <a:custGeom>
              <a:avLst/>
              <a:gdLst/>
              <a:ahLst/>
              <a:cxnLst/>
              <a:rect l="l" t="t" r="r" b="b"/>
              <a:pathLst>
                <a:path w="402" h="353" extrusionOk="0">
                  <a:moveTo>
                    <a:pt x="108" y="1"/>
                  </a:moveTo>
                  <a:cubicBezTo>
                    <a:pt x="71" y="1"/>
                    <a:pt x="34" y="8"/>
                    <a:pt x="1" y="19"/>
                  </a:cubicBezTo>
                  <a:cubicBezTo>
                    <a:pt x="1" y="86"/>
                    <a:pt x="67" y="153"/>
                    <a:pt x="67" y="186"/>
                  </a:cubicBezTo>
                  <a:lnTo>
                    <a:pt x="234" y="353"/>
                  </a:lnTo>
                  <a:cubicBezTo>
                    <a:pt x="268" y="353"/>
                    <a:pt x="268" y="319"/>
                    <a:pt x="268" y="319"/>
                  </a:cubicBezTo>
                  <a:lnTo>
                    <a:pt x="401" y="186"/>
                  </a:lnTo>
                  <a:cubicBezTo>
                    <a:pt x="401" y="153"/>
                    <a:pt x="334" y="153"/>
                    <a:pt x="301" y="119"/>
                  </a:cubicBezTo>
                  <a:cubicBezTo>
                    <a:pt x="256" y="30"/>
                    <a:pt x="182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2"/>
            <p:cNvSpPr/>
            <p:nvPr/>
          </p:nvSpPr>
          <p:spPr>
            <a:xfrm>
              <a:off x="1364550" y="3712306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67"/>
                    <a:pt x="34" y="67"/>
                    <a:pt x="1" y="67"/>
                  </a:cubicBezTo>
                  <a:lnTo>
                    <a:pt x="1" y="100"/>
                  </a:lnTo>
                  <a:lnTo>
                    <a:pt x="67" y="100"/>
                  </a:lnTo>
                  <a:cubicBezTo>
                    <a:pt x="67" y="67"/>
                    <a:pt x="34" y="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2"/>
            <p:cNvSpPr/>
            <p:nvPr/>
          </p:nvSpPr>
          <p:spPr>
            <a:xfrm>
              <a:off x="1352551" y="3717098"/>
              <a:ext cx="16719" cy="14053"/>
            </a:xfrm>
            <a:custGeom>
              <a:avLst/>
              <a:gdLst/>
              <a:ahLst/>
              <a:cxnLst/>
              <a:rect l="l" t="t" r="r" b="b"/>
              <a:pathLst>
                <a:path w="464" h="390" extrusionOk="0">
                  <a:moveTo>
                    <a:pt x="200" y="1"/>
                  </a:moveTo>
                  <a:lnTo>
                    <a:pt x="0" y="201"/>
                  </a:lnTo>
                  <a:lnTo>
                    <a:pt x="0" y="267"/>
                  </a:lnTo>
                  <a:cubicBezTo>
                    <a:pt x="25" y="353"/>
                    <a:pt x="98" y="389"/>
                    <a:pt x="177" y="389"/>
                  </a:cubicBezTo>
                  <a:cubicBezTo>
                    <a:pt x="313" y="389"/>
                    <a:pt x="464" y="282"/>
                    <a:pt x="400" y="134"/>
                  </a:cubicBezTo>
                  <a:cubicBezTo>
                    <a:pt x="367" y="101"/>
                    <a:pt x="367" y="34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2"/>
            <p:cNvSpPr/>
            <p:nvPr/>
          </p:nvSpPr>
          <p:spPr>
            <a:xfrm>
              <a:off x="1364550" y="3708703"/>
              <a:ext cx="1225" cy="3639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34" y="0"/>
                  </a:moveTo>
                  <a:cubicBezTo>
                    <a:pt x="34" y="0"/>
                    <a:pt x="34" y="33"/>
                    <a:pt x="1" y="33"/>
                  </a:cubicBezTo>
                  <a:cubicBezTo>
                    <a:pt x="1" y="67"/>
                    <a:pt x="34" y="67"/>
                    <a:pt x="34" y="1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2"/>
            <p:cNvSpPr/>
            <p:nvPr/>
          </p:nvSpPr>
          <p:spPr>
            <a:xfrm>
              <a:off x="1359758" y="3697857"/>
              <a:ext cx="7243" cy="8468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0" y="1"/>
                  </a:moveTo>
                  <a:cubicBezTo>
                    <a:pt x="0" y="34"/>
                    <a:pt x="34" y="68"/>
                    <a:pt x="34" y="134"/>
                  </a:cubicBezTo>
                  <a:cubicBezTo>
                    <a:pt x="134" y="134"/>
                    <a:pt x="167" y="201"/>
                    <a:pt x="167" y="234"/>
                  </a:cubicBezTo>
                  <a:cubicBezTo>
                    <a:pt x="200" y="201"/>
                    <a:pt x="200" y="134"/>
                    <a:pt x="134" y="34"/>
                  </a:cubicBezTo>
                  <a:cubicBezTo>
                    <a:pt x="134" y="1"/>
                    <a:pt x="1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2"/>
            <p:cNvSpPr/>
            <p:nvPr/>
          </p:nvSpPr>
          <p:spPr>
            <a:xfrm>
              <a:off x="1364550" y="3706289"/>
              <a:ext cx="1225" cy="3639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34" y="0"/>
                  </a:moveTo>
                  <a:cubicBezTo>
                    <a:pt x="34" y="34"/>
                    <a:pt x="1" y="100"/>
                    <a:pt x="1" y="100"/>
                  </a:cubicBezTo>
                  <a:cubicBezTo>
                    <a:pt x="34" y="67"/>
                    <a:pt x="34" y="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2"/>
            <p:cNvSpPr/>
            <p:nvPr/>
          </p:nvSpPr>
          <p:spPr>
            <a:xfrm>
              <a:off x="1360947" y="3702685"/>
              <a:ext cx="4828" cy="7243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" y="0"/>
                  </a:moveTo>
                  <a:cubicBezTo>
                    <a:pt x="1" y="34"/>
                    <a:pt x="67" y="100"/>
                    <a:pt x="67" y="167"/>
                  </a:cubicBezTo>
                  <a:lnTo>
                    <a:pt x="101" y="200"/>
                  </a:lnTo>
                  <a:cubicBezTo>
                    <a:pt x="101" y="134"/>
                    <a:pt x="134" y="134"/>
                    <a:pt x="134" y="100"/>
                  </a:cubicBezTo>
                  <a:cubicBezTo>
                    <a:pt x="134" y="67"/>
                    <a:pt x="10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2"/>
            <p:cNvSpPr/>
            <p:nvPr/>
          </p:nvSpPr>
          <p:spPr>
            <a:xfrm>
              <a:off x="1363361" y="3709892"/>
              <a:ext cx="2414" cy="4828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34" y="67"/>
                    <a:pt x="34" y="134"/>
                  </a:cubicBezTo>
                  <a:cubicBezTo>
                    <a:pt x="67" y="134"/>
                    <a:pt x="67" y="134"/>
                    <a:pt x="67" y="67"/>
                  </a:cubicBezTo>
                  <a:cubicBezTo>
                    <a:pt x="67" y="34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2"/>
            <p:cNvSpPr/>
            <p:nvPr/>
          </p:nvSpPr>
          <p:spPr>
            <a:xfrm>
              <a:off x="1360947" y="3714684"/>
              <a:ext cx="3639" cy="1261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01" y="1"/>
                  </a:moveTo>
                  <a:cubicBezTo>
                    <a:pt x="101" y="34"/>
                    <a:pt x="101" y="34"/>
                    <a:pt x="1" y="34"/>
                  </a:cubicBezTo>
                  <a:lnTo>
                    <a:pt x="10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2"/>
            <p:cNvSpPr/>
            <p:nvPr/>
          </p:nvSpPr>
          <p:spPr>
            <a:xfrm>
              <a:off x="1360947" y="3711081"/>
              <a:ext cx="4828" cy="4864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1" y="1"/>
                  </a:moveTo>
                  <a:cubicBezTo>
                    <a:pt x="67" y="34"/>
                    <a:pt x="1" y="101"/>
                    <a:pt x="67" y="101"/>
                  </a:cubicBezTo>
                  <a:cubicBezTo>
                    <a:pt x="67" y="134"/>
                    <a:pt x="67" y="134"/>
                    <a:pt x="101" y="134"/>
                  </a:cubicBezTo>
                  <a:cubicBezTo>
                    <a:pt x="101" y="134"/>
                    <a:pt x="134" y="134"/>
                    <a:pt x="134" y="101"/>
                  </a:cubicBezTo>
                  <a:cubicBezTo>
                    <a:pt x="101" y="101"/>
                    <a:pt x="101" y="34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2"/>
            <p:cNvSpPr/>
            <p:nvPr/>
          </p:nvSpPr>
          <p:spPr>
            <a:xfrm>
              <a:off x="1364550" y="3709892"/>
              <a:ext cx="36" cy="1225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4"/>
                    <a:pt x="1" y="34"/>
                    <a:pt x="1" y="0"/>
                  </a:cubicBezTo>
                  <a:cubicBezTo>
                    <a:pt x="1" y="34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2"/>
            <p:cNvSpPr/>
            <p:nvPr/>
          </p:nvSpPr>
          <p:spPr>
            <a:xfrm>
              <a:off x="1363361" y="3708703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2"/>
            <p:cNvSpPr/>
            <p:nvPr/>
          </p:nvSpPr>
          <p:spPr>
            <a:xfrm>
              <a:off x="1357343" y="3711081"/>
              <a:ext cx="7243" cy="4864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0" y="1"/>
                  </a:moveTo>
                  <a:lnTo>
                    <a:pt x="34" y="34"/>
                  </a:lnTo>
                  <a:cubicBezTo>
                    <a:pt x="67" y="101"/>
                    <a:pt x="67" y="134"/>
                    <a:pt x="101" y="134"/>
                  </a:cubicBezTo>
                  <a:cubicBezTo>
                    <a:pt x="101" y="101"/>
                    <a:pt x="167" y="34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2"/>
            <p:cNvSpPr/>
            <p:nvPr/>
          </p:nvSpPr>
          <p:spPr>
            <a:xfrm>
              <a:off x="1358532" y="3687047"/>
              <a:ext cx="6053" cy="9044"/>
            </a:xfrm>
            <a:custGeom>
              <a:avLst/>
              <a:gdLst/>
              <a:ahLst/>
              <a:cxnLst/>
              <a:rect l="l" t="t" r="r" b="b"/>
              <a:pathLst>
                <a:path w="168" h="251" extrusionOk="0">
                  <a:moveTo>
                    <a:pt x="1" y="1"/>
                  </a:moveTo>
                  <a:cubicBezTo>
                    <a:pt x="8" y="30"/>
                    <a:pt x="19" y="55"/>
                    <a:pt x="31" y="75"/>
                  </a:cubicBezTo>
                  <a:lnTo>
                    <a:pt x="31" y="75"/>
                  </a:lnTo>
                  <a:cubicBezTo>
                    <a:pt x="28" y="48"/>
                    <a:pt x="19" y="19"/>
                    <a:pt x="1" y="1"/>
                  </a:cubicBezTo>
                  <a:close/>
                  <a:moveTo>
                    <a:pt x="31" y="75"/>
                  </a:moveTo>
                  <a:cubicBezTo>
                    <a:pt x="34" y="98"/>
                    <a:pt x="34" y="119"/>
                    <a:pt x="34" y="134"/>
                  </a:cubicBezTo>
                  <a:cubicBezTo>
                    <a:pt x="34" y="167"/>
                    <a:pt x="68" y="201"/>
                    <a:pt x="168" y="201"/>
                  </a:cubicBezTo>
                  <a:cubicBezTo>
                    <a:pt x="142" y="175"/>
                    <a:pt x="75" y="149"/>
                    <a:pt x="31" y="75"/>
                  </a:cubicBezTo>
                  <a:close/>
                  <a:moveTo>
                    <a:pt x="168" y="201"/>
                  </a:moveTo>
                  <a:lnTo>
                    <a:pt x="168" y="201"/>
                  </a:lnTo>
                  <a:cubicBezTo>
                    <a:pt x="151" y="234"/>
                    <a:pt x="151" y="251"/>
                    <a:pt x="155" y="251"/>
                  </a:cubicBezTo>
                  <a:cubicBezTo>
                    <a:pt x="159" y="251"/>
                    <a:pt x="168" y="234"/>
                    <a:pt x="168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2"/>
            <p:cNvSpPr/>
            <p:nvPr/>
          </p:nvSpPr>
          <p:spPr>
            <a:xfrm>
              <a:off x="1347723" y="3697857"/>
              <a:ext cx="16863" cy="14485"/>
            </a:xfrm>
            <a:custGeom>
              <a:avLst/>
              <a:gdLst/>
              <a:ahLst/>
              <a:cxnLst/>
              <a:rect l="l" t="t" r="r" b="b"/>
              <a:pathLst>
                <a:path w="468" h="4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34"/>
                    <a:pt x="201" y="301"/>
                    <a:pt x="301" y="401"/>
                  </a:cubicBezTo>
                  <a:cubicBezTo>
                    <a:pt x="334" y="401"/>
                    <a:pt x="434" y="401"/>
                    <a:pt x="468" y="368"/>
                  </a:cubicBezTo>
                  <a:cubicBezTo>
                    <a:pt x="434" y="334"/>
                    <a:pt x="434" y="334"/>
                    <a:pt x="434" y="301"/>
                  </a:cubicBezTo>
                  <a:lnTo>
                    <a:pt x="334" y="134"/>
                  </a:lnTo>
                  <a:cubicBezTo>
                    <a:pt x="234" y="68"/>
                    <a:pt x="1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2"/>
            <p:cNvSpPr/>
            <p:nvPr/>
          </p:nvSpPr>
          <p:spPr>
            <a:xfrm>
              <a:off x="1358532" y="3700271"/>
              <a:ext cx="4864" cy="8468"/>
            </a:xfrm>
            <a:custGeom>
              <a:avLst/>
              <a:gdLst/>
              <a:ahLst/>
              <a:cxnLst/>
              <a:rect l="l" t="t" r="r" b="b"/>
              <a:pathLst>
                <a:path w="135" h="235" extrusionOk="0">
                  <a:moveTo>
                    <a:pt x="1" y="1"/>
                  </a:moveTo>
                  <a:cubicBezTo>
                    <a:pt x="34" y="101"/>
                    <a:pt x="68" y="134"/>
                    <a:pt x="134" y="234"/>
                  </a:cubicBezTo>
                  <a:cubicBezTo>
                    <a:pt x="134" y="134"/>
                    <a:pt x="68" y="101"/>
                    <a:pt x="68" y="67"/>
                  </a:cubicBezTo>
                  <a:cubicBezTo>
                    <a:pt x="34" y="1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2"/>
            <p:cNvSpPr/>
            <p:nvPr/>
          </p:nvSpPr>
          <p:spPr>
            <a:xfrm>
              <a:off x="1358532" y="3693065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1" y="0"/>
                  </a:moveTo>
                  <a:lnTo>
                    <a:pt x="26" y="38"/>
                  </a:lnTo>
                  <a:cubicBezTo>
                    <a:pt x="26" y="25"/>
                    <a:pt x="17" y="17"/>
                    <a:pt x="1" y="0"/>
                  </a:cubicBezTo>
                  <a:close/>
                  <a:moveTo>
                    <a:pt x="26" y="38"/>
                  </a:moveTo>
                  <a:cubicBezTo>
                    <a:pt x="26" y="50"/>
                    <a:pt x="17" y="67"/>
                    <a:pt x="1" y="101"/>
                  </a:cubicBezTo>
                  <a:lnTo>
                    <a:pt x="68" y="101"/>
                  </a:lnTo>
                  <a:lnTo>
                    <a:pt x="26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2"/>
            <p:cNvSpPr/>
            <p:nvPr/>
          </p:nvSpPr>
          <p:spPr>
            <a:xfrm>
              <a:off x="1359758" y="3714684"/>
              <a:ext cx="3639" cy="1261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34" y="1"/>
                  </a:moveTo>
                  <a:lnTo>
                    <a:pt x="0" y="34"/>
                  </a:lnTo>
                  <a:lnTo>
                    <a:pt x="100" y="34"/>
                  </a:lnTo>
                  <a:cubicBezTo>
                    <a:pt x="34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2"/>
            <p:cNvSpPr/>
            <p:nvPr/>
          </p:nvSpPr>
          <p:spPr>
            <a:xfrm>
              <a:off x="1352659" y="3685858"/>
              <a:ext cx="8324" cy="14449"/>
            </a:xfrm>
            <a:custGeom>
              <a:avLst/>
              <a:gdLst/>
              <a:ahLst/>
              <a:cxnLst/>
              <a:rect l="l" t="t" r="r" b="b"/>
              <a:pathLst>
                <a:path w="231" h="401" extrusionOk="0">
                  <a:moveTo>
                    <a:pt x="30" y="0"/>
                  </a:moveTo>
                  <a:cubicBezTo>
                    <a:pt x="7" y="24"/>
                    <a:pt x="0" y="47"/>
                    <a:pt x="9" y="93"/>
                  </a:cubicBezTo>
                  <a:lnTo>
                    <a:pt x="9" y="93"/>
                  </a:lnTo>
                  <a:cubicBezTo>
                    <a:pt x="11" y="64"/>
                    <a:pt x="17" y="33"/>
                    <a:pt x="30" y="0"/>
                  </a:cubicBezTo>
                  <a:close/>
                  <a:moveTo>
                    <a:pt x="9" y="93"/>
                  </a:moveTo>
                  <a:lnTo>
                    <a:pt x="9" y="93"/>
                  </a:lnTo>
                  <a:cubicBezTo>
                    <a:pt x="5" y="181"/>
                    <a:pt x="49" y="250"/>
                    <a:pt x="115" y="282"/>
                  </a:cubicBezTo>
                  <a:lnTo>
                    <a:pt x="115" y="282"/>
                  </a:lnTo>
                  <a:cubicBezTo>
                    <a:pt x="84" y="234"/>
                    <a:pt x="51" y="188"/>
                    <a:pt x="30" y="167"/>
                  </a:cubicBezTo>
                  <a:cubicBezTo>
                    <a:pt x="20" y="137"/>
                    <a:pt x="13" y="113"/>
                    <a:pt x="9" y="93"/>
                  </a:cubicBezTo>
                  <a:close/>
                  <a:moveTo>
                    <a:pt x="115" y="282"/>
                  </a:moveTo>
                  <a:cubicBezTo>
                    <a:pt x="134" y="312"/>
                    <a:pt x="151" y="342"/>
                    <a:pt x="164" y="367"/>
                  </a:cubicBezTo>
                  <a:cubicBezTo>
                    <a:pt x="197" y="367"/>
                    <a:pt x="197" y="401"/>
                    <a:pt x="231" y="401"/>
                  </a:cubicBezTo>
                  <a:cubicBezTo>
                    <a:pt x="231" y="367"/>
                    <a:pt x="197" y="334"/>
                    <a:pt x="197" y="301"/>
                  </a:cubicBezTo>
                  <a:cubicBezTo>
                    <a:pt x="168" y="301"/>
                    <a:pt x="140" y="294"/>
                    <a:pt x="115" y="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2"/>
            <p:cNvSpPr/>
            <p:nvPr/>
          </p:nvSpPr>
          <p:spPr>
            <a:xfrm>
              <a:off x="1346534" y="3700271"/>
              <a:ext cx="14449" cy="16863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0" y="1"/>
                  </a:moveTo>
                  <a:cubicBezTo>
                    <a:pt x="0" y="134"/>
                    <a:pt x="34" y="267"/>
                    <a:pt x="67" y="401"/>
                  </a:cubicBezTo>
                  <a:cubicBezTo>
                    <a:pt x="167" y="401"/>
                    <a:pt x="234" y="434"/>
                    <a:pt x="334" y="468"/>
                  </a:cubicBezTo>
                  <a:cubicBezTo>
                    <a:pt x="367" y="468"/>
                    <a:pt x="367" y="468"/>
                    <a:pt x="401" y="434"/>
                  </a:cubicBezTo>
                  <a:cubicBezTo>
                    <a:pt x="367" y="401"/>
                    <a:pt x="334" y="401"/>
                    <a:pt x="367" y="334"/>
                  </a:cubicBezTo>
                  <a:lnTo>
                    <a:pt x="334" y="301"/>
                  </a:lnTo>
                  <a:cubicBezTo>
                    <a:pt x="267" y="301"/>
                    <a:pt x="234" y="301"/>
                    <a:pt x="234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2"/>
            <p:cNvSpPr/>
            <p:nvPr/>
          </p:nvSpPr>
          <p:spPr>
            <a:xfrm>
              <a:off x="1351326" y="3687047"/>
              <a:ext cx="8468" cy="10846"/>
            </a:xfrm>
            <a:custGeom>
              <a:avLst/>
              <a:gdLst/>
              <a:ahLst/>
              <a:cxnLst/>
              <a:rect l="l" t="t" r="r" b="b"/>
              <a:pathLst>
                <a:path w="235" h="301" extrusionOk="0">
                  <a:moveTo>
                    <a:pt x="34" y="1"/>
                  </a:moveTo>
                  <a:cubicBezTo>
                    <a:pt x="1" y="134"/>
                    <a:pt x="101" y="301"/>
                    <a:pt x="234" y="301"/>
                  </a:cubicBezTo>
                  <a:cubicBezTo>
                    <a:pt x="201" y="268"/>
                    <a:pt x="201" y="201"/>
                    <a:pt x="201" y="167"/>
                  </a:cubicBezTo>
                  <a:cubicBezTo>
                    <a:pt x="167" y="101"/>
                    <a:pt x="101" y="34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2"/>
            <p:cNvSpPr/>
            <p:nvPr/>
          </p:nvSpPr>
          <p:spPr>
            <a:xfrm>
              <a:off x="1348912" y="3711081"/>
              <a:ext cx="9657" cy="1207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134"/>
                    <a:pt x="68" y="201"/>
                    <a:pt x="101" y="334"/>
                  </a:cubicBezTo>
                  <a:cubicBezTo>
                    <a:pt x="168" y="301"/>
                    <a:pt x="234" y="201"/>
                    <a:pt x="268" y="134"/>
                  </a:cubicBezTo>
                  <a:cubicBezTo>
                    <a:pt x="168" y="134"/>
                    <a:pt x="101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2"/>
            <p:cNvSpPr/>
            <p:nvPr/>
          </p:nvSpPr>
          <p:spPr>
            <a:xfrm>
              <a:off x="1353740" y="3685858"/>
              <a:ext cx="6053" cy="7243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34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67" y="200"/>
                  </a:lnTo>
                  <a:cubicBezTo>
                    <a:pt x="134" y="167"/>
                    <a:pt x="134" y="134"/>
                    <a:pt x="1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2"/>
            <p:cNvSpPr/>
            <p:nvPr/>
          </p:nvSpPr>
          <p:spPr>
            <a:xfrm>
              <a:off x="1339327" y="3670220"/>
              <a:ext cx="19241" cy="30087"/>
            </a:xfrm>
            <a:custGeom>
              <a:avLst/>
              <a:gdLst/>
              <a:ahLst/>
              <a:cxnLst/>
              <a:rect l="l" t="t" r="r" b="b"/>
              <a:pathLst>
                <a:path w="534" h="83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34"/>
                    <a:pt x="100" y="468"/>
                    <a:pt x="167" y="668"/>
                  </a:cubicBezTo>
                  <a:lnTo>
                    <a:pt x="200" y="735"/>
                  </a:lnTo>
                  <a:cubicBezTo>
                    <a:pt x="267" y="768"/>
                    <a:pt x="400" y="801"/>
                    <a:pt x="534" y="835"/>
                  </a:cubicBezTo>
                  <a:cubicBezTo>
                    <a:pt x="500" y="768"/>
                    <a:pt x="434" y="735"/>
                    <a:pt x="400" y="634"/>
                  </a:cubicBezTo>
                  <a:cubicBezTo>
                    <a:pt x="367" y="568"/>
                    <a:pt x="367" y="501"/>
                    <a:pt x="400" y="468"/>
                  </a:cubicBezTo>
                  <a:cubicBezTo>
                    <a:pt x="267" y="334"/>
                    <a:pt x="200" y="268"/>
                    <a:pt x="10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2"/>
            <p:cNvSpPr/>
            <p:nvPr/>
          </p:nvSpPr>
          <p:spPr>
            <a:xfrm>
              <a:off x="1353740" y="3681030"/>
              <a:ext cx="4828" cy="7243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34" y="1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134" y="201"/>
                  </a:lnTo>
                  <a:cubicBezTo>
                    <a:pt x="100" y="168"/>
                    <a:pt x="100" y="10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2"/>
            <p:cNvSpPr/>
            <p:nvPr/>
          </p:nvSpPr>
          <p:spPr>
            <a:xfrm>
              <a:off x="1354929" y="3681030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1" y="34"/>
                    <a:pt x="1" y="34"/>
                    <a:pt x="1" y="101"/>
                  </a:cubicBezTo>
                  <a:cubicBezTo>
                    <a:pt x="1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2"/>
            <p:cNvSpPr/>
            <p:nvPr/>
          </p:nvSpPr>
          <p:spPr>
            <a:xfrm>
              <a:off x="1310465" y="3250946"/>
              <a:ext cx="46914" cy="433723"/>
            </a:xfrm>
            <a:custGeom>
              <a:avLst/>
              <a:gdLst/>
              <a:ahLst/>
              <a:cxnLst/>
              <a:rect l="l" t="t" r="r" b="b"/>
              <a:pathLst>
                <a:path w="1302" h="12037" extrusionOk="0">
                  <a:moveTo>
                    <a:pt x="544" y="1"/>
                  </a:moveTo>
                  <a:cubicBezTo>
                    <a:pt x="439" y="1"/>
                    <a:pt x="328" y="48"/>
                    <a:pt x="234" y="95"/>
                  </a:cubicBezTo>
                  <a:cubicBezTo>
                    <a:pt x="201" y="3898"/>
                    <a:pt x="1" y="7801"/>
                    <a:pt x="801" y="11537"/>
                  </a:cubicBezTo>
                  <a:cubicBezTo>
                    <a:pt x="868" y="11603"/>
                    <a:pt x="901" y="11637"/>
                    <a:pt x="968" y="11737"/>
                  </a:cubicBezTo>
                  <a:lnTo>
                    <a:pt x="1235" y="12037"/>
                  </a:lnTo>
                  <a:cubicBezTo>
                    <a:pt x="1235" y="11970"/>
                    <a:pt x="1301" y="11970"/>
                    <a:pt x="1301" y="11937"/>
                  </a:cubicBezTo>
                  <a:cubicBezTo>
                    <a:pt x="367" y="8067"/>
                    <a:pt x="634" y="4031"/>
                    <a:pt x="668" y="62"/>
                  </a:cubicBezTo>
                  <a:lnTo>
                    <a:pt x="668" y="28"/>
                  </a:lnTo>
                  <a:cubicBezTo>
                    <a:pt x="629" y="9"/>
                    <a:pt x="587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2"/>
            <p:cNvSpPr/>
            <p:nvPr/>
          </p:nvSpPr>
          <p:spPr>
            <a:xfrm>
              <a:off x="1342930" y="3696668"/>
              <a:ext cx="14449" cy="14449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0" y="1"/>
                  </a:moveTo>
                  <a:cubicBezTo>
                    <a:pt x="0" y="34"/>
                    <a:pt x="67" y="67"/>
                    <a:pt x="67" y="101"/>
                  </a:cubicBezTo>
                  <a:lnTo>
                    <a:pt x="300" y="367"/>
                  </a:lnTo>
                  <a:cubicBezTo>
                    <a:pt x="334" y="367"/>
                    <a:pt x="400" y="401"/>
                    <a:pt x="400" y="401"/>
                  </a:cubicBezTo>
                  <a:cubicBezTo>
                    <a:pt x="300" y="234"/>
                    <a:pt x="167" y="10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2"/>
            <p:cNvSpPr/>
            <p:nvPr/>
          </p:nvSpPr>
          <p:spPr>
            <a:xfrm>
              <a:off x="1353740" y="3684633"/>
              <a:ext cx="1225" cy="36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0" y="1"/>
                    <a:pt x="0" y="1"/>
                    <a:pt x="34" y="1"/>
                  </a:cubicBezTo>
                  <a:lnTo>
                    <a:pt x="34" y="1"/>
                  </a:lnTo>
                  <a:cubicBezTo>
                    <a:pt x="0" y="1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2"/>
            <p:cNvSpPr/>
            <p:nvPr/>
          </p:nvSpPr>
          <p:spPr>
            <a:xfrm>
              <a:off x="1341705" y="3673823"/>
              <a:ext cx="12071" cy="120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41"/>
                    <a:pt x="81" y="75"/>
                    <a:pt x="119" y="105"/>
                  </a:cubicBezTo>
                  <a:lnTo>
                    <a:pt x="119" y="105"/>
                  </a:lnTo>
                  <a:cubicBezTo>
                    <a:pt x="85" y="70"/>
                    <a:pt x="47" y="35"/>
                    <a:pt x="1" y="1"/>
                  </a:cubicBezTo>
                  <a:close/>
                  <a:moveTo>
                    <a:pt x="119" y="105"/>
                  </a:moveTo>
                  <a:cubicBezTo>
                    <a:pt x="184" y="174"/>
                    <a:pt x="235" y="247"/>
                    <a:pt x="301" y="334"/>
                  </a:cubicBezTo>
                  <a:lnTo>
                    <a:pt x="334" y="301"/>
                  </a:lnTo>
                  <a:cubicBezTo>
                    <a:pt x="288" y="231"/>
                    <a:pt x="208" y="177"/>
                    <a:pt x="119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2"/>
            <p:cNvSpPr/>
            <p:nvPr/>
          </p:nvSpPr>
          <p:spPr>
            <a:xfrm>
              <a:off x="1352551" y="3685318"/>
              <a:ext cx="1081" cy="577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2"/>
            <p:cNvSpPr/>
            <p:nvPr/>
          </p:nvSpPr>
          <p:spPr>
            <a:xfrm>
              <a:off x="942682" y="3584895"/>
              <a:ext cx="409906" cy="173713"/>
            </a:xfrm>
            <a:custGeom>
              <a:avLst/>
              <a:gdLst/>
              <a:ahLst/>
              <a:cxnLst/>
              <a:rect l="l" t="t" r="r" b="b"/>
              <a:pathLst>
                <a:path w="11376" h="4821" extrusionOk="0">
                  <a:moveTo>
                    <a:pt x="0" y="0"/>
                  </a:moveTo>
                  <a:cubicBezTo>
                    <a:pt x="434" y="2068"/>
                    <a:pt x="3336" y="3503"/>
                    <a:pt x="5071" y="4137"/>
                  </a:cubicBezTo>
                  <a:cubicBezTo>
                    <a:pt x="6049" y="4493"/>
                    <a:pt x="7313" y="4820"/>
                    <a:pt x="8528" y="4820"/>
                  </a:cubicBezTo>
                  <a:cubicBezTo>
                    <a:pt x="9589" y="4820"/>
                    <a:pt x="10613" y="4570"/>
                    <a:pt x="11375" y="3870"/>
                  </a:cubicBezTo>
                  <a:cubicBezTo>
                    <a:pt x="11342" y="3770"/>
                    <a:pt x="11342" y="3670"/>
                    <a:pt x="11275" y="3536"/>
                  </a:cubicBezTo>
                  <a:cubicBezTo>
                    <a:pt x="7572" y="2169"/>
                    <a:pt x="3836" y="9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2"/>
            <p:cNvSpPr/>
            <p:nvPr/>
          </p:nvSpPr>
          <p:spPr>
            <a:xfrm>
              <a:off x="940268" y="3568068"/>
              <a:ext cx="408681" cy="146652"/>
            </a:xfrm>
            <a:custGeom>
              <a:avLst/>
              <a:gdLst/>
              <a:ahLst/>
              <a:cxnLst/>
              <a:rect l="l" t="t" r="r" b="b"/>
              <a:pathLst>
                <a:path w="11342" h="4070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67"/>
                    <a:pt x="1" y="334"/>
                    <a:pt x="34" y="467"/>
                  </a:cubicBezTo>
                  <a:cubicBezTo>
                    <a:pt x="3903" y="1435"/>
                    <a:pt x="7639" y="2669"/>
                    <a:pt x="11342" y="4070"/>
                  </a:cubicBezTo>
                  <a:cubicBezTo>
                    <a:pt x="11309" y="3936"/>
                    <a:pt x="11309" y="3803"/>
                    <a:pt x="11275" y="3670"/>
                  </a:cubicBezTo>
                  <a:cubicBezTo>
                    <a:pt x="11175" y="3603"/>
                    <a:pt x="11142" y="3570"/>
                    <a:pt x="11142" y="3469"/>
                  </a:cubicBezTo>
                  <a:cubicBezTo>
                    <a:pt x="7473" y="2135"/>
                    <a:pt x="3803" y="9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2"/>
            <p:cNvSpPr/>
            <p:nvPr/>
          </p:nvSpPr>
          <p:spPr>
            <a:xfrm>
              <a:off x="1342930" y="3693065"/>
              <a:ext cx="2414" cy="1225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0" y="0"/>
                  </a:moveTo>
                  <a:lnTo>
                    <a:pt x="0" y="34"/>
                  </a:lnTo>
                  <a:lnTo>
                    <a:pt x="67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2"/>
            <p:cNvSpPr/>
            <p:nvPr/>
          </p:nvSpPr>
          <p:spPr>
            <a:xfrm>
              <a:off x="1340516" y="3693065"/>
              <a:ext cx="6053" cy="605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134" y="134"/>
                    <a:pt x="134" y="101"/>
                    <a:pt x="134" y="34"/>
                  </a:cubicBezTo>
                  <a:cubicBezTo>
                    <a:pt x="67" y="34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2"/>
            <p:cNvSpPr/>
            <p:nvPr/>
          </p:nvSpPr>
          <p:spPr>
            <a:xfrm>
              <a:off x="1324878" y="3675049"/>
              <a:ext cx="18088" cy="19241"/>
            </a:xfrm>
            <a:custGeom>
              <a:avLst/>
              <a:gdLst/>
              <a:ahLst/>
              <a:cxnLst/>
              <a:rect l="l" t="t" r="r" b="b"/>
              <a:pathLst>
                <a:path w="50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67"/>
                    <a:pt x="268" y="334"/>
                    <a:pt x="401" y="500"/>
                  </a:cubicBezTo>
                  <a:cubicBezTo>
                    <a:pt x="434" y="500"/>
                    <a:pt x="468" y="534"/>
                    <a:pt x="501" y="534"/>
                  </a:cubicBezTo>
                  <a:lnTo>
                    <a:pt x="501" y="500"/>
                  </a:lnTo>
                  <a:cubicBezTo>
                    <a:pt x="4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2"/>
            <p:cNvSpPr/>
            <p:nvPr/>
          </p:nvSpPr>
          <p:spPr>
            <a:xfrm>
              <a:off x="1336913" y="3666617"/>
              <a:ext cx="6053" cy="7243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0" y="1"/>
                  </a:moveTo>
                  <a:cubicBezTo>
                    <a:pt x="67" y="67"/>
                    <a:pt x="134" y="167"/>
                    <a:pt x="167" y="201"/>
                  </a:cubicBezTo>
                  <a:lnTo>
                    <a:pt x="67" y="67"/>
                  </a:lnTo>
                  <a:cubicBezTo>
                    <a:pt x="67" y="34"/>
                    <a:pt x="67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2"/>
            <p:cNvSpPr/>
            <p:nvPr/>
          </p:nvSpPr>
          <p:spPr>
            <a:xfrm>
              <a:off x="1306862" y="3644997"/>
              <a:ext cx="38483" cy="49292"/>
            </a:xfrm>
            <a:custGeom>
              <a:avLst/>
              <a:gdLst/>
              <a:ahLst/>
              <a:cxnLst/>
              <a:rect l="l" t="t" r="r" b="b"/>
              <a:pathLst>
                <a:path w="1068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300"/>
                    <a:pt x="334" y="601"/>
                    <a:pt x="568" y="867"/>
                  </a:cubicBezTo>
                  <a:lnTo>
                    <a:pt x="1068" y="1368"/>
                  </a:lnTo>
                  <a:cubicBezTo>
                    <a:pt x="968" y="1168"/>
                    <a:pt x="934" y="934"/>
                    <a:pt x="901" y="701"/>
                  </a:cubicBezTo>
                  <a:cubicBezTo>
                    <a:pt x="601" y="467"/>
                    <a:pt x="301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2"/>
            <p:cNvSpPr/>
            <p:nvPr/>
          </p:nvSpPr>
          <p:spPr>
            <a:xfrm>
              <a:off x="1317672" y="3245794"/>
              <a:ext cx="15674" cy="8612"/>
            </a:xfrm>
            <a:custGeom>
              <a:avLst/>
              <a:gdLst/>
              <a:ahLst/>
              <a:cxnLst/>
              <a:rect l="l" t="t" r="r" b="b"/>
              <a:pathLst>
                <a:path w="435" h="239" extrusionOk="0">
                  <a:moveTo>
                    <a:pt x="190" y="0"/>
                  </a:moveTo>
                  <a:cubicBezTo>
                    <a:pt x="90" y="0"/>
                    <a:pt x="1" y="67"/>
                    <a:pt x="1" y="205"/>
                  </a:cubicBezTo>
                  <a:lnTo>
                    <a:pt x="1" y="238"/>
                  </a:lnTo>
                  <a:cubicBezTo>
                    <a:pt x="134" y="205"/>
                    <a:pt x="301" y="171"/>
                    <a:pt x="434" y="171"/>
                  </a:cubicBezTo>
                  <a:cubicBezTo>
                    <a:pt x="386" y="58"/>
                    <a:pt x="283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2"/>
            <p:cNvSpPr/>
            <p:nvPr/>
          </p:nvSpPr>
          <p:spPr>
            <a:xfrm>
              <a:off x="936736" y="3517298"/>
              <a:ext cx="402627" cy="175803"/>
            </a:xfrm>
            <a:custGeom>
              <a:avLst/>
              <a:gdLst/>
              <a:ahLst/>
              <a:cxnLst/>
              <a:rect l="l" t="t" r="r" b="b"/>
              <a:pathLst>
                <a:path w="11174" h="4879" extrusionOk="0">
                  <a:moveTo>
                    <a:pt x="1553" y="0"/>
                  </a:moveTo>
                  <a:cubicBezTo>
                    <a:pt x="658" y="0"/>
                    <a:pt x="0" y="349"/>
                    <a:pt x="65" y="1409"/>
                  </a:cubicBezTo>
                  <a:cubicBezTo>
                    <a:pt x="3835" y="2343"/>
                    <a:pt x="7537" y="3544"/>
                    <a:pt x="11173" y="4878"/>
                  </a:cubicBezTo>
                  <a:lnTo>
                    <a:pt x="10773" y="4378"/>
                  </a:lnTo>
                  <a:cubicBezTo>
                    <a:pt x="10339" y="3978"/>
                    <a:pt x="9772" y="3644"/>
                    <a:pt x="9372" y="3311"/>
                  </a:cubicBezTo>
                  <a:cubicBezTo>
                    <a:pt x="8204" y="2510"/>
                    <a:pt x="6937" y="1743"/>
                    <a:pt x="5669" y="1176"/>
                  </a:cubicBezTo>
                  <a:cubicBezTo>
                    <a:pt x="4975" y="869"/>
                    <a:pt x="2967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2"/>
            <p:cNvSpPr/>
            <p:nvPr/>
          </p:nvSpPr>
          <p:spPr>
            <a:xfrm>
              <a:off x="922251" y="3503066"/>
              <a:ext cx="402663" cy="172019"/>
            </a:xfrm>
            <a:custGeom>
              <a:avLst/>
              <a:gdLst/>
              <a:ahLst/>
              <a:cxnLst/>
              <a:rect l="l" t="t" r="r" b="b"/>
              <a:pathLst>
                <a:path w="11175" h="4774" extrusionOk="0">
                  <a:moveTo>
                    <a:pt x="1949" y="0"/>
                  </a:moveTo>
                  <a:cubicBezTo>
                    <a:pt x="829" y="0"/>
                    <a:pt x="65" y="488"/>
                    <a:pt x="0" y="1738"/>
                  </a:cubicBezTo>
                  <a:cubicBezTo>
                    <a:pt x="134" y="1738"/>
                    <a:pt x="300" y="1771"/>
                    <a:pt x="434" y="1804"/>
                  </a:cubicBezTo>
                  <a:cubicBezTo>
                    <a:pt x="369" y="733"/>
                    <a:pt x="1024" y="381"/>
                    <a:pt x="1915" y="381"/>
                  </a:cubicBezTo>
                  <a:cubicBezTo>
                    <a:pt x="3326" y="381"/>
                    <a:pt x="5330" y="1264"/>
                    <a:pt x="6004" y="1571"/>
                  </a:cubicBezTo>
                  <a:cubicBezTo>
                    <a:pt x="7305" y="2138"/>
                    <a:pt x="8573" y="2905"/>
                    <a:pt x="9740" y="3706"/>
                  </a:cubicBezTo>
                  <a:cubicBezTo>
                    <a:pt x="10241" y="4039"/>
                    <a:pt x="10741" y="4373"/>
                    <a:pt x="11175" y="4773"/>
                  </a:cubicBezTo>
                  <a:cubicBezTo>
                    <a:pt x="10975" y="4473"/>
                    <a:pt x="10808" y="4206"/>
                    <a:pt x="10541" y="3906"/>
                  </a:cubicBezTo>
                  <a:cubicBezTo>
                    <a:pt x="8215" y="2144"/>
                    <a:pt x="4298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2"/>
            <p:cNvSpPr/>
            <p:nvPr/>
          </p:nvSpPr>
          <p:spPr>
            <a:xfrm>
              <a:off x="1263587" y="3254370"/>
              <a:ext cx="73362" cy="412284"/>
            </a:xfrm>
            <a:custGeom>
              <a:avLst/>
              <a:gdLst/>
              <a:ahLst/>
              <a:cxnLst/>
              <a:rect l="l" t="t" r="r" b="b"/>
              <a:pathLst>
                <a:path w="2036" h="11442" extrusionOk="0">
                  <a:moveTo>
                    <a:pt x="1502" y="0"/>
                  </a:moveTo>
                  <a:lnTo>
                    <a:pt x="1502" y="0"/>
                  </a:lnTo>
                  <a:cubicBezTo>
                    <a:pt x="1135" y="200"/>
                    <a:pt x="835" y="634"/>
                    <a:pt x="668" y="967"/>
                  </a:cubicBezTo>
                  <a:cubicBezTo>
                    <a:pt x="101" y="2135"/>
                    <a:pt x="1" y="3536"/>
                    <a:pt x="101" y="4837"/>
                  </a:cubicBezTo>
                  <a:cubicBezTo>
                    <a:pt x="201" y="6972"/>
                    <a:pt x="701" y="9607"/>
                    <a:pt x="2035" y="11442"/>
                  </a:cubicBezTo>
                  <a:cubicBezTo>
                    <a:pt x="1302" y="7672"/>
                    <a:pt x="1502" y="380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2"/>
            <p:cNvSpPr/>
            <p:nvPr/>
          </p:nvSpPr>
          <p:spPr>
            <a:xfrm>
              <a:off x="925855" y="3565654"/>
              <a:ext cx="16863" cy="19277"/>
            </a:xfrm>
            <a:custGeom>
              <a:avLst/>
              <a:gdLst/>
              <a:ahLst/>
              <a:cxnLst/>
              <a:rect l="l" t="t" r="r" b="b"/>
              <a:pathLst>
                <a:path w="468" h="535" extrusionOk="0">
                  <a:moveTo>
                    <a:pt x="0" y="1"/>
                  </a:moveTo>
                  <a:lnTo>
                    <a:pt x="0" y="67"/>
                  </a:lnTo>
                  <a:lnTo>
                    <a:pt x="0" y="401"/>
                  </a:lnTo>
                  <a:cubicBezTo>
                    <a:pt x="134" y="468"/>
                    <a:pt x="300" y="501"/>
                    <a:pt x="467" y="534"/>
                  </a:cubicBezTo>
                  <a:cubicBezTo>
                    <a:pt x="401" y="401"/>
                    <a:pt x="367" y="301"/>
                    <a:pt x="401" y="201"/>
                  </a:cubicBezTo>
                  <a:lnTo>
                    <a:pt x="401" y="67"/>
                  </a:lnTo>
                  <a:cubicBezTo>
                    <a:pt x="300" y="34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2"/>
            <p:cNvSpPr/>
            <p:nvPr/>
          </p:nvSpPr>
          <p:spPr>
            <a:xfrm>
              <a:off x="897425" y="3560790"/>
              <a:ext cx="27241" cy="19313"/>
            </a:xfrm>
            <a:custGeom>
              <a:avLst/>
              <a:gdLst/>
              <a:ahLst/>
              <a:cxnLst/>
              <a:rect l="l" t="t" r="r" b="b"/>
              <a:pathLst>
                <a:path w="756" h="536" extrusionOk="0">
                  <a:moveTo>
                    <a:pt x="318" y="0"/>
                  </a:moveTo>
                  <a:cubicBezTo>
                    <a:pt x="50" y="0"/>
                    <a:pt x="0" y="340"/>
                    <a:pt x="256" y="436"/>
                  </a:cubicBezTo>
                  <a:lnTo>
                    <a:pt x="756" y="536"/>
                  </a:lnTo>
                  <a:lnTo>
                    <a:pt x="756" y="169"/>
                  </a:lnTo>
                  <a:lnTo>
                    <a:pt x="756" y="102"/>
                  </a:lnTo>
                  <a:cubicBezTo>
                    <a:pt x="622" y="35"/>
                    <a:pt x="489" y="35"/>
                    <a:pt x="356" y="2"/>
                  </a:cubicBezTo>
                  <a:cubicBezTo>
                    <a:pt x="343" y="1"/>
                    <a:pt x="33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2">
    <p:spTree>
      <p:nvGrpSpPr>
        <p:cNvPr id="1" name="Shape 4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" name="Google Shape;4413;p29"/>
          <p:cNvSpPr/>
          <p:nvPr/>
        </p:nvSpPr>
        <p:spPr>
          <a:xfrm>
            <a:off x="6391575" y="-63550"/>
            <a:ext cx="2796820" cy="2024654"/>
          </a:xfrm>
          <a:custGeom>
            <a:avLst/>
            <a:gdLst/>
            <a:ahLst/>
            <a:cxnLst/>
            <a:rect l="l" t="t" r="r" b="b"/>
            <a:pathLst>
              <a:path w="119868" h="86774" extrusionOk="0">
                <a:moveTo>
                  <a:pt x="119805" y="86774"/>
                </a:moveTo>
                <a:cubicBezTo>
                  <a:pt x="119805" y="71650"/>
                  <a:pt x="120806" y="50276"/>
                  <a:pt x="107489" y="43107"/>
                </a:cubicBezTo>
                <a:cubicBezTo>
                  <a:pt x="88510" y="32890"/>
                  <a:pt x="64216" y="45499"/>
                  <a:pt x="42828" y="42827"/>
                </a:cubicBezTo>
                <a:cubicBezTo>
                  <a:pt x="22795" y="40325"/>
                  <a:pt x="0" y="20189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14" name="Google Shape;4414;p29"/>
          <p:cNvSpPr/>
          <p:nvPr/>
        </p:nvSpPr>
        <p:spPr>
          <a:xfrm rot="391793">
            <a:off x="-260478" y="699394"/>
            <a:ext cx="1603789" cy="4416454"/>
          </a:xfrm>
          <a:custGeom>
            <a:avLst/>
            <a:gdLst/>
            <a:ahLst/>
            <a:cxnLst/>
            <a:rect l="l" t="t" r="r" b="b"/>
            <a:pathLst>
              <a:path w="54484" h="150036" extrusionOk="0">
                <a:moveTo>
                  <a:pt x="0" y="0"/>
                </a:moveTo>
                <a:cubicBezTo>
                  <a:pt x="13677" y="13677"/>
                  <a:pt x="24067" y="32153"/>
                  <a:pt x="27242" y="51232"/>
                </a:cubicBezTo>
                <a:cubicBezTo>
                  <a:pt x="30165" y="68797"/>
                  <a:pt x="17311" y="86421"/>
                  <a:pt x="19517" y="104090"/>
                </a:cubicBezTo>
                <a:cubicBezTo>
                  <a:pt x="21901" y="123188"/>
                  <a:pt x="36229" y="143941"/>
                  <a:pt x="54484" y="15003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415" name="Google Shape;4415;p29"/>
          <p:cNvGrpSpPr/>
          <p:nvPr/>
        </p:nvGrpSpPr>
        <p:grpSpPr>
          <a:xfrm rot="10800000" flipH="1">
            <a:off x="7905669" y="-58526"/>
            <a:ext cx="809733" cy="1374525"/>
            <a:chOff x="897425" y="3231525"/>
            <a:chExt cx="588554" cy="999001"/>
          </a:xfrm>
        </p:grpSpPr>
        <p:sp>
          <p:nvSpPr>
            <p:cNvPr id="4416" name="Google Shape;4416;p29"/>
            <p:cNvSpPr/>
            <p:nvPr/>
          </p:nvSpPr>
          <p:spPr>
            <a:xfrm>
              <a:off x="1246760" y="3231525"/>
              <a:ext cx="173136" cy="456748"/>
            </a:xfrm>
            <a:custGeom>
              <a:avLst/>
              <a:gdLst/>
              <a:ahLst/>
              <a:cxnLst/>
              <a:rect l="l" t="t" r="r" b="b"/>
              <a:pathLst>
                <a:path w="4805" h="12676" extrusionOk="0">
                  <a:moveTo>
                    <a:pt x="2475" y="12045"/>
                  </a:moveTo>
                  <a:cubicBezTo>
                    <a:pt x="2479" y="12062"/>
                    <a:pt x="2487" y="12076"/>
                    <a:pt x="2502" y="12076"/>
                  </a:cubicBezTo>
                  <a:cubicBezTo>
                    <a:pt x="2493" y="12065"/>
                    <a:pt x="2484" y="12055"/>
                    <a:pt x="2475" y="12045"/>
                  </a:cubicBezTo>
                  <a:close/>
                  <a:moveTo>
                    <a:pt x="2372" y="0"/>
                  </a:moveTo>
                  <a:cubicBezTo>
                    <a:pt x="1916" y="0"/>
                    <a:pt x="1516" y="327"/>
                    <a:pt x="1235" y="634"/>
                  </a:cubicBezTo>
                  <a:cubicBezTo>
                    <a:pt x="301" y="1601"/>
                    <a:pt x="134" y="3102"/>
                    <a:pt x="101" y="4337"/>
                  </a:cubicBezTo>
                  <a:cubicBezTo>
                    <a:pt x="1" y="6505"/>
                    <a:pt x="468" y="9240"/>
                    <a:pt x="1602" y="11308"/>
                  </a:cubicBezTo>
                  <a:cubicBezTo>
                    <a:pt x="1922" y="11565"/>
                    <a:pt x="2243" y="11790"/>
                    <a:pt x="2475" y="12045"/>
                  </a:cubicBezTo>
                  <a:lnTo>
                    <a:pt x="2475" y="12045"/>
                  </a:lnTo>
                  <a:cubicBezTo>
                    <a:pt x="2469" y="12023"/>
                    <a:pt x="2469" y="11994"/>
                    <a:pt x="2469" y="11976"/>
                  </a:cubicBezTo>
                  <a:cubicBezTo>
                    <a:pt x="1168" y="10141"/>
                    <a:pt x="668" y="7506"/>
                    <a:pt x="501" y="5404"/>
                  </a:cubicBezTo>
                  <a:cubicBezTo>
                    <a:pt x="434" y="4103"/>
                    <a:pt x="501" y="2669"/>
                    <a:pt x="1101" y="1501"/>
                  </a:cubicBezTo>
                  <a:cubicBezTo>
                    <a:pt x="1268" y="1168"/>
                    <a:pt x="1602" y="767"/>
                    <a:pt x="1935" y="567"/>
                  </a:cubicBezTo>
                  <a:lnTo>
                    <a:pt x="1935" y="501"/>
                  </a:lnTo>
                  <a:cubicBezTo>
                    <a:pt x="1935" y="379"/>
                    <a:pt x="2034" y="321"/>
                    <a:pt x="2134" y="321"/>
                  </a:cubicBezTo>
                  <a:cubicBezTo>
                    <a:pt x="2226" y="321"/>
                    <a:pt x="2320" y="371"/>
                    <a:pt x="2336" y="467"/>
                  </a:cubicBezTo>
                  <a:cubicBezTo>
                    <a:pt x="2502" y="467"/>
                    <a:pt x="2636" y="567"/>
                    <a:pt x="2803" y="667"/>
                  </a:cubicBezTo>
                  <a:cubicBezTo>
                    <a:pt x="4104" y="1835"/>
                    <a:pt x="4170" y="4604"/>
                    <a:pt x="4270" y="6171"/>
                  </a:cubicBezTo>
                  <a:cubicBezTo>
                    <a:pt x="4337" y="8139"/>
                    <a:pt x="4304" y="10808"/>
                    <a:pt x="3003" y="12443"/>
                  </a:cubicBezTo>
                  <a:lnTo>
                    <a:pt x="3003" y="12476"/>
                  </a:lnTo>
                  <a:cubicBezTo>
                    <a:pt x="3047" y="12465"/>
                    <a:pt x="3088" y="12457"/>
                    <a:pt x="3125" y="12457"/>
                  </a:cubicBezTo>
                  <a:cubicBezTo>
                    <a:pt x="3199" y="12457"/>
                    <a:pt x="3258" y="12487"/>
                    <a:pt x="3303" y="12576"/>
                  </a:cubicBezTo>
                  <a:cubicBezTo>
                    <a:pt x="3336" y="12609"/>
                    <a:pt x="3403" y="12643"/>
                    <a:pt x="3403" y="12676"/>
                  </a:cubicBezTo>
                  <a:cubicBezTo>
                    <a:pt x="4804" y="10841"/>
                    <a:pt x="4804" y="8006"/>
                    <a:pt x="4671" y="5804"/>
                  </a:cubicBezTo>
                  <a:cubicBezTo>
                    <a:pt x="4604" y="4203"/>
                    <a:pt x="4437" y="1068"/>
                    <a:pt x="2803" y="100"/>
                  </a:cubicBezTo>
                  <a:cubicBezTo>
                    <a:pt x="2655" y="30"/>
                    <a:pt x="2511" y="0"/>
                    <a:pt x="2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9"/>
            <p:cNvSpPr/>
            <p:nvPr/>
          </p:nvSpPr>
          <p:spPr>
            <a:xfrm>
              <a:off x="1371756" y="3711081"/>
              <a:ext cx="114223" cy="519445"/>
            </a:xfrm>
            <a:custGeom>
              <a:avLst/>
              <a:gdLst/>
              <a:ahLst/>
              <a:cxnLst/>
              <a:rect l="l" t="t" r="r" b="b"/>
              <a:pathLst>
                <a:path w="3170" h="14416" extrusionOk="0">
                  <a:moveTo>
                    <a:pt x="301" y="1"/>
                  </a:moveTo>
                  <a:cubicBezTo>
                    <a:pt x="301" y="1"/>
                    <a:pt x="301" y="34"/>
                    <a:pt x="268" y="101"/>
                  </a:cubicBezTo>
                  <a:cubicBezTo>
                    <a:pt x="168" y="168"/>
                    <a:pt x="101" y="301"/>
                    <a:pt x="1" y="368"/>
                  </a:cubicBezTo>
                  <a:cubicBezTo>
                    <a:pt x="2503" y="4671"/>
                    <a:pt x="2669" y="9608"/>
                    <a:pt x="301" y="14111"/>
                  </a:cubicBezTo>
                  <a:cubicBezTo>
                    <a:pt x="210" y="14271"/>
                    <a:pt x="353" y="14415"/>
                    <a:pt x="495" y="14415"/>
                  </a:cubicBezTo>
                  <a:cubicBezTo>
                    <a:pt x="561" y="14415"/>
                    <a:pt x="626" y="14385"/>
                    <a:pt x="668" y="14311"/>
                  </a:cubicBezTo>
                  <a:cubicBezTo>
                    <a:pt x="3170" y="9608"/>
                    <a:pt x="2970" y="447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9"/>
            <p:cNvSpPr/>
            <p:nvPr/>
          </p:nvSpPr>
          <p:spPr>
            <a:xfrm>
              <a:off x="1323689" y="3251955"/>
              <a:ext cx="81758" cy="429111"/>
            </a:xfrm>
            <a:custGeom>
              <a:avLst/>
              <a:gdLst/>
              <a:ahLst/>
              <a:cxnLst/>
              <a:rect l="l" t="t" r="r" b="b"/>
              <a:pathLst>
                <a:path w="2269" h="11909" extrusionOk="0">
                  <a:moveTo>
                    <a:pt x="267" y="0"/>
                  </a:moveTo>
                  <a:lnTo>
                    <a:pt x="267" y="34"/>
                  </a:lnTo>
                  <a:cubicBezTo>
                    <a:pt x="267" y="4003"/>
                    <a:pt x="0" y="8039"/>
                    <a:pt x="934" y="11909"/>
                  </a:cubicBezTo>
                  <a:cubicBezTo>
                    <a:pt x="2202" y="10274"/>
                    <a:pt x="2269" y="7606"/>
                    <a:pt x="2169" y="5671"/>
                  </a:cubicBezTo>
                  <a:cubicBezTo>
                    <a:pt x="2102" y="4103"/>
                    <a:pt x="2002" y="1335"/>
                    <a:pt x="701" y="200"/>
                  </a:cubicBezTo>
                  <a:cubicBezTo>
                    <a:pt x="534" y="67"/>
                    <a:pt x="434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9"/>
            <p:cNvSpPr/>
            <p:nvPr/>
          </p:nvSpPr>
          <p:spPr>
            <a:xfrm>
              <a:off x="1377774" y="3702685"/>
              <a:ext cx="6053" cy="8432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1" y="0"/>
                  </a:moveTo>
                  <a:lnTo>
                    <a:pt x="134" y="234"/>
                  </a:lnTo>
                  <a:cubicBezTo>
                    <a:pt x="167" y="100"/>
                    <a:pt x="101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9"/>
            <p:cNvSpPr/>
            <p:nvPr/>
          </p:nvSpPr>
          <p:spPr>
            <a:xfrm>
              <a:off x="1366964" y="3700271"/>
              <a:ext cx="15638" cy="22881"/>
            </a:xfrm>
            <a:custGeom>
              <a:avLst/>
              <a:gdLst/>
              <a:ahLst/>
              <a:cxnLst/>
              <a:rect l="l" t="t" r="r" b="b"/>
              <a:pathLst>
                <a:path w="434" h="635" extrusionOk="0">
                  <a:moveTo>
                    <a:pt x="267" y="1"/>
                  </a:moveTo>
                  <a:cubicBezTo>
                    <a:pt x="167" y="1"/>
                    <a:pt x="100" y="1"/>
                    <a:pt x="67" y="67"/>
                  </a:cubicBezTo>
                  <a:cubicBezTo>
                    <a:pt x="100" y="67"/>
                    <a:pt x="100" y="101"/>
                    <a:pt x="100" y="101"/>
                  </a:cubicBezTo>
                  <a:cubicBezTo>
                    <a:pt x="167" y="234"/>
                    <a:pt x="100" y="334"/>
                    <a:pt x="0" y="401"/>
                  </a:cubicBezTo>
                  <a:lnTo>
                    <a:pt x="134" y="634"/>
                  </a:lnTo>
                  <a:cubicBezTo>
                    <a:pt x="234" y="568"/>
                    <a:pt x="301" y="468"/>
                    <a:pt x="401" y="334"/>
                  </a:cubicBezTo>
                  <a:cubicBezTo>
                    <a:pt x="434" y="334"/>
                    <a:pt x="434" y="301"/>
                    <a:pt x="434" y="301"/>
                  </a:cubicBezTo>
                  <a:cubicBezTo>
                    <a:pt x="401" y="234"/>
                    <a:pt x="334" y="134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9"/>
            <p:cNvSpPr/>
            <p:nvPr/>
          </p:nvSpPr>
          <p:spPr>
            <a:xfrm>
              <a:off x="1364550" y="3688272"/>
              <a:ext cx="13260" cy="15638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134" y="0"/>
                  </a:moveTo>
                  <a:cubicBezTo>
                    <a:pt x="67" y="100"/>
                    <a:pt x="34" y="133"/>
                    <a:pt x="34" y="167"/>
                  </a:cubicBezTo>
                  <a:cubicBezTo>
                    <a:pt x="34" y="234"/>
                    <a:pt x="1" y="234"/>
                    <a:pt x="1" y="234"/>
                  </a:cubicBezTo>
                  <a:cubicBezTo>
                    <a:pt x="34" y="300"/>
                    <a:pt x="134" y="334"/>
                    <a:pt x="167" y="434"/>
                  </a:cubicBezTo>
                  <a:cubicBezTo>
                    <a:pt x="213" y="411"/>
                    <a:pt x="244" y="372"/>
                    <a:pt x="291" y="372"/>
                  </a:cubicBezTo>
                  <a:cubicBezTo>
                    <a:pt x="312" y="372"/>
                    <a:pt x="336" y="380"/>
                    <a:pt x="368" y="40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9"/>
            <p:cNvSpPr/>
            <p:nvPr/>
          </p:nvSpPr>
          <p:spPr>
            <a:xfrm>
              <a:off x="924630" y="3582481"/>
              <a:ext cx="447163" cy="191008"/>
            </a:xfrm>
            <a:custGeom>
              <a:avLst/>
              <a:gdLst/>
              <a:ahLst/>
              <a:cxnLst/>
              <a:rect l="l" t="t" r="r" b="b"/>
              <a:pathLst>
                <a:path w="12410" h="5301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236"/>
                    <a:pt x="3437" y="3837"/>
                    <a:pt x="5238" y="4537"/>
                  </a:cubicBezTo>
                  <a:cubicBezTo>
                    <a:pt x="6316" y="4952"/>
                    <a:pt x="7674" y="5300"/>
                    <a:pt x="8976" y="5300"/>
                  </a:cubicBezTo>
                  <a:cubicBezTo>
                    <a:pt x="10293" y="5300"/>
                    <a:pt x="11554" y="4943"/>
                    <a:pt x="12410" y="3937"/>
                  </a:cubicBezTo>
                  <a:lnTo>
                    <a:pt x="12276" y="3703"/>
                  </a:lnTo>
                  <a:cubicBezTo>
                    <a:pt x="12276" y="3703"/>
                    <a:pt x="12243" y="3703"/>
                    <a:pt x="12210" y="3737"/>
                  </a:cubicBezTo>
                  <a:cubicBezTo>
                    <a:pt x="12210" y="3770"/>
                    <a:pt x="12243" y="3870"/>
                    <a:pt x="12243" y="3903"/>
                  </a:cubicBezTo>
                  <a:cubicBezTo>
                    <a:pt x="12304" y="4067"/>
                    <a:pt x="12165" y="4168"/>
                    <a:pt x="12033" y="4168"/>
                  </a:cubicBezTo>
                  <a:cubicBezTo>
                    <a:pt x="11949" y="4168"/>
                    <a:pt x="11869" y="4127"/>
                    <a:pt x="11843" y="4037"/>
                  </a:cubicBezTo>
                  <a:lnTo>
                    <a:pt x="11843" y="4003"/>
                  </a:lnTo>
                  <a:cubicBezTo>
                    <a:pt x="11107" y="4693"/>
                    <a:pt x="10112" y="4939"/>
                    <a:pt x="9069" y="4939"/>
                  </a:cubicBezTo>
                  <a:cubicBezTo>
                    <a:pt x="7841" y="4939"/>
                    <a:pt x="6548" y="4598"/>
                    <a:pt x="5538" y="4237"/>
                  </a:cubicBezTo>
                  <a:cubicBezTo>
                    <a:pt x="3770" y="3603"/>
                    <a:pt x="902" y="2202"/>
                    <a:pt x="435" y="101"/>
                  </a:cubicBezTo>
                  <a:cubicBezTo>
                    <a:pt x="334" y="67"/>
                    <a:pt x="168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9"/>
            <p:cNvSpPr/>
            <p:nvPr/>
          </p:nvSpPr>
          <p:spPr>
            <a:xfrm>
              <a:off x="1366964" y="3703875"/>
              <a:ext cx="8432" cy="12071"/>
            </a:xfrm>
            <a:custGeom>
              <a:avLst/>
              <a:gdLst/>
              <a:ahLst/>
              <a:cxnLst/>
              <a:rect l="l" t="t" r="r" b="b"/>
              <a:pathLst>
                <a:path w="234" h="335" extrusionOk="0">
                  <a:moveTo>
                    <a:pt x="100" y="1"/>
                  </a:moveTo>
                  <a:cubicBezTo>
                    <a:pt x="100" y="1"/>
                    <a:pt x="67" y="1"/>
                    <a:pt x="67" y="34"/>
                  </a:cubicBezTo>
                  <a:cubicBezTo>
                    <a:pt x="67" y="67"/>
                    <a:pt x="67" y="67"/>
                    <a:pt x="0" y="134"/>
                  </a:cubicBezTo>
                  <a:cubicBezTo>
                    <a:pt x="67" y="167"/>
                    <a:pt x="67" y="201"/>
                    <a:pt x="0" y="234"/>
                  </a:cubicBezTo>
                  <a:cubicBezTo>
                    <a:pt x="0" y="301"/>
                    <a:pt x="67" y="301"/>
                    <a:pt x="67" y="334"/>
                  </a:cubicBezTo>
                  <a:cubicBezTo>
                    <a:pt x="134" y="301"/>
                    <a:pt x="234" y="167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9"/>
            <p:cNvSpPr/>
            <p:nvPr/>
          </p:nvSpPr>
          <p:spPr>
            <a:xfrm>
              <a:off x="1363361" y="3696668"/>
              <a:ext cx="7243" cy="1207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34" y="1"/>
                  </a:moveTo>
                  <a:cubicBezTo>
                    <a:pt x="34" y="34"/>
                    <a:pt x="0" y="34"/>
                    <a:pt x="0" y="34"/>
                  </a:cubicBezTo>
                  <a:lnTo>
                    <a:pt x="67" y="101"/>
                  </a:lnTo>
                  <a:cubicBezTo>
                    <a:pt x="137" y="147"/>
                    <a:pt x="158" y="194"/>
                    <a:pt x="142" y="252"/>
                  </a:cubicBezTo>
                  <a:lnTo>
                    <a:pt x="142" y="252"/>
                  </a:lnTo>
                  <a:cubicBezTo>
                    <a:pt x="155" y="240"/>
                    <a:pt x="167" y="234"/>
                    <a:pt x="167" y="234"/>
                  </a:cubicBezTo>
                  <a:lnTo>
                    <a:pt x="200" y="201"/>
                  </a:lnTo>
                  <a:cubicBezTo>
                    <a:pt x="167" y="101"/>
                    <a:pt x="67" y="34"/>
                    <a:pt x="34" y="1"/>
                  </a:cubicBezTo>
                  <a:close/>
                  <a:moveTo>
                    <a:pt x="142" y="252"/>
                  </a:moveTo>
                  <a:cubicBezTo>
                    <a:pt x="123" y="268"/>
                    <a:pt x="100" y="295"/>
                    <a:pt x="100" y="334"/>
                  </a:cubicBezTo>
                  <a:cubicBezTo>
                    <a:pt x="120" y="304"/>
                    <a:pt x="134" y="277"/>
                    <a:pt x="142" y="2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9"/>
            <p:cNvSpPr/>
            <p:nvPr/>
          </p:nvSpPr>
          <p:spPr>
            <a:xfrm>
              <a:off x="1354929" y="3681570"/>
              <a:ext cx="14485" cy="12719"/>
            </a:xfrm>
            <a:custGeom>
              <a:avLst/>
              <a:gdLst/>
              <a:ahLst/>
              <a:cxnLst/>
              <a:rect l="l" t="t" r="r" b="b"/>
              <a:pathLst>
                <a:path w="402" h="353" extrusionOk="0">
                  <a:moveTo>
                    <a:pt x="108" y="1"/>
                  </a:moveTo>
                  <a:cubicBezTo>
                    <a:pt x="71" y="1"/>
                    <a:pt x="34" y="8"/>
                    <a:pt x="1" y="19"/>
                  </a:cubicBezTo>
                  <a:cubicBezTo>
                    <a:pt x="1" y="86"/>
                    <a:pt x="67" y="153"/>
                    <a:pt x="67" y="186"/>
                  </a:cubicBezTo>
                  <a:lnTo>
                    <a:pt x="234" y="353"/>
                  </a:lnTo>
                  <a:cubicBezTo>
                    <a:pt x="268" y="353"/>
                    <a:pt x="268" y="319"/>
                    <a:pt x="268" y="319"/>
                  </a:cubicBezTo>
                  <a:lnTo>
                    <a:pt x="401" y="186"/>
                  </a:lnTo>
                  <a:cubicBezTo>
                    <a:pt x="401" y="153"/>
                    <a:pt x="334" y="153"/>
                    <a:pt x="301" y="119"/>
                  </a:cubicBezTo>
                  <a:cubicBezTo>
                    <a:pt x="256" y="30"/>
                    <a:pt x="182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9"/>
            <p:cNvSpPr/>
            <p:nvPr/>
          </p:nvSpPr>
          <p:spPr>
            <a:xfrm>
              <a:off x="1364550" y="3712306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67"/>
                    <a:pt x="34" y="67"/>
                    <a:pt x="1" y="67"/>
                  </a:cubicBezTo>
                  <a:lnTo>
                    <a:pt x="1" y="100"/>
                  </a:lnTo>
                  <a:lnTo>
                    <a:pt x="67" y="100"/>
                  </a:lnTo>
                  <a:cubicBezTo>
                    <a:pt x="67" y="67"/>
                    <a:pt x="34" y="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9"/>
            <p:cNvSpPr/>
            <p:nvPr/>
          </p:nvSpPr>
          <p:spPr>
            <a:xfrm>
              <a:off x="1352551" y="3717098"/>
              <a:ext cx="16719" cy="14053"/>
            </a:xfrm>
            <a:custGeom>
              <a:avLst/>
              <a:gdLst/>
              <a:ahLst/>
              <a:cxnLst/>
              <a:rect l="l" t="t" r="r" b="b"/>
              <a:pathLst>
                <a:path w="464" h="390" extrusionOk="0">
                  <a:moveTo>
                    <a:pt x="200" y="1"/>
                  </a:moveTo>
                  <a:lnTo>
                    <a:pt x="0" y="201"/>
                  </a:lnTo>
                  <a:lnTo>
                    <a:pt x="0" y="267"/>
                  </a:lnTo>
                  <a:cubicBezTo>
                    <a:pt x="25" y="353"/>
                    <a:pt x="98" y="389"/>
                    <a:pt x="177" y="389"/>
                  </a:cubicBezTo>
                  <a:cubicBezTo>
                    <a:pt x="313" y="389"/>
                    <a:pt x="464" y="282"/>
                    <a:pt x="400" y="134"/>
                  </a:cubicBezTo>
                  <a:cubicBezTo>
                    <a:pt x="367" y="101"/>
                    <a:pt x="367" y="34"/>
                    <a:pt x="3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9"/>
            <p:cNvSpPr/>
            <p:nvPr/>
          </p:nvSpPr>
          <p:spPr>
            <a:xfrm>
              <a:off x="1364550" y="3708703"/>
              <a:ext cx="1225" cy="3639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34" y="0"/>
                  </a:moveTo>
                  <a:cubicBezTo>
                    <a:pt x="34" y="0"/>
                    <a:pt x="34" y="33"/>
                    <a:pt x="1" y="33"/>
                  </a:cubicBezTo>
                  <a:cubicBezTo>
                    <a:pt x="1" y="67"/>
                    <a:pt x="34" y="67"/>
                    <a:pt x="34" y="10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9"/>
            <p:cNvSpPr/>
            <p:nvPr/>
          </p:nvSpPr>
          <p:spPr>
            <a:xfrm>
              <a:off x="1359758" y="3697857"/>
              <a:ext cx="7243" cy="8468"/>
            </a:xfrm>
            <a:custGeom>
              <a:avLst/>
              <a:gdLst/>
              <a:ahLst/>
              <a:cxnLst/>
              <a:rect l="l" t="t" r="r" b="b"/>
              <a:pathLst>
                <a:path w="201" h="235" extrusionOk="0">
                  <a:moveTo>
                    <a:pt x="0" y="1"/>
                  </a:moveTo>
                  <a:cubicBezTo>
                    <a:pt x="0" y="34"/>
                    <a:pt x="34" y="68"/>
                    <a:pt x="34" y="134"/>
                  </a:cubicBezTo>
                  <a:cubicBezTo>
                    <a:pt x="134" y="134"/>
                    <a:pt x="167" y="201"/>
                    <a:pt x="167" y="234"/>
                  </a:cubicBezTo>
                  <a:cubicBezTo>
                    <a:pt x="200" y="201"/>
                    <a:pt x="200" y="134"/>
                    <a:pt x="134" y="34"/>
                  </a:cubicBezTo>
                  <a:cubicBezTo>
                    <a:pt x="134" y="1"/>
                    <a:pt x="1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9"/>
            <p:cNvSpPr/>
            <p:nvPr/>
          </p:nvSpPr>
          <p:spPr>
            <a:xfrm>
              <a:off x="1364550" y="3706289"/>
              <a:ext cx="1225" cy="3639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34" y="0"/>
                  </a:moveTo>
                  <a:cubicBezTo>
                    <a:pt x="34" y="34"/>
                    <a:pt x="1" y="100"/>
                    <a:pt x="1" y="100"/>
                  </a:cubicBezTo>
                  <a:cubicBezTo>
                    <a:pt x="34" y="67"/>
                    <a:pt x="34" y="6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9"/>
            <p:cNvSpPr/>
            <p:nvPr/>
          </p:nvSpPr>
          <p:spPr>
            <a:xfrm>
              <a:off x="1360947" y="3702685"/>
              <a:ext cx="4828" cy="7243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" y="0"/>
                  </a:moveTo>
                  <a:cubicBezTo>
                    <a:pt x="1" y="34"/>
                    <a:pt x="67" y="100"/>
                    <a:pt x="67" y="167"/>
                  </a:cubicBezTo>
                  <a:lnTo>
                    <a:pt x="101" y="200"/>
                  </a:lnTo>
                  <a:cubicBezTo>
                    <a:pt x="101" y="134"/>
                    <a:pt x="134" y="134"/>
                    <a:pt x="134" y="100"/>
                  </a:cubicBezTo>
                  <a:cubicBezTo>
                    <a:pt x="134" y="67"/>
                    <a:pt x="10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9"/>
            <p:cNvSpPr/>
            <p:nvPr/>
          </p:nvSpPr>
          <p:spPr>
            <a:xfrm>
              <a:off x="1363361" y="3709892"/>
              <a:ext cx="2414" cy="4828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34" y="67"/>
                    <a:pt x="34" y="134"/>
                  </a:cubicBezTo>
                  <a:cubicBezTo>
                    <a:pt x="67" y="134"/>
                    <a:pt x="67" y="134"/>
                    <a:pt x="67" y="67"/>
                  </a:cubicBezTo>
                  <a:cubicBezTo>
                    <a:pt x="67" y="34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9"/>
            <p:cNvSpPr/>
            <p:nvPr/>
          </p:nvSpPr>
          <p:spPr>
            <a:xfrm>
              <a:off x="1360947" y="3714684"/>
              <a:ext cx="3639" cy="1261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01" y="1"/>
                  </a:moveTo>
                  <a:cubicBezTo>
                    <a:pt x="101" y="34"/>
                    <a:pt x="101" y="34"/>
                    <a:pt x="1" y="34"/>
                  </a:cubicBezTo>
                  <a:lnTo>
                    <a:pt x="10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9"/>
            <p:cNvSpPr/>
            <p:nvPr/>
          </p:nvSpPr>
          <p:spPr>
            <a:xfrm>
              <a:off x="1360947" y="3711081"/>
              <a:ext cx="4828" cy="4864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1" y="1"/>
                  </a:moveTo>
                  <a:cubicBezTo>
                    <a:pt x="67" y="34"/>
                    <a:pt x="1" y="101"/>
                    <a:pt x="67" y="101"/>
                  </a:cubicBezTo>
                  <a:cubicBezTo>
                    <a:pt x="67" y="134"/>
                    <a:pt x="67" y="134"/>
                    <a:pt x="101" y="134"/>
                  </a:cubicBezTo>
                  <a:cubicBezTo>
                    <a:pt x="101" y="134"/>
                    <a:pt x="134" y="134"/>
                    <a:pt x="134" y="101"/>
                  </a:cubicBezTo>
                  <a:cubicBezTo>
                    <a:pt x="101" y="101"/>
                    <a:pt x="101" y="34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9"/>
            <p:cNvSpPr/>
            <p:nvPr/>
          </p:nvSpPr>
          <p:spPr>
            <a:xfrm>
              <a:off x="1364550" y="3709892"/>
              <a:ext cx="36" cy="1225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4"/>
                    <a:pt x="1" y="34"/>
                    <a:pt x="1" y="0"/>
                  </a:cubicBezTo>
                  <a:cubicBezTo>
                    <a:pt x="1" y="34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9"/>
            <p:cNvSpPr/>
            <p:nvPr/>
          </p:nvSpPr>
          <p:spPr>
            <a:xfrm>
              <a:off x="1363361" y="3708703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cubicBezTo>
                    <a:pt x="0" y="0"/>
                    <a:pt x="0" y="33"/>
                    <a:pt x="34" y="3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9"/>
            <p:cNvSpPr/>
            <p:nvPr/>
          </p:nvSpPr>
          <p:spPr>
            <a:xfrm>
              <a:off x="1357343" y="3711081"/>
              <a:ext cx="7243" cy="4864"/>
            </a:xfrm>
            <a:custGeom>
              <a:avLst/>
              <a:gdLst/>
              <a:ahLst/>
              <a:cxnLst/>
              <a:rect l="l" t="t" r="r" b="b"/>
              <a:pathLst>
                <a:path w="201" h="135" extrusionOk="0">
                  <a:moveTo>
                    <a:pt x="0" y="1"/>
                  </a:moveTo>
                  <a:lnTo>
                    <a:pt x="34" y="34"/>
                  </a:lnTo>
                  <a:cubicBezTo>
                    <a:pt x="67" y="101"/>
                    <a:pt x="67" y="134"/>
                    <a:pt x="101" y="134"/>
                  </a:cubicBezTo>
                  <a:cubicBezTo>
                    <a:pt x="101" y="101"/>
                    <a:pt x="167" y="34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9"/>
            <p:cNvSpPr/>
            <p:nvPr/>
          </p:nvSpPr>
          <p:spPr>
            <a:xfrm>
              <a:off x="1358532" y="3687047"/>
              <a:ext cx="6053" cy="9044"/>
            </a:xfrm>
            <a:custGeom>
              <a:avLst/>
              <a:gdLst/>
              <a:ahLst/>
              <a:cxnLst/>
              <a:rect l="l" t="t" r="r" b="b"/>
              <a:pathLst>
                <a:path w="168" h="251" extrusionOk="0">
                  <a:moveTo>
                    <a:pt x="1" y="1"/>
                  </a:moveTo>
                  <a:cubicBezTo>
                    <a:pt x="8" y="30"/>
                    <a:pt x="19" y="55"/>
                    <a:pt x="31" y="75"/>
                  </a:cubicBezTo>
                  <a:lnTo>
                    <a:pt x="31" y="75"/>
                  </a:lnTo>
                  <a:cubicBezTo>
                    <a:pt x="28" y="48"/>
                    <a:pt x="19" y="19"/>
                    <a:pt x="1" y="1"/>
                  </a:cubicBezTo>
                  <a:close/>
                  <a:moveTo>
                    <a:pt x="31" y="75"/>
                  </a:moveTo>
                  <a:cubicBezTo>
                    <a:pt x="34" y="98"/>
                    <a:pt x="34" y="119"/>
                    <a:pt x="34" y="134"/>
                  </a:cubicBezTo>
                  <a:cubicBezTo>
                    <a:pt x="34" y="167"/>
                    <a:pt x="68" y="201"/>
                    <a:pt x="168" y="201"/>
                  </a:cubicBezTo>
                  <a:cubicBezTo>
                    <a:pt x="142" y="175"/>
                    <a:pt x="75" y="149"/>
                    <a:pt x="31" y="75"/>
                  </a:cubicBezTo>
                  <a:close/>
                  <a:moveTo>
                    <a:pt x="168" y="201"/>
                  </a:moveTo>
                  <a:lnTo>
                    <a:pt x="168" y="201"/>
                  </a:lnTo>
                  <a:cubicBezTo>
                    <a:pt x="151" y="234"/>
                    <a:pt x="151" y="251"/>
                    <a:pt x="155" y="251"/>
                  </a:cubicBezTo>
                  <a:cubicBezTo>
                    <a:pt x="159" y="251"/>
                    <a:pt x="168" y="234"/>
                    <a:pt x="168" y="2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9"/>
            <p:cNvSpPr/>
            <p:nvPr/>
          </p:nvSpPr>
          <p:spPr>
            <a:xfrm>
              <a:off x="1347723" y="3697857"/>
              <a:ext cx="16863" cy="14485"/>
            </a:xfrm>
            <a:custGeom>
              <a:avLst/>
              <a:gdLst/>
              <a:ahLst/>
              <a:cxnLst/>
              <a:rect l="l" t="t" r="r" b="b"/>
              <a:pathLst>
                <a:path w="468" h="4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134"/>
                    <a:pt x="201" y="301"/>
                    <a:pt x="301" y="401"/>
                  </a:cubicBezTo>
                  <a:cubicBezTo>
                    <a:pt x="334" y="401"/>
                    <a:pt x="434" y="401"/>
                    <a:pt x="468" y="368"/>
                  </a:cubicBezTo>
                  <a:cubicBezTo>
                    <a:pt x="434" y="334"/>
                    <a:pt x="434" y="334"/>
                    <a:pt x="434" y="301"/>
                  </a:cubicBezTo>
                  <a:lnTo>
                    <a:pt x="334" y="134"/>
                  </a:lnTo>
                  <a:cubicBezTo>
                    <a:pt x="234" y="68"/>
                    <a:pt x="1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9"/>
            <p:cNvSpPr/>
            <p:nvPr/>
          </p:nvSpPr>
          <p:spPr>
            <a:xfrm>
              <a:off x="1358532" y="3700271"/>
              <a:ext cx="4864" cy="8468"/>
            </a:xfrm>
            <a:custGeom>
              <a:avLst/>
              <a:gdLst/>
              <a:ahLst/>
              <a:cxnLst/>
              <a:rect l="l" t="t" r="r" b="b"/>
              <a:pathLst>
                <a:path w="135" h="235" extrusionOk="0">
                  <a:moveTo>
                    <a:pt x="1" y="1"/>
                  </a:moveTo>
                  <a:cubicBezTo>
                    <a:pt x="34" y="101"/>
                    <a:pt x="68" y="134"/>
                    <a:pt x="134" y="234"/>
                  </a:cubicBezTo>
                  <a:cubicBezTo>
                    <a:pt x="134" y="134"/>
                    <a:pt x="68" y="101"/>
                    <a:pt x="68" y="67"/>
                  </a:cubicBezTo>
                  <a:cubicBezTo>
                    <a:pt x="34" y="1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9"/>
            <p:cNvSpPr/>
            <p:nvPr/>
          </p:nvSpPr>
          <p:spPr>
            <a:xfrm>
              <a:off x="1358532" y="3693065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1" y="0"/>
                  </a:moveTo>
                  <a:lnTo>
                    <a:pt x="26" y="38"/>
                  </a:lnTo>
                  <a:cubicBezTo>
                    <a:pt x="26" y="25"/>
                    <a:pt x="17" y="17"/>
                    <a:pt x="1" y="0"/>
                  </a:cubicBezTo>
                  <a:close/>
                  <a:moveTo>
                    <a:pt x="26" y="38"/>
                  </a:moveTo>
                  <a:cubicBezTo>
                    <a:pt x="26" y="50"/>
                    <a:pt x="17" y="67"/>
                    <a:pt x="1" y="101"/>
                  </a:cubicBezTo>
                  <a:lnTo>
                    <a:pt x="68" y="101"/>
                  </a:lnTo>
                  <a:lnTo>
                    <a:pt x="26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9"/>
            <p:cNvSpPr/>
            <p:nvPr/>
          </p:nvSpPr>
          <p:spPr>
            <a:xfrm>
              <a:off x="1359758" y="3714684"/>
              <a:ext cx="3639" cy="1261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34" y="1"/>
                  </a:moveTo>
                  <a:lnTo>
                    <a:pt x="0" y="34"/>
                  </a:lnTo>
                  <a:lnTo>
                    <a:pt x="100" y="34"/>
                  </a:lnTo>
                  <a:cubicBezTo>
                    <a:pt x="34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9"/>
            <p:cNvSpPr/>
            <p:nvPr/>
          </p:nvSpPr>
          <p:spPr>
            <a:xfrm>
              <a:off x="1352659" y="3685858"/>
              <a:ext cx="8324" cy="14449"/>
            </a:xfrm>
            <a:custGeom>
              <a:avLst/>
              <a:gdLst/>
              <a:ahLst/>
              <a:cxnLst/>
              <a:rect l="l" t="t" r="r" b="b"/>
              <a:pathLst>
                <a:path w="231" h="401" extrusionOk="0">
                  <a:moveTo>
                    <a:pt x="30" y="0"/>
                  </a:moveTo>
                  <a:cubicBezTo>
                    <a:pt x="7" y="24"/>
                    <a:pt x="0" y="47"/>
                    <a:pt x="9" y="93"/>
                  </a:cubicBezTo>
                  <a:lnTo>
                    <a:pt x="9" y="93"/>
                  </a:lnTo>
                  <a:cubicBezTo>
                    <a:pt x="11" y="64"/>
                    <a:pt x="17" y="33"/>
                    <a:pt x="30" y="0"/>
                  </a:cubicBezTo>
                  <a:close/>
                  <a:moveTo>
                    <a:pt x="9" y="93"/>
                  </a:moveTo>
                  <a:lnTo>
                    <a:pt x="9" y="93"/>
                  </a:lnTo>
                  <a:cubicBezTo>
                    <a:pt x="5" y="181"/>
                    <a:pt x="49" y="250"/>
                    <a:pt x="115" y="282"/>
                  </a:cubicBezTo>
                  <a:lnTo>
                    <a:pt x="115" y="282"/>
                  </a:lnTo>
                  <a:cubicBezTo>
                    <a:pt x="84" y="234"/>
                    <a:pt x="51" y="188"/>
                    <a:pt x="30" y="167"/>
                  </a:cubicBezTo>
                  <a:cubicBezTo>
                    <a:pt x="20" y="137"/>
                    <a:pt x="13" y="113"/>
                    <a:pt x="9" y="93"/>
                  </a:cubicBezTo>
                  <a:close/>
                  <a:moveTo>
                    <a:pt x="115" y="282"/>
                  </a:moveTo>
                  <a:cubicBezTo>
                    <a:pt x="134" y="312"/>
                    <a:pt x="151" y="342"/>
                    <a:pt x="164" y="367"/>
                  </a:cubicBezTo>
                  <a:cubicBezTo>
                    <a:pt x="197" y="367"/>
                    <a:pt x="197" y="401"/>
                    <a:pt x="231" y="401"/>
                  </a:cubicBezTo>
                  <a:cubicBezTo>
                    <a:pt x="231" y="367"/>
                    <a:pt x="197" y="334"/>
                    <a:pt x="197" y="301"/>
                  </a:cubicBezTo>
                  <a:cubicBezTo>
                    <a:pt x="168" y="301"/>
                    <a:pt x="140" y="294"/>
                    <a:pt x="115" y="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9"/>
            <p:cNvSpPr/>
            <p:nvPr/>
          </p:nvSpPr>
          <p:spPr>
            <a:xfrm>
              <a:off x="1346534" y="3700271"/>
              <a:ext cx="14449" cy="16863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0" y="1"/>
                  </a:moveTo>
                  <a:cubicBezTo>
                    <a:pt x="0" y="134"/>
                    <a:pt x="34" y="267"/>
                    <a:pt x="67" y="401"/>
                  </a:cubicBezTo>
                  <a:cubicBezTo>
                    <a:pt x="167" y="401"/>
                    <a:pt x="234" y="434"/>
                    <a:pt x="334" y="468"/>
                  </a:cubicBezTo>
                  <a:cubicBezTo>
                    <a:pt x="367" y="468"/>
                    <a:pt x="367" y="468"/>
                    <a:pt x="401" y="434"/>
                  </a:cubicBezTo>
                  <a:cubicBezTo>
                    <a:pt x="367" y="401"/>
                    <a:pt x="334" y="401"/>
                    <a:pt x="367" y="334"/>
                  </a:cubicBezTo>
                  <a:lnTo>
                    <a:pt x="334" y="301"/>
                  </a:lnTo>
                  <a:cubicBezTo>
                    <a:pt x="267" y="301"/>
                    <a:pt x="234" y="301"/>
                    <a:pt x="234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9"/>
            <p:cNvSpPr/>
            <p:nvPr/>
          </p:nvSpPr>
          <p:spPr>
            <a:xfrm>
              <a:off x="1351326" y="3687047"/>
              <a:ext cx="8468" cy="10846"/>
            </a:xfrm>
            <a:custGeom>
              <a:avLst/>
              <a:gdLst/>
              <a:ahLst/>
              <a:cxnLst/>
              <a:rect l="l" t="t" r="r" b="b"/>
              <a:pathLst>
                <a:path w="235" h="301" extrusionOk="0">
                  <a:moveTo>
                    <a:pt x="34" y="1"/>
                  </a:moveTo>
                  <a:cubicBezTo>
                    <a:pt x="1" y="134"/>
                    <a:pt x="101" y="301"/>
                    <a:pt x="234" y="301"/>
                  </a:cubicBezTo>
                  <a:cubicBezTo>
                    <a:pt x="201" y="268"/>
                    <a:pt x="201" y="201"/>
                    <a:pt x="201" y="167"/>
                  </a:cubicBezTo>
                  <a:cubicBezTo>
                    <a:pt x="167" y="101"/>
                    <a:pt x="101" y="34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9"/>
            <p:cNvSpPr/>
            <p:nvPr/>
          </p:nvSpPr>
          <p:spPr>
            <a:xfrm>
              <a:off x="1348912" y="3711081"/>
              <a:ext cx="9657" cy="12071"/>
            </a:xfrm>
            <a:custGeom>
              <a:avLst/>
              <a:gdLst/>
              <a:ahLst/>
              <a:cxnLst/>
              <a:rect l="l" t="t" r="r" b="b"/>
              <a:pathLst>
                <a:path w="268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134"/>
                    <a:pt x="68" y="201"/>
                    <a:pt x="101" y="334"/>
                  </a:cubicBezTo>
                  <a:cubicBezTo>
                    <a:pt x="168" y="301"/>
                    <a:pt x="234" y="201"/>
                    <a:pt x="268" y="134"/>
                  </a:cubicBezTo>
                  <a:cubicBezTo>
                    <a:pt x="168" y="134"/>
                    <a:pt x="101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9"/>
            <p:cNvSpPr/>
            <p:nvPr/>
          </p:nvSpPr>
          <p:spPr>
            <a:xfrm>
              <a:off x="1353740" y="3685858"/>
              <a:ext cx="6053" cy="7243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34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67" y="200"/>
                  </a:lnTo>
                  <a:cubicBezTo>
                    <a:pt x="134" y="167"/>
                    <a:pt x="134" y="134"/>
                    <a:pt x="1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9"/>
            <p:cNvSpPr/>
            <p:nvPr/>
          </p:nvSpPr>
          <p:spPr>
            <a:xfrm>
              <a:off x="1339327" y="3670220"/>
              <a:ext cx="19241" cy="30087"/>
            </a:xfrm>
            <a:custGeom>
              <a:avLst/>
              <a:gdLst/>
              <a:ahLst/>
              <a:cxnLst/>
              <a:rect l="l" t="t" r="r" b="b"/>
              <a:pathLst>
                <a:path w="534" h="835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34"/>
                    <a:pt x="100" y="468"/>
                    <a:pt x="167" y="668"/>
                  </a:cubicBezTo>
                  <a:lnTo>
                    <a:pt x="200" y="735"/>
                  </a:lnTo>
                  <a:cubicBezTo>
                    <a:pt x="267" y="768"/>
                    <a:pt x="400" y="801"/>
                    <a:pt x="534" y="835"/>
                  </a:cubicBezTo>
                  <a:cubicBezTo>
                    <a:pt x="500" y="768"/>
                    <a:pt x="434" y="735"/>
                    <a:pt x="400" y="634"/>
                  </a:cubicBezTo>
                  <a:cubicBezTo>
                    <a:pt x="367" y="568"/>
                    <a:pt x="367" y="501"/>
                    <a:pt x="400" y="468"/>
                  </a:cubicBezTo>
                  <a:cubicBezTo>
                    <a:pt x="267" y="334"/>
                    <a:pt x="200" y="268"/>
                    <a:pt x="10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9"/>
            <p:cNvSpPr/>
            <p:nvPr/>
          </p:nvSpPr>
          <p:spPr>
            <a:xfrm>
              <a:off x="1353740" y="3681030"/>
              <a:ext cx="4828" cy="7243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34" y="1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134" y="201"/>
                  </a:lnTo>
                  <a:cubicBezTo>
                    <a:pt x="100" y="168"/>
                    <a:pt x="100" y="10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9"/>
            <p:cNvSpPr/>
            <p:nvPr/>
          </p:nvSpPr>
          <p:spPr>
            <a:xfrm>
              <a:off x="1354929" y="3681030"/>
              <a:ext cx="2450" cy="3639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1" y="34"/>
                    <a:pt x="1" y="34"/>
                    <a:pt x="1" y="101"/>
                  </a:cubicBezTo>
                  <a:cubicBezTo>
                    <a:pt x="1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9"/>
            <p:cNvSpPr/>
            <p:nvPr/>
          </p:nvSpPr>
          <p:spPr>
            <a:xfrm>
              <a:off x="1310465" y="3250946"/>
              <a:ext cx="46914" cy="433723"/>
            </a:xfrm>
            <a:custGeom>
              <a:avLst/>
              <a:gdLst/>
              <a:ahLst/>
              <a:cxnLst/>
              <a:rect l="l" t="t" r="r" b="b"/>
              <a:pathLst>
                <a:path w="1302" h="12037" extrusionOk="0">
                  <a:moveTo>
                    <a:pt x="544" y="1"/>
                  </a:moveTo>
                  <a:cubicBezTo>
                    <a:pt x="439" y="1"/>
                    <a:pt x="328" y="48"/>
                    <a:pt x="234" y="95"/>
                  </a:cubicBezTo>
                  <a:cubicBezTo>
                    <a:pt x="201" y="3898"/>
                    <a:pt x="1" y="7801"/>
                    <a:pt x="801" y="11537"/>
                  </a:cubicBezTo>
                  <a:cubicBezTo>
                    <a:pt x="868" y="11603"/>
                    <a:pt x="901" y="11637"/>
                    <a:pt x="968" y="11737"/>
                  </a:cubicBezTo>
                  <a:lnTo>
                    <a:pt x="1235" y="12037"/>
                  </a:lnTo>
                  <a:cubicBezTo>
                    <a:pt x="1235" y="11970"/>
                    <a:pt x="1301" y="11970"/>
                    <a:pt x="1301" y="11937"/>
                  </a:cubicBezTo>
                  <a:cubicBezTo>
                    <a:pt x="367" y="8067"/>
                    <a:pt x="634" y="4031"/>
                    <a:pt x="668" y="62"/>
                  </a:cubicBezTo>
                  <a:lnTo>
                    <a:pt x="668" y="28"/>
                  </a:lnTo>
                  <a:cubicBezTo>
                    <a:pt x="629" y="9"/>
                    <a:pt x="587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9"/>
            <p:cNvSpPr/>
            <p:nvPr/>
          </p:nvSpPr>
          <p:spPr>
            <a:xfrm>
              <a:off x="1342930" y="3696668"/>
              <a:ext cx="14449" cy="14449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0" y="1"/>
                  </a:moveTo>
                  <a:cubicBezTo>
                    <a:pt x="0" y="34"/>
                    <a:pt x="67" y="67"/>
                    <a:pt x="67" y="101"/>
                  </a:cubicBezTo>
                  <a:lnTo>
                    <a:pt x="300" y="367"/>
                  </a:lnTo>
                  <a:cubicBezTo>
                    <a:pt x="334" y="367"/>
                    <a:pt x="400" y="401"/>
                    <a:pt x="400" y="401"/>
                  </a:cubicBezTo>
                  <a:cubicBezTo>
                    <a:pt x="300" y="234"/>
                    <a:pt x="167" y="10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9"/>
            <p:cNvSpPr/>
            <p:nvPr/>
          </p:nvSpPr>
          <p:spPr>
            <a:xfrm>
              <a:off x="1353740" y="3684633"/>
              <a:ext cx="1225" cy="36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0" y="1"/>
                    <a:pt x="0" y="1"/>
                    <a:pt x="34" y="1"/>
                  </a:cubicBezTo>
                  <a:lnTo>
                    <a:pt x="34" y="1"/>
                  </a:lnTo>
                  <a:cubicBezTo>
                    <a:pt x="0" y="1"/>
                    <a:pt x="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9"/>
            <p:cNvSpPr/>
            <p:nvPr/>
          </p:nvSpPr>
          <p:spPr>
            <a:xfrm>
              <a:off x="1341705" y="3673823"/>
              <a:ext cx="12071" cy="12071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" y="1"/>
                  </a:moveTo>
                  <a:lnTo>
                    <a:pt x="1" y="1"/>
                  </a:lnTo>
                  <a:cubicBezTo>
                    <a:pt x="41" y="41"/>
                    <a:pt x="81" y="75"/>
                    <a:pt x="119" y="105"/>
                  </a:cubicBezTo>
                  <a:lnTo>
                    <a:pt x="119" y="105"/>
                  </a:lnTo>
                  <a:cubicBezTo>
                    <a:pt x="85" y="70"/>
                    <a:pt x="47" y="35"/>
                    <a:pt x="1" y="1"/>
                  </a:cubicBezTo>
                  <a:close/>
                  <a:moveTo>
                    <a:pt x="119" y="105"/>
                  </a:moveTo>
                  <a:cubicBezTo>
                    <a:pt x="184" y="174"/>
                    <a:pt x="235" y="247"/>
                    <a:pt x="301" y="334"/>
                  </a:cubicBezTo>
                  <a:lnTo>
                    <a:pt x="334" y="301"/>
                  </a:lnTo>
                  <a:cubicBezTo>
                    <a:pt x="288" y="231"/>
                    <a:pt x="208" y="177"/>
                    <a:pt x="119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9"/>
            <p:cNvSpPr/>
            <p:nvPr/>
          </p:nvSpPr>
          <p:spPr>
            <a:xfrm>
              <a:off x="1352551" y="3685318"/>
              <a:ext cx="1081" cy="577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9"/>
            <p:cNvSpPr/>
            <p:nvPr/>
          </p:nvSpPr>
          <p:spPr>
            <a:xfrm>
              <a:off x="942682" y="3584895"/>
              <a:ext cx="409906" cy="173713"/>
            </a:xfrm>
            <a:custGeom>
              <a:avLst/>
              <a:gdLst/>
              <a:ahLst/>
              <a:cxnLst/>
              <a:rect l="l" t="t" r="r" b="b"/>
              <a:pathLst>
                <a:path w="11376" h="4821" extrusionOk="0">
                  <a:moveTo>
                    <a:pt x="0" y="0"/>
                  </a:moveTo>
                  <a:cubicBezTo>
                    <a:pt x="434" y="2068"/>
                    <a:pt x="3336" y="3503"/>
                    <a:pt x="5071" y="4137"/>
                  </a:cubicBezTo>
                  <a:cubicBezTo>
                    <a:pt x="6049" y="4493"/>
                    <a:pt x="7313" y="4820"/>
                    <a:pt x="8528" y="4820"/>
                  </a:cubicBezTo>
                  <a:cubicBezTo>
                    <a:pt x="9589" y="4820"/>
                    <a:pt x="10613" y="4570"/>
                    <a:pt x="11375" y="3870"/>
                  </a:cubicBezTo>
                  <a:cubicBezTo>
                    <a:pt x="11342" y="3770"/>
                    <a:pt x="11342" y="3670"/>
                    <a:pt x="11275" y="3536"/>
                  </a:cubicBezTo>
                  <a:cubicBezTo>
                    <a:pt x="7572" y="2169"/>
                    <a:pt x="3836" y="9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9"/>
            <p:cNvSpPr/>
            <p:nvPr/>
          </p:nvSpPr>
          <p:spPr>
            <a:xfrm>
              <a:off x="940268" y="3568068"/>
              <a:ext cx="408681" cy="146652"/>
            </a:xfrm>
            <a:custGeom>
              <a:avLst/>
              <a:gdLst/>
              <a:ahLst/>
              <a:cxnLst/>
              <a:rect l="l" t="t" r="r" b="b"/>
              <a:pathLst>
                <a:path w="11342" h="4070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67"/>
                    <a:pt x="1" y="334"/>
                    <a:pt x="34" y="467"/>
                  </a:cubicBezTo>
                  <a:cubicBezTo>
                    <a:pt x="3903" y="1435"/>
                    <a:pt x="7639" y="2669"/>
                    <a:pt x="11342" y="4070"/>
                  </a:cubicBezTo>
                  <a:cubicBezTo>
                    <a:pt x="11309" y="3936"/>
                    <a:pt x="11309" y="3803"/>
                    <a:pt x="11275" y="3670"/>
                  </a:cubicBezTo>
                  <a:cubicBezTo>
                    <a:pt x="11175" y="3603"/>
                    <a:pt x="11142" y="3570"/>
                    <a:pt x="11142" y="3469"/>
                  </a:cubicBezTo>
                  <a:cubicBezTo>
                    <a:pt x="7473" y="2135"/>
                    <a:pt x="3803" y="934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9"/>
            <p:cNvSpPr/>
            <p:nvPr/>
          </p:nvSpPr>
          <p:spPr>
            <a:xfrm>
              <a:off x="1342930" y="3693065"/>
              <a:ext cx="2414" cy="1225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0" y="0"/>
                  </a:moveTo>
                  <a:lnTo>
                    <a:pt x="0" y="34"/>
                  </a:lnTo>
                  <a:lnTo>
                    <a:pt x="67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9"/>
            <p:cNvSpPr/>
            <p:nvPr/>
          </p:nvSpPr>
          <p:spPr>
            <a:xfrm>
              <a:off x="1340516" y="3693065"/>
              <a:ext cx="6053" cy="6053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134" y="134"/>
                    <a:pt x="134" y="101"/>
                    <a:pt x="134" y="34"/>
                  </a:cubicBezTo>
                  <a:cubicBezTo>
                    <a:pt x="67" y="34"/>
                    <a:pt x="34" y="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9"/>
            <p:cNvSpPr/>
            <p:nvPr/>
          </p:nvSpPr>
          <p:spPr>
            <a:xfrm>
              <a:off x="1324878" y="3675049"/>
              <a:ext cx="18088" cy="19241"/>
            </a:xfrm>
            <a:custGeom>
              <a:avLst/>
              <a:gdLst/>
              <a:ahLst/>
              <a:cxnLst/>
              <a:rect l="l" t="t" r="r" b="b"/>
              <a:pathLst>
                <a:path w="502" h="534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167"/>
                    <a:pt x="268" y="334"/>
                    <a:pt x="401" y="500"/>
                  </a:cubicBezTo>
                  <a:cubicBezTo>
                    <a:pt x="434" y="500"/>
                    <a:pt x="468" y="534"/>
                    <a:pt x="501" y="534"/>
                  </a:cubicBezTo>
                  <a:lnTo>
                    <a:pt x="501" y="500"/>
                  </a:lnTo>
                  <a:cubicBezTo>
                    <a:pt x="401" y="334"/>
                    <a:pt x="234" y="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9"/>
            <p:cNvSpPr/>
            <p:nvPr/>
          </p:nvSpPr>
          <p:spPr>
            <a:xfrm>
              <a:off x="1336913" y="3666617"/>
              <a:ext cx="6053" cy="7243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0" y="1"/>
                  </a:moveTo>
                  <a:cubicBezTo>
                    <a:pt x="67" y="67"/>
                    <a:pt x="134" y="167"/>
                    <a:pt x="167" y="201"/>
                  </a:cubicBezTo>
                  <a:lnTo>
                    <a:pt x="67" y="67"/>
                  </a:lnTo>
                  <a:cubicBezTo>
                    <a:pt x="67" y="34"/>
                    <a:pt x="67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9"/>
            <p:cNvSpPr/>
            <p:nvPr/>
          </p:nvSpPr>
          <p:spPr>
            <a:xfrm>
              <a:off x="1306862" y="3644997"/>
              <a:ext cx="38483" cy="49292"/>
            </a:xfrm>
            <a:custGeom>
              <a:avLst/>
              <a:gdLst/>
              <a:ahLst/>
              <a:cxnLst/>
              <a:rect l="l" t="t" r="r" b="b"/>
              <a:pathLst>
                <a:path w="1068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300"/>
                    <a:pt x="334" y="601"/>
                    <a:pt x="568" y="867"/>
                  </a:cubicBezTo>
                  <a:lnTo>
                    <a:pt x="1068" y="1368"/>
                  </a:lnTo>
                  <a:cubicBezTo>
                    <a:pt x="968" y="1168"/>
                    <a:pt x="934" y="934"/>
                    <a:pt x="901" y="701"/>
                  </a:cubicBezTo>
                  <a:cubicBezTo>
                    <a:pt x="601" y="467"/>
                    <a:pt x="301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9"/>
            <p:cNvSpPr/>
            <p:nvPr/>
          </p:nvSpPr>
          <p:spPr>
            <a:xfrm>
              <a:off x="1317672" y="3245794"/>
              <a:ext cx="15674" cy="8612"/>
            </a:xfrm>
            <a:custGeom>
              <a:avLst/>
              <a:gdLst/>
              <a:ahLst/>
              <a:cxnLst/>
              <a:rect l="l" t="t" r="r" b="b"/>
              <a:pathLst>
                <a:path w="435" h="239" extrusionOk="0">
                  <a:moveTo>
                    <a:pt x="190" y="0"/>
                  </a:moveTo>
                  <a:cubicBezTo>
                    <a:pt x="90" y="0"/>
                    <a:pt x="1" y="67"/>
                    <a:pt x="1" y="205"/>
                  </a:cubicBezTo>
                  <a:lnTo>
                    <a:pt x="1" y="238"/>
                  </a:lnTo>
                  <a:cubicBezTo>
                    <a:pt x="134" y="205"/>
                    <a:pt x="301" y="171"/>
                    <a:pt x="434" y="171"/>
                  </a:cubicBezTo>
                  <a:cubicBezTo>
                    <a:pt x="386" y="58"/>
                    <a:pt x="283" y="0"/>
                    <a:pt x="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9"/>
            <p:cNvSpPr/>
            <p:nvPr/>
          </p:nvSpPr>
          <p:spPr>
            <a:xfrm>
              <a:off x="936736" y="3517298"/>
              <a:ext cx="402627" cy="175803"/>
            </a:xfrm>
            <a:custGeom>
              <a:avLst/>
              <a:gdLst/>
              <a:ahLst/>
              <a:cxnLst/>
              <a:rect l="l" t="t" r="r" b="b"/>
              <a:pathLst>
                <a:path w="11174" h="4879" extrusionOk="0">
                  <a:moveTo>
                    <a:pt x="1553" y="0"/>
                  </a:moveTo>
                  <a:cubicBezTo>
                    <a:pt x="658" y="0"/>
                    <a:pt x="0" y="349"/>
                    <a:pt x="65" y="1409"/>
                  </a:cubicBezTo>
                  <a:cubicBezTo>
                    <a:pt x="3835" y="2343"/>
                    <a:pt x="7537" y="3544"/>
                    <a:pt x="11173" y="4878"/>
                  </a:cubicBezTo>
                  <a:lnTo>
                    <a:pt x="10773" y="4378"/>
                  </a:lnTo>
                  <a:cubicBezTo>
                    <a:pt x="10339" y="3978"/>
                    <a:pt x="9772" y="3644"/>
                    <a:pt x="9372" y="3311"/>
                  </a:cubicBezTo>
                  <a:cubicBezTo>
                    <a:pt x="8204" y="2510"/>
                    <a:pt x="6937" y="1743"/>
                    <a:pt x="5669" y="1176"/>
                  </a:cubicBezTo>
                  <a:cubicBezTo>
                    <a:pt x="4975" y="869"/>
                    <a:pt x="2967" y="0"/>
                    <a:pt x="1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9"/>
            <p:cNvSpPr/>
            <p:nvPr/>
          </p:nvSpPr>
          <p:spPr>
            <a:xfrm>
              <a:off x="922251" y="3503066"/>
              <a:ext cx="402663" cy="172019"/>
            </a:xfrm>
            <a:custGeom>
              <a:avLst/>
              <a:gdLst/>
              <a:ahLst/>
              <a:cxnLst/>
              <a:rect l="l" t="t" r="r" b="b"/>
              <a:pathLst>
                <a:path w="11175" h="4774" extrusionOk="0">
                  <a:moveTo>
                    <a:pt x="1949" y="0"/>
                  </a:moveTo>
                  <a:cubicBezTo>
                    <a:pt x="829" y="0"/>
                    <a:pt x="65" y="488"/>
                    <a:pt x="0" y="1738"/>
                  </a:cubicBezTo>
                  <a:cubicBezTo>
                    <a:pt x="134" y="1738"/>
                    <a:pt x="300" y="1771"/>
                    <a:pt x="434" y="1804"/>
                  </a:cubicBezTo>
                  <a:cubicBezTo>
                    <a:pt x="369" y="733"/>
                    <a:pt x="1024" y="381"/>
                    <a:pt x="1915" y="381"/>
                  </a:cubicBezTo>
                  <a:cubicBezTo>
                    <a:pt x="3326" y="381"/>
                    <a:pt x="5330" y="1264"/>
                    <a:pt x="6004" y="1571"/>
                  </a:cubicBezTo>
                  <a:cubicBezTo>
                    <a:pt x="7305" y="2138"/>
                    <a:pt x="8573" y="2905"/>
                    <a:pt x="9740" y="3706"/>
                  </a:cubicBezTo>
                  <a:cubicBezTo>
                    <a:pt x="10241" y="4039"/>
                    <a:pt x="10741" y="4373"/>
                    <a:pt x="11175" y="4773"/>
                  </a:cubicBezTo>
                  <a:cubicBezTo>
                    <a:pt x="10975" y="4473"/>
                    <a:pt x="10808" y="4206"/>
                    <a:pt x="10541" y="3906"/>
                  </a:cubicBezTo>
                  <a:cubicBezTo>
                    <a:pt x="8215" y="2144"/>
                    <a:pt x="4298" y="0"/>
                    <a:pt x="1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9"/>
            <p:cNvSpPr/>
            <p:nvPr/>
          </p:nvSpPr>
          <p:spPr>
            <a:xfrm>
              <a:off x="1263587" y="3254370"/>
              <a:ext cx="73362" cy="412284"/>
            </a:xfrm>
            <a:custGeom>
              <a:avLst/>
              <a:gdLst/>
              <a:ahLst/>
              <a:cxnLst/>
              <a:rect l="l" t="t" r="r" b="b"/>
              <a:pathLst>
                <a:path w="2036" h="11442" extrusionOk="0">
                  <a:moveTo>
                    <a:pt x="1502" y="0"/>
                  </a:moveTo>
                  <a:lnTo>
                    <a:pt x="1502" y="0"/>
                  </a:lnTo>
                  <a:cubicBezTo>
                    <a:pt x="1135" y="200"/>
                    <a:pt x="835" y="634"/>
                    <a:pt x="668" y="967"/>
                  </a:cubicBezTo>
                  <a:cubicBezTo>
                    <a:pt x="101" y="2135"/>
                    <a:pt x="1" y="3536"/>
                    <a:pt x="101" y="4837"/>
                  </a:cubicBezTo>
                  <a:cubicBezTo>
                    <a:pt x="201" y="6972"/>
                    <a:pt x="701" y="9607"/>
                    <a:pt x="2035" y="11442"/>
                  </a:cubicBezTo>
                  <a:cubicBezTo>
                    <a:pt x="1302" y="7672"/>
                    <a:pt x="1502" y="380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9"/>
            <p:cNvSpPr/>
            <p:nvPr/>
          </p:nvSpPr>
          <p:spPr>
            <a:xfrm>
              <a:off x="925855" y="3565654"/>
              <a:ext cx="16863" cy="19277"/>
            </a:xfrm>
            <a:custGeom>
              <a:avLst/>
              <a:gdLst/>
              <a:ahLst/>
              <a:cxnLst/>
              <a:rect l="l" t="t" r="r" b="b"/>
              <a:pathLst>
                <a:path w="468" h="535" extrusionOk="0">
                  <a:moveTo>
                    <a:pt x="0" y="1"/>
                  </a:moveTo>
                  <a:lnTo>
                    <a:pt x="0" y="67"/>
                  </a:lnTo>
                  <a:lnTo>
                    <a:pt x="0" y="401"/>
                  </a:lnTo>
                  <a:cubicBezTo>
                    <a:pt x="134" y="468"/>
                    <a:pt x="300" y="501"/>
                    <a:pt x="467" y="534"/>
                  </a:cubicBezTo>
                  <a:cubicBezTo>
                    <a:pt x="401" y="401"/>
                    <a:pt x="367" y="301"/>
                    <a:pt x="401" y="201"/>
                  </a:cubicBezTo>
                  <a:lnTo>
                    <a:pt x="401" y="67"/>
                  </a:lnTo>
                  <a:cubicBezTo>
                    <a:pt x="300" y="34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9"/>
            <p:cNvSpPr/>
            <p:nvPr/>
          </p:nvSpPr>
          <p:spPr>
            <a:xfrm>
              <a:off x="897425" y="3560790"/>
              <a:ext cx="27241" cy="19313"/>
            </a:xfrm>
            <a:custGeom>
              <a:avLst/>
              <a:gdLst/>
              <a:ahLst/>
              <a:cxnLst/>
              <a:rect l="l" t="t" r="r" b="b"/>
              <a:pathLst>
                <a:path w="756" h="536" extrusionOk="0">
                  <a:moveTo>
                    <a:pt x="318" y="0"/>
                  </a:moveTo>
                  <a:cubicBezTo>
                    <a:pt x="50" y="0"/>
                    <a:pt x="0" y="340"/>
                    <a:pt x="256" y="436"/>
                  </a:cubicBezTo>
                  <a:lnTo>
                    <a:pt x="756" y="536"/>
                  </a:lnTo>
                  <a:lnTo>
                    <a:pt x="756" y="169"/>
                  </a:lnTo>
                  <a:lnTo>
                    <a:pt x="756" y="102"/>
                  </a:lnTo>
                  <a:cubicBezTo>
                    <a:pt x="622" y="35"/>
                    <a:pt x="489" y="35"/>
                    <a:pt x="356" y="2"/>
                  </a:cubicBezTo>
                  <a:cubicBezTo>
                    <a:pt x="343" y="1"/>
                    <a:pt x="330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69" name="Google Shape;4469;p29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4470" name="Google Shape;4470;p29"/>
          <p:cNvGrpSpPr/>
          <p:nvPr/>
        </p:nvGrpSpPr>
        <p:grpSpPr>
          <a:xfrm rot="5800173">
            <a:off x="138468" y="3430259"/>
            <a:ext cx="1084253" cy="1574027"/>
            <a:chOff x="5656125" y="2029425"/>
            <a:chExt cx="440925" cy="640075"/>
          </a:xfrm>
        </p:grpSpPr>
        <p:sp>
          <p:nvSpPr>
            <p:cNvPr id="4471" name="Google Shape;4471;p29"/>
            <p:cNvSpPr/>
            <p:nvPr/>
          </p:nvSpPr>
          <p:spPr>
            <a:xfrm>
              <a:off x="5773300" y="2029425"/>
              <a:ext cx="323750" cy="577450"/>
            </a:xfrm>
            <a:custGeom>
              <a:avLst/>
              <a:gdLst/>
              <a:ahLst/>
              <a:cxnLst/>
              <a:rect l="l" t="t" r="r" b="b"/>
              <a:pathLst>
                <a:path w="12950" h="23098" extrusionOk="0">
                  <a:moveTo>
                    <a:pt x="10467" y="866"/>
                  </a:moveTo>
                  <a:cubicBezTo>
                    <a:pt x="10894" y="5606"/>
                    <a:pt x="12359" y="10923"/>
                    <a:pt x="10448" y="15510"/>
                  </a:cubicBezTo>
                  <a:cubicBezTo>
                    <a:pt x="8847" y="19280"/>
                    <a:pt x="4977" y="20881"/>
                    <a:pt x="1475" y="22515"/>
                  </a:cubicBezTo>
                  <a:cubicBezTo>
                    <a:pt x="1407" y="22544"/>
                    <a:pt x="1376" y="22598"/>
                    <a:pt x="1370" y="22658"/>
                  </a:cubicBezTo>
                  <a:lnTo>
                    <a:pt x="1370" y="22658"/>
                  </a:lnTo>
                  <a:cubicBezTo>
                    <a:pt x="1" y="21395"/>
                    <a:pt x="552" y="18975"/>
                    <a:pt x="1008" y="17412"/>
                  </a:cubicBezTo>
                  <a:cubicBezTo>
                    <a:pt x="1475" y="15744"/>
                    <a:pt x="2142" y="14176"/>
                    <a:pt x="2842" y="12608"/>
                  </a:cubicBezTo>
                  <a:cubicBezTo>
                    <a:pt x="4759" y="8359"/>
                    <a:pt x="8053" y="4875"/>
                    <a:pt x="10467" y="866"/>
                  </a:cubicBezTo>
                  <a:close/>
                  <a:moveTo>
                    <a:pt x="10595" y="0"/>
                  </a:moveTo>
                  <a:cubicBezTo>
                    <a:pt x="10538" y="0"/>
                    <a:pt x="10483" y="30"/>
                    <a:pt x="10448" y="99"/>
                  </a:cubicBezTo>
                  <a:cubicBezTo>
                    <a:pt x="9080" y="2568"/>
                    <a:pt x="7312" y="4836"/>
                    <a:pt x="5678" y="7104"/>
                  </a:cubicBezTo>
                  <a:cubicBezTo>
                    <a:pt x="4210" y="9206"/>
                    <a:pt x="3009" y="11341"/>
                    <a:pt x="1975" y="13676"/>
                  </a:cubicBezTo>
                  <a:cubicBezTo>
                    <a:pt x="1174" y="15410"/>
                    <a:pt x="474" y="17212"/>
                    <a:pt x="240" y="19080"/>
                  </a:cubicBezTo>
                  <a:cubicBezTo>
                    <a:pt x="74" y="20447"/>
                    <a:pt x="7" y="22082"/>
                    <a:pt x="1174" y="23049"/>
                  </a:cubicBezTo>
                  <a:cubicBezTo>
                    <a:pt x="1222" y="23083"/>
                    <a:pt x="1272" y="23098"/>
                    <a:pt x="1318" y="23098"/>
                  </a:cubicBezTo>
                  <a:cubicBezTo>
                    <a:pt x="1427" y="23098"/>
                    <a:pt x="1519" y="23019"/>
                    <a:pt x="1541" y="22927"/>
                  </a:cubicBezTo>
                  <a:lnTo>
                    <a:pt x="1541" y="22927"/>
                  </a:lnTo>
                  <a:cubicBezTo>
                    <a:pt x="1552" y="22930"/>
                    <a:pt x="1564" y="22932"/>
                    <a:pt x="1576" y="22932"/>
                  </a:cubicBezTo>
                  <a:cubicBezTo>
                    <a:pt x="1598" y="22932"/>
                    <a:pt x="1619" y="22927"/>
                    <a:pt x="1641" y="22916"/>
                  </a:cubicBezTo>
                  <a:cubicBezTo>
                    <a:pt x="5177" y="21281"/>
                    <a:pt x="8980" y="19713"/>
                    <a:pt x="10681" y="15944"/>
                  </a:cubicBezTo>
                  <a:cubicBezTo>
                    <a:pt x="12950" y="11107"/>
                    <a:pt x="11148" y="5270"/>
                    <a:pt x="10815" y="233"/>
                  </a:cubicBezTo>
                  <a:cubicBezTo>
                    <a:pt x="10815" y="102"/>
                    <a:pt x="10701" y="0"/>
                    <a:pt x="105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9"/>
            <p:cNvSpPr/>
            <p:nvPr/>
          </p:nvSpPr>
          <p:spPr>
            <a:xfrm>
              <a:off x="5656125" y="2588150"/>
              <a:ext cx="171875" cy="81350"/>
            </a:xfrm>
            <a:custGeom>
              <a:avLst/>
              <a:gdLst/>
              <a:ahLst/>
              <a:cxnLst/>
              <a:rect l="l" t="t" r="r" b="b"/>
              <a:pathLst>
                <a:path w="6875" h="3254" extrusionOk="0">
                  <a:moveTo>
                    <a:pt x="6576" y="0"/>
                  </a:moveTo>
                  <a:cubicBezTo>
                    <a:pt x="6527" y="0"/>
                    <a:pt x="6475" y="20"/>
                    <a:pt x="6428" y="66"/>
                  </a:cubicBezTo>
                  <a:cubicBezTo>
                    <a:pt x="4968" y="1314"/>
                    <a:pt x="3008" y="2811"/>
                    <a:pt x="953" y="2811"/>
                  </a:cubicBezTo>
                  <a:cubicBezTo>
                    <a:pt x="755" y="2811"/>
                    <a:pt x="557" y="2798"/>
                    <a:pt x="357" y="2768"/>
                  </a:cubicBezTo>
                  <a:cubicBezTo>
                    <a:pt x="348" y="2767"/>
                    <a:pt x="338" y="2766"/>
                    <a:pt x="329" y="2766"/>
                  </a:cubicBezTo>
                  <a:cubicBezTo>
                    <a:pt x="84" y="2766"/>
                    <a:pt x="0" y="3170"/>
                    <a:pt x="257" y="3202"/>
                  </a:cubicBezTo>
                  <a:cubicBezTo>
                    <a:pt x="486" y="3237"/>
                    <a:pt x="713" y="3253"/>
                    <a:pt x="939" y="3253"/>
                  </a:cubicBezTo>
                  <a:cubicBezTo>
                    <a:pt x="3097" y="3253"/>
                    <a:pt x="5156" y="1755"/>
                    <a:pt x="6695" y="367"/>
                  </a:cubicBezTo>
                  <a:cubicBezTo>
                    <a:pt x="6875" y="213"/>
                    <a:pt x="6739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9"/>
            <p:cNvSpPr/>
            <p:nvPr/>
          </p:nvSpPr>
          <p:spPr>
            <a:xfrm>
              <a:off x="5761000" y="2049625"/>
              <a:ext cx="283500" cy="591300"/>
            </a:xfrm>
            <a:custGeom>
              <a:avLst/>
              <a:gdLst/>
              <a:ahLst/>
              <a:cxnLst/>
              <a:rect l="l" t="t" r="r" b="b"/>
              <a:pathLst>
                <a:path w="11340" h="23652" extrusionOk="0">
                  <a:moveTo>
                    <a:pt x="10819" y="0"/>
                  </a:moveTo>
                  <a:cubicBezTo>
                    <a:pt x="10715" y="0"/>
                    <a:pt x="10623" y="75"/>
                    <a:pt x="10640" y="225"/>
                  </a:cubicBezTo>
                  <a:cubicBezTo>
                    <a:pt x="10906" y="4862"/>
                    <a:pt x="9105" y="9532"/>
                    <a:pt x="7137" y="13635"/>
                  </a:cubicBezTo>
                  <a:cubicBezTo>
                    <a:pt x="5469" y="17204"/>
                    <a:pt x="3468" y="20974"/>
                    <a:pt x="165" y="23242"/>
                  </a:cubicBezTo>
                  <a:cubicBezTo>
                    <a:pt x="1" y="23379"/>
                    <a:pt x="107" y="23651"/>
                    <a:pt x="279" y="23651"/>
                  </a:cubicBezTo>
                  <a:cubicBezTo>
                    <a:pt x="317" y="23651"/>
                    <a:pt x="357" y="23638"/>
                    <a:pt x="399" y="23609"/>
                  </a:cubicBezTo>
                  <a:cubicBezTo>
                    <a:pt x="3768" y="21274"/>
                    <a:pt x="5836" y="17438"/>
                    <a:pt x="7504" y="13868"/>
                  </a:cubicBezTo>
                  <a:cubicBezTo>
                    <a:pt x="9472" y="9632"/>
                    <a:pt x="11340" y="4962"/>
                    <a:pt x="11073" y="225"/>
                  </a:cubicBezTo>
                  <a:cubicBezTo>
                    <a:pt x="11040" y="75"/>
                    <a:pt x="10923" y="0"/>
                    <a:pt x="10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9"/>
            <p:cNvSpPr/>
            <p:nvPr/>
          </p:nvSpPr>
          <p:spPr>
            <a:xfrm>
              <a:off x="5940250" y="2376375"/>
              <a:ext cx="77475" cy="34150"/>
            </a:xfrm>
            <a:custGeom>
              <a:avLst/>
              <a:gdLst/>
              <a:ahLst/>
              <a:cxnLst/>
              <a:rect l="l" t="t" r="r" b="b"/>
              <a:pathLst>
                <a:path w="3099" h="1366" extrusionOk="0">
                  <a:moveTo>
                    <a:pt x="2771" y="0"/>
                  </a:moveTo>
                  <a:cubicBezTo>
                    <a:pt x="2729" y="0"/>
                    <a:pt x="2684" y="10"/>
                    <a:pt x="2636" y="31"/>
                  </a:cubicBezTo>
                  <a:cubicBezTo>
                    <a:pt x="1935" y="532"/>
                    <a:pt x="1168" y="899"/>
                    <a:pt x="267" y="965"/>
                  </a:cubicBezTo>
                  <a:cubicBezTo>
                    <a:pt x="0" y="965"/>
                    <a:pt x="0" y="1366"/>
                    <a:pt x="267" y="1366"/>
                  </a:cubicBezTo>
                  <a:cubicBezTo>
                    <a:pt x="1268" y="1366"/>
                    <a:pt x="2102" y="965"/>
                    <a:pt x="2902" y="398"/>
                  </a:cubicBezTo>
                  <a:cubicBezTo>
                    <a:pt x="3099" y="258"/>
                    <a:pt x="2989" y="0"/>
                    <a:pt x="27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9"/>
            <p:cNvSpPr/>
            <p:nvPr/>
          </p:nvSpPr>
          <p:spPr>
            <a:xfrm>
              <a:off x="5964200" y="2304350"/>
              <a:ext cx="71075" cy="36500"/>
            </a:xfrm>
            <a:custGeom>
              <a:avLst/>
              <a:gdLst/>
              <a:ahLst/>
              <a:cxnLst/>
              <a:rect l="l" t="t" r="r" b="b"/>
              <a:pathLst>
                <a:path w="2843" h="1460" extrusionOk="0">
                  <a:moveTo>
                    <a:pt x="2584" y="1"/>
                  </a:moveTo>
                  <a:cubicBezTo>
                    <a:pt x="2550" y="1"/>
                    <a:pt x="2514" y="14"/>
                    <a:pt x="2478" y="44"/>
                  </a:cubicBezTo>
                  <a:cubicBezTo>
                    <a:pt x="1744" y="410"/>
                    <a:pt x="1010" y="844"/>
                    <a:pt x="210" y="1044"/>
                  </a:cubicBezTo>
                  <a:cubicBezTo>
                    <a:pt x="0" y="1104"/>
                    <a:pt x="59" y="1459"/>
                    <a:pt x="267" y="1459"/>
                  </a:cubicBezTo>
                  <a:cubicBezTo>
                    <a:pt x="290" y="1459"/>
                    <a:pt x="316" y="1455"/>
                    <a:pt x="343" y="1445"/>
                  </a:cubicBezTo>
                  <a:cubicBezTo>
                    <a:pt x="1177" y="1211"/>
                    <a:pt x="1944" y="777"/>
                    <a:pt x="2678" y="377"/>
                  </a:cubicBezTo>
                  <a:cubicBezTo>
                    <a:pt x="2843" y="268"/>
                    <a:pt x="2737" y="1"/>
                    <a:pt x="2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9"/>
            <p:cNvSpPr/>
            <p:nvPr/>
          </p:nvSpPr>
          <p:spPr>
            <a:xfrm>
              <a:off x="5949200" y="2254000"/>
              <a:ext cx="22350" cy="83675"/>
            </a:xfrm>
            <a:custGeom>
              <a:avLst/>
              <a:gdLst/>
              <a:ahLst/>
              <a:cxnLst/>
              <a:rect l="l" t="t" r="r" b="b"/>
              <a:pathLst>
                <a:path w="894" h="3347" extrusionOk="0">
                  <a:moveTo>
                    <a:pt x="274" y="1"/>
                  </a:moveTo>
                  <a:cubicBezTo>
                    <a:pt x="145" y="1"/>
                    <a:pt x="0" y="108"/>
                    <a:pt x="43" y="256"/>
                  </a:cubicBezTo>
                  <a:cubicBezTo>
                    <a:pt x="243" y="1224"/>
                    <a:pt x="310" y="2191"/>
                    <a:pt x="443" y="3125"/>
                  </a:cubicBezTo>
                  <a:cubicBezTo>
                    <a:pt x="459" y="3271"/>
                    <a:pt x="570" y="3346"/>
                    <a:pt x="676" y="3346"/>
                  </a:cubicBezTo>
                  <a:cubicBezTo>
                    <a:pt x="788" y="3346"/>
                    <a:pt x="894" y="3263"/>
                    <a:pt x="877" y="3092"/>
                  </a:cubicBezTo>
                  <a:cubicBezTo>
                    <a:pt x="777" y="2091"/>
                    <a:pt x="643" y="1124"/>
                    <a:pt x="443" y="123"/>
                  </a:cubicBezTo>
                  <a:cubicBezTo>
                    <a:pt x="418" y="37"/>
                    <a:pt x="349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9"/>
            <p:cNvSpPr/>
            <p:nvPr/>
          </p:nvSpPr>
          <p:spPr>
            <a:xfrm>
              <a:off x="5977900" y="2168350"/>
              <a:ext cx="27850" cy="77900"/>
            </a:xfrm>
            <a:custGeom>
              <a:avLst/>
              <a:gdLst/>
              <a:ahLst/>
              <a:cxnLst/>
              <a:rect l="l" t="t" r="r" b="b"/>
              <a:pathLst>
                <a:path w="1114" h="3116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396" y="1147"/>
                    <a:pt x="563" y="2014"/>
                    <a:pt x="663" y="2948"/>
                  </a:cubicBezTo>
                  <a:cubicBezTo>
                    <a:pt x="694" y="3058"/>
                    <a:pt x="798" y="3116"/>
                    <a:pt x="897" y="3116"/>
                  </a:cubicBezTo>
                  <a:cubicBezTo>
                    <a:pt x="1009" y="3116"/>
                    <a:pt x="1114" y="3041"/>
                    <a:pt x="1096" y="2882"/>
                  </a:cubicBezTo>
                  <a:cubicBezTo>
                    <a:pt x="963" y="1981"/>
                    <a:pt x="796" y="10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9"/>
            <p:cNvSpPr/>
            <p:nvPr/>
          </p:nvSpPr>
          <p:spPr>
            <a:xfrm>
              <a:off x="5915375" y="2307150"/>
              <a:ext cx="27400" cy="95875"/>
            </a:xfrm>
            <a:custGeom>
              <a:avLst/>
              <a:gdLst/>
              <a:ahLst/>
              <a:cxnLst/>
              <a:rect l="l" t="t" r="r" b="b"/>
              <a:pathLst>
                <a:path w="1096" h="3835" extrusionOk="0">
                  <a:moveTo>
                    <a:pt x="242" y="1"/>
                  </a:moveTo>
                  <a:cubicBezTo>
                    <a:pt x="114" y="1"/>
                    <a:pt x="0" y="102"/>
                    <a:pt x="61" y="265"/>
                  </a:cubicBezTo>
                  <a:cubicBezTo>
                    <a:pt x="462" y="1333"/>
                    <a:pt x="662" y="2467"/>
                    <a:pt x="662" y="3634"/>
                  </a:cubicBezTo>
                  <a:cubicBezTo>
                    <a:pt x="662" y="3768"/>
                    <a:pt x="770" y="3834"/>
                    <a:pt x="879" y="3834"/>
                  </a:cubicBezTo>
                  <a:cubicBezTo>
                    <a:pt x="987" y="3834"/>
                    <a:pt x="1095" y="3768"/>
                    <a:pt x="1095" y="3634"/>
                  </a:cubicBezTo>
                  <a:cubicBezTo>
                    <a:pt x="1095" y="2433"/>
                    <a:pt x="895" y="1266"/>
                    <a:pt x="462" y="132"/>
                  </a:cubicBezTo>
                  <a:cubicBezTo>
                    <a:pt x="410" y="41"/>
                    <a:pt x="323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9"/>
            <p:cNvSpPr/>
            <p:nvPr/>
          </p:nvSpPr>
          <p:spPr>
            <a:xfrm>
              <a:off x="5868825" y="2471000"/>
              <a:ext cx="91275" cy="43825"/>
            </a:xfrm>
            <a:custGeom>
              <a:avLst/>
              <a:gdLst/>
              <a:ahLst/>
              <a:cxnLst/>
              <a:rect l="l" t="t" r="r" b="b"/>
              <a:pathLst>
                <a:path w="3651" h="1753" extrusionOk="0">
                  <a:moveTo>
                    <a:pt x="3318" y="0"/>
                  </a:moveTo>
                  <a:cubicBezTo>
                    <a:pt x="3267" y="0"/>
                    <a:pt x="3212" y="15"/>
                    <a:pt x="3158" y="49"/>
                  </a:cubicBezTo>
                  <a:cubicBezTo>
                    <a:pt x="2324" y="749"/>
                    <a:pt x="1323" y="1116"/>
                    <a:pt x="256" y="1350"/>
                  </a:cubicBezTo>
                  <a:cubicBezTo>
                    <a:pt x="0" y="1414"/>
                    <a:pt x="111" y="1752"/>
                    <a:pt x="326" y="1752"/>
                  </a:cubicBezTo>
                  <a:cubicBezTo>
                    <a:pt x="336" y="1752"/>
                    <a:pt x="345" y="1752"/>
                    <a:pt x="356" y="1750"/>
                  </a:cubicBezTo>
                  <a:cubicBezTo>
                    <a:pt x="1523" y="1517"/>
                    <a:pt x="2591" y="1083"/>
                    <a:pt x="3491" y="349"/>
                  </a:cubicBezTo>
                  <a:cubicBezTo>
                    <a:pt x="3650" y="217"/>
                    <a:pt x="3514" y="0"/>
                    <a:pt x="3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9"/>
            <p:cNvSpPr/>
            <p:nvPr/>
          </p:nvSpPr>
          <p:spPr>
            <a:xfrm>
              <a:off x="5868875" y="2413100"/>
              <a:ext cx="27200" cy="109350"/>
            </a:xfrm>
            <a:custGeom>
              <a:avLst/>
              <a:gdLst/>
              <a:ahLst/>
              <a:cxnLst/>
              <a:rect l="l" t="t" r="r" b="b"/>
              <a:pathLst>
                <a:path w="1088" h="4374" extrusionOk="0">
                  <a:moveTo>
                    <a:pt x="861" y="1"/>
                  </a:moveTo>
                  <a:cubicBezTo>
                    <a:pt x="756" y="1"/>
                    <a:pt x="654" y="67"/>
                    <a:pt x="654" y="197"/>
                  </a:cubicBezTo>
                  <a:cubicBezTo>
                    <a:pt x="620" y="1531"/>
                    <a:pt x="354" y="2799"/>
                    <a:pt x="20" y="4100"/>
                  </a:cubicBezTo>
                  <a:cubicBezTo>
                    <a:pt x="0" y="4277"/>
                    <a:pt x="121" y="4373"/>
                    <a:pt x="244" y="4373"/>
                  </a:cubicBezTo>
                  <a:cubicBezTo>
                    <a:pt x="328" y="4373"/>
                    <a:pt x="413" y="4328"/>
                    <a:pt x="454" y="4233"/>
                  </a:cubicBezTo>
                  <a:cubicBezTo>
                    <a:pt x="787" y="2932"/>
                    <a:pt x="1021" y="1598"/>
                    <a:pt x="1087" y="230"/>
                  </a:cubicBezTo>
                  <a:cubicBezTo>
                    <a:pt x="1087" y="76"/>
                    <a:pt x="973" y="1"/>
                    <a:pt x="8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9"/>
            <p:cNvSpPr/>
            <p:nvPr/>
          </p:nvSpPr>
          <p:spPr>
            <a:xfrm>
              <a:off x="5827150" y="2486100"/>
              <a:ext cx="16375" cy="88600"/>
            </a:xfrm>
            <a:custGeom>
              <a:avLst/>
              <a:gdLst/>
              <a:ahLst/>
              <a:cxnLst/>
              <a:rect l="l" t="t" r="r" b="b"/>
              <a:pathLst>
                <a:path w="655" h="3544" extrusionOk="0">
                  <a:moveTo>
                    <a:pt x="260" y="0"/>
                  </a:moveTo>
                  <a:cubicBezTo>
                    <a:pt x="133" y="0"/>
                    <a:pt x="1" y="114"/>
                    <a:pt x="21" y="279"/>
                  </a:cubicBezTo>
                  <a:cubicBezTo>
                    <a:pt x="255" y="1313"/>
                    <a:pt x="255" y="2314"/>
                    <a:pt x="255" y="3348"/>
                  </a:cubicBezTo>
                  <a:cubicBezTo>
                    <a:pt x="255" y="3477"/>
                    <a:pt x="349" y="3544"/>
                    <a:pt x="446" y="3544"/>
                  </a:cubicBezTo>
                  <a:cubicBezTo>
                    <a:pt x="549" y="3544"/>
                    <a:pt x="655" y="3469"/>
                    <a:pt x="655" y="3314"/>
                  </a:cubicBezTo>
                  <a:cubicBezTo>
                    <a:pt x="655" y="2280"/>
                    <a:pt x="655" y="1180"/>
                    <a:pt x="455" y="145"/>
                  </a:cubicBezTo>
                  <a:cubicBezTo>
                    <a:pt x="417" y="44"/>
                    <a:pt x="339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9"/>
            <p:cNvSpPr/>
            <p:nvPr/>
          </p:nvSpPr>
          <p:spPr>
            <a:xfrm>
              <a:off x="5835425" y="2543750"/>
              <a:ext cx="66875" cy="24450"/>
            </a:xfrm>
            <a:custGeom>
              <a:avLst/>
              <a:gdLst/>
              <a:ahLst/>
              <a:cxnLst/>
              <a:rect l="l" t="t" r="r" b="b"/>
              <a:pathLst>
                <a:path w="2675" h="978" extrusionOk="0">
                  <a:moveTo>
                    <a:pt x="2390" y="0"/>
                  </a:moveTo>
                  <a:cubicBezTo>
                    <a:pt x="2370" y="0"/>
                    <a:pt x="2348" y="3"/>
                    <a:pt x="2325" y="8"/>
                  </a:cubicBezTo>
                  <a:cubicBezTo>
                    <a:pt x="1625" y="208"/>
                    <a:pt x="958" y="441"/>
                    <a:pt x="257" y="541"/>
                  </a:cubicBezTo>
                  <a:cubicBezTo>
                    <a:pt x="1" y="605"/>
                    <a:pt x="114" y="977"/>
                    <a:pt x="330" y="977"/>
                  </a:cubicBezTo>
                  <a:cubicBezTo>
                    <a:pt x="339" y="977"/>
                    <a:pt x="348" y="976"/>
                    <a:pt x="357" y="975"/>
                  </a:cubicBezTo>
                  <a:cubicBezTo>
                    <a:pt x="1091" y="842"/>
                    <a:pt x="1758" y="641"/>
                    <a:pt x="2459" y="441"/>
                  </a:cubicBezTo>
                  <a:cubicBezTo>
                    <a:pt x="2674" y="349"/>
                    <a:pt x="2634" y="0"/>
                    <a:pt x="2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9"/>
            <p:cNvSpPr/>
            <p:nvPr/>
          </p:nvSpPr>
          <p:spPr>
            <a:xfrm>
              <a:off x="5998675" y="2197925"/>
              <a:ext cx="49275" cy="50200"/>
            </a:xfrm>
            <a:custGeom>
              <a:avLst/>
              <a:gdLst/>
              <a:ahLst/>
              <a:cxnLst/>
              <a:rect l="l" t="t" r="r" b="b"/>
              <a:pathLst>
                <a:path w="1971" h="2008" extrusionOk="0">
                  <a:moveTo>
                    <a:pt x="1659" y="1"/>
                  </a:moveTo>
                  <a:cubicBezTo>
                    <a:pt x="1598" y="1"/>
                    <a:pt x="1539" y="29"/>
                    <a:pt x="1499" y="98"/>
                  </a:cubicBezTo>
                  <a:cubicBezTo>
                    <a:pt x="1233" y="698"/>
                    <a:pt x="732" y="1165"/>
                    <a:pt x="165" y="1599"/>
                  </a:cubicBezTo>
                  <a:cubicBezTo>
                    <a:pt x="1" y="1736"/>
                    <a:pt x="107" y="2008"/>
                    <a:pt x="279" y="2008"/>
                  </a:cubicBezTo>
                  <a:cubicBezTo>
                    <a:pt x="317" y="2008"/>
                    <a:pt x="357" y="1995"/>
                    <a:pt x="399" y="1966"/>
                  </a:cubicBezTo>
                  <a:cubicBezTo>
                    <a:pt x="999" y="1532"/>
                    <a:pt x="1566" y="998"/>
                    <a:pt x="1900" y="331"/>
                  </a:cubicBezTo>
                  <a:cubicBezTo>
                    <a:pt x="1970" y="166"/>
                    <a:pt x="1808" y="1"/>
                    <a:pt x="1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9">
    <p:spTree>
      <p:nvGrpSpPr>
        <p:cNvPr id="1" name="Shape 6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4" name="Google Shape;6004;p34"/>
          <p:cNvSpPr/>
          <p:nvPr/>
        </p:nvSpPr>
        <p:spPr>
          <a:xfrm rot="-5162508">
            <a:off x="3394411" y="-1092765"/>
            <a:ext cx="2355179" cy="7403024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5" name="Google Shape;6005;p34"/>
          <p:cNvSpPr txBox="1">
            <a:spLocks noGrp="1"/>
          </p:cNvSpPr>
          <p:nvPr>
            <p:ph type="title"/>
          </p:nvPr>
        </p:nvSpPr>
        <p:spPr>
          <a:xfrm>
            <a:off x="1574550" y="3025200"/>
            <a:ext cx="59949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006" name="Google Shape;6006;p34"/>
          <p:cNvSpPr txBox="1">
            <a:spLocks noGrp="1"/>
          </p:cNvSpPr>
          <p:nvPr>
            <p:ph type="subTitle" idx="1"/>
          </p:nvPr>
        </p:nvSpPr>
        <p:spPr>
          <a:xfrm>
            <a:off x="1574550" y="1721400"/>
            <a:ext cx="5994900" cy="13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007" name="Google Shape;6007;p34"/>
          <p:cNvSpPr/>
          <p:nvPr/>
        </p:nvSpPr>
        <p:spPr>
          <a:xfrm rot="-9856897">
            <a:off x="7056368" y="147890"/>
            <a:ext cx="2748816" cy="2183483"/>
          </a:xfrm>
          <a:custGeom>
            <a:avLst/>
            <a:gdLst/>
            <a:ahLst/>
            <a:cxnLst/>
            <a:rect l="l" t="t" r="r" b="b"/>
            <a:pathLst>
              <a:path w="126862" h="100771" extrusionOk="0">
                <a:moveTo>
                  <a:pt x="124564" y="100771"/>
                </a:moveTo>
                <a:cubicBezTo>
                  <a:pt x="124564" y="84568"/>
                  <a:pt x="131820" y="63804"/>
                  <a:pt x="120365" y="52345"/>
                </a:cubicBezTo>
                <a:cubicBezTo>
                  <a:pt x="115190" y="47168"/>
                  <a:pt x="106591" y="44703"/>
                  <a:pt x="99371" y="45907"/>
                </a:cubicBezTo>
                <a:cubicBezTo>
                  <a:pt x="87962" y="47809"/>
                  <a:pt x="76194" y="55724"/>
                  <a:pt x="65221" y="52065"/>
                </a:cubicBezTo>
                <a:cubicBezTo>
                  <a:pt x="52601" y="47857"/>
                  <a:pt x="53766" y="27135"/>
                  <a:pt x="43668" y="18475"/>
                </a:cubicBezTo>
                <a:cubicBezTo>
                  <a:pt x="31670" y="8186"/>
                  <a:pt x="11176" y="1117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08" name="Google Shape;6008;p34"/>
          <p:cNvSpPr/>
          <p:nvPr/>
        </p:nvSpPr>
        <p:spPr>
          <a:xfrm>
            <a:off x="-47050" y="944125"/>
            <a:ext cx="1799225" cy="4259125"/>
          </a:xfrm>
          <a:custGeom>
            <a:avLst/>
            <a:gdLst/>
            <a:ahLst/>
            <a:cxnLst/>
            <a:rect l="l" t="t" r="r" b="b"/>
            <a:pathLst>
              <a:path w="71969" h="170365" extrusionOk="0">
                <a:moveTo>
                  <a:pt x="0" y="0"/>
                </a:moveTo>
                <a:cubicBezTo>
                  <a:pt x="11215" y="15700"/>
                  <a:pt x="28105" y="30052"/>
                  <a:pt x="30495" y="49198"/>
                </a:cubicBezTo>
                <a:cubicBezTo>
                  <a:pt x="33422" y="72646"/>
                  <a:pt x="18553" y="97529"/>
                  <a:pt x="26023" y="119947"/>
                </a:cubicBezTo>
                <a:cubicBezTo>
                  <a:pt x="29389" y="130050"/>
                  <a:pt x="41290" y="134846"/>
                  <a:pt x="49606" y="141497"/>
                </a:cubicBezTo>
                <a:cubicBezTo>
                  <a:pt x="59112" y="149100"/>
                  <a:pt x="66520" y="159481"/>
                  <a:pt x="71969" y="17036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009" name="Google Shape;6009;p34"/>
          <p:cNvGrpSpPr/>
          <p:nvPr/>
        </p:nvGrpSpPr>
        <p:grpSpPr>
          <a:xfrm>
            <a:off x="814293" y="-188905"/>
            <a:ext cx="8047701" cy="5553853"/>
            <a:chOff x="814293" y="-188905"/>
            <a:chExt cx="8047701" cy="5553853"/>
          </a:xfrm>
        </p:grpSpPr>
        <p:grpSp>
          <p:nvGrpSpPr>
            <p:cNvPr id="6010" name="Google Shape;6010;p34"/>
            <p:cNvGrpSpPr/>
            <p:nvPr/>
          </p:nvGrpSpPr>
          <p:grpSpPr>
            <a:xfrm flipH="1">
              <a:off x="4164016" y="3767027"/>
              <a:ext cx="815972" cy="1385114"/>
              <a:chOff x="897425" y="3231525"/>
              <a:chExt cx="588554" cy="999001"/>
            </a:xfrm>
          </p:grpSpPr>
          <p:sp>
            <p:nvSpPr>
              <p:cNvPr id="6011" name="Google Shape;6011;p34"/>
              <p:cNvSpPr/>
              <p:nvPr/>
            </p:nvSpPr>
            <p:spPr>
              <a:xfrm>
                <a:off x="1246760" y="3231525"/>
                <a:ext cx="173136" cy="456748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2676" extrusionOk="0">
                    <a:moveTo>
                      <a:pt x="2475" y="12045"/>
                    </a:moveTo>
                    <a:cubicBezTo>
                      <a:pt x="2479" y="12062"/>
                      <a:pt x="2487" y="12076"/>
                      <a:pt x="2502" y="12076"/>
                    </a:cubicBezTo>
                    <a:cubicBezTo>
                      <a:pt x="2493" y="12065"/>
                      <a:pt x="2484" y="12055"/>
                      <a:pt x="2475" y="12045"/>
                    </a:cubicBezTo>
                    <a:close/>
                    <a:moveTo>
                      <a:pt x="2372" y="0"/>
                    </a:moveTo>
                    <a:cubicBezTo>
                      <a:pt x="1916" y="0"/>
                      <a:pt x="1516" y="327"/>
                      <a:pt x="1235" y="634"/>
                    </a:cubicBezTo>
                    <a:cubicBezTo>
                      <a:pt x="301" y="1601"/>
                      <a:pt x="134" y="3102"/>
                      <a:pt x="101" y="4337"/>
                    </a:cubicBezTo>
                    <a:cubicBezTo>
                      <a:pt x="1" y="6505"/>
                      <a:pt x="468" y="9240"/>
                      <a:pt x="1602" y="11308"/>
                    </a:cubicBezTo>
                    <a:cubicBezTo>
                      <a:pt x="1922" y="11565"/>
                      <a:pt x="2243" y="11790"/>
                      <a:pt x="2475" y="12045"/>
                    </a:cubicBezTo>
                    <a:lnTo>
                      <a:pt x="2475" y="12045"/>
                    </a:lnTo>
                    <a:cubicBezTo>
                      <a:pt x="2469" y="12023"/>
                      <a:pt x="2469" y="11994"/>
                      <a:pt x="2469" y="11976"/>
                    </a:cubicBezTo>
                    <a:cubicBezTo>
                      <a:pt x="1168" y="10141"/>
                      <a:pt x="668" y="7506"/>
                      <a:pt x="501" y="5404"/>
                    </a:cubicBezTo>
                    <a:cubicBezTo>
                      <a:pt x="434" y="4103"/>
                      <a:pt x="501" y="2669"/>
                      <a:pt x="1101" y="1501"/>
                    </a:cubicBezTo>
                    <a:cubicBezTo>
                      <a:pt x="1268" y="1168"/>
                      <a:pt x="1602" y="767"/>
                      <a:pt x="1935" y="567"/>
                    </a:cubicBezTo>
                    <a:lnTo>
                      <a:pt x="1935" y="501"/>
                    </a:lnTo>
                    <a:cubicBezTo>
                      <a:pt x="1935" y="379"/>
                      <a:pt x="2034" y="321"/>
                      <a:pt x="2134" y="321"/>
                    </a:cubicBezTo>
                    <a:cubicBezTo>
                      <a:pt x="2226" y="321"/>
                      <a:pt x="2320" y="371"/>
                      <a:pt x="2336" y="467"/>
                    </a:cubicBezTo>
                    <a:cubicBezTo>
                      <a:pt x="2502" y="467"/>
                      <a:pt x="2636" y="567"/>
                      <a:pt x="2803" y="667"/>
                    </a:cubicBezTo>
                    <a:cubicBezTo>
                      <a:pt x="4104" y="1835"/>
                      <a:pt x="4170" y="4604"/>
                      <a:pt x="4270" y="6171"/>
                    </a:cubicBezTo>
                    <a:cubicBezTo>
                      <a:pt x="4337" y="8139"/>
                      <a:pt x="4304" y="10808"/>
                      <a:pt x="3003" y="12443"/>
                    </a:cubicBezTo>
                    <a:lnTo>
                      <a:pt x="3003" y="12476"/>
                    </a:lnTo>
                    <a:cubicBezTo>
                      <a:pt x="3047" y="12465"/>
                      <a:pt x="3088" y="12457"/>
                      <a:pt x="3125" y="12457"/>
                    </a:cubicBezTo>
                    <a:cubicBezTo>
                      <a:pt x="3199" y="12457"/>
                      <a:pt x="3258" y="12487"/>
                      <a:pt x="3303" y="12576"/>
                    </a:cubicBezTo>
                    <a:cubicBezTo>
                      <a:pt x="3336" y="12609"/>
                      <a:pt x="3403" y="12643"/>
                      <a:pt x="3403" y="12676"/>
                    </a:cubicBezTo>
                    <a:cubicBezTo>
                      <a:pt x="4804" y="10841"/>
                      <a:pt x="4804" y="8006"/>
                      <a:pt x="4671" y="5804"/>
                    </a:cubicBezTo>
                    <a:cubicBezTo>
                      <a:pt x="4604" y="4203"/>
                      <a:pt x="4437" y="1068"/>
                      <a:pt x="2803" y="100"/>
                    </a:cubicBezTo>
                    <a:cubicBezTo>
                      <a:pt x="2655" y="30"/>
                      <a:pt x="2511" y="0"/>
                      <a:pt x="2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4"/>
              <p:cNvSpPr/>
              <p:nvPr/>
            </p:nvSpPr>
            <p:spPr>
              <a:xfrm>
                <a:off x="1371756" y="3711081"/>
                <a:ext cx="114223" cy="51944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4416" extrusionOk="0">
                    <a:moveTo>
                      <a:pt x="301" y="1"/>
                    </a:moveTo>
                    <a:cubicBezTo>
                      <a:pt x="301" y="1"/>
                      <a:pt x="301" y="34"/>
                      <a:pt x="268" y="101"/>
                    </a:cubicBezTo>
                    <a:cubicBezTo>
                      <a:pt x="168" y="168"/>
                      <a:pt x="101" y="301"/>
                      <a:pt x="1" y="368"/>
                    </a:cubicBezTo>
                    <a:cubicBezTo>
                      <a:pt x="2503" y="4671"/>
                      <a:pt x="2669" y="9608"/>
                      <a:pt x="301" y="14111"/>
                    </a:cubicBezTo>
                    <a:cubicBezTo>
                      <a:pt x="210" y="14271"/>
                      <a:pt x="353" y="14415"/>
                      <a:pt x="495" y="14415"/>
                    </a:cubicBezTo>
                    <a:cubicBezTo>
                      <a:pt x="561" y="14415"/>
                      <a:pt x="626" y="14385"/>
                      <a:pt x="668" y="14311"/>
                    </a:cubicBezTo>
                    <a:cubicBezTo>
                      <a:pt x="3170" y="9608"/>
                      <a:pt x="2970" y="447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4"/>
              <p:cNvSpPr/>
              <p:nvPr/>
            </p:nvSpPr>
            <p:spPr>
              <a:xfrm>
                <a:off x="1323689" y="3251955"/>
                <a:ext cx="81758" cy="429111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909" extrusionOk="0">
                    <a:moveTo>
                      <a:pt x="267" y="0"/>
                    </a:moveTo>
                    <a:lnTo>
                      <a:pt x="267" y="34"/>
                    </a:lnTo>
                    <a:cubicBezTo>
                      <a:pt x="267" y="4003"/>
                      <a:pt x="0" y="8039"/>
                      <a:pt x="934" y="11909"/>
                    </a:cubicBezTo>
                    <a:cubicBezTo>
                      <a:pt x="2202" y="10274"/>
                      <a:pt x="2269" y="7606"/>
                      <a:pt x="2169" y="5671"/>
                    </a:cubicBezTo>
                    <a:cubicBezTo>
                      <a:pt x="2102" y="4103"/>
                      <a:pt x="2002" y="1335"/>
                      <a:pt x="701" y="200"/>
                    </a:cubicBezTo>
                    <a:cubicBezTo>
                      <a:pt x="534" y="67"/>
                      <a:pt x="4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4"/>
              <p:cNvSpPr/>
              <p:nvPr/>
            </p:nvSpPr>
            <p:spPr>
              <a:xfrm>
                <a:off x="1377774" y="3702685"/>
                <a:ext cx="6053" cy="843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4" extrusionOk="0">
                    <a:moveTo>
                      <a:pt x="1" y="0"/>
                    </a:moveTo>
                    <a:lnTo>
                      <a:pt x="134" y="234"/>
                    </a:lnTo>
                    <a:cubicBezTo>
                      <a:pt x="167" y="100"/>
                      <a:pt x="101" y="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4"/>
              <p:cNvSpPr/>
              <p:nvPr/>
            </p:nvSpPr>
            <p:spPr>
              <a:xfrm>
                <a:off x="1366964" y="3700271"/>
                <a:ext cx="15638" cy="228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35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67" y="67"/>
                    </a:cubicBezTo>
                    <a:cubicBezTo>
                      <a:pt x="100" y="67"/>
                      <a:pt x="100" y="101"/>
                      <a:pt x="100" y="101"/>
                    </a:cubicBezTo>
                    <a:cubicBezTo>
                      <a:pt x="167" y="234"/>
                      <a:pt x="100" y="334"/>
                      <a:pt x="0" y="401"/>
                    </a:cubicBezTo>
                    <a:lnTo>
                      <a:pt x="134" y="634"/>
                    </a:lnTo>
                    <a:cubicBezTo>
                      <a:pt x="234" y="568"/>
                      <a:pt x="301" y="468"/>
                      <a:pt x="401" y="334"/>
                    </a:cubicBezTo>
                    <a:cubicBezTo>
                      <a:pt x="434" y="334"/>
                      <a:pt x="434" y="301"/>
                      <a:pt x="434" y="301"/>
                    </a:cubicBezTo>
                    <a:cubicBezTo>
                      <a:pt x="401" y="234"/>
                      <a:pt x="334" y="134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4"/>
              <p:cNvSpPr/>
              <p:nvPr/>
            </p:nvSpPr>
            <p:spPr>
              <a:xfrm>
                <a:off x="1364550" y="3688272"/>
                <a:ext cx="13260" cy="1563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134" y="0"/>
                    </a:moveTo>
                    <a:cubicBezTo>
                      <a:pt x="67" y="100"/>
                      <a:pt x="34" y="133"/>
                      <a:pt x="34" y="167"/>
                    </a:cubicBezTo>
                    <a:cubicBezTo>
                      <a:pt x="34" y="234"/>
                      <a:pt x="1" y="234"/>
                      <a:pt x="1" y="234"/>
                    </a:cubicBezTo>
                    <a:cubicBezTo>
                      <a:pt x="34" y="300"/>
                      <a:pt x="134" y="334"/>
                      <a:pt x="167" y="434"/>
                    </a:cubicBezTo>
                    <a:cubicBezTo>
                      <a:pt x="213" y="411"/>
                      <a:pt x="244" y="372"/>
                      <a:pt x="291" y="372"/>
                    </a:cubicBezTo>
                    <a:cubicBezTo>
                      <a:pt x="312" y="372"/>
                      <a:pt x="336" y="380"/>
                      <a:pt x="368" y="400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4"/>
              <p:cNvSpPr/>
              <p:nvPr/>
            </p:nvSpPr>
            <p:spPr>
              <a:xfrm>
                <a:off x="924630" y="3582481"/>
                <a:ext cx="447163" cy="191008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5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236"/>
                      <a:pt x="3437" y="3837"/>
                      <a:pt x="5238" y="4537"/>
                    </a:cubicBezTo>
                    <a:cubicBezTo>
                      <a:pt x="6316" y="4952"/>
                      <a:pt x="7674" y="5300"/>
                      <a:pt x="8976" y="5300"/>
                    </a:cubicBezTo>
                    <a:cubicBezTo>
                      <a:pt x="10293" y="5300"/>
                      <a:pt x="11554" y="4943"/>
                      <a:pt x="12410" y="3937"/>
                    </a:cubicBezTo>
                    <a:lnTo>
                      <a:pt x="12276" y="3703"/>
                    </a:lnTo>
                    <a:cubicBezTo>
                      <a:pt x="12276" y="3703"/>
                      <a:pt x="12243" y="3703"/>
                      <a:pt x="12210" y="3737"/>
                    </a:cubicBezTo>
                    <a:cubicBezTo>
                      <a:pt x="12210" y="3770"/>
                      <a:pt x="12243" y="3870"/>
                      <a:pt x="12243" y="3903"/>
                    </a:cubicBezTo>
                    <a:cubicBezTo>
                      <a:pt x="12304" y="4067"/>
                      <a:pt x="12165" y="4168"/>
                      <a:pt x="12033" y="4168"/>
                    </a:cubicBezTo>
                    <a:cubicBezTo>
                      <a:pt x="11949" y="4168"/>
                      <a:pt x="11869" y="4127"/>
                      <a:pt x="11843" y="4037"/>
                    </a:cubicBezTo>
                    <a:lnTo>
                      <a:pt x="11843" y="4003"/>
                    </a:lnTo>
                    <a:cubicBezTo>
                      <a:pt x="11107" y="4693"/>
                      <a:pt x="10112" y="4939"/>
                      <a:pt x="9069" y="4939"/>
                    </a:cubicBezTo>
                    <a:cubicBezTo>
                      <a:pt x="7841" y="4939"/>
                      <a:pt x="6548" y="4598"/>
                      <a:pt x="5538" y="4237"/>
                    </a:cubicBezTo>
                    <a:cubicBezTo>
                      <a:pt x="3770" y="3603"/>
                      <a:pt x="902" y="2202"/>
                      <a:pt x="435" y="101"/>
                    </a:cubicBezTo>
                    <a:cubicBezTo>
                      <a:pt x="334" y="67"/>
                      <a:pt x="168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4"/>
              <p:cNvSpPr/>
              <p:nvPr/>
            </p:nvSpPr>
            <p:spPr>
              <a:xfrm>
                <a:off x="1366964" y="3703875"/>
                <a:ext cx="8432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35" extrusionOk="0">
                    <a:moveTo>
                      <a:pt x="100" y="1"/>
                    </a:moveTo>
                    <a:cubicBezTo>
                      <a:pt x="100" y="1"/>
                      <a:pt x="67" y="1"/>
                      <a:pt x="67" y="34"/>
                    </a:cubicBezTo>
                    <a:cubicBezTo>
                      <a:pt x="67" y="67"/>
                      <a:pt x="67" y="67"/>
                      <a:pt x="0" y="134"/>
                    </a:cubicBezTo>
                    <a:cubicBezTo>
                      <a:pt x="67" y="167"/>
                      <a:pt x="67" y="201"/>
                      <a:pt x="0" y="234"/>
                    </a:cubicBezTo>
                    <a:cubicBezTo>
                      <a:pt x="0" y="301"/>
                      <a:pt x="67" y="301"/>
                      <a:pt x="67" y="334"/>
                    </a:cubicBezTo>
                    <a:cubicBezTo>
                      <a:pt x="134" y="301"/>
                      <a:pt x="234" y="167"/>
                      <a:pt x="134" y="34"/>
                    </a:cubicBez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4"/>
              <p:cNvSpPr/>
              <p:nvPr/>
            </p:nvSpPr>
            <p:spPr>
              <a:xfrm>
                <a:off x="1363361" y="3696668"/>
                <a:ext cx="7243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5" extrusionOk="0">
                    <a:moveTo>
                      <a:pt x="34" y="1"/>
                    </a:moveTo>
                    <a:cubicBezTo>
                      <a:pt x="34" y="34"/>
                      <a:pt x="0" y="34"/>
                      <a:pt x="0" y="34"/>
                    </a:cubicBezTo>
                    <a:lnTo>
                      <a:pt x="67" y="101"/>
                    </a:lnTo>
                    <a:cubicBezTo>
                      <a:pt x="137" y="147"/>
                      <a:pt x="158" y="194"/>
                      <a:pt x="142" y="252"/>
                    </a:cubicBezTo>
                    <a:lnTo>
                      <a:pt x="142" y="252"/>
                    </a:lnTo>
                    <a:cubicBezTo>
                      <a:pt x="155" y="240"/>
                      <a:pt x="167" y="234"/>
                      <a:pt x="167" y="234"/>
                    </a:cubicBezTo>
                    <a:lnTo>
                      <a:pt x="200" y="201"/>
                    </a:lnTo>
                    <a:cubicBezTo>
                      <a:pt x="167" y="101"/>
                      <a:pt x="67" y="34"/>
                      <a:pt x="34" y="1"/>
                    </a:cubicBezTo>
                    <a:close/>
                    <a:moveTo>
                      <a:pt x="142" y="252"/>
                    </a:moveTo>
                    <a:cubicBezTo>
                      <a:pt x="123" y="268"/>
                      <a:pt x="100" y="295"/>
                      <a:pt x="100" y="334"/>
                    </a:cubicBezTo>
                    <a:cubicBezTo>
                      <a:pt x="120" y="304"/>
                      <a:pt x="134" y="277"/>
                      <a:pt x="142" y="2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4"/>
              <p:cNvSpPr/>
              <p:nvPr/>
            </p:nvSpPr>
            <p:spPr>
              <a:xfrm>
                <a:off x="1354929" y="3681570"/>
                <a:ext cx="14485" cy="127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08" y="1"/>
                    </a:moveTo>
                    <a:cubicBezTo>
                      <a:pt x="71" y="1"/>
                      <a:pt x="34" y="8"/>
                      <a:pt x="1" y="19"/>
                    </a:cubicBezTo>
                    <a:cubicBezTo>
                      <a:pt x="1" y="86"/>
                      <a:pt x="67" y="153"/>
                      <a:pt x="67" y="186"/>
                    </a:cubicBezTo>
                    <a:lnTo>
                      <a:pt x="234" y="353"/>
                    </a:lnTo>
                    <a:cubicBezTo>
                      <a:pt x="268" y="353"/>
                      <a:pt x="268" y="319"/>
                      <a:pt x="268" y="319"/>
                    </a:cubicBezTo>
                    <a:lnTo>
                      <a:pt x="401" y="186"/>
                    </a:lnTo>
                    <a:cubicBezTo>
                      <a:pt x="401" y="153"/>
                      <a:pt x="334" y="153"/>
                      <a:pt x="301" y="119"/>
                    </a:cubicBezTo>
                    <a:cubicBezTo>
                      <a:pt x="256" y="30"/>
                      <a:pt x="182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4"/>
              <p:cNvSpPr/>
              <p:nvPr/>
            </p:nvSpPr>
            <p:spPr>
              <a:xfrm>
                <a:off x="1364550" y="3712306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34" y="0"/>
                    </a:moveTo>
                    <a:cubicBezTo>
                      <a:pt x="34" y="67"/>
                      <a:pt x="34" y="67"/>
                      <a:pt x="1" y="67"/>
                    </a:cubicBezTo>
                    <a:lnTo>
                      <a:pt x="1" y="100"/>
                    </a:lnTo>
                    <a:lnTo>
                      <a:pt x="67" y="100"/>
                    </a:lnTo>
                    <a:cubicBezTo>
                      <a:pt x="67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4"/>
              <p:cNvSpPr/>
              <p:nvPr/>
            </p:nvSpPr>
            <p:spPr>
              <a:xfrm>
                <a:off x="1352551" y="3717098"/>
                <a:ext cx="16719" cy="1405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90" extrusionOk="0">
                    <a:moveTo>
                      <a:pt x="200" y="1"/>
                    </a:moveTo>
                    <a:lnTo>
                      <a:pt x="0" y="201"/>
                    </a:lnTo>
                    <a:lnTo>
                      <a:pt x="0" y="267"/>
                    </a:lnTo>
                    <a:cubicBezTo>
                      <a:pt x="25" y="353"/>
                      <a:pt x="98" y="389"/>
                      <a:pt x="177" y="389"/>
                    </a:cubicBezTo>
                    <a:cubicBezTo>
                      <a:pt x="313" y="389"/>
                      <a:pt x="464" y="282"/>
                      <a:pt x="400" y="134"/>
                    </a:cubicBezTo>
                    <a:cubicBezTo>
                      <a:pt x="367" y="101"/>
                      <a:pt x="367" y="34"/>
                      <a:pt x="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4"/>
              <p:cNvSpPr/>
              <p:nvPr/>
            </p:nvSpPr>
            <p:spPr>
              <a:xfrm>
                <a:off x="1364550" y="3708703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0"/>
                      <a:pt x="34" y="33"/>
                      <a:pt x="1" y="33"/>
                    </a:cubicBezTo>
                    <a:cubicBezTo>
                      <a:pt x="1" y="67"/>
                      <a:pt x="34" y="67"/>
                      <a:pt x="34" y="10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4"/>
              <p:cNvSpPr/>
              <p:nvPr/>
            </p:nvSpPr>
            <p:spPr>
              <a:xfrm>
                <a:off x="1359758" y="3697857"/>
                <a:ext cx="7243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35" extrusionOk="0">
                    <a:moveTo>
                      <a:pt x="0" y="1"/>
                    </a:moveTo>
                    <a:cubicBezTo>
                      <a:pt x="0" y="34"/>
                      <a:pt x="34" y="68"/>
                      <a:pt x="34" y="134"/>
                    </a:cubicBezTo>
                    <a:cubicBezTo>
                      <a:pt x="134" y="134"/>
                      <a:pt x="167" y="201"/>
                      <a:pt x="167" y="234"/>
                    </a:cubicBezTo>
                    <a:cubicBezTo>
                      <a:pt x="200" y="201"/>
                      <a:pt x="200" y="134"/>
                      <a:pt x="134" y="34"/>
                    </a:cubicBezTo>
                    <a:cubicBezTo>
                      <a:pt x="134" y="1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4"/>
              <p:cNvSpPr/>
              <p:nvPr/>
            </p:nvSpPr>
            <p:spPr>
              <a:xfrm>
                <a:off x="1364550" y="3706289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34"/>
                      <a:pt x="1" y="100"/>
                      <a:pt x="1" y="100"/>
                    </a:cubicBezTo>
                    <a:cubicBezTo>
                      <a:pt x="34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4"/>
              <p:cNvSpPr/>
              <p:nvPr/>
            </p:nvSpPr>
            <p:spPr>
              <a:xfrm>
                <a:off x="1360947" y="3702685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1" y="0"/>
                    </a:moveTo>
                    <a:cubicBezTo>
                      <a:pt x="1" y="34"/>
                      <a:pt x="67" y="100"/>
                      <a:pt x="67" y="167"/>
                    </a:cubicBezTo>
                    <a:lnTo>
                      <a:pt x="101" y="200"/>
                    </a:lnTo>
                    <a:cubicBezTo>
                      <a:pt x="101" y="134"/>
                      <a:pt x="134" y="134"/>
                      <a:pt x="134" y="100"/>
                    </a:cubicBezTo>
                    <a:cubicBezTo>
                      <a:pt x="134" y="67"/>
                      <a:pt x="10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4"/>
              <p:cNvSpPr/>
              <p:nvPr/>
            </p:nvSpPr>
            <p:spPr>
              <a:xfrm>
                <a:off x="1363361" y="3709892"/>
                <a:ext cx="2414" cy="48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4" extrusionOk="0">
                    <a:moveTo>
                      <a:pt x="0" y="0"/>
                    </a:moveTo>
                    <a:lnTo>
                      <a:pt x="0" y="34"/>
                    </a:lnTo>
                    <a:cubicBezTo>
                      <a:pt x="34" y="34"/>
                      <a:pt x="34" y="67"/>
                      <a:pt x="34" y="134"/>
                    </a:cubicBezTo>
                    <a:cubicBezTo>
                      <a:pt x="67" y="134"/>
                      <a:pt x="67" y="134"/>
                      <a:pt x="67" y="67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8" name="Google Shape;6028;p34"/>
              <p:cNvSpPr/>
              <p:nvPr/>
            </p:nvSpPr>
            <p:spPr>
              <a:xfrm>
                <a:off x="1360947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101" y="1"/>
                    </a:moveTo>
                    <a:cubicBezTo>
                      <a:pt x="101" y="34"/>
                      <a:pt x="101" y="34"/>
                      <a:pt x="1" y="34"/>
                    </a:cubicBezTo>
                    <a:lnTo>
                      <a:pt x="101" y="3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9" name="Google Shape;6029;p34"/>
              <p:cNvSpPr/>
              <p:nvPr/>
            </p:nvSpPr>
            <p:spPr>
              <a:xfrm>
                <a:off x="1360947" y="3711081"/>
                <a:ext cx="4828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1" y="1"/>
                    </a:moveTo>
                    <a:cubicBezTo>
                      <a:pt x="67" y="34"/>
                      <a:pt x="1" y="101"/>
                      <a:pt x="67" y="101"/>
                    </a:cubicBezTo>
                    <a:cubicBezTo>
                      <a:pt x="67" y="134"/>
                      <a:pt x="67" y="134"/>
                      <a:pt x="101" y="134"/>
                    </a:cubicBezTo>
                    <a:cubicBezTo>
                      <a:pt x="101" y="134"/>
                      <a:pt x="134" y="134"/>
                      <a:pt x="134" y="101"/>
                    </a:cubicBezTo>
                    <a:cubicBezTo>
                      <a:pt x="101" y="101"/>
                      <a:pt x="101" y="34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4"/>
              <p:cNvSpPr/>
              <p:nvPr/>
            </p:nvSpPr>
            <p:spPr>
              <a:xfrm>
                <a:off x="1364550" y="3709892"/>
                <a:ext cx="36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34"/>
                      <a:pt x="1" y="34"/>
                      <a:pt x="1" y="0"/>
                    </a:cubicBezTo>
                    <a:cubicBezTo>
                      <a:pt x="1" y="34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4"/>
              <p:cNvSpPr/>
              <p:nvPr/>
            </p:nvSpPr>
            <p:spPr>
              <a:xfrm>
                <a:off x="1363361" y="3708703"/>
                <a:ext cx="12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0" y="0"/>
                    </a:moveTo>
                    <a:cubicBezTo>
                      <a:pt x="0" y="0"/>
                      <a:pt x="0" y="33"/>
                      <a:pt x="34" y="3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4"/>
              <p:cNvSpPr/>
              <p:nvPr/>
            </p:nvSpPr>
            <p:spPr>
              <a:xfrm>
                <a:off x="1357343" y="3711081"/>
                <a:ext cx="7243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0" y="1"/>
                    </a:moveTo>
                    <a:lnTo>
                      <a:pt x="34" y="34"/>
                    </a:lnTo>
                    <a:cubicBezTo>
                      <a:pt x="67" y="101"/>
                      <a:pt x="67" y="134"/>
                      <a:pt x="101" y="134"/>
                    </a:cubicBezTo>
                    <a:cubicBezTo>
                      <a:pt x="101" y="101"/>
                      <a:pt x="167" y="34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4"/>
              <p:cNvSpPr/>
              <p:nvPr/>
            </p:nvSpPr>
            <p:spPr>
              <a:xfrm>
                <a:off x="1358532" y="3687047"/>
                <a:ext cx="6053" cy="904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51" extrusionOk="0">
                    <a:moveTo>
                      <a:pt x="1" y="1"/>
                    </a:moveTo>
                    <a:cubicBezTo>
                      <a:pt x="8" y="30"/>
                      <a:pt x="19" y="55"/>
                      <a:pt x="31" y="75"/>
                    </a:cubicBezTo>
                    <a:lnTo>
                      <a:pt x="31" y="75"/>
                    </a:lnTo>
                    <a:cubicBezTo>
                      <a:pt x="28" y="48"/>
                      <a:pt x="19" y="19"/>
                      <a:pt x="1" y="1"/>
                    </a:cubicBezTo>
                    <a:close/>
                    <a:moveTo>
                      <a:pt x="31" y="75"/>
                    </a:moveTo>
                    <a:cubicBezTo>
                      <a:pt x="34" y="98"/>
                      <a:pt x="34" y="119"/>
                      <a:pt x="34" y="134"/>
                    </a:cubicBezTo>
                    <a:cubicBezTo>
                      <a:pt x="34" y="167"/>
                      <a:pt x="68" y="201"/>
                      <a:pt x="168" y="201"/>
                    </a:cubicBezTo>
                    <a:cubicBezTo>
                      <a:pt x="142" y="175"/>
                      <a:pt x="75" y="149"/>
                      <a:pt x="31" y="75"/>
                    </a:cubicBezTo>
                    <a:close/>
                    <a:moveTo>
                      <a:pt x="168" y="201"/>
                    </a:moveTo>
                    <a:lnTo>
                      <a:pt x="168" y="201"/>
                    </a:lnTo>
                    <a:cubicBezTo>
                      <a:pt x="151" y="234"/>
                      <a:pt x="151" y="251"/>
                      <a:pt x="155" y="251"/>
                    </a:cubicBezTo>
                    <a:cubicBezTo>
                      <a:pt x="159" y="251"/>
                      <a:pt x="168" y="234"/>
                      <a:pt x="168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4"/>
              <p:cNvSpPr/>
              <p:nvPr/>
            </p:nvSpPr>
            <p:spPr>
              <a:xfrm>
                <a:off x="1347723" y="3697857"/>
                <a:ext cx="16863" cy="1448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134"/>
                      <a:pt x="201" y="301"/>
                      <a:pt x="301" y="401"/>
                    </a:cubicBezTo>
                    <a:cubicBezTo>
                      <a:pt x="334" y="401"/>
                      <a:pt x="434" y="401"/>
                      <a:pt x="468" y="368"/>
                    </a:cubicBezTo>
                    <a:cubicBezTo>
                      <a:pt x="434" y="334"/>
                      <a:pt x="434" y="334"/>
                      <a:pt x="434" y="301"/>
                    </a:cubicBezTo>
                    <a:lnTo>
                      <a:pt x="334" y="134"/>
                    </a:lnTo>
                    <a:cubicBezTo>
                      <a:pt x="234" y="68"/>
                      <a:pt x="134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4"/>
              <p:cNvSpPr/>
              <p:nvPr/>
            </p:nvSpPr>
            <p:spPr>
              <a:xfrm>
                <a:off x="1358532" y="3700271"/>
                <a:ext cx="4864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5" extrusionOk="0">
                    <a:moveTo>
                      <a:pt x="1" y="1"/>
                    </a:moveTo>
                    <a:cubicBezTo>
                      <a:pt x="34" y="101"/>
                      <a:pt x="68" y="134"/>
                      <a:pt x="134" y="234"/>
                    </a:cubicBezTo>
                    <a:cubicBezTo>
                      <a:pt x="134" y="134"/>
                      <a:pt x="68" y="101"/>
                      <a:pt x="68" y="67"/>
                    </a:cubicBezTo>
                    <a:cubicBezTo>
                      <a:pt x="34" y="1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4"/>
              <p:cNvSpPr/>
              <p:nvPr/>
            </p:nvSpPr>
            <p:spPr>
              <a:xfrm>
                <a:off x="1358532" y="3693065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1" y="0"/>
                    </a:moveTo>
                    <a:lnTo>
                      <a:pt x="26" y="38"/>
                    </a:lnTo>
                    <a:cubicBezTo>
                      <a:pt x="26" y="25"/>
                      <a:pt x="17" y="17"/>
                      <a:pt x="1" y="0"/>
                    </a:cubicBezTo>
                    <a:close/>
                    <a:moveTo>
                      <a:pt x="26" y="38"/>
                    </a:moveTo>
                    <a:cubicBezTo>
                      <a:pt x="26" y="50"/>
                      <a:pt x="17" y="67"/>
                      <a:pt x="1" y="101"/>
                    </a:cubicBezTo>
                    <a:lnTo>
                      <a:pt x="68" y="101"/>
                    </a:lnTo>
                    <a:lnTo>
                      <a:pt x="26" y="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4"/>
              <p:cNvSpPr/>
              <p:nvPr/>
            </p:nvSpPr>
            <p:spPr>
              <a:xfrm>
                <a:off x="1359758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100" y="34"/>
                    </a:lnTo>
                    <a:cubicBezTo>
                      <a:pt x="34" y="34"/>
                      <a:pt x="34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4"/>
              <p:cNvSpPr/>
              <p:nvPr/>
            </p:nvSpPr>
            <p:spPr>
              <a:xfrm>
                <a:off x="1352659" y="3685858"/>
                <a:ext cx="8324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401" extrusionOk="0">
                    <a:moveTo>
                      <a:pt x="30" y="0"/>
                    </a:moveTo>
                    <a:cubicBezTo>
                      <a:pt x="7" y="24"/>
                      <a:pt x="0" y="47"/>
                      <a:pt x="9" y="93"/>
                    </a:cubicBezTo>
                    <a:lnTo>
                      <a:pt x="9" y="93"/>
                    </a:lnTo>
                    <a:cubicBezTo>
                      <a:pt x="11" y="64"/>
                      <a:pt x="17" y="33"/>
                      <a:pt x="30" y="0"/>
                    </a:cubicBezTo>
                    <a:close/>
                    <a:moveTo>
                      <a:pt x="9" y="93"/>
                    </a:moveTo>
                    <a:lnTo>
                      <a:pt x="9" y="93"/>
                    </a:lnTo>
                    <a:cubicBezTo>
                      <a:pt x="5" y="181"/>
                      <a:pt x="49" y="250"/>
                      <a:pt x="115" y="282"/>
                    </a:cubicBezTo>
                    <a:lnTo>
                      <a:pt x="115" y="282"/>
                    </a:lnTo>
                    <a:cubicBezTo>
                      <a:pt x="84" y="234"/>
                      <a:pt x="51" y="188"/>
                      <a:pt x="30" y="167"/>
                    </a:cubicBezTo>
                    <a:cubicBezTo>
                      <a:pt x="20" y="137"/>
                      <a:pt x="13" y="113"/>
                      <a:pt x="9" y="93"/>
                    </a:cubicBezTo>
                    <a:close/>
                    <a:moveTo>
                      <a:pt x="115" y="282"/>
                    </a:moveTo>
                    <a:cubicBezTo>
                      <a:pt x="134" y="312"/>
                      <a:pt x="151" y="342"/>
                      <a:pt x="164" y="367"/>
                    </a:cubicBezTo>
                    <a:cubicBezTo>
                      <a:pt x="197" y="367"/>
                      <a:pt x="197" y="401"/>
                      <a:pt x="231" y="401"/>
                    </a:cubicBezTo>
                    <a:cubicBezTo>
                      <a:pt x="231" y="367"/>
                      <a:pt x="197" y="334"/>
                      <a:pt x="197" y="301"/>
                    </a:cubicBezTo>
                    <a:cubicBezTo>
                      <a:pt x="168" y="301"/>
                      <a:pt x="140" y="294"/>
                      <a:pt x="115" y="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4"/>
              <p:cNvSpPr/>
              <p:nvPr/>
            </p:nvSpPr>
            <p:spPr>
              <a:xfrm>
                <a:off x="1346534" y="3700271"/>
                <a:ext cx="14449" cy="1686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68" extrusionOk="0">
                    <a:moveTo>
                      <a:pt x="0" y="1"/>
                    </a:moveTo>
                    <a:cubicBezTo>
                      <a:pt x="0" y="134"/>
                      <a:pt x="34" y="267"/>
                      <a:pt x="67" y="401"/>
                    </a:cubicBezTo>
                    <a:cubicBezTo>
                      <a:pt x="167" y="401"/>
                      <a:pt x="234" y="434"/>
                      <a:pt x="334" y="468"/>
                    </a:cubicBezTo>
                    <a:cubicBezTo>
                      <a:pt x="367" y="468"/>
                      <a:pt x="367" y="468"/>
                      <a:pt x="401" y="434"/>
                    </a:cubicBezTo>
                    <a:cubicBezTo>
                      <a:pt x="367" y="401"/>
                      <a:pt x="334" y="401"/>
                      <a:pt x="367" y="334"/>
                    </a:cubicBezTo>
                    <a:lnTo>
                      <a:pt x="334" y="301"/>
                    </a:lnTo>
                    <a:cubicBezTo>
                      <a:pt x="267" y="301"/>
                      <a:pt x="234" y="301"/>
                      <a:pt x="234" y="2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4"/>
              <p:cNvSpPr/>
              <p:nvPr/>
            </p:nvSpPr>
            <p:spPr>
              <a:xfrm>
                <a:off x="1351326" y="3687047"/>
                <a:ext cx="8468" cy="1084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01" extrusionOk="0">
                    <a:moveTo>
                      <a:pt x="34" y="1"/>
                    </a:moveTo>
                    <a:cubicBezTo>
                      <a:pt x="1" y="134"/>
                      <a:pt x="101" y="301"/>
                      <a:pt x="234" y="301"/>
                    </a:cubicBezTo>
                    <a:cubicBezTo>
                      <a:pt x="201" y="268"/>
                      <a:pt x="201" y="201"/>
                      <a:pt x="201" y="167"/>
                    </a:cubicBezTo>
                    <a:cubicBezTo>
                      <a:pt x="167" y="101"/>
                      <a:pt x="101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4"/>
              <p:cNvSpPr/>
              <p:nvPr/>
            </p:nvSpPr>
            <p:spPr>
              <a:xfrm>
                <a:off x="1348912" y="3711081"/>
                <a:ext cx="9657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8" y="134"/>
                      <a:pt x="68" y="201"/>
                      <a:pt x="101" y="334"/>
                    </a:cubicBezTo>
                    <a:cubicBezTo>
                      <a:pt x="168" y="301"/>
                      <a:pt x="234" y="201"/>
                      <a:pt x="268" y="134"/>
                    </a:cubicBezTo>
                    <a:cubicBezTo>
                      <a:pt x="168" y="134"/>
                      <a:pt x="101" y="10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4"/>
              <p:cNvSpPr/>
              <p:nvPr/>
            </p:nvSpPr>
            <p:spPr>
              <a:xfrm>
                <a:off x="1353740" y="3685858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34" y="0"/>
                    </a:moveTo>
                    <a:cubicBezTo>
                      <a:pt x="0" y="0"/>
                      <a:pt x="0" y="0"/>
                      <a:pt x="0" y="34"/>
                    </a:cubicBezTo>
                    <a:lnTo>
                      <a:pt x="167" y="200"/>
                    </a:lnTo>
                    <a:cubicBezTo>
                      <a:pt x="134" y="167"/>
                      <a:pt x="134" y="134"/>
                      <a:pt x="134" y="6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4"/>
              <p:cNvSpPr/>
              <p:nvPr/>
            </p:nvSpPr>
            <p:spPr>
              <a:xfrm>
                <a:off x="1339327" y="3670220"/>
                <a:ext cx="19241" cy="3008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8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234"/>
                      <a:pt x="100" y="468"/>
                      <a:pt x="167" y="668"/>
                    </a:cubicBezTo>
                    <a:lnTo>
                      <a:pt x="200" y="735"/>
                    </a:lnTo>
                    <a:cubicBezTo>
                      <a:pt x="267" y="768"/>
                      <a:pt x="400" y="801"/>
                      <a:pt x="534" y="835"/>
                    </a:cubicBezTo>
                    <a:cubicBezTo>
                      <a:pt x="500" y="768"/>
                      <a:pt x="434" y="735"/>
                      <a:pt x="400" y="634"/>
                    </a:cubicBezTo>
                    <a:cubicBezTo>
                      <a:pt x="367" y="568"/>
                      <a:pt x="367" y="501"/>
                      <a:pt x="400" y="468"/>
                    </a:cubicBezTo>
                    <a:cubicBezTo>
                      <a:pt x="267" y="334"/>
                      <a:pt x="200" y="268"/>
                      <a:pt x="100" y="1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4"/>
              <p:cNvSpPr/>
              <p:nvPr/>
            </p:nvSpPr>
            <p:spPr>
              <a:xfrm>
                <a:off x="1353740" y="3681030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0" y="101"/>
                    </a:lnTo>
                    <a:lnTo>
                      <a:pt x="134" y="201"/>
                    </a:lnTo>
                    <a:cubicBezTo>
                      <a:pt x="100" y="168"/>
                      <a:pt x="100" y="10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4"/>
              <p:cNvSpPr/>
              <p:nvPr/>
            </p:nvSpPr>
            <p:spPr>
              <a:xfrm>
                <a:off x="1354929" y="3681030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67" y="1"/>
                    </a:moveTo>
                    <a:cubicBezTo>
                      <a:pt x="1" y="34"/>
                      <a:pt x="1" y="34"/>
                      <a:pt x="1" y="101"/>
                    </a:cubicBezTo>
                    <a:cubicBezTo>
                      <a:pt x="1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4"/>
              <p:cNvSpPr/>
              <p:nvPr/>
            </p:nvSpPr>
            <p:spPr>
              <a:xfrm>
                <a:off x="1310465" y="3250946"/>
                <a:ext cx="46914" cy="433723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037" extrusionOk="0">
                    <a:moveTo>
                      <a:pt x="544" y="1"/>
                    </a:moveTo>
                    <a:cubicBezTo>
                      <a:pt x="439" y="1"/>
                      <a:pt x="328" y="48"/>
                      <a:pt x="234" y="95"/>
                    </a:cubicBezTo>
                    <a:cubicBezTo>
                      <a:pt x="201" y="3898"/>
                      <a:pt x="1" y="7801"/>
                      <a:pt x="801" y="11537"/>
                    </a:cubicBezTo>
                    <a:cubicBezTo>
                      <a:pt x="868" y="11603"/>
                      <a:pt x="901" y="11637"/>
                      <a:pt x="968" y="11737"/>
                    </a:cubicBezTo>
                    <a:lnTo>
                      <a:pt x="1235" y="12037"/>
                    </a:lnTo>
                    <a:cubicBezTo>
                      <a:pt x="1235" y="11970"/>
                      <a:pt x="1301" y="11970"/>
                      <a:pt x="1301" y="11937"/>
                    </a:cubicBezTo>
                    <a:cubicBezTo>
                      <a:pt x="367" y="8067"/>
                      <a:pt x="634" y="4031"/>
                      <a:pt x="668" y="62"/>
                    </a:cubicBezTo>
                    <a:lnTo>
                      <a:pt x="668" y="28"/>
                    </a:lnTo>
                    <a:cubicBezTo>
                      <a:pt x="629" y="9"/>
                      <a:pt x="587" y="1"/>
                      <a:pt x="5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4"/>
              <p:cNvSpPr/>
              <p:nvPr/>
            </p:nvSpPr>
            <p:spPr>
              <a:xfrm>
                <a:off x="1342930" y="3696668"/>
                <a:ext cx="14449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01" extrusionOk="0">
                    <a:moveTo>
                      <a:pt x="0" y="1"/>
                    </a:moveTo>
                    <a:cubicBezTo>
                      <a:pt x="0" y="34"/>
                      <a:pt x="67" y="67"/>
                      <a:pt x="67" y="101"/>
                    </a:cubicBezTo>
                    <a:lnTo>
                      <a:pt x="300" y="367"/>
                    </a:lnTo>
                    <a:cubicBezTo>
                      <a:pt x="334" y="367"/>
                      <a:pt x="400" y="401"/>
                      <a:pt x="400" y="401"/>
                    </a:cubicBezTo>
                    <a:cubicBezTo>
                      <a:pt x="300" y="234"/>
                      <a:pt x="167" y="10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4"/>
              <p:cNvSpPr/>
              <p:nvPr/>
            </p:nvSpPr>
            <p:spPr>
              <a:xfrm>
                <a:off x="1353740" y="3684633"/>
                <a:ext cx="122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0" y="1"/>
                      <a:pt x="0" y="1"/>
                      <a:pt x="34" y="1"/>
                    </a:cubicBezTo>
                    <a:lnTo>
                      <a:pt x="34" y="1"/>
                    </a:lnTo>
                    <a:cubicBezTo>
                      <a:pt x="0" y="1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4"/>
              <p:cNvSpPr/>
              <p:nvPr/>
            </p:nvSpPr>
            <p:spPr>
              <a:xfrm>
                <a:off x="1341705" y="3673823"/>
                <a:ext cx="12071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" y="41"/>
                      <a:pt x="81" y="75"/>
                      <a:pt x="119" y="105"/>
                    </a:cubicBezTo>
                    <a:lnTo>
                      <a:pt x="119" y="105"/>
                    </a:lnTo>
                    <a:cubicBezTo>
                      <a:pt x="85" y="70"/>
                      <a:pt x="47" y="35"/>
                      <a:pt x="1" y="1"/>
                    </a:cubicBezTo>
                    <a:close/>
                    <a:moveTo>
                      <a:pt x="119" y="105"/>
                    </a:moveTo>
                    <a:cubicBezTo>
                      <a:pt x="184" y="174"/>
                      <a:pt x="235" y="247"/>
                      <a:pt x="301" y="334"/>
                    </a:cubicBezTo>
                    <a:lnTo>
                      <a:pt x="334" y="301"/>
                    </a:lnTo>
                    <a:cubicBezTo>
                      <a:pt x="288" y="231"/>
                      <a:pt x="208" y="177"/>
                      <a:pt x="119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4"/>
              <p:cNvSpPr/>
              <p:nvPr/>
            </p:nvSpPr>
            <p:spPr>
              <a:xfrm>
                <a:off x="1352551" y="3685318"/>
                <a:ext cx="1081" cy="577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2" y="0"/>
                    </a:moveTo>
                    <a:cubicBezTo>
                      <a:pt x="19" y="0"/>
                      <a:pt x="11" y="4"/>
                      <a:pt x="0" y="15"/>
                    </a:cubicBezTo>
                    <a:cubicBezTo>
                      <a:pt x="22" y="15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4"/>
              <p:cNvSpPr/>
              <p:nvPr/>
            </p:nvSpPr>
            <p:spPr>
              <a:xfrm>
                <a:off x="942682" y="3584895"/>
                <a:ext cx="409906" cy="173713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4821" extrusionOk="0">
                    <a:moveTo>
                      <a:pt x="0" y="0"/>
                    </a:moveTo>
                    <a:cubicBezTo>
                      <a:pt x="434" y="2068"/>
                      <a:pt x="3336" y="3503"/>
                      <a:pt x="5071" y="4137"/>
                    </a:cubicBezTo>
                    <a:cubicBezTo>
                      <a:pt x="6049" y="4493"/>
                      <a:pt x="7313" y="4820"/>
                      <a:pt x="8528" y="4820"/>
                    </a:cubicBezTo>
                    <a:cubicBezTo>
                      <a:pt x="9589" y="4820"/>
                      <a:pt x="10613" y="4570"/>
                      <a:pt x="11375" y="3870"/>
                    </a:cubicBezTo>
                    <a:cubicBezTo>
                      <a:pt x="11342" y="3770"/>
                      <a:pt x="11342" y="3670"/>
                      <a:pt x="11275" y="3536"/>
                    </a:cubicBezTo>
                    <a:cubicBezTo>
                      <a:pt x="7572" y="2169"/>
                      <a:pt x="3836" y="9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4"/>
              <p:cNvSpPr/>
              <p:nvPr/>
            </p:nvSpPr>
            <p:spPr>
              <a:xfrm>
                <a:off x="940268" y="3568068"/>
                <a:ext cx="408681" cy="146652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4070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1" y="267"/>
                      <a:pt x="1" y="334"/>
                      <a:pt x="34" y="467"/>
                    </a:cubicBezTo>
                    <a:cubicBezTo>
                      <a:pt x="3903" y="1435"/>
                      <a:pt x="7639" y="2669"/>
                      <a:pt x="11342" y="4070"/>
                    </a:cubicBezTo>
                    <a:cubicBezTo>
                      <a:pt x="11309" y="3936"/>
                      <a:pt x="11309" y="3803"/>
                      <a:pt x="11275" y="3670"/>
                    </a:cubicBezTo>
                    <a:cubicBezTo>
                      <a:pt x="11175" y="3603"/>
                      <a:pt x="11142" y="3570"/>
                      <a:pt x="11142" y="3469"/>
                    </a:cubicBezTo>
                    <a:cubicBezTo>
                      <a:pt x="7473" y="2135"/>
                      <a:pt x="3803" y="93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4"/>
              <p:cNvSpPr/>
              <p:nvPr/>
            </p:nvSpPr>
            <p:spPr>
              <a:xfrm>
                <a:off x="1342930" y="3693065"/>
                <a:ext cx="2414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34" extrusionOk="0">
                    <a:moveTo>
                      <a:pt x="0" y="0"/>
                    </a:moveTo>
                    <a:lnTo>
                      <a:pt x="0" y="34"/>
                    </a:lnTo>
                    <a:lnTo>
                      <a:pt x="67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4"/>
              <p:cNvSpPr/>
              <p:nvPr/>
            </p:nvSpPr>
            <p:spPr>
              <a:xfrm>
                <a:off x="1340516" y="3693065"/>
                <a:ext cx="6053" cy="605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134" y="134"/>
                      <a:pt x="134" y="101"/>
                      <a:pt x="134" y="34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4"/>
              <p:cNvSpPr/>
              <p:nvPr/>
            </p:nvSpPr>
            <p:spPr>
              <a:xfrm>
                <a:off x="1324878" y="3675049"/>
                <a:ext cx="18088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67"/>
                      <a:pt x="268" y="334"/>
                      <a:pt x="401" y="500"/>
                    </a:cubicBezTo>
                    <a:cubicBezTo>
                      <a:pt x="434" y="500"/>
                      <a:pt x="468" y="534"/>
                      <a:pt x="501" y="534"/>
                    </a:cubicBezTo>
                    <a:lnTo>
                      <a:pt x="501" y="500"/>
                    </a:lnTo>
                    <a:cubicBezTo>
                      <a:pt x="401" y="334"/>
                      <a:pt x="234" y="1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4"/>
              <p:cNvSpPr/>
              <p:nvPr/>
            </p:nvSpPr>
            <p:spPr>
              <a:xfrm>
                <a:off x="1336913" y="3666617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0" y="1"/>
                    </a:moveTo>
                    <a:cubicBezTo>
                      <a:pt x="67" y="67"/>
                      <a:pt x="134" y="167"/>
                      <a:pt x="167" y="201"/>
                    </a:cubicBezTo>
                    <a:lnTo>
                      <a:pt x="67" y="67"/>
                    </a:lnTo>
                    <a:cubicBezTo>
                      <a:pt x="67" y="34"/>
                      <a:pt x="67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4"/>
              <p:cNvSpPr/>
              <p:nvPr/>
            </p:nvSpPr>
            <p:spPr>
              <a:xfrm>
                <a:off x="1306862" y="3644997"/>
                <a:ext cx="38483" cy="4929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3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300"/>
                      <a:pt x="334" y="601"/>
                      <a:pt x="568" y="867"/>
                    </a:cubicBezTo>
                    <a:lnTo>
                      <a:pt x="1068" y="1368"/>
                    </a:lnTo>
                    <a:cubicBezTo>
                      <a:pt x="968" y="1168"/>
                      <a:pt x="934" y="934"/>
                      <a:pt x="901" y="701"/>
                    </a:cubicBezTo>
                    <a:cubicBezTo>
                      <a:pt x="601" y="467"/>
                      <a:pt x="301" y="20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4"/>
              <p:cNvSpPr/>
              <p:nvPr/>
            </p:nvSpPr>
            <p:spPr>
              <a:xfrm>
                <a:off x="1317672" y="3245794"/>
                <a:ext cx="15674" cy="861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39" extrusionOk="0">
                    <a:moveTo>
                      <a:pt x="190" y="0"/>
                    </a:moveTo>
                    <a:cubicBezTo>
                      <a:pt x="90" y="0"/>
                      <a:pt x="1" y="67"/>
                      <a:pt x="1" y="205"/>
                    </a:cubicBezTo>
                    <a:lnTo>
                      <a:pt x="1" y="238"/>
                    </a:lnTo>
                    <a:cubicBezTo>
                      <a:pt x="134" y="205"/>
                      <a:pt x="301" y="171"/>
                      <a:pt x="434" y="171"/>
                    </a:cubicBezTo>
                    <a:cubicBezTo>
                      <a:pt x="386" y="58"/>
                      <a:pt x="283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4"/>
              <p:cNvSpPr/>
              <p:nvPr/>
            </p:nvSpPr>
            <p:spPr>
              <a:xfrm>
                <a:off x="936736" y="3517298"/>
                <a:ext cx="402627" cy="175803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4879" extrusionOk="0">
                    <a:moveTo>
                      <a:pt x="1553" y="0"/>
                    </a:moveTo>
                    <a:cubicBezTo>
                      <a:pt x="658" y="0"/>
                      <a:pt x="0" y="349"/>
                      <a:pt x="65" y="1409"/>
                    </a:cubicBezTo>
                    <a:cubicBezTo>
                      <a:pt x="3835" y="2343"/>
                      <a:pt x="7537" y="3544"/>
                      <a:pt x="11173" y="4878"/>
                    </a:cubicBezTo>
                    <a:lnTo>
                      <a:pt x="10773" y="4378"/>
                    </a:lnTo>
                    <a:cubicBezTo>
                      <a:pt x="10339" y="3978"/>
                      <a:pt x="9772" y="3644"/>
                      <a:pt x="9372" y="3311"/>
                    </a:cubicBezTo>
                    <a:cubicBezTo>
                      <a:pt x="8204" y="2510"/>
                      <a:pt x="6937" y="1743"/>
                      <a:pt x="5669" y="1176"/>
                    </a:cubicBezTo>
                    <a:cubicBezTo>
                      <a:pt x="4975" y="869"/>
                      <a:pt x="2967" y="0"/>
                      <a:pt x="1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4"/>
              <p:cNvSpPr/>
              <p:nvPr/>
            </p:nvSpPr>
            <p:spPr>
              <a:xfrm>
                <a:off x="922251" y="3503066"/>
                <a:ext cx="402663" cy="172019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4774" extrusionOk="0">
                    <a:moveTo>
                      <a:pt x="1949" y="0"/>
                    </a:moveTo>
                    <a:cubicBezTo>
                      <a:pt x="829" y="0"/>
                      <a:pt x="65" y="488"/>
                      <a:pt x="0" y="1738"/>
                    </a:cubicBezTo>
                    <a:cubicBezTo>
                      <a:pt x="134" y="1738"/>
                      <a:pt x="300" y="1771"/>
                      <a:pt x="434" y="1804"/>
                    </a:cubicBezTo>
                    <a:cubicBezTo>
                      <a:pt x="369" y="733"/>
                      <a:pt x="1024" y="381"/>
                      <a:pt x="1915" y="381"/>
                    </a:cubicBezTo>
                    <a:cubicBezTo>
                      <a:pt x="3326" y="381"/>
                      <a:pt x="5330" y="1264"/>
                      <a:pt x="6004" y="1571"/>
                    </a:cubicBezTo>
                    <a:cubicBezTo>
                      <a:pt x="7305" y="2138"/>
                      <a:pt x="8573" y="2905"/>
                      <a:pt x="9740" y="3706"/>
                    </a:cubicBezTo>
                    <a:cubicBezTo>
                      <a:pt x="10241" y="4039"/>
                      <a:pt x="10741" y="4373"/>
                      <a:pt x="11175" y="4773"/>
                    </a:cubicBezTo>
                    <a:cubicBezTo>
                      <a:pt x="10975" y="4473"/>
                      <a:pt x="10808" y="4206"/>
                      <a:pt x="10541" y="3906"/>
                    </a:cubicBezTo>
                    <a:cubicBezTo>
                      <a:pt x="8215" y="2144"/>
                      <a:pt x="4298" y="0"/>
                      <a:pt x="1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4"/>
              <p:cNvSpPr/>
              <p:nvPr/>
            </p:nvSpPr>
            <p:spPr>
              <a:xfrm>
                <a:off x="1263587" y="3254370"/>
                <a:ext cx="73362" cy="41228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1442" extrusionOk="0">
                    <a:moveTo>
                      <a:pt x="1502" y="0"/>
                    </a:moveTo>
                    <a:lnTo>
                      <a:pt x="1502" y="0"/>
                    </a:lnTo>
                    <a:cubicBezTo>
                      <a:pt x="1135" y="200"/>
                      <a:pt x="835" y="634"/>
                      <a:pt x="668" y="967"/>
                    </a:cubicBezTo>
                    <a:cubicBezTo>
                      <a:pt x="101" y="2135"/>
                      <a:pt x="1" y="3536"/>
                      <a:pt x="101" y="4837"/>
                    </a:cubicBezTo>
                    <a:cubicBezTo>
                      <a:pt x="201" y="6972"/>
                      <a:pt x="701" y="9607"/>
                      <a:pt x="2035" y="11442"/>
                    </a:cubicBezTo>
                    <a:cubicBezTo>
                      <a:pt x="1302" y="7672"/>
                      <a:pt x="1502" y="3803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4"/>
              <p:cNvSpPr/>
              <p:nvPr/>
            </p:nvSpPr>
            <p:spPr>
              <a:xfrm>
                <a:off x="925855" y="3565654"/>
                <a:ext cx="16863" cy="1927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35" extrusionOk="0">
                    <a:moveTo>
                      <a:pt x="0" y="1"/>
                    </a:moveTo>
                    <a:lnTo>
                      <a:pt x="0" y="67"/>
                    </a:lnTo>
                    <a:lnTo>
                      <a:pt x="0" y="401"/>
                    </a:lnTo>
                    <a:cubicBezTo>
                      <a:pt x="134" y="468"/>
                      <a:pt x="300" y="501"/>
                      <a:pt x="467" y="534"/>
                    </a:cubicBezTo>
                    <a:cubicBezTo>
                      <a:pt x="401" y="401"/>
                      <a:pt x="367" y="301"/>
                      <a:pt x="401" y="201"/>
                    </a:cubicBezTo>
                    <a:lnTo>
                      <a:pt x="401" y="67"/>
                    </a:lnTo>
                    <a:cubicBezTo>
                      <a:pt x="300" y="34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4"/>
              <p:cNvSpPr/>
              <p:nvPr/>
            </p:nvSpPr>
            <p:spPr>
              <a:xfrm>
                <a:off x="897425" y="3560790"/>
                <a:ext cx="27241" cy="193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36" extrusionOk="0">
                    <a:moveTo>
                      <a:pt x="318" y="0"/>
                    </a:moveTo>
                    <a:cubicBezTo>
                      <a:pt x="50" y="0"/>
                      <a:pt x="0" y="340"/>
                      <a:pt x="256" y="436"/>
                    </a:cubicBezTo>
                    <a:lnTo>
                      <a:pt x="756" y="536"/>
                    </a:lnTo>
                    <a:lnTo>
                      <a:pt x="756" y="169"/>
                    </a:lnTo>
                    <a:lnTo>
                      <a:pt x="756" y="102"/>
                    </a:lnTo>
                    <a:cubicBezTo>
                      <a:pt x="622" y="35"/>
                      <a:pt x="489" y="35"/>
                      <a:pt x="356" y="2"/>
                    </a:cubicBezTo>
                    <a:cubicBezTo>
                      <a:pt x="343" y="1"/>
                      <a:pt x="330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4" name="Google Shape;6064;p34"/>
            <p:cNvGrpSpPr/>
            <p:nvPr/>
          </p:nvGrpSpPr>
          <p:grpSpPr>
            <a:xfrm rot="-10539912" flipH="1">
              <a:off x="904311" y="-144528"/>
              <a:ext cx="1266212" cy="2429860"/>
              <a:chOff x="361278" y="2038239"/>
              <a:chExt cx="1344182" cy="2579484"/>
            </a:xfrm>
          </p:grpSpPr>
          <p:sp>
            <p:nvSpPr>
              <p:cNvPr id="6065" name="Google Shape;6065;p34"/>
              <p:cNvSpPr/>
              <p:nvPr/>
            </p:nvSpPr>
            <p:spPr>
              <a:xfrm rot="2700000">
                <a:off x="1201792" y="4410182"/>
                <a:ext cx="167947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68" extrusionOk="0">
                    <a:moveTo>
                      <a:pt x="33" y="0"/>
                    </a:moveTo>
                    <a:lnTo>
                      <a:pt x="33" y="67"/>
                    </a:lnTo>
                    <a:lnTo>
                      <a:pt x="33" y="334"/>
                    </a:lnTo>
                    <a:cubicBezTo>
                      <a:pt x="33" y="400"/>
                      <a:pt x="0" y="434"/>
                      <a:pt x="0" y="467"/>
                    </a:cubicBezTo>
                    <a:cubicBezTo>
                      <a:pt x="1034" y="567"/>
                      <a:pt x="2135" y="567"/>
                      <a:pt x="3169" y="567"/>
                    </a:cubicBezTo>
                    <a:cubicBezTo>
                      <a:pt x="3403" y="567"/>
                      <a:pt x="3403" y="134"/>
                      <a:pt x="3169" y="134"/>
                    </a:cubicBezTo>
                    <a:cubicBezTo>
                      <a:pt x="2068" y="134"/>
                      <a:pt x="1034" y="100"/>
                      <a:pt x="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4"/>
              <p:cNvSpPr/>
              <p:nvPr/>
            </p:nvSpPr>
            <p:spPr>
              <a:xfrm rot="2700000">
                <a:off x="1232309" y="3855106"/>
                <a:ext cx="329280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1009" extrusionOk="0">
                    <a:moveTo>
                      <a:pt x="1835" y="1"/>
                    </a:moveTo>
                    <a:cubicBezTo>
                      <a:pt x="33" y="1"/>
                      <a:pt x="0" y="2702"/>
                      <a:pt x="0" y="3837"/>
                    </a:cubicBezTo>
                    <a:cubicBezTo>
                      <a:pt x="33" y="4804"/>
                      <a:pt x="167" y="5805"/>
                      <a:pt x="534" y="6705"/>
                    </a:cubicBezTo>
                    <a:cubicBezTo>
                      <a:pt x="1168" y="8240"/>
                      <a:pt x="2302" y="9541"/>
                      <a:pt x="3202" y="10908"/>
                    </a:cubicBezTo>
                    <a:cubicBezTo>
                      <a:pt x="3302" y="10908"/>
                      <a:pt x="3436" y="10975"/>
                      <a:pt x="3536" y="10975"/>
                    </a:cubicBezTo>
                    <a:cubicBezTo>
                      <a:pt x="3603" y="10975"/>
                      <a:pt x="3603" y="10908"/>
                      <a:pt x="3636" y="10908"/>
                    </a:cubicBezTo>
                    <a:lnTo>
                      <a:pt x="3703" y="10908"/>
                    </a:lnTo>
                    <a:cubicBezTo>
                      <a:pt x="2368" y="8874"/>
                      <a:pt x="701" y="7172"/>
                      <a:pt x="467" y="4637"/>
                    </a:cubicBezTo>
                    <a:cubicBezTo>
                      <a:pt x="342" y="3420"/>
                      <a:pt x="188" y="423"/>
                      <a:pt x="1916" y="423"/>
                    </a:cubicBezTo>
                    <a:cubicBezTo>
                      <a:pt x="2035" y="423"/>
                      <a:pt x="2164" y="437"/>
                      <a:pt x="2302" y="468"/>
                    </a:cubicBezTo>
                    <a:cubicBezTo>
                      <a:pt x="6671" y="1368"/>
                      <a:pt x="3970" y="7906"/>
                      <a:pt x="3869" y="11008"/>
                    </a:cubicBezTo>
                    <a:cubicBezTo>
                      <a:pt x="3936" y="11008"/>
                      <a:pt x="3936" y="10975"/>
                      <a:pt x="3936" y="10975"/>
                    </a:cubicBezTo>
                    <a:cubicBezTo>
                      <a:pt x="3968" y="10896"/>
                      <a:pt x="4029" y="10862"/>
                      <a:pt x="4095" y="10862"/>
                    </a:cubicBezTo>
                    <a:cubicBezTo>
                      <a:pt x="4170" y="10862"/>
                      <a:pt x="4250" y="10905"/>
                      <a:pt x="4303" y="10975"/>
                    </a:cubicBezTo>
                    <a:cubicBezTo>
                      <a:pt x="4303" y="8707"/>
                      <a:pt x="5170" y="6472"/>
                      <a:pt x="5170" y="4204"/>
                    </a:cubicBezTo>
                    <a:cubicBezTo>
                      <a:pt x="5170" y="2235"/>
                      <a:pt x="4103" y="34"/>
                      <a:pt x="1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4"/>
              <p:cNvSpPr/>
              <p:nvPr/>
            </p:nvSpPr>
            <p:spPr>
              <a:xfrm rot="2700000">
                <a:off x="1236052" y="4352196"/>
                <a:ext cx="1678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4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33" y="67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4"/>
              <p:cNvSpPr/>
              <p:nvPr/>
            </p:nvSpPr>
            <p:spPr>
              <a:xfrm rot="2700000">
                <a:off x="1217674" y="4352826"/>
                <a:ext cx="11598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201" y="0"/>
                    </a:moveTo>
                    <a:cubicBezTo>
                      <a:pt x="168" y="0"/>
                      <a:pt x="168" y="34"/>
                      <a:pt x="168" y="34"/>
                    </a:cubicBezTo>
                    <a:cubicBezTo>
                      <a:pt x="101" y="167"/>
                      <a:pt x="34" y="234"/>
                      <a:pt x="1" y="367"/>
                    </a:cubicBezTo>
                    <a:lnTo>
                      <a:pt x="201" y="367"/>
                    </a:lnTo>
                    <a:cubicBezTo>
                      <a:pt x="234" y="334"/>
                      <a:pt x="234" y="300"/>
                      <a:pt x="234" y="234"/>
                    </a:cubicBezTo>
                    <a:cubicBezTo>
                      <a:pt x="234" y="134"/>
                      <a:pt x="201" y="34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4"/>
              <p:cNvSpPr/>
              <p:nvPr/>
            </p:nvSpPr>
            <p:spPr>
              <a:xfrm rot="2700000">
                <a:off x="1234883" y="4355019"/>
                <a:ext cx="1678" cy="3307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cubicBezTo>
                      <a:pt x="0" y="0"/>
                      <a:pt x="33" y="0"/>
                      <a:pt x="0" y="0"/>
                    </a:cubicBezTo>
                    <a:cubicBezTo>
                      <a:pt x="33" y="67"/>
                      <a:pt x="33" y="67"/>
                      <a:pt x="0" y="0"/>
                    </a:cubicBezTo>
                    <a:cubicBezTo>
                      <a:pt x="0" y="67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4"/>
              <p:cNvSpPr/>
              <p:nvPr/>
            </p:nvSpPr>
            <p:spPr>
              <a:xfrm rot="2700000">
                <a:off x="1213258" y="4345387"/>
                <a:ext cx="18162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34" y="0"/>
                    </a:moveTo>
                    <a:cubicBezTo>
                      <a:pt x="100" y="100"/>
                      <a:pt x="100" y="234"/>
                      <a:pt x="0" y="300"/>
                    </a:cubicBezTo>
                    <a:lnTo>
                      <a:pt x="0" y="334"/>
                    </a:lnTo>
                    <a:lnTo>
                      <a:pt x="0" y="434"/>
                    </a:lnTo>
                    <a:lnTo>
                      <a:pt x="167" y="434"/>
                    </a:lnTo>
                    <a:cubicBezTo>
                      <a:pt x="200" y="300"/>
                      <a:pt x="234" y="234"/>
                      <a:pt x="334" y="100"/>
                    </a:cubicBezTo>
                    <a:cubicBezTo>
                      <a:pt x="367" y="67"/>
                      <a:pt x="367" y="67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4"/>
              <p:cNvSpPr/>
              <p:nvPr/>
            </p:nvSpPr>
            <p:spPr>
              <a:xfrm rot="2700000">
                <a:off x="1220207" y="4338740"/>
                <a:ext cx="21468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0" extrusionOk="0">
                    <a:moveTo>
                      <a:pt x="254" y="0"/>
                    </a:moveTo>
                    <a:cubicBezTo>
                      <a:pt x="185" y="0"/>
                      <a:pt x="112" y="36"/>
                      <a:pt x="67" y="126"/>
                    </a:cubicBezTo>
                    <a:lnTo>
                      <a:pt x="0" y="160"/>
                    </a:lnTo>
                    <a:lnTo>
                      <a:pt x="67" y="193"/>
                    </a:lnTo>
                    <a:cubicBezTo>
                      <a:pt x="167" y="260"/>
                      <a:pt x="301" y="260"/>
                      <a:pt x="434" y="260"/>
                    </a:cubicBezTo>
                    <a:lnTo>
                      <a:pt x="434" y="126"/>
                    </a:lnTo>
                    <a:cubicBezTo>
                      <a:pt x="416" y="53"/>
                      <a:pt x="33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4"/>
              <p:cNvSpPr/>
              <p:nvPr/>
            </p:nvSpPr>
            <p:spPr>
              <a:xfrm rot="2700000">
                <a:off x="1208258" y="4364685"/>
                <a:ext cx="13226" cy="47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6" extrusionOk="0">
                    <a:moveTo>
                      <a:pt x="67" y="1"/>
                    </a:moveTo>
                    <a:cubicBezTo>
                      <a:pt x="67" y="34"/>
                      <a:pt x="67" y="34"/>
                      <a:pt x="0" y="67"/>
                    </a:cubicBezTo>
                    <a:cubicBezTo>
                      <a:pt x="30" y="87"/>
                      <a:pt x="62" y="95"/>
                      <a:pt x="93" y="95"/>
                    </a:cubicBezTo>
                    <a:cubicBezTo>
                      <a:pt x="170" y="95"/>
                      <a:pt x="244" y="48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4"/>
              <p:cNvSpPr/>
              <p:nvPr/>
            </p:nvSpPr>
            <p:spPr>
              <a:xfrm rot="2700000">
                <a:off x="1206562" y="4358245"/>
                <a:ext cx="8242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1" extrusionOk="0">
                    <a:moveTo>
                      <a:pt x="0" y="0"/>
                    </a:moveTo>
                    <a:cubicBezTo>
                      <a:pt x="0" y="67"/>
                      <a:pt x="67" y="100"/>
                      <a:pt x="100" y="100"/>
                    </a:cubicBezTo>
                    <a:cubicBezTo>
                      <a:pt x="100" y="100"/>
                      <a:pt x="100" y="67"/>
                      <a:pt x="167" y="34"/>
                    </a:cubicBezTo>
                    <a:cubicBezTo>
                      <a:pt x="100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4"/>
              <p:cNvSpPr/>
              <p:nvPr/>
            </p:nvSpPr>
            <p:spPr>
              <a:xfrm rot="2700000">
                <a:off x="1214686" y="4340520"/>
                <a:ext cx="8291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0" y="100"/>
                      <a:pt x="0" y="167"/>
                      <a:pt x="67" y="300"/>
                    </a:cubicBezTo>
                    <a:cubicBezTo>
                      <a:pt x="167" y="234"/>
                      <a:pt x="167" y="10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4"/>
              <p:cNvSpPr/>
              <p:nvPr/>
            </p:nvSpPr>
            <p:spPr>
              <a:xfrm rot="2700000">
                <a:off x="1223821" y="4341256"/>
                <a:ext cx="1678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5" extrusionOk="0">
                    <a:moveTo>
                      <a:pt x="34" y="34"/>
                    </a:moveTo>
                    <a:cubicBezTo>
                      <a:pt x="0" y="34"/>
                      <a:pt x="0" y="34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4"/>
              <p:cNvSpPr/>
              <p:nvPr/>
            </p:nvSpPr>
            <p:spPr>
              <a:xfrm rot="2700000">
                <a:off x="806879" y="4188035"/>
                <a:ext cx="326023" cy="368367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64" extrusionOk="0">
                    <a:moveTo>
                      <a:pt x="6161" y="155"/>
                    </a:moveTo>
                    <a:cubicBezTo>
                      <a:pt x="5070" y="2356"/>
                      <a:pt x="4964" y="5476"/>
                      <a:pt x="2836" y="6839"/>
                    </a:cubicBezTo>
                    <a:cubicBezTo>
                      <a:pt x="2590" y="6999"/>
                      <a:pt x="2277" y="7086"/>
                      <a:pt x="1974" y="7086"/>
                    </a:cubicBezTo>
                    <a:cubicBezTo>
                      <a:pt x="1454" y="7086"/>
                      <a:pt x="964" y="6829"/>
                      <a:pt x="901" y="6239"/>
                    </a:cubicBezTo>
                    <a:cubicBezTo>
                      <a:pt x="868" y="5505"/>
                      <a:pt x="1268" y="4771"/>
                      <a:pt x="1602" y="4137"/>
                    </a:cubicBezTo>
                    <a:cubicBezTo>
                      <a:pt x="2561" y="2350"/>
                      <a:pt x="4374" y="1023"/>
                      <a:pt x="6161" y="155"/>
                    </a:cubicBezTo>
                    <a:close/>
                    <a:moveTo>
                      <a:pt x="5504" y="1"/>
                    </a:moveTo>
                    <a:cubicBezTo>
                      <a:pt x="3703" y="968"/>
                      <a:pt x="2035" y="2402"/>
                      <a:pt x="1068" y="4237"/>
                    </a:cubicBezTo>
                    <a:cubicBezTo>
                      <a:pt x="501" y="5305"/>
                      <a:pt x="1" y="7173"/>
                      <a:pt x="1702" y="7439"/>
                    </a:cubicBezTo>
                    <a:cubicBezTo>
                      <a:pt x="1810" y="7455"/>
                      <a:pt x="1915" y="7463"/>
                      <a:pt x="2017" y="7463"/>
                    </a:cubicBezTo>
                    <a:cubicBezTo>
                      <a:pt x="3401" y="7463"/>
                      <a:pt x="4278" y="6056"/>
                      <a:pt x="4837" y="4938"/>
                    </a:cubicBezTo>
                    <a:cubicBezTo>
                      <a:pt x="5538" y="3437"/>
                      <a:pt x="5838" y="1669"/>
                      <a:pt x="6605" y="234"/>
                    </a:cubicBezTo>
                    <a:lnTo>
                      <a:pt x="6505" y="101"/>
                    </a:lnTo>
                    <a:cubicBezTo>
                      <a:pt x="6464" y="87"/>
                      <a:pt x="6428" y="79"/>
                      <a:pt x="6391" y="79"/>
                    </a:cubicBezTo>
                    <a:cubicBezTo>
                      <a:pt x="6338" y="79"/>
                      <a:pt x="6283" y="95"/>
                      <a:pt x="6205" y="134"/>
                    </a:cubicBezTo>
                    <a:lnTo>
                      <a:pt x="6205" y="101"/>
                    </a:lnTo>
                    <a:cubicBezTo>
                      <a:pt x="5938" y="67"/>
                      <a:pt x="5738" y="67"/>
                      <a:pt x="5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4"/>
              <p:cNvSpPr/>
              <p:nvPr/>
            </p:nvSpPr>
            <p:spPr>
              <a:xfrm rot="2700000">
                <a:off x="1232847" y="3878509"/>
                <a:ext cx="320002" cy="5224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10586" extrusionOk="0">
                    <a:moveTo>
                      <a:pt x="1729" y="0"/>
                    </a:moveTo>
                    <a:cubicBezTo>
                      <a:pt x="1" y="0"/>
                      <a:pt x="155" y="3000"/>
                      <a:pt x="279" y="4248"/>
                    </a:cubicBezTo>
                    <a:cubicBezTo>
                      <a:pt x="580" y="6783"/>
                      <a:pt x="2214" y="8518"/>
                      <a:pt x="3548" y="10552"/>
                    </a:cubicBezTo>
                    <a:cubicBezTo>
                      <a:pt x="3615" y="10552"/>
                      <a:pt x="3648" y="10552"/>
                      <a:pt x="3715" y="10586"/>
                    </a:cubicBezTo>
                    <a:cubicBezTo>
                      <a:pt x="3782" y="7517"/>
                      <a:pt x="6484" y="946"/>
                      <a:pt x="2114" y="45"/>
                    </a:cubicBezTo>
                    <a:cubicBezTo>
                      <a:pt x="1976" y="15"/>
                      <a:pt x="1848" y="0"/>
                      <a:pt x="1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4"/>
              <p:cNvSpPr/>
              <p:nvPr/>
            </p:nvSpPr>
            <p:spPr>
              <a:xfrm rot="2700000">
                <a:off x="1198853" y="4348352"/>
                <a:ext cx="13226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0" y="101"/>
                    </a:cubicBezTo>
                    <a:lnTo>
                      <a:pt x="267" y="101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4"/>
              <p:cNvSpPr/>
              <p:nvPr/>
            </p:nvSpPr>
            <p:spPr>
              <a:xfrm rot="2700000">
                <a:off x="1225228" y="433953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4"/>
                    </a:moveTo>
                    <a:cubicBezTo>
                      <a:pt x="0" y="34"/>
                      <a:pt x="0" y="0"/>
                      <a:pt x="0" y="34"/>
                    </a:cubicBez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4"/>
              <p:cNvSpPr/>
              <p:nvPr/>
            </p:nvSpPr>
            <p:spPr>
              <a:xfrm rot="2700000">
                <a:off x="1221237" y="4339511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7" y="1"/>
                    </a:moveTo>
                    <a:lnTo>
                      <a:pt x="67" y="1"/>
                    </a:lnTo>
                    <a:lnTo>
                      <a:pt x="67" y="1"/>
                    </a:lnTo>
                    <a:cubicBezTo>
                      <a:pt x="0" y="34"/>
                      <a:pt x="0" y="34"/>
                      <a:pt x="67" y="1"/>
                    </a:cubicBezTo>
                    <a:cubicBezTo>
                      <a:pt x="0" y="1"/>
                      <a:pt x="0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4"/>
              <p:cNvSpPr/>
              <p:nvPr/>
            </p:nvSpPr>
            <p:spPr>
              <a:xfrm rot="2700000">
                <a:off x="1203807" y="4333969"/>
                <a:ext cx="14904" cy="1979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1" extrusionOk="0">
                    <a:moveTo>
                      <a:pt x="301" y="0"/>
                    </a:moveTo>
                    <a:cubicBezTo>
                      <a:pt x="168" y="134"/>
                      <a:pt x="134" y="267"/>
                      <a:pt x="1" y="400"/>
                    </a:cubicBezTo>
                    <a:lnTo>
                      <a:pt x="34" y="400"/>
                    </a:lnTo>
                    <a:cubicBezTo>
                      <a:pt x="134" y="400"/>
                      <a:pt x="168" y="334"/>
                      <a:pt x="234" y="300"/>
                    </a:cubicBezTo>
                    <a:lnTo>
                      <a:pt x="301" y="300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4"/>
              <p:cNvSpPr/>
              <p:nvPr/>
            </p:nvSpPr>
            <p:spPr>
              <a:xfrm rot="2700000">
                <a:off x="1217844" y="4335786"/>
                <a:ext cx="8291" cy="40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2" extrusionOk="0">
                    <a:moveTo>
                      <a:pt x="37" y="1"/>
                    </a:moveTo>
                    <a:cubicBezTo>
                      <a:pt x="23" y="1"/>
                      <a:pt x="10" y="5"/>
                      <a:pt x="0" y="14"/>
                    </a:cubicBezTo>
                    <a:cubicBezTo>
                      <a:pt x="34" y="48"/>
                      <a:pt x="34" y="48"/>
                      <a:pt x="34" y="81"/>
                    </a:cubicBezTo>
                    <a:cubicBezTo>
                      <a:pt x="67" y="81"/>
                      <a:pt x="67" y="81"/>
                      <a:pt x="167" y="48"/>
                    </a:cubicBezTo>
                    <a:cubicBezTo>
                      <a:pt x="120" y="24"/>
                      <a:pt x="73" y="1"/>
                      <a:pt x="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4"/>
              <p:cNvSpPr/>
              <p:nvPr/>
            </p:nvSpPr>
            <p:spPr>
              <a:xfrm rot="2700000">
                <a:off x="1176787" y="4319730"/>
                <a:ext cx="44516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5" extrusionOk="0">
                    <a:moveTo>
                      <a:pt x="801" y="1"/>
                    </a:moveTo>
                    <a:cubicBezTo>
                      <a:pt x="823" y="131"/>
                      <a:pt x="703" y="233"/>
                      <a:pt x="580" y="233"/>
                    </a:cubicBezTo>
                    <a:cubicBezTo>
                      <a:pt x="514" y="233"/>
                      <a:pt x="448" y="204"/>
                      <a:pt x="401" y="134"/>
                    </a:cubicBezTo>
                    <a:cubicBezTo>
                      <a:pt x="301" y="168"/>
                      <a:pt x="134" y="268"/>
                      <a:pt x="1" y="334"/>
                    </a:cubicBezTo>
                    <a:cubicBezTo>
                      <a:pt x="234" y="368"/>
                      <a:pt x="468" y="434"/>
                      <a:pt x="701" y="434"/>
                    </a:cubicBezTo>
                    <a:cubicBezTo>
                      <a:pt x="735" y="268"/>
                      <a:pt x="835" y="134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4"/>
              <p:cNvSpPr/>
              <p:nvPr/>
            </p:nvSpPr>
            <p:spPr>
              <a:xfrm rot="2700000">
                <a:off x="1197890" y="4326876"/>
                <a:ext cx="20876" cy="111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26" extrusionOk="0">
                    <a:moveTo>
                      <a:pt x="267" y="1"/>
                    </a:moveTo>
                    <a:lnTo>
                      <a:pt x="0" y="134"/>
                    </a:lnTo>
                    <a:cubicBezTo>
                      <a:pt x="44" y="199"/>
                      <a:pt x="105" y="226"/>
                      <a:pt x="166" y="226"/>
                    </a:cubicBezTo>
                    <a:cubicBezTo>
                      <a:pt x="294" y="226"/>
                      <a:pt x="423" y="113"/>
                      <a:pt x="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4"/>
              <p:cNvSpPr/>
              <p:nvPr/>
            </p:nvSpPr>
            <p:spPr>
              <a:xfrm rot="2700000">
                <a:off x="1212366" y="4330794"/>
                <a:ext cx="8291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4" extrusionOk="0">
                    <a:moveTo>
                      <a:pt x="67" y="0"/>
                    </a:moveTo>
                    <a:cubicBezTo>
                      <a:pt x="34" y="0"/>
                      <a:pt x="34" y="34"/>
                      <a:pt x="1" y="34"/>
                    </a:cubicBezTo>
                    <a:lnTo>
                      <a:pt x="167" y="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4"/>
              <p:cNvSpPr/>
              <p:nvPr/>
            </p:nvSpPr>
            <p:spPr>
              <a:xfrm rot="2700000">
                <a:off x="1200189" y="4346754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4"/>
              <p:cNvSpPr/>
              <p:nvPr/>
            </p:nvSpPr>
            <p:spPr>
              <a:xfrm rot="2700000">
                <a:off x="1196968" y="4321677"/>
                <a:ext cx="1811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68" extrusionOk="0">
                    <a:moveTo>
                      <a:pt x="0" y="0"/>
                    </a:moveTo>
                    <a:cubicBezTo>
                      <a:pt x="33" y="34"/>
                      <a:pt x="67" y="134"/>
                      <a:pt x="100" y="167"/>
                    </a:cubicBezTo>
                    <a:lnTo>
                      <a:pt x="367" y="34"/>
                    </a:lnTo>
                    <a:cubicBezTo>
                      <a:pt x="234" y="34"/>
                      <a:pt x="10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4"/>
              <p:cNvSpPr/>
              <p:nvPr/>
            </p:nvSpPr>
            <p:spPr>
              <a:xfrm rot="2700000">
                <a:off x="935391" y="4140376"/>
                <a:ext cx="337571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1736" extrusionOk="0">
                    <a:moveTo>
                      <a:pt x="268" y="1"/>
                    </a:moveTo>
                    <a:cubicBezTo>
                      <a:pt x="301" y="67"/>
                      <a:pt x="301" y="201"/>
                      <a:pt x="168" y="268"/>
                    </a:cubicBezTo>
                    <a:cubicBezTo>
                      <a:pt x="101" y="301"/>
                      <a:pt x="68" y="301"/>
                      <a:pt x="1" y="368"/>
                    </a:cubicBezTo>
                    <a:cubicBezTo>
                      <a:pt x="2102" y="1035"/>
                      <a:pt x="4237" y="1502"/>
                      <a:pt x="6439" y="1735"/>
                    </a:cubicBezTo>
                    <a:cubicBezTo>
                      <a:pt x="6572" y="1669"/>
                      <a:pt x="6739" y="1602"/>
                      <a:pt x="6839" y="1535"/>
                    </a:cubicBezTo>
                    <a:cubicBezTo>
                      <a:pt x="6806" y="1435"/>
                      <a:pt x="6772" y="1402"/>
                      <a:pt x="6739" y="1368"/>
                    </a:cubicBezTo>
                    <a:cubicBezTo>
                      <a:pt x="4504" y="1102"/>
                      <a:pt x="2303" y="668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9" name="Google Shape;6089;p34"/>
              <p:cNvSpPr/>
              <p:nvPr/>
            </p:nvSpPr>
            <p:spPr>
              <a:xfrm rot="2700000">
                <a:off x="854338" y="4205126"/>
                <a:ext cx="261815" cy="343049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951" extrusionOk="0">
                    <a:moveTo>
                      <a:pt x="5304" y="1"/>
                    </a:moveTo>
                    <a:cubicBezTo>
                      <a:pt x="3503" y="868"/>
                      <a:pt x="1668" y="2202"/>
                      <a:pt x="768" y="4004"/>
                    </a:cubicBezTo>
                    <a:cubicBezTo>
                      <a:pt x="434" y="4571"/>
                      <a:pt x="1" y="5371"/>
                      <a:pt x="67" y="6072"/>
                    </a:cubicBezTo>
                    <a:cubicBezTo>
                      <a:pt x="88" y="6686"/>
                      <a:pt x="581" y="6951"/>
                      <a:pt x="1108" y="6951"/>
                    </a:cubicBezTo>
                    <a:cubicBezTo>
                      <a:pt x="1411" y="6951"/>
                      <a:pt x="1725" y="6864"/>
                      <a:pt x="1969" y="6706"/>
                    </a:cubicBezTo>
                    <a:cubicBezTo>
                      <a:pt x="4137" y="5338"/>
                      <a:pt x="4237" y="2169"/>
                      <a:pt x="5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0" name="Google Shape;6090;p34"/>
              <p:cNvSpPr/>
              <p:nvPr/>
            </p:nvSpPr>
            <p:spPr>
              <a:xfrm rot="2700000">
                <a:off x="999486" y="4029320"/>
                <a:ext cx="23097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34" extrusionOk="0">
                    <a:moveTo>
                      <a:pt x="101" y="0"/>
                    </a:moveTo>
                    <a:cubicBezTo>
                      <a:pt x="34" y="0"/>
                      <a:pt x="34" y="67"/>
                      <a:pt x="1" y="67"/>
                    </a:cubicBezTo>
                    <a:cubicBezTo>
                      <a:pt x="34" y="100"/>
                      <a:pt x="34" y="167"/>
                      <a:pt x="101" y="234"/>
                    </a:cubicBezTo>
                    <a:cubicBezTo>
                      <a:pt x="101" y="267"/>
                      <a:pt x="101" y="334"/>
                      <a:pt x="34" y="367"/>
                    </a:cubicBezTo>
                    <a:cubicBezTo>
                      <a:pt x="101" y="367"/>
                      <a:pt x="134" y="434"/>
                      <a:pt x="168" y="434"/>
                    </a:cubicBezTo>
                    <a:cubicBezTo>
                      <a:pt x="268" y="400"/>
                      <a:pt x="301" y="400"/>
                      <a:pt x="334" y="334"/>
                    </a:cubicBezTo>
                    <a:cubicBezTo>
                      <a:pt x="468" y="267"/>
                      <a:pt x="468" y="133"/>
                      <a:pt x="434" y="67"/>
                    </a:cubicBezTo>
                    <a:cubicBezTo>
                      <a:pt x="301" y="67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4"/>
              <p:cNvSpPr/>
              <p:nvPr/>
            </p:nvSpPr>
            <p:spPr>
              <a:xfrm rot="2700000">
                <a:off x="1013060" y="4030628"/>
                <a:ext cx="11548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13" extrusionOk="0">
                    <a:moveTo>
                      <a:pt x="88" y="0"/>
                    </a:moveTo>
                    <a:cubicBezTo>
                      <a:pt x="63" y="0"/>
                      <a:pt x="34" y="4"/>
                      <a:pt x="0" y="13"/>
                    </a:cubicBezTo>
                    <a:cubicBezTo>
                      <a:pt x="67" y="46"/>
                      <a:pt x="167" y="113"/>
                      <a:pt x="234" y="113"/>
                    </a:cubicBezTo>
                    <a:cubicBezTo>
                      <a:pt x="209" y="38"/>
                      <a:pt x="165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4"/>
              <p:cNvSpPr/>
              <p:nvPr/>
            </p:nvSpPr>
            <p:spPr>
              <a:xfrm rot="2700000">
                <a:off x="1002459" y="3516651"/>
                <a:ext cx="232154" cy="50818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297" extrusionOk="0">
                    <a:moveTo>
                      <a:pt x="2304" y="339"/>
                    </a:moveTo>
                    <a:cubicBezTo>
                      <a:pt x="2991" y="339"/>
                      <a:pt x="3662" y="1095"/>
                      <a:pt x="3903" y="1657"/>
                    </a:cubicBezTo>
                    <a:cubicBezTo>
                      <a:pt x="4303" y="2691"/>
                      <a:pt x="4237" y="3925"/>
                      <a:pt x="4170" y="4993"/>
                    </a:cubicBezTo>
                    <a:cubicBezTo>
                      <a:pt x="4137" y="6491"/>
                      <a:pt x="3638" y="8356"/>
                      <a:pt x="3935" y="9955"/>
                    </a:cubicBezTo>
                    <a:lnTo>
                      <a:pt x="3935" y="9955"/>
                    </a:lnTo>
                    <a:cubicBezTo>
                      <a:pt x="2425" y="9587"/>
                      <a:pt x="1733" y="6818"/>
                      <a:pt x="1435" y="5627"/>
                    </a:cubicBezTo>
                    <a:cubicBezTo>
                      <a:pt x="1101" y="4359"/>
                      <a:pt x="434" y="1357"/>
                      <a:pt x="1802" y="490"/>
                    </a:cubicBezTo>
                    <a:cubicBezTo>
                      <a:pt x="1966" y="384"/>
                      <a:pt x="2136" y="339"/>
                      <a:pt x="2304" y="339"/>
                    </a:cubicBezTo>
                    <a:close/>
                    <a:moveTo>
                      <a:pt x="2364" y="1"/>
                    </a:moveTo>
                    <a:cubicBezTo>
                      <a:pt x="2030" y="1"/>
                      <a:pt x="1702" y="102"/>
                      <a:pt x="1435" y="323"/>
                    </a:cubicBezTo>
                    <a:cubicBezTo>
                      <a:pt x="0" y="1457"/>
                      <a:pt x="734" y="4526"/>
                      <a:pt x="1101" y="5960"/>
                    </a:cubicBezTo>
                    <a:cubicBezTo>
                      <a:pt x="1401" y="6994"/>
                      <a:pt x="1902" y="8796"/>
                      <a:pt x="2836" y="9763"/>
                    </a:cubicBezTo>
                    <a:cubicBezTo>
                      <a:pt x="3236" y="9863"/>
                      <a:pt x="3636" y="10030"/>
                      <a:pt x="4003" y="10163"/>
                    </a:cubicBezTo>
                    <a:cubicBezTo>
                      <a:pt x="4003" y="10107"/>
                      <a:pt x="3979" y="10026"/>
                      <a:pt x="3972" y="9982"/>
                    </a:cubicBezTo>
                    <a:lnTo>
                      <a:pt x="3972" y="9982"/>
                    </a:lnTo>
                    <a:cubicBezTo>
                      <a:pt x="4016" y="9996"/>
                      <a:pt x="4078" y="9996"/>
                      <a:pt x="4103" y="9996"/>
                    </a:cubicBezTo>
                    <a:cubicBezTo>
                      <a:pt x="4270" y="9996"/>
                      <a:pt x="4337" y="10130"/>
                      <a:pt x="4303" y="10263"/>
                    </a:cubicBezTo>
                    <a:cubicBezTo>
                      <a:pt x="4370" y="10263"/>
                      <a:pt x="4403" y="10297"/>
                      <a:pt x="4437" y="10297"/>
                    </a:cubicBezTo>
                    <a:cubicBezTo>
                      <a:pt x="4203" y="9329"/>
                      <a:pt x="4370" y="8162"/>
                      <a:pt x="4437" y="7228"/>
                    </a:cubicBezTo>
                    <a:cubicBezTo>
                      <a:pt x="4570" y="5760"/>
                      <a:pt x="4704" y="4292"/>
                      <a:pt x="4570" y="2825"/>
                    </a:cubicBezTo>
                    <a:cubicBezTo>
                      <a:pt x="4470" y="1824"/>
                      <a:pt x="4203" y="890"/>
                      <a:pt x="3436" y="356"/>
                    </a:cubicBezTo>
                    <a:cubicBezTo>
                      <a:pt x="3119" y="127"/>
                      <a:pt x="2737" y="1"/>
                      <a:pt x="2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4"/>
              <p:cNvSpPr/>
              <p:nvPr/>
            </p:nvSpPr>
            <p:spPr>
              <a:xfrm rot="2700000">
                <a:off x="452906" y="3800718"/>
                <a:ext cx="526838" cy="318373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6451" extrusionOk="0">
                    <a:moveTo>
                      <a:pt x="9441" y="1"/>
                    </a:moveTo>
                    <a:cubicBezTo>
                      <a:pt x="7139" y="568"/>
                      <a:pt x="4937" y="1001"/>
                      <a:pt x="3003" y="2436"/>
                    </a:cubicBezTo>
                    <a:cubicBezTo>
                      <a:pt x="2069" y="3170"/>
                      <a:pt x="334" y="4771"/>
                      <a:pt x="1668" y="5938"/>
                    </a:cubicBezTo>
                    <a:cubicBezTo>
                      <a:pt x="2082" y="6304"/>
                      <a:pt x="2532" y="6450"/>
                      <a:pt x="2989" y="6450"/>
                    </a:cubicBezTo>
                    <a:cubicBezTo>
                      <a:pt x="4117" y="6450"/>
                      <a:pt x="5288" y="5559"/>
                      <a:pt x="6072" y="4871"/>
                    </a:cubicBezTo>
                    <a:cubicBezTo>
                      <a:pt x="7606" y="3503"/>
                      <a:pt x="8840" y="1368"/>
                      <a:pt x="10675" y="368"/>
                    </a:cubicBezTo>
                    <a:cubicBezTo>
                      <a:pt x="10642" y="368"/>
                      <a:pt x="10608" y="334"/>
                      <a:pt x="10575" y="334"/>
                    </a:cubicBezTo>
                    <a:cubicBezTo>
                      <a:pt x="10525" y="384"/>
                      <a:pt x="10441" y="409"/>
                      <a:pt x="10371" y="409"/>
                    </a:cubicBezTo>
                    <a:cubicBezTo>
                      <a:pt x="10300" y="409"/>
                      <a:pt x="10241" y="384"/>
                      <a:pt x="10241" y="334"/>
                    </a:cubicBezTo>
                    <a:cubicBezTo>
                      <a:pt x="10175" y="268"/>
                      <a:pt x="10175" y="268"/>
                      <a:pt x="10175" y="234"/>
                    </a:cubicBezTo>
                    <a:lnTo>
                      <a:pt x="10141" y="234"/>
                    </a:lnTo>
                    <a:cubicBezTo>
                      <a:pt x="9007" y="935"/>
                      <a:pt x="8173" y="2102"/>
                      <a:pt x="7306" y="3036"/>
                    </a:cubicBezTo>
                    <a:cubicBezTo>
                      <a:pt x="6239" y="4134"/>
                      <a:pt x="4701" y="6029"/>
                      <a:pt x="2995" y="6029"/>
                    </a:cubicBezTo>
                    <a:cubicBezTo>
                      <a:pt x="2887" y="6029"/>
                      <a:pt x="2779" y="6021"/>
                      <a:pt x="2669" y="6005"/>
                    </a:cubicBezTo>
                    <a:cubicBezTo>
                      <a:pt x="1" y="5538"/>
                      <a:pt x="3003" y="2903"/>
                      <a:pt x="3903" y="2336"/>
                    </a:cubicBezTo>
                    <a:cubicBezTo>
                      <a:pt x="5738" y="1068"/>
                      <a:pt x="7973" y="835"/>
                      <a:pt x="10108" y="234"/>
                    </a:cubicBezTo>
                    <a:lnTo>
                      <a:pt x="10141" y="234"/>
                    </a:lnTo>
                    <a:cubicBezTo>
                      <a:pt x="9908" y="168"/>
                      <a:pt x="9674" y="67"/>
                      <a:pt x="9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4"/>
              <p:cNvSpPr/>
              <p:nvPr/>
            </p:nvSpPr>
            <p:spPr>
              <a:xfrm rot="2700000">
                <a:off x="1010617" y="4023817"/>
                <a:ext cx="6663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68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67"/>
                    </a:cubicBezTo>
                    <a:cubicBezTo>
                      <a:pt x="101" y="67"/>
                      <a:pt x="101" y="34"/>
                      <a:pt x="134" y="34"/>
                    </a:cubicBezTo>
                    <a:cubicBezTo>
                      <a:pt x="101" y="34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4"/>
              <p:cNvSpPr/>
              <p:nvPr/>
            </p:nvSpPr>
            <p:spPr>
              <a:xfrm rot="2700000">
                <a:off x="987026" y="4018980"/>
                <a:ext cx="2477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334" y="0"/>
                    </a:moveTo>
                    <a:cubicBezTo>
                      <a:pt x="301" y="0"/>
                      <a:pt x="201" y="67"/>
                      <a:pt x="168" y="100"/>
                    </a:cubicBezTo>
                    <a:cubicBezTo>
                      <a:pt x="168" y="134"/>
                      <a:pt x="134" y="167"/>
                      <a:pt x="34" y="234"/>
                    </a:cubicBezTo>
                    <a:lnTo>
                      <a:pt x="1" y="234"/>
                    </a:lnTo>
                    <a:cubicBezTo>
                      <a:pt x="168" y="267"/>
                      <a:pt x="301" y="301"/>
                      <a:pt x="401" y="334"/>
                    </a:cubicBezTo>
                    <a:cubicBezTo>
                      <a:pt x="468" y="301"/>
                      <a:pt x="501" y="267"/>
                      <a:pt x="468" y="201"/>
                    </a:cubicBezTo>
                    <a:cubicBezTo>
                      <a:pt x="468" y="134"/>
                      <a:pt x="401" y="67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4"/>
              <p:cNvSpPr/>
              <p:nvPr/>
            </p:nvSpPr>
            <p:spPr>
              <a:xfrm rot="2700000">
                <a:off x="982859" y="4028058"/>
                <a:ext cx="21419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03" extrusionOk="0">
                    <a:moveTo>
                      <a:pt x="0" y="1"/>
                    </a:moveTo>
                    <a:cubicBezTo>
                      <a:pt x="0" y="34"/>
                      <a:pt x="0" y="34"/>
                      <a:pt x="34" y="68"/>
                    </a:cubicBezTo>
                    <a:cubicBezTo>
                      <a:pt x="90" y="162"/>
                      <a:pt x="178" y="203"/>
                      <a:pt x="262" y="203"/>
                    </a:cubicBezTo>
                    <a:cubicBezTo>
                      <a:pt x="327" y="203"/>
                      <a:pt x="390" y="178"/>
                      <a:pt x="434" y="134"/>
                    </a:cubicBezTo>
                    <a:cubicBezTo>
                      <a:pt x="267" y="68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4"/>
              <p:cNvSpPr/>
              <p:nvPr/>
            </p:nvSpPr>
            <p:spPr>
              <a:xfrm rot="2700000">
                <a:off x="1004586" y="4017596"/>
                <a:ext cx="8291" cy="996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2" extrusionOk="0">
                    <a:moveTo>
                      <a:pt x="67" y="1"/>
                    </a:moveTo>
                    <a:cubicBezTo>
                      <a:pt x="0" y="1"/>
                      <a:pt x="0" y="34"/>
                      <a:pt x="0" y="34"/>
                    </a:cubicBezTo>
                    <a:cubicBezTo>
                      <a:pt x="0" y="68"/>
                      <a:pt x="67" y="134"/>
                      <a:pt x="0" y="201"/>
                    </a:cubicBezTo>
                    <a:cubicBezTo>
                      <a:pt x="67" y="168"/>
                      <a:pt x="134" y="168"/>
                      <a:pt x="167" y="101"/>
                    </a:cubicBezTo>
                    <a:cubicBezTo>
                      <a:pt x="134" y="68"/>
                      <a:pt x="134" y="68"/>
                      <a:pt x="134" y="34"/>
                    </a:cubicBezTo>
                    <a:cubicBezTo>
                      <a:pt x="100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4"/>
              <p:cNvSpPr/>
              <p:nvPr/>
            </p:nvSpPr>
            <p:spPr>
              <a:xfrm rot="2700000">
                <a:off x="998260" y="3995128"/>
                <a:ext cx="19790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" extrusionOk="0">
                    <a:moveTo>
                      <a:pt x="0" y="0"/>
                    </a:moveTo>
                    <a:cubicBezTo>
                      <a:pt x="0" y="67"/>
                      <a:pt x="33" y="167"/>
                      <a:pt x="33" y="201"/>
                    </a:cubicBezTo>
                    <a:cubicBezTo>
                      <a:pt x="133" y="234"/>
                      <a:pt x="167" y="234"/>
                      <a:pt x="234" y="267"/>
                    </a:cubicBezTo>
                    <a:lnTo>
                      <a:pt x="300" y="267"/>
                    </a:lnTo>
                    <a:cubicBezTo>
                      <a:pt x="334" y="267"/>
                      <a:pt x="367" y="334"/>
                      <a:pt x="400" y="334"/>
                    </a:cubicBezTo>
                    <a:cubicBezTo>
                      <a:pt x="400" y="234"/>
                      <a:pt x="367" y="67"/>
                      <a:pt x="200" y="67"/>
                    </a:cubicBezTo>
                    <a:cubicBezTo>
                      <a:pt x="167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4"/>
              <p:cNvSpPr/>
              <p:nvPr/>
            </p:nvSpPr>
            <p:spPr>
              <a:xfrm rot="2700000">
                <a:off x="1005646" y="4011364"/>
                <a:ext cx="4985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00" y="100"/>
                      <a:pt x="100" y="100"/>
                      <a:pt x="100" y="67"/>
                    </a:cubicBezTo>
                    <a:cubicBezTo>
                      <a:pt x="67" y="0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4"/>
              <p:cNvSpPr/>
              <p:nvPr/>
            </p:nvSpPr>
            <p:spPr>
              <a:xfrm rot="2700000">
                <a:off x="987658" y="4010477"/>
                <a:ext cx="1653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1" extrusionOk="0">
                    <a:moveTo>
                      <a:pt x="301" y="1"/>
                    </a:moveTo>
                    <a:cubicBezTo>
                      <a:pt x="301" y="34"/>
                      <a:pt x="234" y="101"/>
                      <a:pt x="101" y="101"/>
                    </a:cubicBezTo>
                    <a:lnTo>
                      <a:pt x="1" y="101"/>
                    </a:lnTo>
                    <a:cubicBezTo>
                      <a:pt x="67" y="134"/>
                      <a:pt x="67" y="201"/>
                      <a:pt x="101" y="301"/>
                    </a:cubicBezTo>
                    <a:cubicBezTo>
                      <a:pt x="168" y="268"/>
                      <a:pt x="234" y="201"/>
                      <a:pt x="301" y="167"/>
                    </a:cubicBezTo>
                    <a:cubicBezTo>
                      <a:pt x="334" y="134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4"/>
              <p:cNvSpPr/>
              <p:nvPr/>
            </p:nvSpPr>
            <p:spPr>
              <a:xfrm rot="2700000">
                <a:off x="990388" y="4019850"/>
                <a:ext cx="9920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200" y="0"/>
                    </a:moveTo>
                    <a:cubicBezTo>
                      <a:pt x="134" y="34"/>
                      <a:pt x="34" y="101"/>
                      <a:pt x="0" y="134"/>
                    </a:cubicBezTo>
                    <a:lnTo>
                      <a:pt x="100" y="134"/>
                    </a:lnTo>
                    <a:cubicBezTo>
                      <a:pt x="167" y="101"/>
                      <a:pt x="200" y="34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4"/>
              <p:cNvSpPr/>
              <p:nvPr/>
            </p:nvSpPr>
            <p:spPr>
              <a:xfrm rot="2700000">
                <a:off x="994865" y="4006203"/>
                <a:ext cx="1485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68" extrusionOk="0">
                    <a:moveTo>
                      <a:pt x="1" y="0"/>
                    </a:moveTo>
                    <a:cubicBezTo>
                      <a:pt x="1" y="67"/>
                      <a:pt x="67" y="134"/>
                      <a:pt x="67" y="167"/>
                    </a:cubicBezTo>
                    <a:lnTo>
                      <a:pt x="134" y="167"/>
                    </a:lnTo>
                    <a:cubicBezTo>
                      <a:pt x="234" y="167"/>
                      <a:pt x="268" y="134"/>
                      <a:pt x="301" y="100"/>
                    </a:cubicBezTo>
                    <a:cubicBezTo>
                      <a:pt x="301" y="67"/>
                      <a:pt x="268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4"/>
              <p:cNvSpPr/>
              <p:nvPr/>
            </p:nvSpPr>
            <p:spPr>
              <a:xfrm rot="2700000">
                <a:off x="1023282" y="3532152"/>
                <a:ext cx="192672" cy="47501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625" extrusionOk="0">
                    <a:moveTo>
                      <a:pt x="1887" y="1"/>
                    </a:moveTo>
                    <a:cubicBezTo>
                      <a:pt x="1714" y="1"/>
                      <a:pt x="1539" y="46"/>
                      <a:pt x="1368" y="151"/>
                    </a:cubicBezTo>
                    <a:cubicBezTo>
                      <a:pt x="1" y="1019"/>
                      <a:pt x="668" y="4021"/>
                      <a:pt x="1001" y="5288"/>
                    </a:cubicBezTo>
                    <a:cubicBezTo>
                      <a:pt x="1335" y="6489"/>
                      <a:pt x="2035" y="9291"/>
                      <a:pt x="3536" y="9625"/>
                    </a:cubicBezTo>
                    <a:cubicBezTo>
                      <a:pt x="3236" y="8024"/>
                      <a:pt x="3703" y="6156"/>
                      <a:pt x="3803" y="4655"/>
                    </a:cubicBezTo>
                    <a:cubicBezTo>
                      <a:pt x="3837" y="3587"/>
                      <a:pt x="3903" y="2353"/>
                      <a:pt x="3503" y="1319"/>
                    </a:cubicBezTo>
                    <a:cubicBezTo>
                      <a:pt x="3262" y="756"/>
                      <a:pt x="2591" y="1"/>
                      <a:pt x="1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4"/>
              <p:cNvSpPr/>
              <p:nvPr/>
            </p:nvSpPr>
            <p:spPr>
              <a:xfrm rot="2700000">
                <a:off x="998035" y="4002861"/>
                <a:ext cx="13226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34"/>
                      <a:pt x="34" y="67"/>
                    </a:cubicBezTo>
                    <a:lnTo>
                      <a:pt x="267" y="67"/>
                    </a:lnTo>
                    <a:cubicBezTo>
                      <a:pt x="167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4"/>
              <p:cNvSpPr/>
              <p:nvPr/>
            </p:nvSpPr>
            <p:spPr>
              <a:xfrm rot="2700000">
                <a:off x="988081" y="4021369"/>
                <a:ext cx="172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4"/>
              <p:cNvSpPr/>
              <p:nvPr/>
            </p:nvSpPr>
            <p:spPr>
              <a:xfrm rot="2700000">
                <a:off x="989513" y="402196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4"/>
              <p:cNvSpPr/>
              <p:nvPr/>
            </p:nvSpPr>
            <p:spPr>
              <a:xfrm rot="2700000">
                <a:off x="965794" y="3995704"/>
                <a:ext cx="3464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334" extrusionOk="0">
                    <a:moveTo>
                      <a:pt x="301" y="0"/>
                    </a:moveTo>
                    <a:cubicBezTo>
                      <a:pt x="201" y="34"/>
                      <a:pt x="67" y="34"/>
                      <a:pt x="1" y="67"/>
                    </a:cubicBezTo>
                    <a:cubicBezTo>
                      <a:pt x="201" y="167"/>
                      <a:pt x="468" y="234"/>
                      <a:pt x="701" y="334"/>
                    </a:cubicBezTo>
                    <a:cubicBezTo>
                      <a:pt x="668" y="234"/>
                      <a:pt x="668" y="167"/>
                      <a:pt x="634" y="67"/>
                    </a:cubicBezTo>
                    <a:cubicBezTo>
                      <a:pt x="501" y="67"/>
                      <a:pt x="401" y="34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4"/>
              <p:cNvSpPr/>
              <p:nvPr/>
            </p:nvSpPr>
            <p:spPr>
              <a:xfrm rot="2700000">
                <a:off x="981609" y="3999207"/>
                <a:ext cx="1816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01" y="1"/>
                    </a:moveTo>
                    <a:cubicBezTo>
                      <a:pt x="234" y="1"/>
                      <a:pt x="101" y="34"/>
                      <a:pt x="1" y="68"/>
                    </a:cubicBezTo>
                    <a:cubicBezTo>
                      <a:pt x="101" y="101"/>
                      <a:pt x="234" y="168"/>
                      <a:pt x="367" y="168"/>
                    </a:cubicBezTo>
                    <a:cubicBezTo>
                      <a:pt x="367" y="101"/>
                      <a:pt x="301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4"/>
              <p:cNvSpPr/>
              <p:nvPr/>
            </p:nvSpPr>
            <p:spPr>
              <a:xfrm rot="2700000">
                <a:off x="958336" y="3964890"/>
                <a:ext cx="57693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34"/>
                      <a:pt x="535" y="434"/>
                      <a:pt x="868" y="568"/>
                    </a:cubicBezTo>
                    <a:cubicBezTo>
                      <a:pt x="935" y="534"/>
                      <a:pt x="1068" y="534"/>
                      <a:pt x="1168" y="501"/>
                    </a:cubicBezTo>
                    <a:cubicBezTo>
                      <a:pt x="1102" y="434"/>
                      <a:pt x="1102" y="434"/>
                      <a:pt x="1102" y="401"/>
                    </a:cubicBezTo>
                    <a:cubicBezTo>
                      <a:pt x="701" y="234"/>
                      <a:pt x="335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4"/>
              <p:cNvSpPr/>
              <p:nvPr/>
            </p:nvSpPr>
            <p:spPr>
              <a:xfrm rot="2700000">
                <a:off x="716171" y="3698050"/>
                <a:ext cx="391859" cy="192672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904" extrusionOk="0">
                    <a:moveTo>
                      <a:pt x="468" y="1"/>
                    </a:moveTo>
                    <a:cubicBezTo>
                      <a:pt x="446" y="90"/>
                      <a:pt x="334" y="134"/>
                      <a:pt x="243" y="134"/>
                    </a:cubicBezTo>
                    <a:cubicBezTo>
                      <a:pt x="197" y="134"/>
                      <a:pt x="157" y="123"/>
                      <a:pt x="134" y="101"/>
                    </a:cubicBezTo>
                    <a:lnTo>
                      <a:pt x="1" y="234"/>
                    </a:lnTo>
                    <a:cubicBezTo>
                      <a:pt x="34" y="268"/>
                      <a:pt x="101" y="268"/>
                      <a:pt x="134" y="301"/>
                    </a:cubicBezTo>
                    <a:cubicBezTo>
                      <a:pt x="161" y="291"/>
                      <a:pt x="187" y="286"/>
                      <a:pt x="213" y="286"/>
                    </a:cubicBezTo>
                    <a:cubicBezTo>
                      <a:pt x="350" y="286"/>
                      <a:pt x="468" y="417"/>
                      <a:pt x="468" y="501"/>
                    </a:cubicBezTo>
                    <a:cubicBezTo>
                      <a:pt x="2703" y="1836"/>
                      <a:pt x="5138" y="3003"/>
                      <a:pt x="7640" y="3904"/>
                    </a:cubicBezTo>
                    <a:cubicBezTo>
                      <a:pt x="7706" y="3837"/>
                      <a:pt x="7840" y="3837"/>
                      <a:pt x="7940" y="3804"/>
                    </a:cubicBezTo>
                    <a:cubicBezTo>
                      <a:pt x="7606" y="3670"/>
                      <a:pt x="7306" y="3470"/>
                      <a:pt x="7106" y="3270"/>
                    </a:cubicBezTo>
                    <a:cubicBezTo>
                      <a:pt x="4771" y="2403"/>
                      <a:pt x="2536" y="1302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4"/>
              <p:cNvSpPr/>
              <p:nvPr/>
            </p:nvSpPr>
            <p:spPr>
              <a:xfrm rot="2700000">
                <a:off x="460552" y="3802165"/>
                <a:ext cx="500484" cy="28466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5768" extrusionOk="0">
                    <a:moveTo>
                      <a:pt x="10141" y="1"/>
                    </a:moveTo>
                    <a:cubicBezTo>
                      <a:pt x="8006" y="568"/>
                      <a:pt x="5771" y="835"/>
                      <a:pt x="3870" y="2069"/>
                    </a:cubicBezTo>
                    <a:cubicBezTo>
                      <a:pt x="3002" y="2669"/>
                      <a:pt x="0" y="5305"/>
                      <a:pt x="2669" y="5738"/>
                    </a:cubicBezTo>
                    <a:cubicBezTo>
                      <a:pt x="2791" y="5758"/>
                      <a:pt x="2912" y="5768"/>
                      <a:pt x="3033" y="5768"/>
                    </a:cubicBezTo>
                    <a:cubicBezTo>
                      <a:pt x="4727" y="5768"/>
                      <a:pt x="6278" y="3893"/>
                      <a:pt x="7305" y="2803"/>
                    </a:cubicBezTo>
                    <a:cubicBezTo>
                      <a:pt x="8173" y="1869"/>
                      <a:pt x="9040" y="701"/>
                      <a:pt x="10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4"/>
              <p:cNvSpPr/>
              <p:nvPr/>
            </p:nvSpPr>
            <p:spPr>
              <a:xfrm rot="2700000">
                <a:off x="880032" y="3124807"/>
                <a:ext cx="220408" cy="502803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0188" extrusionOk="0">
                    <a:moveTo>
                      <a:pt x="2321" y="1"/>
                    </a:moveTo>
                    <a:cubicBezTo>
                      <a:pt x="2099" y="1"/>
                      <a:pt x="1859" y="46"/>
                      <a:pt x="1601" y="147"/>
                    </a:cubicBezTo>
                    <a:cubicBezTo>
                      <a:pt x="0" y="714"/>
                      <a:pt x="567" y="3583"/>
                      <a:pt x="801" y="4683"/>
                    </a:cubicBezTo>
                    <a:cubicBezTo>
                      <a:pt x="1068" y="6084"/>
                      <a:pt x="1435" y="7852"/>
                      <a:pt x="2169" y="9220"/>
                    </a:cubicBezTo>
                    <a:cubicBezTo>
                      <a:pt x="2469" y="9420"/>
                      <a:pt x="2736" y="9587"/>
                      <a:pt x="3002" y="9754"/>
                    </a:cubicBezTo>
                    <a:cubicBezTo>
                      <a:pt x="2102" y="8519"/>
                      <a:pt x="1668" y="6685"/>
                      <a:pt x="1335" y="5217"/>
                    </a:cubicBezTo>
                    <a:cubicBezTo>
                      <a:pt x="1101" y="4150"/>
                      <a:pt x="301" y="847"/>
                      <a:pt x="1935" y="380"/>
                    </a:cubicBezTo>
                    <a:cubicBezTo>
                      <a:pt x="2035" y="357"/>
                      <a:pt x="2133" y="346"/>
                      <a:pt x="2228" y="346"/>
                    </a:cubicBezTo>
                    <a:cubicBezTo>
                      <a:pt x="3078" y="346"/>
                      <a:pt x="3693" y="1231"/>
                      <a:pt x="3903" y="1981"/>
                    </a:cubicBezTo>
                    <a:cubicBezTo>
                      <a:pt x="4170" y="3015"/>
                      <a:pt x="3970" y="4216"/>
                      <a:pt x="3803" y="5250"/>
                    </a:cubicBezTo>
                    <a:cubicBezTo>
                      <a:pt x="3570" y="6685"/>
                      <a:pt x="2902" y="8419"/>
                      <a:pt x="3136" y="9887"/>
                    </a:cubicBezTo>
                    <a:cubicBezTo>
                      <a:pt x="3303" y="10020"/>
                      <a:pt x="3436" y="10087"/>
                      <a:pt x="3603" y="10187"/>
                    </a:cubicBezTo>
                    <a:lnTo>
                      <a:pt x="3603" y="10054"/>
                    </a:lnTo>
                    <a:cubicBezTo>
                      <a:pt x="3336" y="9086"/>
                      <a:pt x="3736" y="7886"/>
                      <a:pt x="3936" y="6918"/>
                    </a:cubicBezTo>
                    <a:cubicBezTo>
                      <a:pt x="4170" y="5717"/>
                      <a:pt x="4403" y="4517"/>
                      <a:pt x="4437" y="3249"/>
                    </a:cubicBezTo>
                    <a:cubicBezTo>
                      <a:pt x="4466" y="2003"/>
                      <a:pt x="3790" y="1"/>
                      <a:pt x="2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4"/>
              <p:cNvSpPr/>
              <p:nvPr/>
            </p:nvSpPr>
            <p:spPr>
              <a:xfrm rot="2700000">
                <a:off x="892290" y="3144134"/>
                <a:ext cx="189366" cy="46865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9496" extrusionOk="0">
                    <a:moveTo>
                      <a:pt x="1995" y="1"/>
                    </a:moveTo>
                    <a:cubicBezTo>
                      <a:pt x="1879" y="1"/>
                      <a:pt x="1759" y="18"/>
                      <a:pt x="1635" y="55"/>
                    </a:cubicBezTo>
                    <a:cubicBezTo>
                      <a:pt x="1" y="456"/>
                      <a:pt x="801" y="3791"/>
                      <a:pt x="1035" y="4892"/>
                    </a:cubicBezTo>
                    <a:cubicBezTo>
                      <a:pt x="1368" y="6293"/>
                      <a:pt x="1802" y="8161"/>
                      <a:pt x="2702" y="9429"/>
                    </a:cubicBezTo>
                    <a:cubicBezTo>
                      <a:pt x="2769" y="9462"/>
                      <a:pt x="2803" y="9462"/>
                      <a:pt x="2836" y="9495"/>
                    </a:cubicBezTo>
                    <a:cubicBezTo>
                      <a:pt x="2602" y="8061"/>
                      <a:pt x="3270" y="6293"/>
                      <a:pt x="3503" y="4859"/>
                    </a:cubicBezTo>
                    <a:cubicBezTo>
                      <a:pt x="3670" y="3825"/>
                      <a:pt x="3837" y="2624"/>
                      <a:pt x="3603" y="1590"/>
                    </a:cubicBezTo>
                    <a:cubicBezTo>
                      <a:pt x="3399" y="859"/>
                      <a:pt x="2810" y="1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4"/>
              <p:cNvSpPr/>
              <p:nvPr/>
            </p:nvSpPr>
            <p:spPr>
              <a:xfrm rot="2700000">
                <a:off x="831638" y="3604828"/>
                <a:ext cx="16484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31" extrusionOk="0">
                    <a:moveTo>
                      <a:pt x="105" y="0"/>
                    </a:moveTo>
                    <a:cubicBezTo>
                      <a:pt x="71" y="0"/>
                      <a:pt x="36" y="10"/>
                      <a:pt x="0" y="31"/>
                    </a:cubicBezTo>
                    <a:cubicBezTo>
                      <a:pt x="134" y="98"/>
                      <a:pt x="200" y="164"/>
                      <a:pt x="334" y="231"/>
                    </a:cubicBezTo>
                    <a:cubicBezTo>
                      <a:pt x="334" y="126"/>
                      <a:pt x="231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4"/>
              <p:cNvSpPr/>
              <p:nvPr/>
            </p:nvSpPr>
            <p:spPr>
              <a:xfrm rot="2700000">
                <a:off x="403788" y="3404411"/>
                <a:ext cx="419842" cy="294141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960" extrusionOk="0">
                    <a:moveTo>
                      <a:pt x="7306" y="0"/>
                    </a:moveTo>
                    <a:cubicBezTo>
                      <a:pt x="5872" y="467"/>
                      <a:pt x="4471" y="1035"/>
                      <a:pt x="3070" y="1702"/>
                    </a:cubicBezTo>
                    <a:cubicBezTo>
                      <a:pt x="2036" y="2235"/>
                      <a:pt x="1" y="3236"/>
                      <a:pt x="201" y="4704"/>
                    </a:cubicBezTo>
                    <a:cubicBezTo>
                      <a:pt x="301" y="5338"/>
                      <a:pt x="968" y="5805"/>
                      <a:pt x="1502" y="5905"/>
                    </a:cubicBezTo>
                    <a:cubicBezTo>
                      <a:pt x="1631" y="5942"/>
                      <a:pt x="1762" y="5959"/>
                      <a:pt x="1891" y="5959"/>
                    </a:cubicBezTo>
                    <a:cubicBezTo>
                      <a:pt x="2565" y="5959"/>
                      <a:pt x="3228" y="5506"/>
                      <a:pt x="3703" y="5171"/>
                    </a:cubicBezTo>
                    <a:cubicBezTo>
                      <a:pt x="4637" y="4504"/>
                      <a:pt x="5405" y="3670"/>
                      <a:pt x="6205" y="2836"/>
                    </a:cubicBezTo>
                    <a:cubicBezTo>
                      <a:pt x="6872" y="2169"/>
                      <a:pt x="7540" y="1301"/>
                      <a:pt x="8373" y="868"/>
                    </a:cubicBezTo>
                    <a:cubicBezTo>
                      <a:pt x="8474" y="834"/>
                      <a:pt x="8507" y="734"/>
                      <a:pt x="8507" y="701"/>
                    </a:cubicBezTo>
                    <a:cubicBezTo>
                      <a:pt x="8373" y="634"/>
                      <a:pt x="8307" y="568"/>
                      <a:pt x="8173" y="501"/>
                    </a:cubicBezTo>
                    <a:cubicBezTo>
                      <a:pt x="6839" y="1168"/>
                      <a:pt x="5838" y="2669"/>
                      <a:pt x="4738" y="3703"/>
                    </a:cubicBezTo>
                    <a:cubicBezTo>
                      <a:pt x="4137" y="4337"/>
                      <a:pt x="3470" y="4904"/>
                      <a:pt x="2669" y="5338"/>
                    </a:cubicBezTo>
                    <a:cubicBezTo>
                      <a:pt x="2421" y="5457"/>
                      <a:pt x="2141" y="5519"/>
                      <a:pt x="1866" y="5519"/>
                    </a:cubicBezTo>
                    <a:cubicBezTo>
                      <a:pt x="1294" y="5519"/>
                      <a:pt x="748" y="5246"/>
                      <a:pt x="568" y="4637"/>
                    </a:cubicBezTo>
                    <a:cubicBezTo>
                      <a:pt x="234" y="3370"/>
                      <a:pt x="3036" y="2202"/>
                      <a:pt x="3837" y="1835"/>
                    </a:cubicBezTo>
                    <a:cubicBezTo>
                      <a:pt x="5038" y="1235"/>
                      <a:pt x="6339" y="734"/>
                      <a:pt x="7640" y="367"/>
                    </a:cubicBezTo>
                    <a:cubicBezTo>
                      <a:pt x="7640" y="334"/>
                      <a:pt x="7673" y="334"/>
                      <a:pt x="7673" y="334"/>
                    </a:cubicBezTo>
                    <a:cubicBezTo>
                      <a:pt x="7640" y="234"/>
                      <a:pt x="7573" y="201"/>
                      <a:pt x="7540" y="167"/>
                    </a:cubicBezTo>
                    <a:cubicBezTo>
                      <a:pt x="7473" y="134"/>
                      <a:pt x="7373" y="34"/>
                      <a:pt x="7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4"/>
              <p:cNvSpPr/>
              <p:nvPr/>
            </p:nvSpPr>
            <p:spPr>
              <a:xfrm rot="2700000">
                <a:off x="840005" y="3582795"/>
                <a:ext cx="23097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1" y="0"/>
                    </a:moveTo>
                    <a:cubicBezTo>
                      <a:pt x="8" y="3"/>
                      <a:pt x="16" y="6"/>
                      <a:pt x="24" y="10"/>
                    </a:cubicBezTo>
                    <a:lnTo>
                      <a:pt x="24" y="10"/>
                    </a:lnTo>
                    <a:cubicBezTo>
                      <a:pt x="19" y="4"/>
                      <a:pt x="11" y="0"/>
                      <a:pt x="1" y="0"/>
                    </a:cubicBezTo>
                    <a:close/>
                    <a:moveTo>
                      <a:pt x="24" y="10"/>
                    </a:moveTo>
                    <a:lnTo>
                      <a:pt x="24" y="10"/>
                    </a:lnTo>
                    <a:cubicBezTo>
                      <a:pt x="34" y="22"/>
                      <a:pt x="34" y="44"/>
                      <a:pt x="34" y="67"/>
                    </a:cubicBezTo>
                    <a:lnTo>
                      <a:pt x="67" y="100"/>
                    </a:lnTo>
                    <a:cubicBezTo>
                      <a:pt x="134" y="200"/>
                      <a:pt x="134" y="267"/>
                      <a:pt x="134" y="334"/>
                    </a:cubicBezTo>
                    <a:cubicBezTo>
                      <a:pt x="156" y="356"/>
                      <a:pt x="193" y="367"/>
                      <a:pt x="235" y="367"/>
                    </a:cubicBezTo>
                    <a:cubicBezTo>
                      <a:pt x="319" y="367"/>
                      <a:pt x="423" y="323"/>
                      <a:pt x="468" y="234"/>
                    </a:cubicBezTo>
                    <a:cubicBezTo>
                      <a:pt x="309" y="170"/>
                      <a:pt x="180" y="76"/>
                      <a:pt x="24" y="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4"/>
              <p:cNvSpPr/>
              <p:nvPr/>
            </p:nvSpPr>
            <p:spPr>
              <a:xfrm rot="2700000">
                <a:off x="422174" y="3419330"/>
                <a:ext cx="386874" cy="255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185" extrusionOk="0">
                    <a:moveTo>
                      <a:pt x="7405" y="1"/>
                    </a:moveTo>
                    <a:cubicBezTo>
                      <a:pt x="7405" y="34"/>
                      <a:pt x="7372" y="34"/>
                      <a:pt x="7372" y="34"/>
                    </a:cubicBezTo>
                    <a:cubicBezTo>
                      <a:pt x="6071" y="401"/>
                      <a:pt x="4770" y="901"/>
                      <a:pt x="3569" y="1502"/>
                    </a:cubicBezTo>
                    <a:cubicBezTo>
                      <a:pt x="2769" y="1869"/>
                      <a:pt x="0" y="3036"/>
                      <a:pt x="334" y="4270"/>
                    </a:cubicBezTo>
                    <a:cubicBezTo>
                      <a:pt x="492" y="4904"/>
                      <a:pt x="1050" y="5185"/>
                      <a:pt x="1622" y="5185"/>
                    </a:cubicBezTo>
                    <a:cubicBezTo>
                      <a:pt x="1892" y="5185"/>
                      <a:pt x="2166" y="5122"/>
                      <a:pt x="2402" y="5004"/>
                    </a:cubicBezTo>
                    <a:cubicBezTo>
                      <a:pt x="3202" y="4571"/>
                      <a:pt x="3869" y="4004"/>
                      <a:pt x="4503" y="3370"/>
                    </a:cubicBezTo>
                    <a:cubicBezTo>
                      <a:pt x="5504" y="2369"/>
                      <a:pt x="6505" y="835"/>
                      <a:pt x="7839" y="201"/>
                    </a:cubicBezTo>
                    <a:cubicBezTo>
                      <a:pt x="7772" y="167"/>
                      <a:pt x="7739" y="167"/>
                      <a:pt x="7706" y="101"/>
                    </a:cubicBezTo>
                    <a:cubicBezTo>
                      <a:pt x="7691" y="131"/>
                      <a:pt x="7662" y="147"/>
                      <a:pt x="7629" y="147"/>
                    </a:cubicBezTo>
                    <a:cubicBezTo>
                      <a:pt x="7589" y="147"/>
                      <a:pt x="7542" y="123"/>
                      <a:pt x="7505" y="67"/>
                    </a:cubicBezTo>
                    <a:lnTo>
                      <a:pt x="7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4"/>
              <p:cNvSpPr/>
              <p:nvPr/>
            </p:nvSpPr>
            <p:spPr>
              <a:xfrm rot="2700000">
                <a:off x="843580" y="3579772"/>
                <a:ext cx="666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67"/>
                      <a:pt x="34" y="134"/>
                      <a:pt x="34" y="167"/>
                    </a:cubicBezTo>
                    <a:cubicBezTo>
                      <a:pt x="34" y="234"/>
                      <a:pt x="34" y="234"/>
                      <a:pt x="101" y="301"/>
                    </a:cubicBezTo>
                    <a:cubicBezTo>
                      <a:pt x="134" y="201"/>
                      <a:pt x="101" y="134"/>
                      <a:pt x="34" y="67"/>
                    </a:cubicBezTo>
                    <a:cubicBezTo>
                      <a:pt x="34" y="67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4"/>
              <p:cNvSpPr/>
              <p:nvPr/>
            </p:nvSpPr>
            <p:spPr>
              <a:xfrm rot="2700000">
                <a:off x="812985" y="3533486"/>
                <a:ext cx="52708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200"/>
                      <a:pt x="267" y="401"/>
                      <a:pt x="401" y="634"/>
                    </a:cubicBezTo>
                    <a:cubicBezTo>
                      <a:pt x="401" y="567"/>
                      <a:pt x="434" y="567"/>
                      <a:pt x="468" y="567"/>
                    </a:cubicBezTo>
                    <a:cubicBezTo>
                      <a:pt x="487" y="561"/>
                      <a:pt x="506" y="558"/>
                      <a:pt x="524" y="558"/>
                    </a:cubicBezTo>
                    <a:cubicBezTo>
                      <a:pt x="691" y="558"/>
                      <a:pt x="788" y="811"/>
                      <a:pt x="668" y="901"/>
                    </a:cubicBezTo>
                    <a:cubicBezTo>
                      <a:pt x="768" y="968"/>
                      <a:pt x="834" y="1034"/>
                      <a:pt x="935" y="1068"/>
                    </a:cubicBezTo>
                    <a:cubicBezTo>
                      <a:pt x="1001" y="1068"/>
                      <a:pt x="1068" y="1001"/>
                      <a:pt x="1068" y="968"/>
                    </a:cubicBezTo>
                    <a:cubicBezTo>
                      <a:pt x="1068" y="901"/>
                      <a:pt x="1001" y="868"/>
                      <a:pt x="1001" y="834"/>
                    </a:cubicBezTo>
                    <a:cubicBezTo>
                      <a:pt x="968" y="801"/>
                      <a:pt x="968" y="734"/>
                      <a:pt x="1001" y="734"/>
                    </a:cubicBezTo>
                    <a:cubicBezTo>
                      <a:pt x="935" y="667"/>
                      <a:pt x="901" y="567"/>
                      <a:pt x="834" y="534"/>
                    </a:cubicBezTo>
                    <a:cubicBezTo>
                      <a:pt x="568" y="367"/>
                      <a:pt x="301" y="1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4"/>
              <p:cNvSpPr/>
              <p:nvPr/>
            </p:nvSpPr>
            <p:spPr>
              <a:xfrm rot="2700000">
                <a:off x="846281" y="3568281"/>
                <a:ext cx="8242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0" y="0"/>
                    </a:moveTo>
                    <a:cubicBezTo>
                      <a:pt x="8" y="16"/>
                      <a:pt x="18" y="30"/>
                      <a:pt x="28" y="42"/>
                    </a:cubicBezTo>
                    <a:lnTo>
                      <a:pt x="28" y="42"/>
                    </a:lnTo>
                    <a:cubicBezTo>
                      <a:pt x="17" y="28"/>
                      <a:pt x="7" y="14"/>
                      <a:pt x="0" y="0"/>
                    </a:cubicBezTo>
                    <a:close/>
                    <a:moveTo>
                      <a:pt x="28" y="42"/>
                    </a:moveTo>
                    <a:cubicBezTo>
                      <a:pt x="59" y="79"/>
                      <a:pt x="103" y="117"/>
                      <a:pt x="135" y="154"/>
                    </a:cubicBezTo>
                    <a:lnTo>
                      <a:pt x="135" y="154"/>
                    </a:lnTo>
                    <a:cubicBezTo>
                      <a:pt x="134" y="140"/>
                      <a:pt x="134" y="122"/>
                      <a:pt x="134" y="100"/>
                    </a:cubicBezTo>
                    <a:cubicBezTo>
                      <a:pt x="108" y="100"/>
                      <a:pt x="63" y="81"/>
                      <a:pt x="28" y="42"/>
                    </a:cubicBezTo>
                    <a:close/>
                    <a:moveTo>
                      <a:pt x="135" y="154"/>
                    </a:moveTo>
                    <a:cubicBezTo>
                      <a:pt x="137" y="185"/>
                      <a:pt x="144" y="200"/>
                      <a:pt x="167" y="200"/>
                    </a:cubicBezTo>
                    <a:cubicBezTo>
                      <a:pt x="159" y="185"/>
                      <a:pt x="148" y="170"/>
                      <a:pt x="135" y="1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4"/>
              <p:cNvSpPr/>
              <p:nvPr/>
            </p:nvSpPr>
            <p:spPr>
              <a:xfrm rot="2700000">
                <a:off x="822697" y="3579207"/>
                <a:ext cx="16533" cy="10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15" extrusionOk="0">
                    <a:moveTo>
                      <a:pt x="68" y="1"/>
                    </a:moveTo>
                    <a:cubicBezTo>
                      <a:pt x="68" y="40"/>
                      <a:pt x="68" y="56"/>
                      <a:pt x="54" y="56"/>
                    </a:cubicBezTo>
                    <a:cubicBezTo>
                      <a:pt x="45" y="56"/>
                      <a:pt x="29" y="48"/>
                      <a:pt x="1" y="34"/>
                    </a:cubicBezTo>
                    <a:lnTo>
                      <a:pt x="1" y="34"/>
                    </a:lnTo>
                    <a:lnTo>
                      <a:pt x="68" y="134"/>
                    </a:lnTo>
                    <a:cubicBezTo>
                      <a:pt x="123" y="190"/>
                      <a:pt x="168" y="214"/>
                      <a:pt x="214" y="214"/>
                    </a:cubicBezTo>
                    <a:cubicBezTo>
                      <a:pt x="251" y="214"/>
                      <a:pt x="290" y="198"/>
                      <a:pt x="335" y="168"/>
                    </a:cubicBezTo>
                    <a:cubicBezTo>
                      <a:pt x="234" y="134"/>
                      <a:pt x="168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4"/>
              <p:cNvSpPr/>
              <p:nvPr/>
            </p:nvSpPr>
            <p:spPr>
              <a:xfrm rot="2700000">
                <a:off x="825053" y="3560250"/>
                <a:ext cx="1914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44" extrusionOk="0">
                    <a:moveTo>
                      <a:pt x="124" y="1"/>
                    </a:moveTo>
                    <a:cubicBezTo>
                      <a:pt x="106" y="1"/>
                      <a:pt x="87" y="4"/>
                      <a:pt x="68" y="10"/>
                    </a:cubicBezTo>
                    <a:cubicBezTo>
                      <a:pt x="45" y="10"/>
                      <a:pt x="23" y="40"/>
                      <a:pt x="11" y="40"/>
                    </a:cubicBezTo>
                    <a:lnTo>
                      <a:pt x="11" y="40"/>
                    </a:lnTo>
                    <a:cubicBezTo>
                      <a:pt x="8" y="30"/>
                      <a:pt x="4" y="21"/>
                      <a:pt x="1" y="10"/>
                    </a:cubicBezTo>
                    <a:lnTo>
                      <a:pt x="1" y="10"/>
                    </a:lnTo>
                    <a:cubicBezTo>
                      <a:pt x="1" y="33"/>
                      <a:pt x="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lnTo>
                      <a:pt x="11" y="40"/>
                    </a:lnTo>
                    <a:cubicBezTo>
                      <a:pt x="41" y="124"/>
                      <a:pt x="71" y="184"/>
                      <a:pt x="101" y="244"/>
                    </a:cubicBezTo>
                    <a:cubicBezTo>
                      <a:pt x="168" y="277"/>
                      <a:pt x="234" y="311"/>
                      <a:pt x="268" y="344"/>
                    </a:cubicBezTo>
                    <a:cubicBezTo>
                      <a:pt x="388" y="254"/>
                      <a:pt x="291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4"/>
              <p:cNvSpPr/>
              <p:nvPr/>
            </p:nvSpPr>
            <p:spPr>
              <a:xfrm rot="2700000">
                <a:off x="823538" y="3570840"/>
                <a:ext cx="8291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0"/>
                    </a:moveTo>
                    <a:cubicBezTo>
                      <a:pt x="68" y="34"/>
                      <a:pt x="101" y="67"/>
                      <a:pt x="134" y="167"/>
                    </a:cubicBezTo>
                    <a:lnTo>
                      <a:pt x="168" y="134"/>
                    </a:lnTo>
                    <a:cubicBezTo>
                      <a:pt x="134" y="67"/>
                      <a:pt x="68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4"/>
              <p:cNvSpPr/>
              <p:nvPr/>
            </p:nvSpPr>
            <p:spPr>
              <a:xfrm rot="2700000">
                <a:off x="821333" y="3556642"/>
                <a:ext cx="11548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134" y="0"/>
                    </a:moveTo>
                    <a:cubicBezTo>
                      <a:pt x="67" y="0"/>
                      <a:pt x="34" y="0"/>
                      <a:pt x="0" y="33"/>
                    </a:cubicBezTo>
                    <a:cubicBezTo>
                      <a:pt x="67" y="67"/>
                      <a:pt x="167" y="167"/>
                      <a:pt x="234" y="200"/>
                    </a:cubicBezTo>
                    <a:cubicBezTo>
                      <a:pt x="201" y="100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4"/>
              <p:cNvSpPr/>
              <p:nvPr/>
            </p:nvSpPr>
            <p:spPr>
              <a:xfrm rot="2700000">
                <a:off x="686938" y="3293130"/>
                <a:ext cx="253573" cy="207478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4204" extrusionOk="0">
                    <a:moveTo>
                      <a:pt x="134" y="0"/>
                    </a:moveTo>
                    <a:cubicBezTo>
                      <a:pt x="168" y="34"/>
                      <a:pt x="168" y="67"/>
                      <a:pt x="201" y="101"/>
                    </a:cubicBezTo>
                    <a:cubicBezTo>
                      <a:pt x="268" y="267"/>
                      <a:pt x="134" y="434"/>
                      <a:pt x="1" y="434"/>
                    </a:cubicBezTo>
                    <a:cubicBezTo>
                      <a:pt x="1569" y="1768"/>
                      <a:pt x="3236" y="3069"/>
                      <a:pt x="5004" y="4203"/>
                    </a:cubicBezTo>
                    <a:cubicBezTo>
                      <a:pt x="5038" y="4203"/>
                      <a:pt x="5071" y="4170"/>
                      <a:pt x="5138" y="4170"/>
                    </a:cubicBezTo>
                    <a:cubicBezTo>
                      <a:pt x="4971" y="3937"/>
                      <a:pt x="4838" y="3736"/>
                      <a:pt x="4704" y="3536"/>
                    </a:cubicBezTo>
                    <a:cubicBezTo>
                      <a:pt x="3070" y="2436"/>
                      <a:pt x="1569" y="1268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4"/>
              <p:cNvSpPr/>
              <p:nvPr/>
            </p:nvSpPr>
            <p:spPr>
              <a:xfrm rot="2700000">
                <a:off x="860991" y="2769293"/>
                <a:ext cx="281556" cy="5368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0878" extrusionOk="0">
                    <a:moveTo>
                      <a:pt x="1683" y="419"/>
                    </a:moveTo>
                    <a:cubicBezTo>
                      <a:pt x="1837" y="419"/>
                      <a:pt x="2009" y="466"/>
                      <a:pt x="2202" y="570"/>
                    </a:cubicBezTo>
                    <a:cubicBezTo>
                      <a:pt x="5705" y="2505"/>
                      <a:pt x="1902" y="7108"/>
                      <a:pt x="2235" y="10344"/>
                    </a:cubicBezTo>
                    <a:cubicBezTo>
                      <a:pt x="1702" y="9176"/>
                      <a:pt x="1068" y="8109"/>
                      <a:pt x="701" y="6908"/>
                    </a:cubicBezTo>
                    <a:cubicBezTo>
                      <a:pt x="468" y="6107"/>
                      <a:pt x="468" y="5273"/>
                      <a:pt x="434" y="4506"/>
                    </a:cubicBezTo>
                    <a:cubicBezTo>
                      <a:pt x="434" y="3672"/>
                      <a:pt x="408" y="419"/>
                      <a:pt x="1683" y="419"/>
                    </a:cubicBezTo>
                    <a:close/>
                    <a:moveTo>
                      <a:pt x="1561" y="0"/>
                    </a:moveTo>
                    <a:cubicBezTo>
                      <a:pt x="133" y="0"/>
                      <a:pt x="100" y="2853"/>
                      <a:pt x="67" y="3739"/>
                    </a:cubicBezTo>
                    <a:cubicBezTo>
                      <a:pt x="1" y="4606"/>
                      <a:pt x="67" y="5507"/>
                      <a:pt x="167" y="6374"/>
                    </a:cubicBezTo>
                    <a:cubicBezTo>
                      <a:pt x="367" y="7675"/>
                      <a:pt x="1001" y="8842"/>
                      <a:pt x="1602" y="10010"/>
                    </a:cubicBezTo>
                    <a:cubicBezTo>
                      <a:pt x="1802" y="10210"/>
                      <a:pt x="2069" y="10410"/>
                      <a:pt x="2269" y="10610"/>
                    </a:cubicBezTo>
                    <a:cubicBezTo>
                      <a:pt x="2269" y="10544"/>
                      <a:pt x="2235" y="10410"/>
                      <a:pt x="2235" y="10344"/>
                    </a:cubicBezTo>
                    <a:lnTo>
                      <a:pt x="2235" y="10344"/>
                    </a:lnTo>
                    <a:cubicBezTo>
                      <a:pt x="2269" y="10444"/>
                      <a:pt x="2369" y="10577"/>
                      <a:pt x="2436" y="10710"/>
                    </a:cubicBezTo>
                    <a:cubicBezTo>
                      <a:pt x="2469" y="10744"/>
                      <a:pt x="2469" y="10744"/>
                      <a:pt x="2502" y="10744"/>
                    </a:cubicBezTo>
                    <a:cubicBezTo>
                      <a:pt x="2526" y="10738"/>
                      <a:pt x="2549" y="10735"/>
                      <a:pt x="2570" y="10735"/>
                    </a:cubicBezTo>
                    <a:cubicBezTo>
                      <a:pt x="2661" y="10735"/>
                      <a:pt x="2729" y="10785"/>
                      <a:pt x="2761" y="10857"/>
                    </a:cubicBezTo>
                    <a:lnTo>
                      <a:pt x="2761" y="10857"/>
                    </a:lnTo>
                    <a:cubicBezTo>
                      <a:pt x="1979" y="8825"/>
                      <a:pt x="3571" y="6201"/>
                      <a:pt x="3937" y="4206"/>
                    </a:cubicBezTo>
                    <a:cubicBezTo>
                      <a:pt x="4237" y="2605"/>
                      <a:pt x="3636" y="103"/>
                      <a:pt x="1635" y="3"/>
                    </a:cubicBezTo>
                    <a:cubicBezTo>
                      <a:pt x="1610" y="1"/>
                      <a:pt x="1585" y="0"/>
                      <a:pt x="1561" y="0"/>
                    </a:cubicBezTo>
                    <a:close/>
                    <a:moveTo>
                      <a:pt x="2761" y="10857"/>
                    </a:moveTo>
                    <a:cubicBezTo>
                      <a:pt x="2764" y="10864"/>
                      <a:pt x="2766" y="10870"/>
                      <a:pt x="2769" y="10877"/>
                    </a:cubicBezTo>
                    <a:cubicBezTo>
                      <a:pt x="2767" y="10870"/>
                      <a:pt x="2764" y="10863"/>
                      <a:pt x="2761" y="10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4"/>
              <p:cNvSpPr/>
              <p:nvPr/>
            </p:nvSpPr>
            <p:spPr>
              <a:xfrm rot="2700000">
                <a:off x="775017" y="3230753"/>
                <a:ext cx="29710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434" y="0"/>
                    </a:moveTo>
                    <a:cubicBezTo>
                      <a:pt x="386" y="73"/>
                      <a:pt x="321" y="127"/>
                      <a:pt x="238" y="127"/>
                    </a:cubicBezTo>
                    <a:cubicBezTo>
                      <a:pt x="206" y="127"/>
                      <a:pt x="171" y="119"/>
                      <a:pt x="134" y="101"/>
                    </a:cubicBezTo>
                    <a:cubicBezTo>
                      <a:pt x="101" y="101"/>
                      <a:pt x="101" y="67"/>
                      <a:pt x="34" y="67"/>
                    </a:cubicBezTo>
                    <a:lnTo>
                      <a:pt x="1" y="67"/>
                    </a:lnTo>
                    <a:cubicBezTo>
                      <a:pt x="1" y="167"/>
                      <a:pt x="34" y="201"/>
                      <a:pt x="101" y="267"/>
                    </a:cubicBezTo>
                    <a:cubicBezTo>
                      <a:pt x="167" y="334"/>
                      <a:pt x="201" y="401"/>
                      <a:pt x="301" y="434"/>
                    </a:cubicBezTo>
                    <a:cubicBezTo>
                      <a:pt x="468" y="434"/>
                      <a:pt x="601" y="267"/>
                      <a:pt x="501" y="101"/>
                    </a:cubicBezTo>
                    <a:cubicBezTo>
                      <a:pt x="501" y="67"/>
                      <a:pt x="468" y="34"/>
                      <a:pt x="468" y="34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4"/>
              <p:cNvSpPr/>
              <p:nvPr/>
            </p:nvSpPr>
            <p:spPr>
              <a:xfrm rot="2700000">
                <a:off x="803009" y="3236302"/>
                <a:ext cx="1678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67"/>
                      <a:pt x="34" y="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4"/>
              <p:cNvSpPr/>
              <p:nvPr/>
            </p:nvSpPr>
            <p:spPr>
              <a:xfrm rot="2700000">
                <a:off x="804031" y="3225226"/>
                <a:ext cx="661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4" extrusionOk="0">
                    <a:moveTo>
                      <a:pt x="0" y="0"/>
                    </a:moveTo>
                    <a:cubicBezTo>
                      <a:pt x="0" y="67"/>
                      <a:pt x="34" y="167"/>
                      <a:pt x="100" y="234"/>
                    </a:cubicBezTo>
                    <a:cubicBezTo>
                      <a:pt x="134" y="167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4"/>
              <p:cNvSpPr/>
              <p:nvPr/>
            </p:nvSpPr>
            <p:spPr>
              <a:xfrm rot="2700000">
                <a:off x="802838" y="3224057"/>
                <a:ext cx="666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4" extrusionOk="0">
                    <a:moveTo>
                      <a:pt x="1" y="0"/>
                    </a:moveTo>
                    <a:lnTo>
                      <a:pt x="18" y="30"/>
                    </a:lnTo>
                    <a:lnTo>
                      <a:pt x="18" y="30"/>
                    </a:lnTo>
                    <a:cubicBezTo>
                      <a:pt x="14" y="18"/>
                      <a:pt x="8" y="7"/>
                      <a:pt x="1" y="0"/>
                    </a:cubicBezTo>
                    <a:close/>
                    <a:moveTo>
                      <a:pt x="18" y="30"/>
                    </a:moveTo>
                    <a:cubicBezTo>
                      <a:pt x="33" y="74"/>
                      <a:pt x="27" y="141"/>
                      <a:pt x="1" y="167"/>
                    </a:cubicBezTo>
                    <a:cubicBezTo>
                      <a:pt x="34" y="200"/>
                      <a:pt x="68" y="234"/>
                      <a:pt x="134" y="234"/>
                    </a:cubicBezTo>
                    <a:lnTo>
                      <a:pt x="18" y="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4"/>
              <p:cNvSpPr/>
              <p:nvPr/>
            </p:nvSpPr>
            <p:spPr>
              <a:xfrm rot="2700000">
                <a:off x="785379" y="3225067"/>
                <a:ext cx="19840" cy="1263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6" extrusionOk="0">
                    <a:moveTo>
                      <a:pt x="268" y="0"/>
                    </a:moveTo>
                    <a:cubicBezTo>
                      <a:pt x="268" y="33"/>
                      <a:pt x="168" y="67"/>
                      <a:pt x="134" y="167"/>
                    </a:cubicBezTo>
                    <a:cubicBezTo>
                      <a:pt x="101" y="167"/>
                      <a:pt x="68" y="167"/>
                      <a:pt x="1" y="200"/>
                    </a:cubicBezTo>
                    <a:cubicBezTo>
                      <a:pt x="68" y="200"/>
                      <a:pt x="68" y="234"/>
                      <a:pt x="101" y="234"/>
                    </a:cubicBezTo>
                    <a:cubicBezTo>
                      <a:pt x="132" y="249"/>
                      <a:pt x="161" y="256"/>
                      <a:pt x="189" y="256"/>
                    </a:cubicBezTo>
                    <a:cubicBezTo>
                      <a:pt x="279" y="256"/>
                      <a:pt x="350" y="185"/>
                      <a:pt x="401" y="133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4"/>
              <p:cNvSpPr/>
              <p:nvPr/>
            </p:nvSpPr>
            <p:spPr>
              <a:xfrm rot="2700000">
                <a:off x="779119" y="3238493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0" y="34"/>
                      <a:pt x="0" y="34"/>
                      <a:pt x="33" y="101"/>
                    </a:cubicBezTo>
                    <a:cubicBezTo>
                      <a:pt x="67" y="134"/>
                      <a:pt x="167" y="168"/>
                      <a:pt x="200" y="168"/>
                    </a:cubicBezTo>
                    <a:cubicBezTo>
                      <a:pt x="133" y="134"/>
                      <a:pt x="67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4"/>
              <p:cNvSpPr/>
              <p:nvPr/>
            </p:nvSpPr>
            <p:spPr>
              <a:xfrm rot="2700000">
                <a:off x="794065" y="3212749"/>
                <a:ext cx="14855" cy="132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8" extrusionOk="0">
                    <a:moveTo>
                      <a:pt x="1" y="0"/>
                    </a:moveTo>
                    <a:cubicBezTo>
                      <a:pt x="101" y="100"/>
                      <a:pt x="201" y="167"/>
                      <a:pt x="301" y="267"/>
                    </a:cubicBezTo>
                    <a:lnTo>
                      <a:pt x="301" y="100"/>
                    </a:lnTo>
                    <a:cubicBezTo>
                      <a:pt x="201" y="67"/>
                      <a:pt x="134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4"/>
              <p:cNvSpPr/>
              <p:nvPr/>
            </p:nvSpPr>
            <p:spPr>
              <a:xfrm rot="2700000">
                <a:off x="799172" y="3212594"/>
                <a:ext cx="13226" cy="725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85" y="1"/>
                    </a:moveTo>
                    <a:cubicBezTo>
                      <a:pt x="60" y="1"/>
                      <a:pt x="32" y="5"/>
                      <a:pt x="1" y="13"/>
                    </a:cubicBezTo>
                    <a:lnTo>
                      <a:pt x="268" y="146"/>
                    </a:lnTo>
                    <a:cubicBezTo>
                      <a:pt x="217" y="44"/>
                      <a:pt x="166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4"/>
              <p:cNvSpPr/>
              <p:nvPr/>
            </p:nvSpPr>
            <p:spPr>
              <a:xfrm rot="2700000">
                <a:off x="791762" y="3210117"/>
                <a:ext cx="14855" cy="2309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68" extrusionOk="0">
                    <a:moveTo>
                      <a:pt x="1" y="1"/>
                    </a:moveTo>
                    <a:cubicBezTo>
                      <a:pt x="34" y="101"/>
                      <a:pt x="34" y="168"/>
                      <a:pt x="67" y="268"/>
                    </a:cubicBezTo>
                    <a:cubicBezTo>
                      <a:pt x="134" y="334"/>
                      <a:pt x="67" y="434"/>
                      <a:pt x="34" y="468"/>
                    </a:cubicBezTo>
                    <a:cubicBezTo>
                      <a:pt x="101" y="468"/>
                      <a:pt x="134" y="434"/>
                      <a:pt x="167" y="434"/>
                    </a:cubicBezTo>
                    <a:lnTo>
                      <a:pt x="301" y="301"/>
                    </a:lnTo>
                    <a:cubicBezTo>
                      <a:pt x="201" y="201"/>
                      <a:pt x="101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4"/>
              <p:cNvSpPr/>
              <p:nvPr/>
            </p:nvSpPr>
            <p:spPr>
              <a:xfrm rot="2700000">
                <a:off x="778501" y="3224278"/>
                <a:ext cx="9969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68" y="1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68" y="68"/>
                      <a:pt x="101" y="168"/>
                      <a:pt x="201" y="201"/>
                    </a:cubicBezTo>
                    <a:cubicBezTo>
                      <a:pt x="168" y="168"/>
                      <a:pt x="101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4"/>
              <p:cNvSpPr/>
              <p:nvPr/>
            </p:nvSpPr>
            <p:spPr>
              <a:xfrm rot="2700000">
                <a:off x="786766" y="3206332"/>
                <a:ext cx="1322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134" y="0"/>
                    </a:moveTo>
                    <a:cubicBezTo>
                      <a:pt x="100" y="0"/>
                      <a:pt x="67" y="67"/>
                      <a:pt x="0" y="67"/>
                    </a:cubicBezTo>
                    <a:lnTo>
                      <a:pt x="134" y="434"/>
                    </a:lnTo>
                    <a:lnTo>
                      <a:pt x="167" y="434"/>
                    </a:lnTo>
                    <a:cubicBezTo>
                      <a:pt x="234" y="400"/>
                      <a:pt x="267" y="300"/>
                      <a:pt x="234" y="234"/>
                    </a:cubicBezTo>
                    <a:cubicBezTo>
                      <a:pt x="167" y="134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4"/>
              <p:cNvSpPr/>
              <p:nvPr/>
            </p:nvSpPr>
            <p:spPr>
              <a:xfrm rot="2700000">
                <a:off x="786933" y="3225706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4"/>
              <p:cNvSpPr/>
              <p:nvPr/>
            </p:nvSpPr>
            <p:spPr>
              <a:xfrm rot="2700000">
                <a:off x="800450" y="3208258"/>
                <a:ext cx="330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67" y="1"/>
                    </a:moveTo>
                    <a:cubicBezTo>
                      <a:pt x="67" y="1"/>
                      <a:pt x="34" y="1"/>
                      <a:pt x="67" y="1"/>
                    </a:cubicBez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4"/>
              <p:cNvSpPr/>
              <p:nvPr/>
            </p:nvSpPr>
            <p:spPr>
              <a:xfrm rot="2700000">
                <a:off x="782366" y="3223140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8" y="1"/>
                    </a:moveTo>
                    <a:cubicBezTo>
                      <a:pt x="68" y="1"/>
                      <a:pt x="34" y="1"/>
                      <a:pt x="1" y="34"/>
                    </a:cubicBezTo>
                    <a:cubicBezTo>
                      <a:pt x="34" y="34"/>
                      <a:pt x="34" y="34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4"/>
              <p:cNvSpPr/>
              <p:nvPr/>
            </p:nvSpPr>
            <p:spPr>
              <a:xfrm rot="2700000">
                <a:off x="777694" y="3214641"/>
                <a:ext cx="11548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200" y="134"/>
                      <a:pt x="200" y="134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4"/>
              <p:cNvSpPr/>
              <p:nvPr/>
            </p:nvSpPr>
            <p:spPr>
              <a:xfrm rot="2700000">
                <a:off x="802079" y="3208258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4"/>
              <p:cNvSpPr/>
              <p:nvPr/>
            </p:nvSpPr>
            <p:spPr>
              <a:xfrm rot="2700000">
                <a:off x="794113" y="3202655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lnTo>
                      <a:pt x="134" y="34"/>
                    </a:lnTo>
                    <a:cubicBezTo>
                      <a:pt x="101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4"/>
              <p:cNvSpPr/>
              <p:nvPr/>
            </p:nvSpPr>
            <p:spPr>
              <a:xfrm rot="2700000">
                <a:off x="801503" y="320571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4"/>
              <p:cNvSpPr/>
              <p:nvPr/>
            </p:nvSpPr>
            <p:spPr>
              <a:xfrm rot="2700000">
                <a:off x="802617" y="3184758"/>
                <a:ext cx="8291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5" extrusionOk="0">
                    <a:moveTo>
                      <a:pt x="0" y="1"/>
                    </a:moveTo>
                    <a:cubicBezTo>
                      <a:pt x="0" y="101"/>
                      <a:pt x="0" y="234"/>
                      <a:pt x="34" y="301"/>
                    </a:cubicBezTo>
                    <a:lnTo>
                      <a:pt x="167" y="434"/>
                    </a:lnTo>
                    <a:cubicBezTo>
                      <a:pt x="134" y="301"/>
                      <a:pt x="34" y="1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4"/>
              <p:cNvSpPr/>
              <p:nvPr/>
            </p:nvSpPr>
            <p:spPr>
              <a:xfrm rot="2700000">
                <a:off x="798755" y="3198014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4" y="67"/>
                      <a:pt x="33" y="77"/>
                      <a:pt x="53" y="90"/>
                    </a:cubicBezTo>
                    <a:lnTo>
                      <a:pt x="53" y="90"/>
                    </a:lnTo>
                    <a:cubicBezTo>
                      <a:pt x="33" y="69"/>
                      <a:pt x="14" y="40"/>
                      <a:pt x="1" y="0"/>
                    </a:cubicBezTo>
                    <a:close/>
                    <a:moveTo>
                      <a:pt x="53" y="90"/>
                    </a:moveTo>
                    <a:cubicBezTo>
                      <a:pt x="82" y="121"/>
                      <a:pt x="114" y="133"/>
                      <a:pt x="134" y="133"/>
                    </a:cubicBezTo>
                    <a:cubicBezTo>
                      <a:pt x="114" y="133"/>
                      <a:pt x="82" y="109"/>
                      <a:pt x="53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4"/>
              <p:cNvSpPr/>
              <p:nvPr/>
            </p:nvSpPr>
            <p:spPr>
              <a:xfrm rot="2700000">
                <a:off x="880143" y="2797904"/>
                <a:ext cx="261470" cy="489824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9925" extrusionOk="0">
                    <a:moveTo>
                      <a:pt x="1277" y="0"/>
                    </a:moveTo>
                    <a:cubicBezTo>
                      <a:pt x="1" y="0"/>
                      <a:pt x="31" y="3253"/>
                      <a:pt x="61" y="4087"/>
                    </a:cubicBezTo>
                    <a:cubicBezTo>
                      <a:pt x="61" y="4921"/>
                      <a:pt x="127" y="5688"/>
                      <a:pt x="327" y="6489"/>
                    </a:cubicBezTo>
                    <a:cubicBezTo>
                      <a:pt x="661" y="7690"/>
                      <a:pt x="1261" y="8790"/>
                      <a:pt x="1828" y="9925"/>
                    </a:cubicBezTo>
                    <a:cubicBezTo>
                      <a:pt x="1495" y="6656"/>
                      <a:pt x="5298" y="2086"/>
                      <a:pt x="1795" y="151"/>
                    </a:cubicBezTo>
                    <a:cubicBezTo>
                      <a:pt x="1602" y="47"/>
                      <a:pt x="1430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0" name="Google Shape;6150;p34"/>
              <p:cNvSpPr/>
              <p:nvPr/>
            </p:nvSpPr>
            <p:spPr>
              <a:xfrm rot="2700000">
                <a:off x="782257" y="322340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1" name="Google Shape;6151;p34"/>
              <p:cNvSpPr/>
              <p:nvPr/>
            </p:nvSpPr>
            <p:spPr>
              <a:xfrm rot="2700000">
                <a:off x="375861" y="3012428"/>
                <a:ext cx="431341" cy="193561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3922" extrusionOk="0">
                    <a:moveTo>
                      <a:pt x="6351" y="1"/>
                    </a:moveTo>
                    <a:cubicBezTo>
                      <a:pt x="5601" y="1"/>
                      <a:pt x="4867" y="71"/>
                      <a:pt x="4237" y="130"/>
                    </a:cubicBezTo>
                    <a:cubicBezTo>
                      <a:pt x="2969" y="230"/>
                      <a:pt x="634" y="464"/>
                      <a:pt x="167" y="1898"/>
                    </a:cubicBezTo>
                    <a:cubicBezTo>
                      <a:pt x="0" y="2499"/>
                      <a:pt x="434" y="3166"/>
                      <a:pt x="834" y="3533"/>
                    </a:cubicBezTo>
                    <a:cubicBezTo>
                      <a:pt x="1172" y="3817"/>
                      <a:pt x="1586" y="3922"/>
                      <a:pt x="2015" y="3922"/>
                    </a:cubicBezTo>
                    <a:cubicBezTo>
                      <a:pt x="2391" y="3922"/>
                      <a:pt x="2778" y="3842"/>
                      <a:pt x="3136" y="3733"/>
                    </a:cubicBezTo>
                    <a:cubicBezTo>
                      <a:pt x="5237" y="3199"/>
                      <a:pt x="6805" y="1698"/>
                      <a:pt x="8740" y="864"/>
                    </a:cubicBezTo>
                    <a:cubicBezTo>
                      <a:pt x="8640" y="864"/>
                      <a:pt x="8506" y="831"/>
                      <a:pt x="8506" y="697"/>
                    </a:cubicBezTo>
                    <a:cubicBezTo>
                      <a:pt x="8473" y="697"/>
                      <a:pt x="8473" y="664"/>
                      <a:pt x="8473" y="664"/>
                    </a:cubicBezTo>
                    <a:cubicBezTo>
                      <a:pt x="8406" y="664"/>
                      <a:pt x="8340" y="631"/>
                      <a:pt x="8273" y="631"/>
                    </a:cubicBezTo>
                    <a:cubicBezTo>
                      <a:pt x="7072" y="1198"/>
                      <a:pt x="5971" y="2032"/>
                      <a:pt x="4804" y="2632"/>
                    </a:cubicBezTo>
                    <a:cubicBezTo>
                      <a:pt x="3970" y="3032"/>
                      <a:pt x="3103" y="3399"/>
                      <a:pt x="2169" y="3499"/>
                    </a:cubicBezTo>
                    <a:cubicBezTo>
                      <a:pt x="2130" y="3503"/>
                      <a:pt x="2090" y="3504"/>
                      <a:pt x="2051" y="3504"/>
                    </a:cubicBezTo>
                    <a:cubicBezTo>
                      <a:pt x="1306" y="3504"/>
                      <a:pt x="442" y="2918"/>
                      <a:pt x="601" y="2032"/>
                    </a:cubicBezTo>
                    <a:cubicBezTo>
                      <a:pt x="834" y="731"/>
                      <a:pt x="3670" y="631"/>
                      <a:pt x="4637" y="531"/>
                    </a:cubicBezTo>
                    <a:cubicBezTo>
                      <a:pt x="5177" y="496"/>
                      <a:pt x="5835" y="443"/>
                      <a:pt x="6502" y="443"/>
                    </a:cubicBezTo>
                    <a:cubicBezTo>
                      <a:pt x="7113" y="443"/>
                      <a:pt x="7731" y="487"/>
                      <a:pt x="8273" y="631"/>
                    </a:cubicBezTo>
                    <a:cubicBezTo>
                      <a:pt x="8306" y="631"/>
                      <a:pt x="8340" y="564"/>
                      <a:pt x="8406" y="564"/>
                    </a:cubicBezTo>
                    <a:cubicBezTo>
                      <a:pt x="8240" y="397"/>
                      <a:pt x="8073" y="264"/>
                      <a:pt x="7906" y="130"/>
                    </a:cubicBezTo>
                    <a:cubicBezTo>
                      <a:pt x="7400" y="35"/>
                      <a:pt x="6872" y="1"/>
                      <a:pt x="6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4"/>
              <p:cNvSpPr/>
              <p:nvPr/>
            </p:nvSpPr>
            <p:spPr>
              <a:xfrm rot="2700000">
                <a:off x="773966" y="3211727"/>
                <a:ext cx="13177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68" extrusionOk="0">
                    <a:moveTo>
                      <a:pt x="0" y="0"/>
                    </a:moveTo>
                    <a:cubicBezTo>
                      <a:pt x="33" y="0"/>
                      <a:pt x="33" y="34"/>
                      <a:pt x="33" y="34"/>
                    </a:cubicBezTo>
                    <a:cubicBezTo>
                      <a:pt x="100" y="134"/>
                      <a:pt x="167" y="167"/>
                      <a:pt x="267" y="167"/>
                    </a:cubicBezTo>
                    <a:cubicBezTo>
                      <a:pt x="200" y="134"/>
                      <a:pt x="133" y="34"/>
                      <a:pt x="100" y="34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4"/>
              <p:cNvSpPr/>
              <p:nvPr/>
            </p:nvSpPr>
            <p:spPr>
              <a:xfrm rot="2700000">
                <a:off x="775335" y="3202115"/>
                <a:ext cx="1979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8" extrusionOk="0">
                    <a:moveTo>
                      <a:pt x="267" y="1"/>
                    </a:moveTo>
                    <a:cubicBezTo>
                      <a:pt x="200" y="34"/>
                      <a:pt x="100" y="34"/>
                      <a:pt x="0" y="168"/>
                    </a:cubicBezTo>
                    <a:cubicBezTo>
                      <a:pt x="34" y="168"/>
                      <a:pt x="34" y="201"/>
                      <a:pt x="34" y="201"/>
                    </a:cubicBezTo>
                    <a:cubicBezTo>
                      <a:pt x="67" y="234"/>
                      <a:pt x="100" y="234"/>
                      <a:pt x="167" y="268"/>
                    </a:cubicBezTo>
                    <a:cubicBezTo>
                      <a:pt x="234" y="268"/>
                      <a:pt x="334" y="301"/>
                      <a:pt x="401" y="368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4"/>
              <p:cNvSpPr/>
              <p:nvPr/>
            </p:nvSpPr>
            <p:spPr>
              <a:xfrm rot="2700000">
                <a:off x="781121" y="3186987"/>
                <a:ext cx="1984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34"/>
                      <a:pt x="134" y="234"/>
                      <a:pt x="168" y="368"/>
                    </a:cubicBezTo>
                    <a:lnTo>
                      <a:pt x="401" y="234"/>
                    </a:lnTo>
                    <a:cubicBezTo>
                      <a:pt x="368" y="201"/>
                      <a:pt x="368" y="167"/>
                      <a:pt x="368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4"/>
              <p:cNvSpPr/>
              <p:nvPr/>
            </p:nvSpPr>
            <p:spPr>
              <a:xfrm rot="2700000">
                <a:off x="781537" y="3160110"/>
                <a:ext cx="32967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201"/>
                      <a:pt x="201" y="368"/>
                      <a:pt x="301" y="568"/>
                    </a:cubicBezTo>
                    <a:lnTo>
                      <a:pt x="668" y="701"/>
                    </a:lnTo>
                    <a:lnTo>
                      <a:pt x="668" y="601"/>
                    </a:lnTo>
                    <a:cubicBezTo>
                      <a:pt x="468" y="401"/>
                      <a:pt x="201" y="2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4"/>
              <p:cNvSpPr/>
              <p:nvPr/>
            </p:nvSpPr>
            <p:spPr>
              <a:xfrm rot="2700000">
                <a:off x="778985" y="3203800"/>
                <a:ext cx="6663" cy="66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5" extrusionOk="0">
                    <a:moveTo>
                      <a:pt x="1" y="1"/>
                    </a:moveTo>
                    <a:cubicBezTo>
                      <a:pt x="1" y="68"/>
                      <a:pt x="34" y="68"/>
                      <a:pt x="34" y="101"/>
                    </a:cubicBezTo>
                    <a:cubicBezTo>
                      <a:pt x="67" y="134"/>
                      <a:pt x="67" y="134"/>
                      <a:pt x="134" y="134"/>
                    </a:cubicBezTo>
                    <a:cubicBezTo>
                      <a:pt x="67" y="101"/>
                      <a:pt x="34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4"/>
              <p:cNvSpPr/>
              <p:nvPr/>
            </p:nvSpPr>
            <p:spPr>
              <a:xfrm rot="2700000">
                <a:off x="772376" y="3199857"/>
                <a:ext cx="9969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8" extrusionOk="0">
                    <a:moveTo>
                      <a:pt x="151" y="1"/>
                    </a:moveTo>
                    <a:cubicBezTo>
                      <a:pt x="143" y="1"/>
                      <a:pt x="134" y="17"/>
                      <a:pt x="134" y="51"/>
                    </a:cubicBezTo>
                    <a:cubicBezTo>
                      <a:pt x="68" y="51"/>
                      <a:pt x="34" y="84"/>
                      <a:pt x="1" y="84"/>
                    </a:cubicBezTo>
                    <a:cubicBezTo>
                      <a:pt x="68" y="84"/>
                      <a:pt x="134" y="84"/>
                      <a:pt x="201" y="117"/>
                    </a:cubicBezTo>
                    <a:cubicBezTo>
                      <a:pt x="201" y="84"/>
                      <a:pt x="168" y="84"/>
                      <a:pt x="168" y="51"/>
                    </a:cubicBezTo>
                    <a:cubicBezTo>
                      <a:pt x="168" y="17"/>
                      <a:pt x="159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4"/>
              <p:cNvSpPr/>
              <p:nvPr/>
            </p:nvSpPr>
            <p:spPr>
              <a:xfrm rot="2700000">
                <a:off x="781232" y="3201057"/>
                <a:ext cx="3356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34" y="1"/>
                    </a:moveTo>
                    <a:cubicBezTo>
                      <a:pt x="11" y="1"/>
                      <a:pt x="4" y="15"/>
                      <a:pt x="11" y="15"/>
                    </a:cubicBezTo>
                    <a:cubicBezTo>
                      <a:pt x="15" y="15"/>
                      <a:pt x="23" y="12"/>
                      <a:pt x="34" y="1"/>
                    </a:cubicBezTo>
                    <a:lnTo>
                      <a:pt x="34" y="1"/>
                    </a:lnTo>
                    <a:cubicBezTo>
                      <a:pt x="0" y="34"/>
                      <a:pt x="34" y="34"/>
                      <a:pt x="67" y="34"/>
                    </a:cubicBezTo>
                    <a:cubicBezTo>
                      <a:pt x="34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4"/>
              <p:cNvSpPr/>
              <p:nvPr/>
            </p:nvSpPr>
            <p:spPr>
              <a:xfrm rot="2700000">
                <a:off x="769099" y="3175595"/>
                <a:ext cx="24726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6" extrusionOk="0">
                    <a:moveTo>
                      <a:pt x="0" y="0"/>
                    </a:moveTo>
                    <a:cubicBezTo>
                      <a:pt x="167" y="100"/>
                      <a:pt x="267" y="267"/>
                      <a:pt x="501" y="401"/>
                    </a:cubicBezTo>
                    <a:cubicBezTo>
                      <a:pt x="467" y="267"/>
                      <a:pt x="367" y="200"/>
                      <a:pt x="334" y="67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  <a:moveTo>
                      <a:pt x="501" y="401"/>
                    </a:moveTo>
                    <a:cubicBezTo>
                      <a:pt x="478" y="401"/>
                      <a:pt x="471" y="415"/>
                      <a:pt x="478" y="415"/>
                    </a:cubicBezTo>
                    <a:cubicBezTo>
                      <a:pt x="482" y="415"/>
                      <a:pt x="490" y="412"/>
                      <a:pt x="501" y="401"/>
                    </a:cubicBezTo>
                    <a:lnTo>
                      <a:pt x="501" y="401"/>
                    </a:lnTo>
                    <a:cubicBezTo>
                      <a:pt x="501" y="401"/>
                      <a:pt x="501" y="401"/>
                      <a:pt x="501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4"/>
              <p:cNvSpPr/>
              <p:nvPr/>
            </p:nvSpPr>
            <p:spPr>
              <a:xfrm rot="2700000">
                <a:off x="687662" y="2876684"/>
                <a:ext cx="228848" cy="265122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372" extrusionOk="0">
                    <a:moveTo>
                      <a:pt x="0" y="1"/>
                    </a:moveTo>
                    <a:cubicBezTo>
                      <a:pt x="0" y="134"/>
                      <a:pt x="0" y="234"/>
                      <a:pt x="34" y="367"/>
                    </a:cubicBezTo>
                    <a:cubicBezTo>
                      <a:pt x="34" y="468"/>
                      <a:pt x="34" y="501"/>
                      <a:pt x="0" y="534"/>
                    </a:cubicBezTo>
                    <a:cubicBezTo>
                      <a:pt x="267" y="668"/>
                      <a:pt x="467" y="801"/>
                      <a:pt x="667" y="968"/>
                    </a:cubicBezTo>
                    <a:cubicBezTo>
                      <a:pt x="801" y="1068"/>
                      <a:pt x="667" y="1301"/>
                      <a:pt x="501" y="1301"/>
                    </a:cubicBezTo>
                    <a:cubicBezTo>
                      <a:pt x="1701" y="2702"/>
                      <a:pt x="2969" y="4037"/>
                      <a:pt x="4303" y="5304"/>
                    </a:cubicBezTo>
                    <a:cubicBezTo>
                      <a:pt x="4370" y="5338"/>
                      <a:pt x="4503" y="5338"/>
                      <a:pt x="4637" y="5371"/>
                    </a:cubicBezTo>
                    <a:cubicBezTo>
                      <a:pt x="4537" y="5171"/>
                      <a:pt x="4437" y="4971"/>
                      <a:pt x="4337" y="4804"/>
                    </a:cubicBezTo>
                    <a:cubicBezTo>
                      <a:pt x="2802" y="3303"/>
                      <a:pt x="1335" y="170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4"/>
              <p:cNvSpPr/>
              <p:nvPr/>
            </p:nvSpPr>
            <p:spPr>
              <a:xfrm rot="2700000">
                <a:off x="397321" y="3033584"/>
                <a:ext cx="386677" cy="150969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059" extrusionOk="0">
                    <a:moveTo>
                      <a:pt x="6064" y="1"/>
                    </a:moveTo>
                    <a:cubicBezTo>
                      <a:pt x="5397" y="1"/>
                      <a:pt x="4739" y="54"/>
                      <a:pt x="4199" y="89"/>
                    </a:cubicBezTo>
                    <a:cubicBezTo>
                      <a:pt x="3232" y="189"/>
                      <a:pt x="396" y="289"/>
                      <a:pt x="163" y="1590"/>
                    </a:cubicBezTo>
                    <a:cubicBezTo>
                      <a:pt x="1" y="2498"/>
                      <a:pt x="879" y="3059"/>
                      <a:pt x="1663" y="3059"/>
                    </a:cubicBezTo>
                    <a:cubicBezTo>
                      <a:pt x="1686" y="3059"/>
                      <a:pt x="1708" y="3058"/>
                      <a:pt x="1731" y="3057"/>
                    </a:cubicBezTo>
                    <a:cubicBezTo>
                      <a:pt x="2665" y="2957"/>
                      <a:pt x="3532" y="2590"/>
                      <a:pt x="4366" y="2190"/>
                    </a:cubicBezTo>
                    <a:cubicBezTo>
                      <a:pt x="5533" y="1590"/>
                      <a:pt x="6634" y="756"/>
                      <a:pt x="7835" y="189"/>
                    </a:cubicBezTo>
                    <a:cubicBezTo>
                      <a:pt x="7293" y="45"/>
                      <a:pt x="6675" y="1"/>
                      <a:pt x="6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4"/>
              <p:cNvSpPr/>
              <p:nvPr/>
            </p:nvSpPr>
            <p:spPr>
              <a:xfrm rot="2700000">
                <a:off x="858662" y="2476174"/>
                <a:ext cx="186059" cy="40839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8275" extrusionOk="0">
                    <a:moveTo>
                      <a:pt x="1655" y="0"/>
                    </a:moveTo>
                    <a:cubicBezTo>
                      <a:pt x="1637" y="0"/>
                      <a:pt x="1619" y="1"/>
                      <a:pt x="1602" y="2"/>
                    </a:cubicBezTo>
                    <a:cubicBezTo>
                      <a:pt x="567" y="102"/>
                      <a:pt x="334" y="1636"/>
                      <a:pt x="201" y="2370"/>
                    </a:cubicBezTo>
                    <a:cubicBezTo>
                      <a:pt x="0" y="3671"/>
                      <a:pt x="167" y="4972"/>
                      <a:pt x="601" y="6173"/>
                    </a:cubicBezTo>
                    <a:cubicBezTo>
                      <a:pt x="868" y="6606"/>
                      <a:pt x="1168" y="7007"/>
                      <a:pt x="1501" y="7440"/>
                    </a:cubicBezTo>
                    <a:lnTo>
                      <a:pt x="1501" y="7340"/>
                    </a:lnTo>
                    <a:cubicBezTo>
                      <a:pt x="868" y="5939"/>
                      <a:pt x="434" y="4438"/>
                      <a:pt x="601" y="2837"/>
                    </a:cubicBezTo>
                    <a:cubicBezTo>
                      <a:pt x="634" y="2270"/>
                      <a:pt x="768" y="1703"/>
                      <a:pt x="934" y="1169"/>
                    </a:cubicBezTo>
                    <a:cubicBezTo>
                      <a:pt x="1001" y="936"/>
                      <a:pt x="1135" y="702"/>
                      <a:pt x="1301" y="502"/>
                    </a:cubicBezTo>
                    <a:cubicBezTo>
                      <a:pt x="1379" y="404"/>
                      <a:pt x="1466" y="364"/>
                      <a:pt x="1557" y="364"/>
                    </a:cubicBezTo>
                    <a:cubicBezTo>
                      <a:pt x="1931" y="364"/>
                      <a:pt x="2368" y="1054"/>
                      <a:pt x="2502" y="1269"/>
                    </a:cubicBezTo>
                    <a:cubicBezTo>
                      <a:pt x="3770" y="3204"/>
                      <a:pt x="1968" y="5606"/>
                      <a:pt x="1768" y="7774"/>
                    </a:cubicBezTo>
                    <a:lnTo>
                      <a:pt x="2135" y="8274"/>
                    </a:lnTo>
                    <a:cubicBezTo>
                      <a:pt x="1968" y="6473"/>
                      <a:pt x="3136" y="4805"/>
                      <a:pt x="3303" y="3037"/>
                    </a:cubicBezTo>
                    <a:cubicBezTo>
                      <a:pt x="3401" y="2215"/>
                      <a:pt x="2852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4"/>
              <p:cNvSpPr/>
              <p:nvPr/>
            </p:nvSpPr>
            <p:spPr>
              <a:xfrm rot="2700000">
                <a:off x="776356" y="2858747"/>
                <a:ext cx="44516" cy="379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8" extrusionOk="0">
                    <a:moveTo>
                      <a:pt x="67" y="1"/>
                    </a:moveTo>
                    <a:cubicBezTo>
                      <a:pt x="34" y="34"/>
                      <a:pt x="34" y="67"/>
                      <a:pt x="1" y="67"/>
                    </a:cubicBezTo>
                    <a:cubicBezTo>
                      <a:pt x="201" y="334"/>
                      <a:pt x="367" y="568"/>
                      <a:pt x="568" y="768"/>
                    </a:cubicBezTo>
                    <a:cubicBezTo>
                      <a:pt x="734" y="768"/>
                      <a:pt x="901" y="568"/>
                      <a:pt x="734" y="434"/>
                    </a:cubicBezTo>
                    <a:cubicBezTo>
                      <a:pt x="534" y="267"/>
                      <a:pt x="334" y="167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4"/>
              <p:cNvSpPr/>
              <p:nvPr/>
            </p:nvSpPr>
            <p:spPr>
              <a:xfrm rot="2700000">
                <a:off x="470082" y="2542896"/>
                <a:ext cx="463766" cy="223369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4526" extrusionOk="0">
                    <a:moveTo>
                      <a:pt x="2032" y="0"/>
                    </a:moveTo>
                    <a:cubicBezTo>
                      <a:pt x="1008" y="0"/>
                      <a:pt x="0" y="329"/>
                      <a:pt x="424" y="1623"/>
                    </a:cubicBezTo>
                    <a:cubicBezTo>
                      <a:pt x="857" y="2924"/>
                      <a:pt x="2825" y="3191"/>
                      <a:pt x="3993" y="3358"/>
                    </a:cubicBezTo>
                    <a:cubicBezTo>
                      <a:pt x="4993" y="3525"/>
                      <a:pt x="5927" y="3591"/>
                      <a:pt x="6928" y="3725"/>
                    </a:cubicBezTo>
                    <a:cubicBezTo>
                      <a:pt x="7729" y="3792"/>
                      <a:pt x="8663" y="3925"/>
                      <a:pt x="9263" y="4459"/>
                    </a:cubicBezTo>
                    <a:cubicBezTo>
                      <a:pt x="9330" y="4525"/>
                      <a:pt x="9363" y="4525"/>
                      <a:pt x="9397" y="4525"/>
                    </a:cubicBezTo>
                    <a:cubicBezTo>
                      <a:pt x="9196" y="4259"/>
                      <a:pt x="9030" y="4025"/>
                      <a:pt x="8896" y="3892"/>
                    </a:cubicBezTo>
                    <a:cubicBezTo>
                      <a:pt x="8855" y="3902"/>
                      <a:pt x="8817" y="3909"/>
                      <a:pt x="8782" y="3909"/>
                    </a:cubicBezTo>
                    <a:cubicBezTo>
                      <a:pt x="8704" y="3909"/>
                      <a:pt x="8642" y="3873"/>
                      <a:pt x="8596" y="3758"/>
                    </a:cubicBezTo>
                    <a:lnTo>
                      <a:pt x="8596" y="3625"/>
                    </a:lnTo>
                    <a:cubicBezTo>
                      <a:pt x="7996" y="3425"/>
                      <a:pt x="7262" y="3325"/>
                      <a:pt x="6661" y="3258"/>
                    </a:cubicBezTo>
                    <a:cubicBezTo>
                      <a:pt x="5094" y="3091"/>
                      <a:pt x="3526" y="3058"/>
                      <a:pt x="2058" y="2491"/>
                    </a:cubicBezTo>
                    <a:cubicBezTo>
                      <a:pt x="1424" y="2257"/>
                      <a:pt x="857" y="1857"/>
                      <a:pt x="757" y="1156"/>
                    </a:cubicBezTo>
                    <a:cubicBezTo>
                      <a:pt x="665" y="550"/>
                      <a:pt x="1221" y="389"/>
                      <a:pt x="1839" y="389"/>
                    </a:cubicBezTo>
                    <a:cubicBezTo>
                      <a:pt x="2344" y="389"/>
                      <a:pt x="2889" y="496"/>
                      <a:pt x="3159" y="556"/>
                    </a:cubicBezTo>
                    <a:cubicBezTo>
                      <a:pt x="3993" y="723"/>
                      <a:pt x="4860" y="923"/>
                      <a:pt x="5661" y="1290"/>
                    </a:cubicBezTo>
                    <a:cubicBezTo>
                      <a:pt x="6728" y="1790"/>
                      <a:pt x="7562" y="2691"/>
                      <a:pt x="8396" y="3525"/>
                    </a:cubicBezTo>
                    <a:cubicBezTo>
                      <a:pt x="8429" y="3558"/>
                      <a:pt x="8529" y="3558"/>
                      <a:pt x="8563" y="3558"/>
                    </a:cubicBezTo>
                    <a:lnTo>
                      <a:pt x="8563" y="3425"/>
                    </a:lnTo>
                    <a:cubicBezTo>
                      <a:pt x="8229" y="2958"/>
                      <a:pt x="7896" y="2557"/>
                      <a:pt x="7562" y="2090"/>
                    </a:cubicBezTo>
                    <a:cubicBezTo>
                      <a:pt x="7028" y="1690"/>
                      <a:pt x="6495" y="1256"/>
                      <a:pt x="5861" y="923"/>
                    </a:cubicBezTo>
                    <a:cubicBezTo>
                      <a:pt x="4960" y="456"/>
                      <a:pt x="3993" y="256"/>
                      <a:pt x="3025" y="89"/>
                    </a:cubicBezTo>
                    <a:cubicBezTo>
                      <a:pt x="2729" y="38"/>
                      <a:pt x="2380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4"/>
              <p:cNvSpPr/>
              <p:nvPr/>
            </p:nvSpPr>
            <p:spPr>
              <a:xfrm rot="2700000">
                <a:off x="878166" y="2503846"/>
                <a:ext cx="164640" cy="36575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411" extrusionOk="0">
                    <a:moveTo>
                      <a:pt x="1123" y="0"/>
                    </a:moveTo>
                    <a:cubicBezTo>
                      <a:pt x="1032" y="0"/>
                      <a:pt x="945" y="41"/>
                      <a:pt x="867" y="138"/>
                    </a:cubicBezTo>
                    <a:cubicBezTo>
                      <a:pt x="701" y="372"/>
                      <a:pt x="567" y="572"/>
                      <a:pt x="500" y="805"/>
                    </a:cubicBezTo>
                    <a:cubicBezTo>
                      <a:pt x="334" y="1373"/>
                      <a:pt x="200" y="1906"/>
                      <a:pt x="167" y="2473"/>
                    </a:cubicBezTo>
                    <a:cubicBezTo>
                      <a:pt x="0" y="4074"/>
                      <a:pt x="434" y="5576"/>
                      <a:pt x="1067" y="6977"/>
                    </a:cubicBezTo>
                    <a:lnTo>
                      <a:pt x="1067" y="7077"/>
                    </a:lnTo>
                    <a:cubicBezTo>
                      <a:pt x="1168" y="7210"/>
                      <a:pt x="1234" y="7277"/>
                      <a:pt x="1334" y="7410"/>
                    </a:cubicBezTo>
                    <a:cubicBezTo>
                      <a:pt x="1534" y="5242"/>
                      <a:pt x="3336" y="2874"/>
                      <a:pt x="2068" y="906"/>
                    </a:cubicBezTo>
                    <a:cubicBezTo>
                      <a:pt x="1934" y="691"/>
                      <a:pt x="1497" y="0"/>
                      <a:pt x="1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4"/>
              <p:cNvSpPr/>
              <p:nvPr/>
            </p:nvSpPr>
            <p:spPr>
              <a:xfrm rot="2700000">
                <a:off x="796365" y="2802937"/>
                <a:ext cx="23097" cy="494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01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201" y="400"/>
                    </a:lnTo>
                    <a:cubicBezTo>
                      <a:pt x="301" y="534"/>
                      <a:pt x="234" y="701"/>
                      <a:pt x="101" y="734"/>
                    </a:cubicBezTo>
                    <a:cubicBezTo>
                      <a:pt x="134" y="801"/>
                      <a:pt x="201" y="867"/>
                      <a:pt x="234" y="901"/>
                    </a:cubicBezTo>
                    <a:cubicBezTo>
                      <a:pt x="301" y="934"/>
                      <a:pt x="401" y="934"/>
                      <a:pt x="434" y="1001"/>
                    </a:cubicBezTo>
                    <a:cubicBezTo>
                      <a:pt x="468" y="968"/>
                      <a:pt x="468" y="867"/>
                      <a:pt x="468" y="834"/>
                    </a:cubicBezTo>
                    <a:cubicBezTo>
                      <a:pt x="434" y="701"/>
                      <a:pt x="434" y="634"/>
                      <a:pt x="401" y="50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4"/>
              <p:cNvSpPr/>
              <p:nvPr/>
            </p:nvSpPr>
            <p:spPr>
              <a:xfrm rot="2700000">
                <a:off x="789588" y="2843872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33" y="68"/>
                      <a:pt x="67" y="134"/>
                      <a:pt x="134" y="168"/>
                    </a:cubicBezTo>
                    <a:cubicBezTo>
                      <a:pt x="167" y="134"/>
                      <a:pt x="200" y="134"/>
                      <a:pt x="200" y="101"/>
                    </a:cubicBezTo>
                    <a:cubicBezTo>
                      <a:pt x="134" y="68"/>
                      <a:pt x="67" y="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4"/>
              <p:cNvSpPr/>
              <p:nvPr/>
            </p:nvSpPr>
            <p:spPr>
              <a:xfrm rot="2700000">
                <a:off x="783229" y="2836612"/>
                <a:ext cx="14855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9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22" y="228"/>
                      <a:pt x="84" y="288"/>
                      <a:pt x="161" y="288"/>
                    </a:cubicBezTo>
                    <a:cubicBezTo>
                      <a:pt x="205" y="288"/>
                      <a:pt x="253" y="270"/>
                      <a:pt x="301" y="234"/>
                    </a:cubicBezTo>
                    <a:cubicBezTo>
                      <a:pt x="234" y="167"/>
                      <a:pt x="200" y="134"/>
                      <a:pt x="167" y="67"/>
                    </a:cubicBezTo>
                    <a:cubicBezTo>
                      <a:pt x="134" y="33"/>
                      <a:pt x="34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4"/>
              <p:cNvSpPr/>
              <p:nvPr/>
            </p:nvSpPr>
            <p:spPr>
              <a:xfrm rot="2700000">
                <a:off x="788377" y="2831090"/>
                <a:ext cx="9969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33"/>
                      <a:pt x="101" y="133"/>
                      <a:pt x="201" y="167"/>
                    </a:cubicBezTo>
                    <a:cubicBezTo>
                      <a:pt x="168" y="133"/>
                      <a:pt x="101" y="67"/>
                      <a:pt x="68" y="0"/>
                    </a:cubicBezTo>
                    <a:cubicBezTo>
                      <a:pt x="68" y="33"/>
                      <a:pt x="59" y="50"/>
                      <a:pt x="47" y="50"/>
                    </a:cubicBezTo>
                    <a:cubicBezTo>
                      <a:pt x="34" y="50"/>
                      <a:pt x="18" y="3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4"/>
              <p:cNvSpPr/>
              <p:nvPr/>
            </p:nvSpPr>
            <p:spPr>
              <a:xfrm rot="2700000">
                <a:off x="800114" y="2810946"/>
                <a:ext cx="13226" cy="2640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35" extrusionOk="0">
                    <a:moveTo>
                      <a:pt x="1" y="0"/>
                    </a:moveTo>
                    <a:lnTo>
                      <a:pt x="1" y="434"/>
                    </a:lnTo>
                    <a:cubicBezTo>
                      <a:pt x="34" y="467"/>
                      <a:pt x="34" y="501"/>
                      <a:pt x="68" y="534"/>
                    </a:cubicBezTo>
                    <a:cubicBezTo>
                      <a:pt x="201" y="501"/>
                      <a:pt x="268" y="334"/>
                      <a:pt x="168" y="200"/>
                    </a:cubicBezTo>
                    <a:cubicBezTo>
                      <a:pt x="101" y="167"/>
                      <a:pt x="68" y="10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4"/>
              <p:cNvSpPr/>
              <p:nvPr/>
            </p:nvSpPr>
            <p:spPr>
              <a:xfrm rot="2700000">
                <a:off x="790869" y="2826076"/>
                <a:ext cx="4985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cubicBezTo>
                      <a:pt x="1" y="34"/>
                      <a:pt x="67" y="67"/>
                      <a:pt x="1" y="134"/>
                    </a:cubicBezTo>
                    <a:lnTo>
                      <a:pt x="101" y="134"/>
                    </a:lnTo>
                    <a:cubicBezTo>
                      <a:pt x="67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4"/>
              <p:cNvSpPr/>
              <p:nvPr/>
            </p:nvSpPr>
            <p:spPr>
              <a:xfrm rot="2700000">
                <a:off x="511440" y="2560515"/>
                <a:ext cx="391415" cy="159063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3223" extrusionOk="0">
                    <a:moveTo>
                      <a:pt x="1147" y="0"/>
                    </a:moveTo>
                    <a:cubicBezTo>
                      <a:pt x="543" y="0"/>
                      <a:pt x="1" y="154"/>
                      <a:pt x="91" y="754"/>
                    </a:cubicBezTo>
                    <a:cubicBezTo>
                      <a:pt x="225" y="1488"/>
                      <a:pt x="759" y="1888"/>
                      <a:pt x="1392" y="2088"/>
                    </a:cubicBezTo>
                    <a:cubicBezTo>
                      <a:pt x="2827" y="2589"/>
                      <a:pt x="4428" y="2655"/>
                      <a:pt x="5962" y="2856"/>
                    </a:cubicBezTo>
                    <a:cubicBezTo>
                      <a:pt x="6596" y="2922"/>
                      <a:pt x="7297" y="3022"/>
                      <a:pt x="7930" y="3222"/>
                    </a:cubicBezTo>
                    <a:lnTo>
                      <a:pt x="7930" y="3156"/>
                    </a:lnTo>
                    <a:cubicBezTo>
                      <a:pt x="7830" y="3156"/>
                      <a:pt x="7797" y="3089"/>
                      <a:pt x="7730" y="3089"/>
                    </a:cubicBezTo>
                    <a:cubicBezTo>
                      <a:pt x="6896" y="2255"/>
                      <a:pt x="6062" y="1388"/>
                      <a:pt x="4962" y="887"/>
                    </a:cubicBezTo>
                    <a:cubicBezTo>
                      <a:pt x="4161" y="521"/>
                      <a:pt x="3294" y="320"/>
                      <a:pt x="2460" y="154"/>
                    </a:cubicBezTo>
                    <a:cubicBezTo>
                      <a:pt x="2202" y="108"/>
                      <a:pt x="1653" y="0"/>
                      <a:pt x="1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4"/>
              <p:cNvSpPr/>
              <p:nvPr/>
            </p:nvSpPr>
            <p:spPr>
              <a:xfrm rot="2700000">
                <a:off x="804440" y="2781621"/>
                <a:ext cx="19790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68" extrusionOk="0">
                    <a:moveTo>
                      <a:pt x="133" y="1"/>
                    </a:moveTo>
                    <a:cubicBezTo>
                      <a:pt x="133" y="134"/>
                      <a:pt x="67" y="167"/>
                      <a:pt x="0" y="201"/>
                    </a:cubicBezTo>
                    <a:lnTo>
                      <a:pt x="400" y="568"/>
                    </a:lnTo>
                    <a:lnTo>
                      <a:pt x="400" y="334"/>
                    </a:lnTo>
                    <a:cubicBezTo>
                      <a:pt x="300" y="201"/>
                      <a:pt x="234" y="134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4"/>
              <p:cNvSpPr/>
              <p:nvPr/>
            </p:nvSpPr>
            <p:spPr>
              <a:xfrm rot="2700000">
                <a:off x="775022" y="2751632"/>
                <a:ext cx="49451" cy="658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3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467"/>
                      <a:pt x="668" y="901"/>
                      <a:pt x="1002" y="1334"/>
                    </a:cubicBezTo>
                    <a:lnTo>
                      <a:pt x="1002" y="901"/>
                    </a:lnTo>
                    <a:cubicBezTo>
                      <a:pt x="902" y="801"/>
                      <a:pt x="768" y="667"/>
                      <a:pt x="601" y="534"/>
                    </a:cubicBezTo>
                    <a:cubicBezTo>
                      <a:pt x="565" y="546"/>
                      <a:pt x="533" y="554"/>
                      <a:pt x="505" y="554"/>
                    </a:cubicBezTo>
                    <a:cubicBezTo>
                      <a:pt x="457" y="554"/>
                      <a:pt x="422" y="530"/>
                      <a:pt x="401" y="467"/>
                    </a:cubicBezTo>
                    <a:cubicBezTo>
                      <a:pt x="334" y="367"/>
                      <a:pt x="334" y="300"/>
                      <a:pt x="301" y="234"/>
                    </a:cubicBezTo>
                    <a:cubicBezTo>
                      <a:pt x="234" y="167"/>
                      <a:pt x="10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4"/>
              <p:cNvSpPr/>
              <p:nvPr/>
            </p:nvSpPr>
            <p:spPr>
              <a:xfrm rot="2700000">
                <a:off x="803122" y="2711409"/>
                <a:ext cx="44516" cy="7412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434"/>
                      <a:pt x="268" y="801"/>
                      <a:pt x="468" y="1202"/>
                    </a:cubicBezTo>
                    <a:cubicBezTo>
                      <a:pt x="535" y="1302"/>
                      <a:pt x="601" y="1435"/>
                      <a:pt x="735" y="1502"/>
                    </a:cubicBezTo>
                    <a:cubicBezTo>
                      <a:pt x="835" y="1468"/>
                      <a:pt x="901" y="1435"/>
                      <a:pt x="901" y="1302"/>
                    </a:cubicBezTo>
                    <a:cubicBezTo>
                      <a:pt x="568" y="868"/>
                      <a:pt x="268" y="4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4"/>
              <p:cNvSpPr/>
              <p:nvPr/>
            </p:nvSpPr>
            <p:spPr>
              <a:xfrm rot="2700000">
                <a:off x="802819" y="2767142"/>
                <a:ext cx="13226" cy="1549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01"/>
                      <a:pt x="34" y="167"/>
                      <a:pt x="68" y="234"/>
                    </a:cubicBezTo>
                    <a:cubicBezTo>
                      <a:pt x="92" y="283"/>
                      <a:pt x="152" y="314"/>
                      <a:pt x="209" y="314"/>
                    </a:cubicBezTo>
                    <a:cubicBezTo>
                      <a:pt x="230" y="314"/>
                      <a:pt x="250" y="310"/>
                      <a:pt x="268" y="301"/>
                    </a:cubicBezTo>
                    <a:cubicBezTo>
                      <a:pt x="201" y="234"/>
                      <a:pt x="68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4"/>
              <p:cNvSpPr/>
              <p:nvPr/>
            </p:nvSpPr>
            <p:spPr>
              <a:xfrm rot="2700000">
                <a:off x="760080" y="2500328"/>
                <a:ext cx="159705" cy="243703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4938" extrusionOk="0">
                    <a:moveTo>
                      <a:pt x="434" y="1"/>
                    </a:moveTo>
                    <a:cubicBezTo>
                      <a:pt x="367" y="1"/>
                      <a:pt x="367" y="34"/>
                      <a:pt x="334" y="34"/>
                    </a:cubicBezTo>
                    <a:cubicBezTo>
                      <a:pt x="305" y="92"/>
                      <a:pt x="251" y="174"/>
                      <a:pt x="151" y="174"/>
                    </a:cubicBezTo>
                    <a:cubicBezTo>
                      <a:pt x="135" y="174"/>
                      <a:pt x="118" y="172"/>
                      <a:pt x="100" y="167"/>
                    </a:cubicBezTo>
                    <a:cubicBezTo>
                      <a:pt x="67" y="101"/>
                      <a:pt x="67" y="101"/>
                      <a:pt x="0" y="101"/>
                    </a:cubicBezTo>
                    <a:cubicBezTo>
                      <a:pt x="901" y="1702"/>
                      <a:pt x="1835" y="3236"/>
                      <a:pt x="2936" y="4704"/>
                    </a:cubicBezTo>
                    <a:cubicBezTo>
                      <a:pt x="3002" y="4771"/>
                      <a:pt x="3136" y="4871"/>
                      <a:pt x="3236" y="4938"/>
                    </a:cubicBezTo>
                    <a:cubicBezTo>
                      <a:pt x="3036" y="4571"/>
                      <a:pt x="2902" y="4170"/>
                      <a:pt x="2802" y="3770"/>
                    </a:cubicBezTo>
                    <a:cubicBezTo>
                      <a:pt x="1935" y="2569"/>
                      <a:pt x="1134" y="1268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4"/>
              <p:cNvSpPr/>
              <p:nvPr/>
            </p:nvSpPr>
            <p:spPr>
              <a:xfrm rot="2700000">
                <a:off x="982009" y="2139897"/>
                <a:ext cx="169131" cy="440718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930" extrusionOk="0">
                    <a:moveTo>
                      <a:pt x="565" y="8007"/>
                    </a:moveTo>
                    <a:cubicBezTo>
                      <a:pt x="566" y="8014"/>
                      <a:pt x="567" y="8022"/>
                      <a:pt x="568" y="8029"/>
                    </a:cubicBezTo>
                    <a:cubicBezTo>
                      <a:pt x="568" y="8023"/>
                      <a:pt x="567" y="8015"/>
                      <a:pt x="565" y="8007"/>
                    </a:cubicBezTo>
                    <a:close/>
                    <a:moveTo>
                      <a:pt x="1659" y="0"/>
                    </a:moveTo>
                    <a:cubicBezTo>
                      <a:pt x="1586" y="0"/>
                      <a:pt x="1512" y="8"/>
                      <a:pt x="1435" y="24"/>
                    </a:cubicBezTo>
                    <a:cubicBezTo>
                      <a:pt x="401" y="224"/>
                      <a:pt x="268" y="2425"/>
                      <a:pt x="234" y="3226"/>
                    </a:cubicBezTo>
                    <a:cubicBezTo>
                      <a:pt x="101" y="4493"/>
                      <a:pt x="1" y="5828"/>
                      <a:pt x="67" y="7095"/>
                    </a:cubicBezTo>
                    <a:cubicBezTo>
                      <a:pt x="201" y="7362"/>
                      <a:pt x="368" y="7662"/>
                      <a:pt x="501" y="7896"/>
                    </a:cubicBezTo>
                    <a:lnTo>
                      <a:pt x="534" y="7929"/>
                    </a:lnTo>
                    <a:cubicBezTo>
                      <a:pt x="534" y="7929"/>
                      <a:pt x="556" y="7973"/>
                      <a:pt x="565" y="8007"/>
                    </a:cubicBezTo>
                    <a:lnTo>
                      <a:pt x="565" y="8007"/>
                    </a:lnTo>
                    <a:cubicBezTo>
                      <a:pt x="402" y="6880"/>
                      <a:pt x="501" y="5720"/>
                      <a:pt x="534" y="4594"/>
                    </a:cubicBezTo>
                    <a:cubicBezTo>
                      <a:pt x="601" y="3393"/>
                      <a:pt x="568" y="1525"/>
                      <a:pt x="1402" y="557"/>
                    </a:cubicBezTo>
                    <a:cubicBezTo>
                      <a:pt x="1490" y="453"/>
                      <a:pt x="1585" y="408"/>
                      <a:pt x="1684" y="408"/>
                    </a:cubicBezTo>
                    <a:cubicBezTo>
                      <a:pt x="2182" y="408"/>
                      <a:pt x="2758" y="1546"/>
                      <a:pt x="2869" y="1825"/>
                    </a:cubicBezTo>
                    <a:cubicBezTo>
                      <a:pt x="3203" y="2759"/>
                      <a:pt x="2603" y="3893"/>
                      <a:pt x="2169" y="4727"/>
                    </a:cubicBezTo>
                    <a:cubicBezTo>
                      <a:pt x="1569" y="5828"/>
                      <a:pt x="701" y="6995"/>
                      <a:pt x="668" y="8229"/>
                    </a:cubicBezTo>
                    <a:cubicBezTo>
                      <a:pt x="768" y="8496"/>
                      <a:pt x="901" y="8730"/>
                      <a:pt x="1035" y="8930"/>
                    </a:cubicBezTo>
                    <a:cubicBezTo>
                      <a:pt x="1068" y="8897"/>
                      <a:pt x="1068" y="8830"/>
                      <a:pt x="1068" y="8730"/>
                    </a:cubicBezTo>
                    <a:cubicBezTo>
                      <a:pt x="868" y="7596"/>
                      <a:pt x="1569" y="6528"/>
                      <a:pt x="2102" y="5561"/>
                    </a:cubicBezTo>
                    <a:cubicBezTo>
                      <a:pt x="2603" y="4694"/>
                      <a:pt x="3103" y="3826"/>
                      <a:pt x="3270" y="2826"/>
                    </a:cubicBezTo>
                    <a:cubicBezTo>
                      <a:pt x="3427" y="1915"/>
                      <a:pt x="2816" y="0"/>
                      <a:pt x="1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4"/>
              <p:cNvSpPr/>
              <p:nvPr/>
            </p:nvSpPr>
            <p:spPr>
              <a:xfrm rot="2700000">
                <a:off x="1002432" y="2160882"/>
                <a:ext cx="138335" cy="38702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842" extrusionOk="0">
                    <a:moveTo>
                      <a:pt x="1278" y="0"/>
                    </a:moveTo>
                    <a:cubicBezTo>
                      <a:pt x="1173" y="0"/>
                      <a:pt x="1068" y="41"/>
                      <a:pt x="968" y="136"/>
                    </a:cubicBezTo>
                    <a:cubicBezTo>
                      <a:pt x="134" y="1103"/>
                      <a:pt x="201" y="2971"/>
                      <a:pt x="101" y="4172"/>
                    </a:cubicBezTo>
                    <a:cubicBezTo>
                      <a:pt x="68" y="5306"/>
                      <a:pt x="1" y="6474"/>
                      <a:pt x="134" y="7575"/>
                    </a:cubicBezTo>
                    <a:lnTo>
                      <a:pt x="134" y="7641"/>
                    </a:lnTo>
                    <a:cubicBezTo>
                      <a:pt x="201" y="7708"/>
                      <a:pt x="234" y="7775"/>
                      <a:pt x="268" y="7841"/>
                    </a:cubicBezTo>
                    <a:cubicBezTo>
                      <a:pt x="368" y="6574"/>
                      <a:pt x="1202" y="5440"/>
                      <a:pt x="1769" y="4339"/>
                    </a:cubicBezTo>
                    <a:cubicBezTo>
                      <a:pt x="2236" y="3505"/>
                      <a:pt x="2803" y="2404"/>
                      <a:pt x="2469" y="1437"/>
                    </a:cubicBezTo>
                    <a:cubicBezTo>
                      <a:pt x="2413" y="1156"/>
                      <a:pt x="1837" y="0"/>
                      <a:pt x="1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4"/>
              <p:cNvSpPr/>
              <p:nvPr/>
            </p:nvSpPr>
            <p:spPr>
              <a:xfrm rot="2700000">
                <a:off x="878928" y="2455377"/>
                <a:ext cx="19790" cy="3795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69" extrusionOk="0">
                    <a:moveTo>
                      <a:pt x="0" y="1"/>
                    </a:moveTo>
                    <a:lnTo>
                      <a:pt x="0" y="434"/>
                    </a:lnTo>
                    <a:cubicBezTo>
                      <a:pt x="67" y="434"/>
                      <a:pt x="134" y="468"/>
                      <a:pt x="167" y="468"/>
                    </a:cubicBezTo>
                    <a:cubicBezTo>
                      <a:pt x="300" y="568"/>
                      <a:pt x="334" y="668"/>
                      <a:pt x="300" y="768"/>
                    </a:cubicBezTo>
                    <a:cubicBezTo>
                      <a:pt x="334" y="768"/>
                      <a:pt x="400" y="735"/>
                      <a:pt x="400" y="735"/>
                    </a:cubicBezTo>
                    <a:cubicBezTo>
                      <a:pt x="267" y="468"/>
                      <a:pt x="134" y="2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4"/>
              <p:cNvSpPr/>
              <p:nvPr/>
            </p:nvSpPr>
            <p:spPr>
              <a:xfrm rot="2700000">
                <a:off x="870198" y="2471810"/>
                <a:ext cx="18162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47" extrusionOk="0">
                    <a:moveTo>
                      <a:pt x="1" y="0"/>
                    </a:moveTo>
                    <a:cubicBezTo>
                      <a:pt x="1" y="67"/>
                      <a:pt x="34" y="134"/>
                      <a:pt x="34" y="201"/>
                    </a:cubicBezTo>
                    <a:cubicBezTo>
                      <a:pt x="85" y="303"/>
                      <a:pt x="156" y="346"/>
                      <a:pt x="245" y="346"/>
                    </a:cubicBezTo>
                    <a:cubicBezTo>
                      <a:pt x="273" y="346"/>
                      <a:pt x="303" y="342"/>
                      <a:pt x="334" y="334"/>
                    </a:cubicBezTo>
                    <a:cubicBezTo>
                      <a:pt x="368" y="201"/>
                      <a:pt x="334" y="67"/>
                      <a:pt x="201" y="34"/>
                    </a:cubicBezTo>
                    <a:cubicBezTo>
                      <a:pt x="168" y="0"/>
                      <a:pt x="1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4"/>
              <p:cNvSpPr/>
              <p:nvPr/>
            </p:nvSpPr>
            <p:spPr>
              <a:xfrm rot="2700000">
                <a:off x="861971" y="2460161"/>
                <a:ext cx="29661" cy="291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67"/>
                      <a:pt x="200" y="368"/>
                      <a:pt x="267" y="534"/>
                    </a:cubicBezTo>
                    <a:cubicBezTo>
                      <a:pt x="334" y="534"/>
                      <a:pt x="334" y="568"/>
                      <a:pt x="367" y="568"/>
                    </a:cubicBezTo>
                    <a:cubicBezTo>
                      <a:pt x="390" y="583"/>
                      <a:pt x="414" y="590"/>
                      <a:pt x="436" y="590"/>
                    </a:cubicBezTo>
                    <a:cubicBezTo>
                      <a:pt x="510" y="590"/>
                      <a:pt x="575" y="519"/>
                      <a:pt x="601" y="468"/>
                    </a:cubicBezTo>
                    <a:lnTo>
                      <a:pt x="601" y="468"/>
                    </a:lnTo>
                    <a:cubicBezTo>
                      <a:pt x="570" y="478"/>
                      <a:pt x="536" y="485"/>
                      <a:pt x="502" y="485"/>
                    </a:cubicBezTo>
                    <a:cubicBezTo>
                      <a:pt x="428" y="485"/>
                      <a:pt x="357" y="449"/>
                      <a:pt x="334" y="334"/>
                    </a:cubicBezTo>
                    <a:cubicBezTo>
                      <a:pt x="267" y="301"/>
                      <a:pt x="267" y="201"/>
                      <a:pt x="267" y="67"/>
                    </a:cubicBezTo>
                    <a:cubicBezTo>
                      <a:pt x="200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4"/>
              <p:cNvSpPr/>
              <p:nvPr/>
            </p:nvSpPr>
            <p:spPr>
              <a:xfrm rot="2700000">
                <a:off x="868049" y="2434501"/>
                <a:ext cx="26404" cy="296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601" extrusionOk="0">
                    <a:moveTo>
                      <a:pt x="434" y="0"/>
                    </a:moveTo>
                    <a:cubicBezTo>
                      <a:pt x="434" y="100"/>
                      <a:pt x="367" y="167"/>
                      <a:pt x="301" y="167"/>
                    </a:cubicBezTo>
                    <a:cubicBezTo>
                      <a:pt x="287" y="181"/>
                      <a:pt x="262" y="189"/>
                      <a:pt x="232" y="189"/>
                    </a:cubicBezTo>
                    <a:cubicBezTo>
                      <a:pt x="190" y="189"/>
                      <a:pt x="140" y="173"/>
                      <a:pt x="101" y="133"/>
                    </a:cubicBezTo>
                    <a:lnTo>
                      <a:pt x="0" y="67"/>
                    </a:lnTo>
                    <a:lnTo>
                      <a:pt x="0" y="67"/>
                    </a:lnTo>
                    <a:cubicBezTo>
                      <a:pt x="101" y="234"/>
                      <a:pt x="167" y="334"/>
                      <a:pt x="267" y="500"/>
                    </a:cubicBezTo>
                    <a:cubicBezTo>
                      <a:pt x="334" y="500"/>
                      <a:pt x="467" y="534"/>
                      <a:pt x="534" y="600"/>
                    </a:cubicBezTo>
                    <a:lnTo>
                      <a:pt x="534" y="167"/>
                    </a:lnTo>
                    <a:cubicBezTo>
                      <a:pt x="501" y="100"/>
                      <a:pt x="467" y="0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4"/>
              <p:cNvSpPr/>
              <p:nvPr/>
            </p:nvSpPr>
            <p:spPr>
              <a:xfrm rot="2700000">
                <a:off x="589706" y="2152742"/>
                <a:ext cx="413278" cy="21586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4374" extrusionOk="0">
                    <a:moveTo>
                      <a:pt x="1352" y="1"/>
                    </a:moveTo>
                    <a:cubicBezTo>
                      <a:pt x="837" y="1"/>
                      <a:pt x="392" y="127"/>
                      <a:pt x="301" y="538"/>
                    </a:cubicBezTo>
                    <a:cubicBezTo>
                      <a:pt x="1" y="1805"/>
                      <a:pt x="1735" y="2706"/>
                      <a:pt x="2669" y="3039"/>
                    </a:cubicBezTo>
                    <a:cubicBezTo>
                      <a:pt x="4504" y="3707"/>
                      <a:pt x="6539" y="3707"/>
                      <a:pt x="8373" y="4374"/>
                    </a:cubicBezTo>
                    <a:cubicBezTo>
                      <a:pt x="8306" y="4207"/>
                      <a:pt x="8173" y="4007"/>
                      <a:pt x="8073" y="3840"/>
                    </a:cubicBezTo>
                    <a:cubicBezTo>
                      <a:pt x="7006" y="3506"/>
                      <a:pt x="5938" y="3373"/>
                      <a:pt x="4871" y="3173"/>
                    </a:cubicBezTo>
                    <a:cubicBezTo>
                      <a:pt x="3536" y="2939"/>
                      <a:pt x="1869" y="2606"/>
                      <a:pt x="1001" y="1438"/>
                    </a:cubicBezTo>
                    <a:cubicBezTo>
                      <a:pt x="422" y="665"/>
                      <a:pt x="887" y="457"/>
                      <a:pt x="1555" y="457"/>
                    </a:cubicBezTo>
                    <a:cubicBezTo>
                      <a:pt x="2156" y="457"/>
                      <a:pt x="2920" y="625"/>
                      <a:pt x="3236" y="704"/>
                    </a:cubicBezTo>
                    <a:cubicBezTo>
                      <a:pt x="5004" y="1171"/>
                      <a:pt x="6572" y="2172"/>
                      <a:pt x="7873" y="3440"/>
                    </a:cubicBezTo>
                    <a:lnTo>
                      <a:pt x="7372" y="2439"/>
                    </a:lnTo>
                    <a:cubicBezTo>
                      <a:pt x="6072" y="1372"/>
                      <a:pt x="4637" y="638"/>
                      <a:pt x="3003" y="271"/>
                    </a:cubicBezTo>
                    <a:cubicBezTo>
                      <a:pt x="2676" y="180"/>
                      <a:pt x="1965" y="1"/>
                      <a:pt x="1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4"/>
              <p:cNvSpPr/>
              <p:nvPr/>
            </p:nvSpPr>
            <p:spPr>
              <a:xfrm rot="2700000">
                <a:off x="900455" y="2440895"/>
                <a:ext cx="49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4"/>
              <p:cNvSpPr/>
              <p:nvPr/>
            </p:nvSpPr>
            <p:spPr>
              <a:xfrm rot="2700000">
                <a:off x="890151" y="2439934"/>
                <a:ext cx="6663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8" extrusionOk="0">
                    <a:moveTo>
                      <a:pt x="134" y="1"/>
                    </a:moveTo>
                    <a:cubicBezTo>
                      <a:pt x="134" y="34"/>
                      <a:pt x="67" y="134"/>
                      <a:pt x="1" y="167"/>
                    </a:cubicBezTo>
                    <a:cubicBezTo>
                      <a:pt x="67" y="167"/>
                      <a:pt x="134" y="134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4"/>
              <p:cNvSpPr/>
              <p:nvPr/>
            </p:nvSpPr>
            <p:spPr>
              <a:xfrm rot="2700000">
                <a:off x="886453" y="2408791"/>
                <a:ext cx="23097" cy="3829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76" extrusionOk="0">
                    <a:moveTo>
                      <a:pt x="0" y="0"/>
                    </a:moveTo>
                    <a:cubicBezTo>
                      <a:pt x="0" y="234"/>
                      <a:pt x="0" y="401"/>
                      <a:pt x="33" y="567"/>
                    </a:cubicBezTo>
                    <a:cubicBezTo>
                      <a:pt x="61" y="706"/>
                      <a:pt x="159" y="776"/>
                      <a:pt x="267" y="776"/>
                    </a:cubicBezTo>
                    <a:cubicBezTo>
                      <a:pt x="289" y="776"/>
                      <a:pt x="311" y="773"/>
                      <a:pt x="334" y="767"/>
                    </a:cubicBezTo>
                    <a:cubicBezTo>
                      <a:pt x="367" y="767"/>
                      <a:pt x="467" y="701"/>
                      <a:pt x="467" y="601"/>
                    </a:cubicBezTo>
                    <a:cubicBezTo>
                      <a:pt x="467" y="534"/>
                      <a:pt x="400" y="434"/>
                      <a:pt x="367" y="334"/>
                    </a:cubicBezTo>
                    <a:cubicBezTo>
                      <a:pt x="234" y="234"/>
                      <a:pt x="134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4"/>
              <p:cNvSpPr/>
              <p:nvPr/>
            </p:nvSpPr>
            <p:spPr>
              <a:xfrm rot="2700000">
                <a:off x="898563" y="2433548"/>
                <a:ext cx="498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cubicBezTo>
                      <a:pt x="0" y="34"/>
                      <a:pt x="33" y="134"/>
                      <a:pt x="100" y="167"/>
                    </a:cubicBezTo>
                    <a:lnTo>
                      <a:pt x="100" y="134"/>
                    </a:lnTo>
                    <a:cubicBezTo>
                      <a:pt x="100" y="134"/>
                      <a:pt x="100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4"/>
              <p:cNvSpPr/>
              <p:nvPr/>
            </p:nvSpPr>
            <p:spPr>
              <a:xfrm rot="2700000">
                <a:off x="873909" y="2382743"/>
                <a:ext cx="39531" cy="5710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157" extrusionOk="0">
                    <a:moveTo>
                      <a:pt x="0" y="0"/>
                    </a:moveTo>
                    <a:lnTo>
                      <a:pt x="500" y="1001"/>
                    </a:lnTo>
                    <a:lnTo>
                      <a:pt x="567" y="1101"/>
                    </a:lnTo>
                    <a:cubicBezTo>
                      <a:pt x="606" y="1140"/>
                      <a:pt x="645" y="1156"/>
                      <a:pt x="691" y="1156"/>
                    </a:cubicBezTo>
                    <a:cubicBezTo>
                      <a:pt x="723" y="1156"/>
                      <a:pt x="759" y="1148"/>
                      <a:pt x="801" y="1134"/>
                    </a:cubicBezTo>
                    <a:cubicBezTo>
                      <a:pt x="667" y="1134"/>
                      <a:pt x="500" y="1101"/>
                      <a:pt x="500" y="934"/>
                    </a:cubicBezTo>
                    <a:cubicBezTo>
                      <a:pt x="500" y="768"/>
                      <a:pt x="467" y="601"/>
                      <a:pt x="467" y="434"/>
                    </a:cubicBezTo>
                    <a:cubicBezTo>
                      <a:pt x="334" y="267"/>
                      <a:pt x="167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4"/>
              <p:cNvSpPr/>
              <p:nvPr/>
            </p:nvSpPr>
            <p:spPr>
              <a:xfrm rot="2700000">
                <a:off x="899284" y="2392271"/>
                <a:ext cx="19840" cy="395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02" extrusionOk="0">
                    <a:moveTo>
                      <a:pt x="1" y="1"/>
                    </a:moveTo>
                    <a:cubicBezTo>
                      <a:pt x="1" y="134"/>
                      <a:pt x="34" y="301"/>
                      <a:pt x="34" y="468"/>
                    </a:cubicBezTo>
                    <a:cubicBezTo>
                      <a:pt x="168" y="535"/>
                      <a:pt x="268" y="668"/>
                      <a:pt x="401" y="802"/>
                    </a:cubicBezTo>
                    <a:cubicBezTo>
                      <a:pt x="234" y="535"/>
                      <a:pt x="101" y="2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4"/>
              <p:cNvSpPr/>
              <p:nvPr/>
            </p:nvSpPr>
            <p:spPr>
              <a:xfrm rot="2700000">
                <a:off x="609570" y="2177321"/>
                <a:ext cx="379274" cy="167058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385" extrusionOk="0">
                    <a:moveTo>
                      <a:pt x="1134" y="1"/>
                    </a:moveTo>
                    <a:cubicBezTo>
                      <a:pt x="466" y="1"/>
                      <a:pt x="0" y="209"/>
                      <a:pt x="580" y="982"/>
                    </a:cubicBezTo>
                    <a:cubicBezTo>
                      <a:pt x="1414" y="2150"/>
                      <a:pt x="3115" y="2483"/>
                      <a:pt x="4449" y="2717"/>
                    </a:cubicBezTo>
                    <a:cubicBezTo>
                      <a:pt x="5550" y="2917"/>
                      <a:pt x="6651" y="3050"/>
                      <a:pt x="7685" y="3384"/>
                    </a:cubicBezTo>
                    <a:cubicBezTo>
                      <a:pt x="7618" y="3217"/>
                      <a:pt x="7518" y="3084"/>
                      <a:pt x="7451" y="2917"/>
                    </a:cubicBezTo>
                    <a:cubicBezTo>
                      <a:pt x="6117" y="1683"/>
                      <a:pt x="4583" y="682"/>
                      <a:pt x="2815" y="248"/>
                    </a:cubicBezTo>
                    <a:cubicBezTo>
                      <a:pt x="2499" y="169"/>
                      <a:pt x="1734" y="1"/>
                      <a:pt x="1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4"/>
              <p:cNvSpPr/>
              <p:nvPr/>
            </p:nvSpPr>
            <p:spPr>
              <a:xfrm rot="2700000">
                <a:off x="887521" y="2231147"/>
                <a:ext cx="87058" cy="17184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482" extrusionOk="0">
                    <a:moveTo>
                      <a:pt x="246" y="1"/>
                    </a:moveTo>
                    <a:cubicBezTo>
                      <a:pt x="117" y="1"/>
                      <a:pt x="0" y="115"/>
                      <a:pt x="62" y="280"/>
                    </a:cubicBezTo>
                    <a:cubicBezTo>
                      <a:pt x="429" y="1214"/>
                      <a:pt x="829" y="2148"/>
                      <a:pt x="1296" y="3048"/>
                    </a:cubicBezTo>
                    <a:cubicBezTo>
                      <a:pt x="1430" y="3215"/>
                      <a:pt x="1596" y="3349"/>
                      <a:pt x="1763" y="3482"/>
                    </a:cubicBezTo>
                    <a:cubicBezTo>
                      <a:pt x="1730" y="3315"/>
                      <a:pt x="1730" y="3182"/>
                      <a:pt x="1730" y="3015"/>
                    </a:cubicBezTo>
                    <a:cubicBezTo>
                      <a:pt x="1263" y="2048"/>
                      <a:pt x="829" y="1114"/>
                      <a:pt x="462" y="146"/>
                    </a:cubicBezTo>
                    <a:cubicBezTo>
                      <a:pt x="411" y="44"/>
                      <a:pt x="326" y="1"/>
                      <a:pt x="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4"/>
              <p:cNvSpPr/>
              <p:nvPr/>
            </p:nvSpPr>
            <p:spPr>
              <a:xfrm rot="2700000">
                <a:off x="962630" y="2263169"/>
                <a:ext cx="75312" cy="221988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98" extrusionOk="0">
                    <a:moveTo>
                      <a:pt x="1387" y="1"/>
                    </a:moveTo>
                    <a:cubicBezTo>
                      <a:pt x="1364" y="1"/>
                      <a:pt x="1344" y="9"/>
                      <a:pt x="1335" y="28"/>
                    </a:cubicBezTo>
                    <a:cubicBezTo>
                      <a:pt x="668" y="1329"/>
                      <a:pt x="1" y="2996"/>
                      <a:pt x="234" y="4464"/>
                    </a:cubicBezTo>
                    <a:cubicBezTo>
                      <a:pt x="301" y="4498"/>
                      <a:pt x="334" y="4498"/>
                      <a:pt x="334" y="4498"/>
                    </a:cubicBezTo>
                    <a:cubicBezTo>
                      <a:pt x="468" y="3797"/>
                      <a:pt x="501" y="3130"/>
                      <a:pt x="668" y="2396"/>
                    </a:cubicBezTo>
                    <a:cubicBezTo>
                      <a:pt x="868" y="1629"/>
                      <a:pt x="1202" y="862"/>
                      <a:pt x="1502" y="128"/>
                    </a:cubicBezTo>
                    <a:cubicBezTo>
                      <a:pt x="1526" y="56"/>
                      <a:pt x="1446" y="1"/>
                      <a:pt x="1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4"/>
              <p:cNvSpPr/>
              <p:nvPr/>
            </p:nvSpPr>
            <p:spPr>
              <a:xfrm rot="2700000">
                <a:off x="782094" y="2302360"/>
                <a:ext cx="159507" cy="9258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1876" extrusionOk="0">
                    <a:moveTo>
                      <a:pt x="101" y="1"/>
                    </a:moveTo>
                    <a:cubicBezTo>
                      <a:pt x="34" y="67"/>
                      <a:pt x="1" y="201"/>
                      <a:pt x="67" y="234"/>
                    </a:cubicBezTo>
                    <a:cubicBezTo>
                      <a:pt x="668" y="368"/>
                      <a:pt x="1201" y="568"/>
                      <a:pt x="1702" y="801"/>
                    </a:cubicBezTo>
                    <a:cubicBezTo>
                      <a:pt x="2202" y="1102"/>
                      <a:pt x="2602" y="1569"/>
                      <a:pt x="3103" y="1869"/>
                    </a:cubicBezTo>
                    <a:cubicBezTo>
                      <a:pt x="3116" y="1873"/>
                      <a:pt x="3129" y="1875"/>
                      <a:pt x="3140" y="1875"/>
                    </a:cubicBezTo>
                    <a:cubicBezTo>
                      <a:pt x="3211" y="1875"/>
                      <a:pt x="3232" y="1793"/>
                      <a:pt x="3203" y="1735"/>
                    </a:cubicBezTo>
                    <a:cubicBezTo>
                      <a:pt x="2502" y="801"/>
                      <a:pt x="1235" y="268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4"/>
              <p:cNvSpPr/>
              <p:nvPr/>
            </p:nvSpPr>
            <p:spPr>
              <a:xfrm rot="2700000">
                <a:off x="896588" y="2540101"/>
                <a:ext cx="49451" cy="2830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736" extrusionOk="0">
                    <a:moveTo>
                      <a:pt x="952" y="0"/>
                    </a:moveTo>
                    <a:cubicBezTo>
                      <a:pt x="928" y="0"/>
                      <a:pt x="898" y="17"/>
                      <a:pt x="868" y="47"/>
                    </a:cubicBezTo>
                    <a:cubicBezTo>
                      <a:pt x="134" y="1614"/>
                      <a:pt x="1" y="3949"/>
                      <a:pt x="501" y="5651"/>
                    </a:cubicBezTo>
                    <a:cubicBezTo>
                      <a:pt x="516" y="5709"/>
                      <a:pt x="556" y="5735"/>
                      <a:pt x="594" y="5735"/>
                    </a:cubicBezTo>
                    <a:cubicBezTo>
                      <a:pt x="642" y="5735"/>
                      <a:pt x="687" y="5692"/>
                      <a:pt x="668" y="5617"/>
                    </a:cubicBezTo>
                    <a:cubicBezTo>
                      <a:pt x="368" y="4483"/>
                      <a:pt x="434" y="3449"/>
                      <a:pt x="601" y="2315"/>
                    </a:cubicBezTo>
                    <a:cubicBezTo>
                      <a:pt x="701" y="1581"/>
                      <a:pt x="968" y="814"/>
                      <a:pt x="1001" y="80"/>
                    </a:cubicBezTo>
                    <a:cubicBezTo>
                      <a:pt x="1001" y="25"/>
                      <a:pt x="981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4"/>
              <p:cNvSpPr/>
              <p:nvPr/>
            </p:nvSpPr>
            <p:spPr>
              <a:xfrm rot="2700000">
                <a:off x="685301" y="2688543"/>
                <a:ext cx="172290" cy="7787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578" extrusionOk="0">
                    <a:moveTo>
                      <a:pt x="234" y="0"/>
                    </a:moveTo>
                    <a:cubicBezTo>
                      <a:pt x="67" y="0"/>
                      <a:pt x="0" y="234"/>
                      <a:pt x="134" y="267"/>
                    </a:cubicBezTo>
                    <a:cubicBezTo>
                      <a:pt x="768" y="401"/>
                      <a:pt x="1401" y="567"/>
                      <a:pt x="2002" y="834"/>
                    </a:cubicBezTo>
                    <a:cubicBezTo>
                      <a:pt x="2469" y="1034"/>
                      <a:pt x="2869" y="1401"/>
                      <a:pt x="3370" y="1568"/>
                    </a:cubicBezTo>
                    <a:cubicBezTo>
                      <a:pt x="3376" y="1574"/>
                      <a:pt x="3385" y="1577"/>
                      <a:pt x="3394" y="1577"/>
                    </a:cubicBezTo>
                    <a:cubicBezTo>
                      <a:pt x="3435" y="1577"/>
                      <a:pt x="3490" y="1528"/>
                      <a:pt x="3436" y="1501"/>
                    </a:cubicBezTo>
                    <a:cubicBezTo>
                      <a:pt x="2869" y="534"/>
                      <a:pt x="1235" y="234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4"/>
              <p:cNvSpPr/>
              <p:nvPr/>
            </p:nvSpPr>
            <p:spPr>
              <a:xfrm rot="2700000">
                <a:off x="845176" y="2902052"/>
                <a:ext cx="80839" cy="31768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437" extrusionOk="0">
                    <a:moveTo>
                      <a:pt x="777" y="0"/>
                    </a:moveTo>
                    <a:cubicBezTo>
                      <a:pt x="745" y="0"/>
                      <a:pt x="714" y="8"/>
                      <a:pt x="701" y="22"/>
                    </a:cubicBezTo>
                    <a:cubicBezTo>
                      <a:pt x="0" y="2057"/>
                      <a:pt x="567" y="4392"/>
                      <a:pt x="1368" y="6327"/>
                    </a:cubicBezTo>
                    <a:cubicBezTo>
                      <a:pt x="1398" y="6402"/>
                      <a:pt x="1462" y="6436"/>
                      <a:pt x="1517" y="6436"/>
                    </a:cubicBezTo>
                    <a:cubicBezTo>
                      <a:pt x="1584" y="6436"/>
                      <a:pt x="1638" y="6385"/>
                      <a:pt x="1601" y="6293"/>
                    </a:cubicBezTo>
                    <a:cubicBezTo>
                      <a:pt x="867" y="4192"/>
                      <a:pt x="567" y="2224"/>
                      <a:pt x="867" y="56"/>
                    </a:cubicBezTo>
                    <a:cubicBezTo>
                      <a:pt x="867" y="16"/>
                      <a:pt x="822" y="0"/>
                      <a:pt x="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4"/>
              <p:cNvSpPr/>
              <p:nvPr/>
            </p:nvSpPr>
            <p:spPr>
              <a:xfrm rot="2700000">
                <a:off x="549130" y="3080916"/>
                <a:ext cx="264875" cy="79408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1609" extrusionOk="0">
                    <a:moveTo>
                      <a:pt x="5200" y="0"/>
                    </a:moveTo>
                    <a:cubicBezTo>
                      <a:pt x="3632" y="0"/>
                      <a:pt x="1130" y="167"/>
                      <a:pt x="29" y="1501"/>
                    </a:cubicBezTo>
                    <a:cubicBezTo>
                      <a:pt x="1" y="1530"/>
                      <a:pt x="21" y="1608"/>
                      <a:pt x="91" y="1608"/>
                    </a:cubicBezTo>
                    <a:cubicBezTo>
                      <a:pt x="103" y="1608"/>
                      <a:pt x="115" y="1606"/>
                      <a:pt x="129" y="1601"/>
                    </a:cubicBezTo>
                    <a:cubicBezTo>
                      <a:pt x="1797" y="834"/>
                      <a:pt x="3365" y="334"/>
                      <a:pt x="5266" y="300"/>
                    </a:cubicBezTo>
                    <a:cubicBezTo>
                      <a:pt x="5366" y="267"/>
                      <a:pt x="5366" y="0"/>
                      <a:pt x="5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4"/>
              <p:cNvSpPr/>
              <p:nvPr/>
            </p:nvSpPr>
            <p:spPr>
              <a:xfrm rot="2700000">
                <a:off x="908114" y="3332600"/>
                <a:ext cx="44615" cy="27943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662" extrusionOk="0">
                    <a:moveTo>
                      <a:pt x="736" y="0"/>
                    </a:moveTo>
                    <a:cubicBezTo>
                      <a:pt x="717" y="0"/>
                      <a:pt x="701" y="14"/>
                      <a:pt x="701" y="53"/>
                    </a:cubicBezTo>
                    <a:cubicBezTo>
                      <a:pt x="168" y="1754"/>
                      <a:pt x="1" y="3889"/>
                      <a:pt x="635" y="5590"/>
                    </a:cubicBezTo>
                    <a:cubicBezTo>
                      <a:pt x="666" y="5637"/>
                      <a:pt x="733" y="5662"/>
                      <a:pt x="789" y="5662"/>
                    </a:cubicBezTo>
                    <a:cubicBezTo>
                      <a:pt x="854" y="5662"/>
                      <a:pt x="904" y="5628"/>
                      <a:pt x="868" y="5557"/>
                    </a:cubicBezTo>
                    <a:cubicBezTo>
                      <a:pt x="802" y="4656"/>
                      <a:pt x="635" y="3722"/>
                      <a:pt x="635" y="2822"/>
                    </a:cubicBezTo>
                    <a:cubicBezTo>
                      <a:pt x="635" y="1888"/>
                      <a:pt x="768" y="987"/>
                      <a:pt x="802" y="53"/>
                    </a:cubicBezTo>
                    <a:cubicBezTo>
                      <a:pt x="802" y="33"/>
                      <a:pt x="765" y="0"/>
                      <a:pt x="7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4"/>
              <p:cNvSpPr/>
              <p:nvPr/>
            </p:nvSpPr>
            <p:spPr>
              <a:xfrm rot="2700000">
                <a:off x="599766" y="3478239"/>
                <a:ext cx="230920" cy="138878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2814" extrusionOk="0">
                    <a:moveTo>
                      <a:pt x="4423" y="1"/>
                    </a:moveTo>
                    <a:cubicBezTo>
                      <a:pt x="4413" y="1"/>
                      <a:pt x="4403" y="1"/>
                      <a:pt x="4392" y="3"/>
                    </a:cubicBezTo>
                    <a:cubicBezTo>
                      <a:pt x="2691" y="270"/>
                      <a:pt x="1223" y="1471"/>
                      <a:pt x="56" y="2672"/>
                    </a:cubicBezTo>
                    <a:cubicBezTo>
                      <a:pt x="1" y="2754"/>
                      <a:pt x="36" y="2814"/>
                      <a:pt x="88" y="2814"/>
                    </a:cubicBezTo>
                    <a:cubicBezTo>
                      <a:pt x="99" y="2814"/>
                      <a:pt x="111" y="2811"/>
                      <a:pt x="123" y="2805"/>
                    </a:cubicBezTo>
                    <a:cubicBezTo>
                      <a:pt x="1590" y="1938"/>
                      <a:pt x="2758" y="837"/>
                      <a:pt x="4426" y="303"/>
                    </a:cubicBezTo>
                    <a:cubicBezTo>
                      <a:pt x="4679" y="272"/>
                      <a:pt x="4602" y="1"/>
                      <a:pt x="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4"/>
              <p:cNvSpPr/>
              <p:nvPr/>
            </p:nvSpPr>
            <p:spPr>
              <a:xfrm rot="2700000">
                <a:off x="1021975" y="3693356"/>
                <a:ext cx="96632" cy="329576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6678" extrusionOk="0">
                    <a:moveTo>
                      <a:pt x="573" y="1"/>
                    </a:moveTo>
                    <a:cubicBezTo>
                      <a:pt x="553" y="1"/>
                      <a:pt x="535" y="11"/>
                      <a:pt x="535" y="39"/>
                    </a:cubicBezTo>
                    <a:cubicBezTo>
                      <a:pt x="1" y="2241"/>
                      <a:pt x="968" y="4576"/>
                      <a:pt x="1702" y="6644"/>
                    </a:cubicBezTo>
                    <a:cubicBezTo>
                      <a:pt x="1724" y="6666"/>
                      <a:pt x="1761" y="6677"/>
                      <a:pt x="1800" y="6677"/>
                    </a:cubicBezTo>
                    <a:cubicBezTo>
                      <a:pt x="1876" y="6677"/>
                      <a:pt x="1958" y="6633"/>
                      <a:pt x="1936" y="6544"/>
                    </a:cubicBezTo>
                    <a:cubicBezTo>
                      <a:pt x="1135" y="4375"/>
                      <a:pt x="635" y="2374"/>
                      <a:pt x="635" y="39"/>
                    </a:cubicBezTo>
                    <a:cubicBezTo>
                      <a:pt x="635" y="20"/>
                      <a:pt x="601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4"/>
              <p:cNvSpPr/>
              <p:nvPr/>
            </p:nvSpPr>
            <p:spPr>
              <a:xfrm rot="2700000">
                <a:off x="717030" y="3887247"/>
                <a:ext cx="250760" cy="17456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3537" extrusionOk="0">
                    <a:moveTo>
                      <a:pt x="4989" y="1"/>
                    </a:moveTo>
                    <a:cubicBezTo>
                      <a:pt x="4980" y="1"/>
                      <a:pt x="4971" y="3"/>
                      <a:pt x="4961" y="7"/>
                    </a:cubicBezTo>
                    <a:cubicBezTo>
                      <a:pt x="3260" y="541"/>
                      <a:pt x="858" y="1742"/>
                      <a:pt x="24" y="3410"/>
                    </a:cubicBezTo>
                    <a:cubicBezTo>
                      <a:pt x="0" y="3482"/>
                      <a:pt x="28" y="3537"/>
                      <a:pt x="83" y="3537"/>
                    </a:cubicBezTo>
                    <a:cubicBezTo>
                      <a:pt x="105" y="3537"/>
                      <a:pt x="130" y="3528"/>
                      <a:pt x="158" y="3510"/>
                    </a:cubicBezTo>
                    <a:cubicBezTo>
                      <a:pt x="858" y="2876"/>
                      <a:pt x="1459" y="2176"/>
                      <a:pt x="2259" y="1642"/>
                    </a:cubicBezTo>
                    <a:cubicBezTo>
                      <a:pt x="3093" y="1041"/>
                      <a:pt x="4027" y="508"/>
                      <a:pt x="4995" y="107"/>
                    </a:cubicBezTo>
                    <a:cubicBezTo>
                      <a:pt x="5081" y="79"/>
                      <a:pt x="5043" y="1"/>
                      <a:pt x="49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4"/>
              <p:cNvSpPr/>
              <p:nvPr/>
            </p:nvSpPr>
            <p:spPr>
              <a:xfrm rot="2700000">
                <a:off x="1255982" y="4084846"/>
                <a:ext cx="67070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047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134" y="1602"/>
                      <a:pt x="201" y="3803"/>
                      <a:pt x="1202" y="5004"/>
                    </a:cubicBezTo>
                    <a:cubicBezTo>
                      <a:pt x="1212" y="5035"/>
                      <a:pt x="1231" y="5047"/>
                      <a:pt x="1252" y="5047"/>
                    </a:cubicBezTo>
                    <a:cubicBezTo>
                      <a:pt x="1301" y="5047"/>
                      <a:pt x="1358" y="4984"/>
                      <a:pt x="1335" y="4937"/>
                    </a:cubicBezTo>
                    <a:cubicBezTo>
                      <a:pt x="1135" y="4170"/>
                      <a:pt x="801" y="3503"/>
                      <a:pt x="634" y="2769"/>
                    </a:cubicBezTo>
                    <a:cubicBezTo>
                      <a:pt x="401" y="1869"/>
                      <a:pt x="301" y="968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4"/>
              <p:cNvSpPr/>
              <p:nvPr/>
            </p:nvSpPr>
            <p:spPr>
              <a:xfrm rot="2700000">
                <a:off x="1013894" y="4262377"/>
                <a:ext cx="153240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694" extrusionOk="0">
                    <a:moveTo>
                      <a:pt x="2937" y="1"/>
                    </a:moveTo>
                    <a:cubicBezTo>
                      <a:pt x="2911" y="1"/>
                      <a:pt x="2884" y="14"/>
                      <a:pt x="2861" y="45"/>
                    </a:cubicBezTo>
                    <a:cubicBezTo>
                      <a:pt x="1860" y="1079"/>
                      <a:pt x="459" y="2113"/>
                      <a:pt x="25" y="3581"/>
                    </a:cubicBezTo>
                    <a:cubicBezTo>
                      <a:pt x="0" y="3656"/>
                      <a:pt x="50" y="3693"/>
                      <a:pt x="119" y="3693"/>
                    </a:cubicBezTo>
                    <a:cubicBezTo>
                      <a:pt x="142" y="3693"/>
                      <a:pt x="167" y="3689"/>
                      <a:pt x="192" y="3681"/>
                    </a:cubicBezTo>
                    <a:cubicBezTo>
                      <a:pt x="659" y="3081"/>
                      <a:pt x="1026" y="2447"/>
                      <a:pt x="1526" y="1913"/>
                    </a:cubicBezTo>
                    <a:cubicBezTo>
                      <a:pt x="2027" y="1379"/>
                      <a:pt x="2560" y="846"/>
                      <a:pt x="3027" y="245"/>
                    </a:cubicBezTo>
                    <a:cubicBezTo>
                      <a:pt x="3104" y="143"/>
                      <a:pt x="3024" y="1"/>
                      <a:pt x="2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4"/>
              <p:cNvSpPr/>
              <p:nvPr/>
            </p:nvSpPr>
            <p:spPr>
              <a:xfrm rot="2700000">
                <a:off x="770047" y="4388017"/>
                <a:ext cx="824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67" y="1"/>
                    </a:moveTo>
                    <a:cubicBezTo>
                      <a:pt x="0" y="34"/>
                      <a:pt x="0" y="168"/>
                      <a:pt x="67" y="168"/>
                    </a:cubicBezTo>
                    <a:cubicBezTo>
                      <a:pt x="167" y="168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4"/>
              <p:cNvSpPr/>
              <p:nvPr/>
            </p:nvSpPr>
            <p:spPr>
              <a:xfrm rot="2700000">
                <a:off x="784581" y="4351448"/>
                <a:ext cx="44467" cy="6736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65" extrusionOk="0">
                    <a:moveTo>
                      <a:pt x="801" y="0"/>
                    </a:moveTo>
                    <a:cubicBezTo>
                      <a:pt x="334" y="134"/>
                      <a:pt x="33" y="768"/>
                      <a:pt x="0" y="1235"/>
                    </a:cubicBezTo>
                    <a:cubicBezTo>
                      <a:pt x="0" y="1323"/>
                      <a:pt x="47" y="1364"/>
                      <a:pt x="95" y="1364"/>
                    </a:cubicBezTo>
                    <a:cubicBezTo>
                      <a:pt x="139" y="1364"/>
                      <a:pt x="184" y="1331"/>
                      <a:pt x="200" y="1268"/>
                    </a:cubicBezTo>
                    <a:cubicBezTo>
                      <a:pt x="300" y="1034"/>
                      <a:pt x="334" y="834"/>
                      <a:pt x="500" y="601"/>
                    </a:cubicBezTo>
                    <a:lnTo>
                      <a:pt x="867" y="100"/>
                    </a:lnTo>
                    <a:cubicBezTo>
                      <a:pt x="901" y="67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4"/>
              <p:cNvSpPr/>
              <p:nvPr/>
            </p:nvSpPr>
            <p:spPr>
              <a:xfrm rot="2700000">
                <a:off x="788423" y="4371616"/>
                <a:ext cx="41703" cy="69291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404" extrusionOk="0">
                    <a:moveTo>
                      <a:pt x="707" y="0"/>
                    </a:moveTo>
                    <a:cubicBezTo>
                      <a:pt x="667" y="0"/>
                      <a:pt x="626" y="26"/>
                      <a:pt x="601" y="86"/>
                    </a:cubicBezTo>
                    <a:cubicBezTo>
                      <a:pt x="468" y="286"/>
                      <a:pt x="335" y="520"/>
                      <a:pt x="201" y="786"/>
                    </a:cubicBezTo>
                    <a:cubicBezTo>
                      <a:pt x="134" y="953"/>
                      <a:pt x="1" y="1187"/>
                      <a:pt x="168" y="1354"/>
                    </a:cubicBezTo>
                    <a:cubicBezTo>
                      <a:pt x="168" y="1387"/>
                      <a:pt x="176" y="1404"/>
                      <a:pt x="193" y="1404"/>
                    </a:cubicBezTo>
                    <a:cubicBezTo>
                      <a:pt x="209" y="1404"/>
                      <a:pt x="234" y="1387"/>
                      <a:pt x="268" y="1354"/>
                    </a:cubicBezTo>
                    <a:cubicBezTo>
                      <a:pt x="435" y="1287"/>
                      <a:pt x="435" y="1053"/>
                      <a:pt x="468" y="953"/>
                    </a:cubicBezTo>
                    <a:cubicBezTo>
                      <a:pt x="535" y="686"/>
                      <a:pt x="668" y="453"/>
                      <a:pt x="802" y="186"/>
                    </a:cubicBezTo>
                    <a:cubicBezTo>
                      <a:pt x="844" y="80"/>
                      <a:pt x="778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4"/>
              <p:cNvSpPr/>
              <p:nvPr/>
            </p:nvSpPr>
            <p:spPr>
              <a:xfrm rot="2700000">
                <a:off x="804405" y="4407561"/>
                <a:ext cx="35040" cy="6988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416" extrusionOk="0">
                    <a:moveTo>
                      <a:pt x="569" y="0"/>
                    </a:moveTo>
                    <a:cubicBezTo>
                      <a:pt x="523" y="0"/>
                      <a:pt x="471" y="25"/>
                      <a:pt x="434" y="88"/>
                    </a:cubicBezTo>
                    <a:cubicBezTo>
                      <a:pt x="334" y="288"/>
                      <a:pt x="234" y="488"/>
                      <a:pt x="167" y="688"/>
                    </a:cubicBezTo>
                    <a:cubicBezTo>
                      <a:pt x="67" y="921"/>
                      <a:pt x="0" y="1155"/>
                      <a:pt x="67" y="1322"/>
                    </a:cubicBezTo>
                    <a:cubicBezTo>
                      <a:pt x="86" y="1380"/>
                      <a:pt x="128" y="1416"/>
                      <a:pt x="166" y="1416"/>
                    </a:cubicBezTo>
                    <a:cubicBezTo>
                      <a:pt x="194" y="1416"/>
                      <a:pt x="220" y="1397"/>
                      <a:pt x="234" y="1355"/>
                    </a:cubicBezTo>
                    <a:cubicBezTo>
                      <a:pt x="367" y="1255"/>
                      <a:pt x="367" y="1022"/>
                      <a:pt x="400" y="821"/>
                    </a:cubicBezTo>
                    <a:cubicBezTo>
                      <a:pt x="434" y="588"/>
                      <a:pt x="567" y="354"/>
                      <a:pt x="667" y="154"/>
                    </a:cubicBezTo>
                    <a:cubicBezTo>
                      <a:pt x="709" y="71"/>
                      <a:pt x="646" y="0"/>
                      <a:pt x="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4"/>
              <p:cNvSpPr/>
              <p:nvPr/>
            </p:nvSpPr>
            <p:spPr>
              <a:xfrm rot="2700000">
                <a:off x="1495764" y="3861848"/>
                <a:ext cx="23097" cy="669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6" extrusionOk="0">
                    <a:moveTo>
                      <a:pt x="337" y="0"/>
                    </a:moveTo>
                    <a:cubicBezTo>
                      <a:pt x="294" y="0"/>
                      <a:pt x="250" y="25"/>
                      <a:pt x="234" y="72"/>
                    </a:cubicBezTo>
                    <a:cubicBezTo>
                      <a:pt x="134" y="438"/>
                      <a:pt x="1" y="939"/>
                      <a:pt x="167" y="1306"/>
                    </a:cubicBezTo>
                    <a:cubicBezTo>
                      <a:pt x="167" y="1339"/>
                      <a:pt x="192" y="1356"/>
                      <a:pt x="222" y="1356"/>
                    </a:cubicBezTo>
                    <a:cubicBezTo>
                      <a:pt x="251" y="1356"/>
                      <a:pt x="284" y="1339"/>
                      <a:pt x="301" y="1306"/>
                    </a:cubicBezTo>
                    <a:cubicBezTo>
                      <a:pt x="468" y="939"/>
                      <a:pt x="401" y="472"/>
                      <a:pt x="434" y="105"/>
                    </a:cubicBezTo>
                    <a:cubicBezTo>
                      <a:pt x="434" y="33"/>
                      <a:pt x="386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4"/>
              <p:cNvSpPr/>
              <p:nvPr/>
            </p:nvSpPr>
            <p:spPr>
              <a:xfrm rot="2700000">
                <a:off x="1525137" y="3901692"/>
                <a:ext cx="18162" cy="522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058" extrusionOk="0">
                    <a:moveTo>
                      <a:pt x="267" y="1"/>
                    </a:moveTo>
                    <a:cubicBezTo>
                      <a:pt x="217" y="1"/>
                      <a:pt x="167" y="26"/>
                      <a:pt x="167" y="76"/>
                    </a:cubicBezTo>
                    <a:cubicBezTo>
                      <a:pt x="167" y="243"/>
                      <a:pt x="100" y="410"/>
                      <a:pt x="67" y="576"/>
                    </a:cubicBezTo>
                    <a:cubicBezTo>
                      <a:pt x="34" y="710"/>
                      <a:pt x="0" y="877"/>
                      <a:pt x="34" y="1010"/>
                    </a:cubicBezTo>
                    <a:cubicBezTo>
                      <a:pt x="34" y="1034"/>
                      <a:pt x="67" y="1057"/>
                      <a:pt x="110" y="1057"/>
                    </a:cubicBezTo>
                    <a:cubicBezTo>
                      <a:pt x="128" y="1057"/>
                      <a:pt x="148" y="1053"/>
                      <a:pt x="167" y="1043"/>
                    </a:cubicBezTo>
                    <a:cubicBezTo>
                      <a:pt x="267" y="910"/>
                      <a:pt x="267" y="743"/>
                      <a:pt x="334" y="576"/>
                    </a:cubicBezTo>
                    <a:cubicBezTo>
                      <a:pt x="367" y="410"/>
                      <a:pt x="367" y="243"/>
                      <a:pt x="367" y="76"/>
                    </a:cubicBezTo>
                    <a:cubicBezTo>
                      <a:pt x="367" y="26"/>
                      <a:pt x="31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1" name="Google Shape;6211;p34"/>
              <p:cNvSpPr/>
              <p:nvPr/>
            </p:nvSpPr>
            <p:spPr>
              <a:xfrm rot="2700000">
                <a:off x="1545398" y="3937600"/>
                <a:ext cx="28032" cy="5103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34" extrusionOk="0">
                    <a:moveTo>
                      <a:pt x="371" y="0"/>
                    </a:moveTo>
                    <a:cubicBezTo>
                      <a:pt x="322" y="0"/>
                      <a:pt x="279" y="26"/>
                      <a:pt x="267" y="86"/>
                    </a:cubicBezTo>
                    <a:cubicBezTo>
                      <a:pt x="167" y="353"/>
                      <a:pt x="1" y="720"/>
                      <a:pt x="134" y="986"/>
                    </a:cubicBezTo>
                    <a:cubicBezTo>
                      <a:pt x="134" y="1010"/>
                      <a:pt x="167" y="1034"/>
                      <a:pt x="210" y="1034"/>
                    </a:cubicBezTo>
                    <a:cubicBezTo>
                      <a:pt x="228" y="1034"/>
                      <a:pt x="248" y="1030"/>
                      <a:pt x="267" y="1020"/>
                    </a:cubicBezTo>
                    <a:cubicBezTo>
                      <a:pt x="468" y="853"/>
                      <a:pt x="501" y="419"/>
                      <a:pt x="568" y="186"/>
                    </a:cubicBezTo>
                    <a:cubicBezTo>
                      <a:pt x="568" y="79"/>
                      <a:pt x="45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2" name="Google Shape;6212;p34"/>
              <p:cNvSpPr/>
              <p:nvPr/>
            </p:nvSpPr>
            <p:spPr>
              <a:xfrm rot="2700000">
                <a:off x="510395" y="3863001"/>
                <a:ext cx="68748" cy="6608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9" extrusionOk="0">
                    <a:moveTo>
                      <a:pt x="1203" y="0"/>
                    </a:moveTo>
                    <a:cubicBezTo>
                      <a:pt x="1191" y="0"/>
                      <a:pt x="1180" y="2"/>
                      <a:pt x="1168" y="5"/>
                    </a:cubicBezTo>
                    <a:cubicBezTo>
                      <a:pt x="667" y="272"/>
                      <a:pt x="334" y="672"/>
                      <a:pt x="34" y="1139"/>
                    </a:cubicBezTo>
                    <a:cubicBezTo>
                      <a:pt x="0" y="1172"/>
                      <a:pt x="0" y="1206"/>
                      <a:pt x="34" y="1272"/>
                    </a:cubicBezTo>
                    <a:cubicBezTo>
                      <a:pt x="67" y="1306"/>
                      <a:pt x="67" y="1339"/>
                      <a:pt x="167" y="1339"/>
                    </a:cubicBezTo>
                    <a:cubicBezTo>
                      <a:pt x="200" y="1339"/>
                      <a:pt x="234" y="1306"/>
                      <a:pt x="300" y="1272"/>
                    </a:cubicBezTo>
                    <a:cubicBezTo>
                      <a:pt x="534" y="839"/>
                      <a:pt x="867" y="438"/>
                      <a:pt x="1301" y="171"/>
                    </a:cubicBezTo>
                    <a:cubicBezTo>
                      <a:pt x="1392" y="141"/>
                      <a:pt x="1318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34"/>
              <p:cNvSpPr/>
              <p:nvPr/>
            </p:nvSpPr>
            <p:spPr>
              <a:xfrm rot="2700000">
                <a:off x="492654" y="3893630"/>
                <a:ext cx="58236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98" extrusionOk="0">
                    <a:moveTo>
                      <a:pt x="968" y="1"/>
                    </a:moveTo>
                    <a:cubicBezTo>
                      <a:pt x="946" y="1"/>
                      <a:pt x="923" y="5"/>
                      <a:pt x="902" y="16"/>
                    </a:cubicBezTo>
                    <a:cubicBezTo>
                      <a:pt x="701" y="183"/>
                      <a:pt x="501" y="350"/>
                      <a:pt x="335" y="550"/>
                    </a:cubicBezTo>
                    <a:cubicBezTo>
                      <a:pt x="201" y="683"/>
                      <a:pt x="1" y="950"/>
                      <a:pt x="68" y="1150"/>
                    </a:cubicBezTo>
                    <a:cubicBezTo>
                      <a:pt x="68" y="1174"/>
                      <a:pt x="101" y="1198"/>
                      <a:pt x="144" y="1198"/>
                    </a:cubicBezTo>
                    <a:cubicBezTo>
                      <a:pt x="162" y="1198"/>
                      <a:pt x="182" y="1194"/>
                      <a:pt x="201" y="1184"/>
                    </a:cubicBezTo>
                    <a:cubicBezTo>
                      <a:pt x="401" y="1150"/>
                      <a:pt x="501" y="850"/>
                      <a:pt x="568" y="683"/>
                    </a:cubicBezTo>
                    <a:cubicBezTo>
                      <a:pt x="701" y="483"/>
                      <a:pt x="902" y="317"/>
                      <a:pt x="1068" y="150"/>
                    </a:cubicBezTo>
                    <a:cubicBezTo>
                      <a:pt x="1180" y="122"/>
                      <a:pt x="1082" y="1"/>
                      <a:pt x="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4" name="Google Shape;6214;p34"/>
              <p:cNvSpPr/>
              <p:nvPr/>
            </p:nvSpPr>
            <p:spPr>
              <a:xfrm rot="2700000">
                <a:off x="512392" y="3941140"/>
                <a:ext cx="24133" cy="3627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35" extrusionOk="0">
                    <a:moveTo>
                      <a:pt x="356" y="1"/>
                    </a:moveTo>
                    <a:cubicBezTo>
                      <a:pt x="317" y="1"/>
                      <a:pt x="280" y="23"/>
                      <a:pt x="267" y="74"/>
                    </a:cubicBezTo>
                    <a:cubicBezTo>
                      <a:pt x="167" y="274"/>
                      <a:pt x="67" y="440"/>
                      <a:pt x="1" y="641"/>
                    </a:cubicBezTo>
                    <a:cubicBezTo>
                      <a:pt x="1" y="699"/>
                      <a:pt x="34" y="734"/>
                      <a:pt x="69" y="734"/>
                    </a:cubicBezTo>
                    <a:cubicBezTo>
                      <a:pt x="94" y="734"/>
                      <a:pt x="120" y="716"/>
                      <a:pt x="134" y="674"/>
                    </a:cubicBezTo>
                    <a:cubicBezTo>
                      <a:pt x="234" y="474"/>
                      <a:pt x="401" y="307"/>
                      <a:pt x="468" y="140"/>
                    </a:cubicBezTo>
                    <a:cubicBezTo>
                      <a:pt x="488" y="58"/>
                      <a:pt x="420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5" name="Google Shape;6215;p34"/>
              <p:cNvSpPr/>
              <p:nvPr/>
            </p:nvSpPr>
            <p:spPr>
              <a:xfrm rot="2700000">
                <a:off x="1251545" y="3563316"/>
                <a:ext cx="21468" cy="714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48" extrusionOk="0">
                    <a:moveTo>
                      <a:pt x="376" y="1"/>
                    </a:moveTo>
                    <a:cubicBezTo>
                      <a:pt x="343" y="1"/>
                      <a:pt x="301" y="18"/>
                      <a:pt x="301" y="51"/>
                    </a:cubicBezTo>
                    <a:cubicBezTo>
                      <a:pt x="201" y="418"/>
                      <a:pt x="1" y="1085"/>
                      <a:pt x="334" y="1419"/>
                    </a:cubicBezTo>
                    <a:cubicBezTo>
                      <a:pt x="345" y="1439"/>
                      <a:pt x="355" y="1447"/>
                      <a:pt x="364" y="1447"/>
                    </a:cubicBezTo>
                    <a:cubicBezTo>
                      <a:pt x="385" y="1447"/>
                      <a:pt x="401" y="1408"/>
                      <a:pt x="401" y="1385"/>
                    </a:cubicBezTo>
                    <a:cubicBezTo>
                      <a:pt x="434" y="1185"/>
                      <a:pt x="368" y="985"/>
                      <a:pt x="368" y="751"/>
                    </a:cubicBezTo>
                    <a:cubicBezTo>
                      <a:pt x="368" y="518"/>
                      <a:pt x="401" y="318"/>
                      <a:pt x="401" y="51"/>
                    </a:cubicBezTo>
                    <a:cubicBezTo>
                      <a:pt x="434" y="18"/>
                      <a:pt x="409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6" name="Google Shape;6216;p34"/>
              <p:cNvSpPr/>
              <p:nvPr/>
            </p:nvSpPr>
            <p:spPr>
              <a:xfrm rot="2700000">
                <a:off x="1272672" y="3594798"/>
                <a:ext cx="20185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288" extrusionOk="0">
                    <a:moveTo>
                      <a:pt x="265" y="0"/>
                    </a:moveTo>
                    <a:cubicBezTo>
                      <a:pt x="222" y="0"/>
                      <a:pt x="180" y="11"/>
                      <a:pt x="167" y="37"/>
                    </a:cubicBezTo>
                    <a:cubicBezTo>
                      <a:pt x="100" y="237"/>
                      <a:pt x="34" y="404"/>
                      <a:pt x="34" y="604"/>
                    </a:cubicBezTo>
                    <a:cubicBezTo>
                      <a:pt x="0" y="837"/>
                      <a:pt x="0" y="1071"/>
                      <a:pt x="100" y="1238"/>
                    </a:cubicBezTo>
                    <a:cubicBezTo>
                      <a:pt x="100" y="1271"/>
                      <a:pt x="117" y="1288"/>
                      <a:pt x="134" y="1288"/>
                    </a:cubicBezTo>
                    <a:cubicBezTo>
                      <a:pt x="150" y="1288"/>
                      <a:pt x="167" y="1271"/>
                      <a:pt x="167" y="1238"/>
                    </a:cubicBezTo>
                    <a:cubicBezTo>
                      <a:pt x="234" y="1071"/>
                      <a:pt x="200" y="971"/>
                      <a:pt x="234" y="771"/>
                    </a:cubicBezTo>
                    <a:cubicBezTo>
                      <a:pt x="234" y="537"/>
                      <a:pt x="301" y="270"/>
                      <a:pt x="367" y="70"/>
                    </a:cubicBezTo>
                    <a:cubicBezTo>
                      <a:pt x="408" y="29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7" name="Google Shape;6217;p34"/>
              <p:cNvSpPr/>
              <p:nvPr/>
            </p:nvSpPr>
            <p:spPr>
              <a:xfrm rot="2700000">
                <a:off x="1296559" y="3617358"/>
                <a:ext cx="18162" cy="5833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82" extrusionOk="0">
                    <a:moveTo>
                      <a:pt x="272" y="1"/>
                    </a:moveTo>
                    <a:cubicBezTo>
                      <a:pt x="242" y="1"/>
                      <a:pt x="213" y="20"/>
                      <a:pt x="200" y="59"/>
                    </a:cubicBezTo>
                    <a:cubicBezTo>
                      <a:pt x="134" y="393"/>
                      <a:pt x="0" y="793"/>
                      <a:pt x="0" y="1127"/>
                    </a:cubicBezTo>
                    <a:cubicBezTo>
                      <a:pt x="0" y="1166"/>
                      <a:pt x="46" y="1182"/>
                      <a:pt x="91" y="1182"/>
                    </a:cubicBezTo>
                    <a:cubicBezTo>
                      <a:pt x="122" y="1182"/>
                      <a:pt x="153" y="1174"/>
                      <a:pt x="167" y="1160"/>
                    </a:cubicBezTo>
                    <a:cubicBezTo>
                      <a:pt x="300" y="826"/>
                      <a:pt x="300" y="459"/>
                      <a:pt x="367" y="126"/>
                    </a:cubicBezTo>
                    <a:cubicBezTo>
                      <a:pt x="367" y="45"/>
                      <a:pt x="318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8" name="Google Shape;6218;p34"/>
              <p:cNvSpPr/>
              <p:nvPr/>
            </p:nvSpPr>
            <p:spPr>
              <a:xfrm rot="2700000">
                <a:off x="1121321" y="3173420"/>
                <a:ext cx="18162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43" extrusionOk="0">
                    <a:moveTo>
                      <a:pt x="253" y="0"/>
                    </a:moveTo>
                    <a:cubicBezTo>
                      <a:pt x="210" y="0"/>
                      <a:pt x="167" y="26"/>
                      <a:pt x="167" y="88"/>
                    </a:cubicBezTo>
                    <a:cubicBezTo>
                      <a:pt x="134" y="389"/>
                      <a:pt x="67" y="622"/>
                      <a:pt x="34" y="922"/>
                    </a:cubicBezTo>
                    <a:cubicBezTo>
                      <a:pt x="34" y="1156"/>
                      <a:pt x="0" y="1489"/>
                      <a:pt x="167" y="1723"/>
                    </a:cubicBezTo>
                    <a:cubicBezTo>
                      <a:pt x="179" y="1735"/>
                      <a:pt x="200" y="1743"/>
                      <a:pt x="224" y="1743"/>
                    </a:cubicBezTo>
                    <a:cubicBezTo>
                      <a:pt x="265" y="1743"/>
                      <a:pt x="313" y="1720"/>
                      <a:pt x="334" y="1656"/>
                    </a:cubicBezTo>
                    <a:cubicBezTo>
                      <a:pt x="367" y="1423"/>
                      <a:pt x="300" y="1156"/>
                      <a:pt x="300" y="922"/>
                    </a:cubicBezTo>
                    <a:cubicBezTo>
                      <a:pt x="300" y="622"/>
                      <a:pt x="334" y="355"/>
                      <a:pt x="334" y="88"/>
                    </a:cubicBezTo>
                    <a:cubicBezTo>
                      <a:pt x="352" y="35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9" name="Google Shape;6219;p34"/>
              <p:cNvSpPr/>
              <p:nvPr/>
            </p:nvSpPr>
            <p:spPr>
              <a:xfrm rot="2700000">
                <a:off x="1135220" y="3207174"/>
                <a:ext cx="23097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57" extrusionOk="0">
                    <a:moveTo>
                      <a:pt x="332" y="1"/>
                    </a:moveTo>
                    <a:cubicBezTo>
                      <a:pt x="288" y="1"/>
                      <a:pt x="247" y="30"/>
                      <a:pt x="234" y="98"/>
                    </a:cubicBezTo>
                    <a:cubicBezTo>
                      <a:pt x="134" y="298"/>
                      <a:pt x="100" y="498"/>
                      <a:pt x="100" y="765"/>
                    </a:cubicBezTo>
                    <a:cubicBezTo>
                      <a:pt x="67" y="965"/>
                      <a:pt x="0" y="1265"/>
                      <a:pt x="134" y="1432"/>
                    </a:cubicBezTo>
                    <a:cubicBezTo>
                      <a:pt x="150" y="1449"/>
                      <a:pt x="167" y="1457"/>
                      <a:pt x="188" y="1457"/>
                    </a:cubicBezTo>
                    <a:cubicBezTo>
                      <a:pt x="209" y="1457"/>
                      <a:pt x="234" y="1449"/>
                      <a:pt x="267" y="1432"/>
                    </a:cubicBezTo>
                    <a:cubicBezTo>
                      <a:pt x="334" y="1298"/>
                      <a:pt x="334" y="1132"/>
                      <a:pt x="334" y="965"/>
                    </a:cubicBezTo>
                    <a:cubicBezTo>
                      <a:pt x="334" y="698"/>
                      <a:pt x="367" y="431"/>
                      <a:pt x="467" y="164"/>
                    </a:cubicBezTo>
                    <a:cubicBezTo>
                      <a:pt x="467" y="65"/>
                      <a:pt x="396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0" name="Google Shape;6220;p34"/>
              <p:cNvSpPr/>
              <p:nvPr/>
            </p:nvSpPr>
            <p:spPr>
              <a:xfrm rot="2700000">
                <a:off x="1154834" y="3229660"/>
                <a:ext cx="18557" cy="5562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27" extrusionOk="0">
                    <a:moveTo>
                      <a:pt x="301" y="1"/>
                    </a:moveTo>
                    <a:cubicBezTo>
                      <a:pt x="275" y="1"/>
                      <a:pt x="247" y="16"/>
                      <a:pt x="234" y="42"/>
                    </a:cubicBezTo>
                    <a:cubicBezTo>
                      <a:pt x="167" y="242"/>
                      <a:pt x="134" y="409"/>
                      <a:pt x="101" y="643"/>
                    </a:cubicBezTo>
                    <a:cubicBezTo>
                      <a:pt x="67" y="776"/>
                      <a:pt x="1" y="910"/>
                      <a:pt x="101" y="1076"/>
                    </a:cubicBezTo>
                    <a:cubicBezTo>
                      <a:pt x="101" y="1110"/>
                      <a:pt x="117" y="1126"/>
                      <a:pt x="134" y="1126"/>
                    </a:cubicBezTo>
                    <a:cubicBezTo>
                      <a:pt x="151" y="1126"/>
                      <a:pt x="167" y="1110"/>
                      <a:pt x="167" y="1076"/>
                    </a:cubicBezTo>
                    <a:cubicBezTo>
                      <a:pt x="268" y="976"/>
                      <a:pt x="234" y="809"/>
                      <a:pt x="268" y="676"/>
                    </a:cubicBezTo>
                    <a:cubicBezTo>
                      <a:pt x="268" y="476"/>
                      <a:pt x="301" y="309"/>
                      <a:pt x="334" y="142"/>
                    </a:cubicBezTo>
                    <a:cubicBezTo>
                      <a:pt x="375" y="4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34"/>
              <p:cNvSpPr/>
              <p:nvPr/>
            </p:nvSpPr>
            <p:spPr>
              <a:xfrm rot="2700000">
                <a:off x="415876" y="3466882"/>
                <a:ext cx="45750" cy="46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3" extrusionOk="0">
                    <a:moveTo>
                      <a:pt x="785" y="1"/>
                    </a:moveTo>
                    <a:cubicBezTo>
                      <a:pt x="767" y="1"/>
                      <a:pt x="749" y="10"/>
                      <a:pt x="734" y="32"/>
                    </a:cubicBezTo>
                    <a:cubicBezTo>
                      <a:pt x="567" y="166"/>
                      <a:pt x="434" y="266"/>
                      <a:pt x="300" y="399"/>
                    </a:cubicBezTo>
                    <a:cubicBezTo>
                      <a:pt x="167" y="532"/>
                      <a:pt x="0" y="699"/>
                      <a:pt x="0" y="866"/>
                    </a:cubicBezTo>
                    <a:cubicBezTo>
                      <a:pt x="0" y="899"/>
                      <a:pt x="67" y="933"/>
                      <a:pt x="134" y="933"/>
                    </a:cubicBezTo>
                    <a:cubicBezTo>
                      <a:pt x="300" y="899"/>
                      <a:pt x="334" y="733"/>
                      <a:pt x="467" y="599"/>
                    </a:cubicBezTo>
                    <a:cubicBezTo>
                      <a:pt x="601" y="432"/>
                      <a:pt x="767" y="332"/>
                      <a:pt x="901" y="166"/>
                    </a:cubicBezTo>
                    <a:cubicBezTo>
                      <a:pt x="927" y="114"/>
                      <a:pt x="852" y="1"/>
                      <a:pt x="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34"/>
              <p:cNvSpPr/>
              <p:nvPr/>
            </p:nvSpPr>
            <p:spPr>
              <a:xfrm rot="2700000">
                <a:off x="420596" y="3493899"/>
                <a:ext cx="46638" cy="4338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879" extrusionOk="0">
                    <a:moveTo>
                      <a:pt x="763" y="1"/>
                    </a:moveTo>
                    <a:cubicBezTo>
                      <a:pt x="732" y="1"/>
                      <a:pt x="699" y="14"/>
                      <a:pt x="668" y="45"/>
                    </a:cubicBezTo>
                    <a:cubicBezTo>
                      <a:pt x="534" y="178"/>
                      <a:pt x="401" y="245"/>
                      <a:pt x="301" y="378"/>
                    </a:cubicBezTo>
                    <a:cubicBezTo>
                      <a:pt x="168" y="445"/>
                      <a:pt x="1" y="578"/>
                      <a:pt x="1" y="745"/>
                    </a:cubicBezTo>
                    <a:cubicBezTo>
                      <a:pt x="1" y="779"/>
                      <a:pt x="34" y="879"/>
                      <a:pt x="67" y="879"/>
                    </a:cubicBezTo>
                    <a:cubicBezTo>
                      <a:pt x="234" y="879"/>
                      <a:pt x="334" y="745"/>
                      <a:pt x="468" y="612"/>
                    </a:cubicBezTo>
                    <a:cubicBezTo>
                      <a:pt x="568" y="478"/>
                      <a:pt x="735" y="378"/>
                      <a:pt x="868" y="245"/>
                    </a:cubicBezTo>
                    <a:cubicBezTo>
                      <a:pt x="945" y="142"/>
                      <a:pt x="864" y="1"/>
                      <a:pt x="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34"/>
              <p:cNvSpPr/>
              <p:nvPr/>
            </p:nvSpPr>
            <p:spPr>
              <a:xfrm rot="2700000">
                <a:off x="1115275" y="2791911"/>
                <a:ext cx="27391" cy="7333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86" extrusionOk="0">
                    <a:moveTo>
                      <a:pt x="427" y="1"/>
                    </a:moveTo>
                    <a:cubicBezTo>
                      <a:pt x="386" y="1"/>
                      <a:pt x="347" y="20"/>
                      <a:pt x="334" y="59"/>
                    </a:cubicBezTo>
                    <a:cubicBezTo>
                      <a:pt x="201" y="459"/>
                      <a:pt x="1" y="1026"/>
                      <a:pt x="167" y="1460"/>
                    </a:cubicBezTo>
                    <a:cubicBezTo>
                      <a:pt x="184" y="1477"/>
                      <a:pt x="201" y="1485"/>
                      <a:pt x="222" y="1485"/>
                    </a:cubicBezTo>
                    <a:cubicBezTo>
                      <a:pt x="242" y="1485"/>
                      <a:pt x="267" y="1477"/>
                      <a:pt x="301" y="1460"/>
                    </a:cubicBezTo>
                    <a:cubicBezTo>
                      <a:pt x="367" y="1293"/>
                      <a:pt x="367" y="1060"/>
                      <a:pt x="367" y="860"/>
                    </a:cubicBezTo>
                    <a:cubicBezTo>
                      <a:pt x="401" y="626"/>
                      <a:pt x="434" y="359"/>
                      <a:pt x="534" y="126"/>
                    </a:cubicBezTo>
                    <a:cubicBezTo>
                      <a:pt x="554" y="45"/>
                      <a:pt x="489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34"/>
              <p:cNvSpPr/>
              <p:nvPr/>
            </p:nvSpPr>
            <p:spPr>
              <a:xfrm rot="2700000">
                <a:off x="1127338" y="2819105"/>
                <a:ext cx="24133" cy="6327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282" extrusionOk="0">
                    <a:moveTo>
                      <a:pt x="351" y="0"/>
                    </a:moveTo>
                    <a:cubicBezTo>
                      <a:pt x="306" y="0"/>
                      <a:pt x="260" y="25"/>
                      <a:pt x="234" y="89"/>
                    </a:cubicBezTo>
                    <a:lnTo>
                      <a:pt x="134" y="723"/>
                    </a:lnTo>
                    <a:cubicBezTo>
                      <a:pt x="68" y="890"/>
                      <a:pt x="1" y="1090"/>
                      <a:pt x="68" y="1257"/>
                    </a:cubicBezTo>
                    <a:cubicBezTo>
                      <a:pt x="101" y="1273"/>
                      <a:pt x="126" y="1282"/>
                      <a:pt x="147" y="1282"/>
                    </a:cubicBezTo>
                    <a:cubicBezTo>
                      <a:pt x="168" y="1282"/>
                      <a:pt x="184" y="1273"/>
                      <a:pt x="201" y="1257"/>
                    </a:cubicBezTo>
                    <a:cubicBezTo>
                      <a:pt x="334" y="1123"/>
                      <a:pt x="334" y="923"/>
                      <a:pt x="334" y="756"/>
                    </a:cubicBezTo>
                    <a:lnTo>
                      <a:pt x="468" y="123"/>
                    </a:lnTo>
                    <a:cubicBezTo>
                      <a:pt x="488" y="61"/>
                      <a:pt x="421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34"/>
              <p:cNvSpPr/>
              <p:nvPr/>
            </p:nvSpPr>
            <p:spPr>
              <a:xfrm rot="2700000">
                <a:off x="1140407" y="2871738"/>
                <a:ext cx="3045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74" extrusionOk="0">
                    <a:moveTo>
                      <a:pt x="504" y="0"/>
                    </a:moveTo>
                    <a:cubicBezTo>
                      <a:pt x="485" y="0"/>
                      <a:pt x="468" y="8"/>
                      <a:pt x="459" y="27"/>
                    </a:cubicBezTo>
                    <a:cubicBezTo>
                      <a:pt x="292" y="261"/>
                      <a:pt x="125" y="461"/>
                      <a:pt x="25" y="661"/>
                    </a:cubicBezTo>
                    <a:cubicBezTo>
                      <a:pt x="0" y="736"/>
                      <a:pt x="69" y="773"/>
                      <a:pt x="119" y="773"/>
                    </a:cubicBezTo>
                    <a:cubicBezTo>
                      <a:pt x="136" y="773"/>
                      <a:pt x="150" y="769"/>
                      <a:pt x="159" y="761"/>
                    </a:cubicBezTo>
                    <a:cubicBezTo>
                      <a:pt x="325" y="594"/>
                      <a:pt x="459" y="327"/>
                      <a:pt x="592" y="127"/>
                    </a:cubicBezTo>
                    <a:cubicBezTo>
                      <a:pt x="616" y="55"/>
                      <a:pt x="554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34"/>
              <p:cNvSpPr/>
              <p:nvPr/>
            </p:nvSpPr>
            <p:spPr>
              <a:xfrm rot="2700000">
                <a:off x="422100" y="2970125"/>
                <a:ext cx="65441" cy="353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17" extrusionOk="0">
                    <a:moveTo>
                      <a:pt x="1155" y="1"/>
                    </a:moveTo>
                    <a:cubicBezTo>
                      <a:pt x="998" y="1"/>
                      <a:pt x="851" y="61"/>
                      <a:pt x="658" y="143"/>
                    </a:cubicBezTo>
                    <a:cubicBezTo>
                      <a:pt x="425" y="243"/>
                      <a:pt x="225" y="410"/>
                      <a:pt x="58" y="543"/>
                    </a:cubicBezTo>
                    <a:cubicBezTo>
                      <a:pt x="0" y="630"/>
                      <a:pt x="68" y="717"/>
                      <a:pt x="130" y="717"/>
                    </a:cubicBezTo>
                    <a:cubicBezTo>
                      <a:pt x="140" y="717"/>
                      <a:pt x="149" y="715"/>
                      <a:pt x="158" y="710"/>
                    </a:cubicBezTo>
                    <a:cubicBezTo>
                      <a:pt x="325" y="577"/>
                      <a:pt x="558" y="477"/>
                      <a:pt x="759" y="343"/>
                    </a:cubicBezTo>
                    <a:cubicBezTo>
                      <a:pt x="925" y="243"/>
                      <a:pt x="1125" y="243"/>
                      <a:pt x="1292" y="143"/>
                    </a:cubicBezTo>
                    <a:cubicBezTo>
                      <a:pt x="1326" y="76"/>
                      <a:pt x="1292" y="10"/>
                      <a:pt x="1259" y="10"/>
                    </a:cubicBezTo>
                    <a:cubicBezTo>
                      <a:pt x="1223" y="4"/>
                      <a:pt x="1189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34"/>
              <p:cNvSpPr/>
              <p:nvPr/>
            </p:nvSpPr>
            <p:spPr>
              <a:xfrm rot="2700000">
                <a:off x="419356" y="2998202"/>
                <a:ext cx="73930" cy="48119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75" extrusionOk="0">
                    <a:moveTo>
                      <a:pt x="1397" y="0"/>
                    </a:moveTo>
                    <a:cubicBezTo>
                      <a:pt x="1163" y="0"/>
                      <a:pt x="897" y="200"/>
                      <a:pt x="696" y="334"/>
                    </a:cubicBezTo>
                    <a:cubicBezTo>
                      <a:pt x="463" y="500"/>
                      <a:pt x="229" y="667"/>
                      <a:pt x="29" y="867"/>
                    </a:cubicBezTo>
                    <a:cubicBezTo>
                      <a:pt x="1" y="896"/>
                      <a:pt x="21" y="974"/>
                      <a:pt x="49" y="974"/>
                    </a:cubicBezTo>
                    <a:cubicBezTo>
                      <a:pt x="53" y="974"/>
                      <a:pt x="58" y="972"/>
                      <a:pt x="63" y="967"/>
                    </a:cubicBezTo>
                    <a:cubicBezTo>
                      <a:pt x="263" y="801"/>
                      <a:pt x="530" y="634"/>
                      <a:pt x="763" y="500"/>
                    </a:cubicBezTo>
                    <a:cubicBezTo>
                      <a:pt x="997" y="367"/>
                      <a:pt x="1264" y="334"/>
                      <a:pt x="1430" y="134"/>
                    </a:cubicBezTo>
                    <a:cubicBezTo>
                      <a:pt x="1497" y="67"/>
                      <a:pt x="1430" y="0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34"/>
              <p:cNvSpPr/>
              <p:nvPr/>
            </p:nvSpPr>
            <p:spPr>
              <a:xfrm rot="2700000">
                <a:off x="412753" y="3016249"/>
                <a:ext cx="67070" cy="50586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02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2" y="5"/>
                    </a:cubicBezTo>
                    <a:cubicBezTo>
                      <a:pt x="795" y="172"/>
                      <a:pt x="428" y="606"/>
                      <a:pt x="27" y="839"/>
                    </a:cubicBezTo>
                    <a:cubicBezTo>
                      <a:pt x="0" y="921"/>
                      <a:pt x="39" y="1024"/>
                      <a:pt x="109" y="1024"/>
                    </a:cubicBezTo>
                    <a:cubicBezTo>
                      <a:pt x="125" y="1024"/>
                      <a:pt x="142" y="1019"/>
                      <a:pt x="161" y="1006"/>
                    </a:cubicBezTo>
                    <a:cubicBezTo>
                      <a:pt x="361" y="906"/>
                      <a:pt x="595" y="773"/>
                      <a:pt x="761" y="606"/>
                    </a:cubicBezTo>
                    <a:cubicBezTo>
                      <a:pt x="961" y="472"/>
                      <a:pt x="1162" y="339"/>
                      <a:pt x="1328" y="139"/>
                    </a:cubicBezTo>
                    <a:cubicBezTo>
                      <a:pt x="1358" y="109"/>
                      <a:pt x="1335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34"/>
              <p:cNvSpPr/>
              <p:nvPr/>
            </p:nvSpPr>
            <p:spPr>
              <a:xfrm rot="2700000">
                <a:off x="1054006" y="2524221"/>
                <a:ext cx="2744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043" extrusionOk="0">
                    <a:moveTo>
                      <a:pt x="452" y="1"/>
                    </a:moveTo>
                    <a:cubicBezTo>
                      <a:pt x="422" y="1"/>
                      <a:pt x="391" y="15"/>
                      <a:pt x="367" y="50"/>
                    </a:cubicBezTo>
                    <a:cubicBezTo>
                      <a:pt x="234" y="284"/>
                      <a:pt x="0" y="717"/>
                      <a:pt x="100" y="1017"/>
                    </a:cubicBezTo>
                    <a:cubicBezTo>
                      <a:pt x="100" y="1034"/>
                      <a:pt x="117" y="1042"/>
                      <a:pt x="138" y="1042"/>
                    </a:cubicBezTo>
                    <a:cubicBezTo>
                      <a:pt x="159" y="1042"/>
                      <a:pt x="184" y="1034"/>
                      <a:pt x="201" y="1017"/>
                    </a:cubicBezTo>
                    <a:cubicBezTo>
                      <a:pt x="267" y="884"/>
                      <a:pt x="267" y="717"/>
                      <a:pt x="334" y="584"/>
                    </a:cubicBezTo>
                    <a:cubicBezTo>
                      <a:pt x="367" y="417"/>
                      <a:pt x="434" y="250"/>
                      <a:pt x="534" y="117"/>
                    </a:cubicBezTo>
                    <a:cubicBezTo>
                      <a:pt x="556" y="52"/>
                      <a:pt x="507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34"/>
              <p:cNvSpPr/>
              <p:nvPr/>
            </p:nvSpPr>
            <p:spPr>
              <a:xfrm rot="2700000">
                <a:off x="1065891" y="2544523"/>
                <a:ext cx="24084" cy="4629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938" extrusionOk="0">
                    <a:moveTo>
                      <a:pt x="350" y="1"/>
                    </a:moveTo>
                    <a:cubicBezTo>
                      <a:pt x="305" y="1"/>
                      <a:pt x="259" y="26"/>
                      <a:pt x="234" y="90"/>
                    </a:cubicBezTo>
                    <a:lnTo>
                      <a:pt x="100" y="457"/>
                    </a:lnTo>
                    <a:cubicBezTo>
                      <a:pt x="67" y="591"/>
                      <a:pt x="0" y="757"/>
                      <a:pt x="67" y="891"/>
                    </a:cubicBezTo>
                    <a:cubicBezTo>
                      <a:pt x="90" y="914"/>
                      <a:pt x="114" y="938"/>
                      <a:pt x="137" y="938"/>
                    </a:cubicBezTo>
                    <a:cubicBezTo>
                      <a:pt x="147" y="938"/>
                      <a:pt x="157" y="934"/>
                      <a:pt x="167" y="924"/>
                    </a:cubicBezTo>
                    <a:cubicBezTo>
                      <a:pt x="267" y="857"/>
                      <a:pt x="300" y="724"/>
                      <a:pt x="334" y="591"/>
                    </a:cubicBezTo>
                    <a:cubicBezTo>
                      <a:pt x="400" y="424"/>
                      <a:pt x="434" y="290"/>
                      <a:pt x="467" y="124"/>
                    </a:cubicBezTo>
                    <a:cubicBezTo>
                      <a:pt x="487" y="62"/>
                      <a:pt x="420" y="1"/>
                      <a:pt x="3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34"/>
              <p:cNvSpPr/>
              <p:nvPr/>
            </p:nvSpPr>
            <p:spPr>
              <a:xfrm rot="2700000">
                <a:off x="574388" y="2480535"/>
                <a:ext cx="60950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59" extrusionOk="0">
                    <a:moveTo>
                      <a:pt x="576" y="0"/>
                    </a:moveTo>
                    <a:cubicBezTo>
                      <a:pt x="408" y="0"/>
                      <a:pt x="245" y="15"/>
                      <a:pt x="67" y="15"/>
                    </a:cubicBezTo>
                    <a:cubicBezTo>
                      <a:pt x="0" y="82"/>
                      <a:pt x="0" y="249"/>
                      <a:pt x="67" y="249"/>
                    </a:cubicBezTo>
                    <a:cubicBezTo>
                      <a:pt x="267" y="249"/>
                      <a:pt x="501" y="282"/>
                      <a:pt x="701" y="282"/>
                    </a:cubicBezTo>
                    <a:cubicBezTo>
                      <a:pt x="815" y="305"/>
                      <a:pt x="929" y="359"/>
                      <a:pt x="1043" y="359"/>
                    </a:cubicBezTo>
                    <a:cubicBezTo>
                      <a:pt x="1096" y="359"/>
                      <a:pt x="1148" y="347"/>
                      <a:pt x="1201" y="315"/>
                    </a:cubicBezTo>
                    <a:cubicBezTo>
                      <a:pt x="1235" y="315"/>
                      <a:pt x="1235" y="282"/>
                      <a:pt x="1235" y="249"/>
                    </a:cubicBezTo>
                    <a:cubicBezTo>
                      <a:pt x="1168" y="82"/>
                      <a:pt x="1001" y="82"/>
                      <a:pt x="834" y="15"/>
                    </a:cubicBezTo>
                    <a:cubicBezTo>
                      <a:pt x="745" y="4"/>
                      <a:pt x="660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34"/>
              <p:cNvSpPr/>
              <p:nvPr/>
            </p:nvSpPr>
            <p:spPr>
              <a:xfrm rot="2700000">
                <a:off x="595642" y="2466049"/>
                <a:ext cx="54386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02" extrusionOk="0">
                    <a:moveTo>
                      <a:pt x="67" y="1"/>
                    </a:moveTo>
                    <a:cubicBezTo>
                      <a:pt x="0" y="67"/>
                      <a:pt x="0" y="268"/>
                      <a:pt x="100" y="268"/>
                    </a:cubicBezTo>
                    <a:cubicBezTo>
                      <a:pt x="267" y="268"/>
                      <a:pt x="434" y="301"/>
                      <a:pt x="567" y="334"/>
                    </a:cubicBezTo>
                    <a:cubicBezTo>
                      <a:pt x="734" y="401"/>
                      <a:pt x="801" y="501"/>
                      <a:pt x="1001" y="501"/>
                    </a:cubicBezTo>
                    <a:cubicBezTo>
                      <a:pt x="1034" y="501"/>
                      <a:pt x="1101" y="468"/>
                      <a:pt x="1068" y="401"/>
                    </a:cubicBezTo>
                    <a:cubicBezTo>
                      <a:pt x="934" y="67"/>
                      <a:pt x="40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34"/>
              <p:cNvSpPr/>
              <p:nvPr/>
            </p:nvSpPr>
            <p:spPr>
              <a:xfrm rot="2700000">
                <a:off x="620589" y="2452072"/>
                <a:ext cx="5108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2" extrusionOk="0">
                    <a:moveTo>
                      <a:pt x="100" y="1"/>
                    </a:moveTo>
                    <a:cubicBezTo>
                      <a:pt x="0" y="34"/>
                      <a:pt x="0" y="201"/>
                      <a:pt x="100" y="201"/>
                    </a:cubicBezTo>
                    <a:cubicBezTo>
                      <a:pt x="267" y="201"/>
                      <a:pt x="434" y="268"/>
                      <a:pt x="567" y="335"/>
                    </a:cubicBezTo>
                    <a:cubicBezTo>
                      <a:pt x="701" y="368"/>
                      <a:pt x="767" y="501"/>
                      <a:pt x="934" y="501"/>
                    </a:cubicBezTo>
                    <a:cubicBezTo>
                      <a:pt x="1001" y="501"/>
                      <a:pt x="1034" y="468"/>
                      <a:pt x="1034" y="435"/>
                    </a:cubicBezTo>
                    <a:cubicBezTo>
                      <a:pt x="1001" y="101"/>
                      <a:pt x="4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34"/>
              <p:cNvSpPr/>
              <p:nvPr/>
            </p:nvSpPr>
            <p:spPr>
              <a:xfrm rot="2700000">
                <a:off x="1191239" y="2211607"/>
                <a:ext cx="34004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01" extrusionOk="0">
                    <a:moveTo>
                      <a:pt x="556" y="0"/>
                    </a:moveTo>
                    <a:cubicBezTo>
                      <a:pt x="515" y="0"/>
                      <a:pt x="470" y="26"/>
                      <a:pt x="434" y="86"/>
                    </a:cubicBezTo>
                    <a:cubicBezTo>
                      <a:pt x="334" y="320"/>
                      <a:pt x="234" y="586"/>
                      <a:pt x="167" y="820"/>
                    </a:cubicBezTo>
                    <a:cubicBezTo>
                      <a:pt x="67" y="1020"/>
                      <a:pt x="0" y="1320"/>
                      <a:pt x="67" y="1520"/>
                    </a:cubicBezTo>
                    <a:cubicBezTo>
                      <a:pt x="67" y="1569"/>
                      <a:pt x="121" y="1600"/>
                      <a:pt x="163" y="1600"/>
                    </a:cubicBezTo>
                    <a:cubicBezTo>
                      <a:pt x="178" y="1600"/>
                      <a:pt x="192" y="1596"/>
                      <a:pt x="201" y="1587"/>
                    </a:cubicBezTo>
                    <a:cubicBezTo>
                      <a:pt x="334" y="1420"/>
                      <a:pt x="334" y="1187"/>
                      <a:pt x="367" y="987"/>
                    </a:cubicBezTo>
                    <a:cubicBezTo>
                      <a:pt x="434" y="686"/>
                      <a:pt x="534" y="453"/>
                      <a:pt x="668" y="186"/>
                    </a:cubicBezTo>
                    <a:cubicBezTo>
                      <a:pt x="689" y="80"/>
                      <a:pt x="629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34"/>
              <p:cNvSpPr/>
              <p:nvPr/>
            </p:nvSpPr>
            <p:spPr>
              <a:xfrm rot="2700000">
                <a:off x="1181543" y="2188026"/>
                <a:ext cx="27292" cy="72992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479" extrusionOk="0">
                    <a:moveTo>
                      <a:pt x="440" y="1"/>
                    </a:moveTo>
                    <a:cubicBezTo>
                      <a:pt x="395" y="1"/>
                      <a:pt x="348" y="27"/>
                      <a:pt x="334" y="86"/>
                    </a:cubicBezTo>
                    <a:cubicBezTo>
                      <a:pt x="200" y="486"/>
                      <a:pt x="0" y="1086"/>
                      <a:pt x="234" y="1453"/>
                    </a:cubicBezTo>
                    <a:cubicBezTo>
                      <a:pt x="250" y="1470"/>
                      <a:pt x="275" y="1478"/>
                      <a:pt x="300" y="1478"/>
                    </a:cubicBezTo>
                    <a:cubicBezTo>
                      <a:pt x="325" y="1478"/>
                      <a:pt x="350" y="1470"/>
                      <a:pt x="367" y="1453"/>
                    </a:cubicBezTo>
                    <a:cubicBezTo>
                      <a:pt x="400" y="1253"/>
                      <a:pt x="400" y="1086"/>
                      <a:pt x="400" y="886"/>
                    </a:cubicBezTo>
                    <a:cubicBezTo>
                      <a:pt x="400" y="619"/>
                      <a:pt x="500" y="386"/>
                      <a:pt x="534" y="119"/>
                    </a:cubicBezTo>
                    <a:cubicBezTo>
                      <a:pt x="552" y="44"/>
                      <a:pt x="498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34"/>
              <p:cNvSpPr/>
              <p:nvPr/>
            </p:nvSpPr>
            <p:spPr>
              <a:xfrm rot="2700000">
                <a:off x="679264" y="2096551"/>
                <a:ext cx="81975" cy="3158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40" extrusionOk="0">
                    <a:moveTo>
                      <a:pt x="96" y="1"/>
                    </a:moveTo>
                    <a:cubicBezTo>
                      <a:pt x="20" y="1"/>
                      <a:pt x="0" y="110"/>
                      <a:pt x="60" y="139"/>
                    </a:cubicBezTo>
                    <a:cubicBezTo>
                      <a:pt x="360" y="173"/>
                      <a:pt x="627" y="273"/>
                      <a:pt x="860" y="339"/>
                    </a:cubicBezTo>
                    <a:cubicBezTo>
                      <a:pt x="1127" y="440"/>
                      <a:pt x="1361" y="606"/>
                      <a:pt x="1627" y="640"/>
                    </a:cubicBezTo>
                    <a:cubicBezTo>
                      <a:pt x="1661" y="640"/>
                      <a:pt x="1661" y="573"/>
                      <a:pt x="1661" y="573"/>
                    </a:cubicBezTo>
                    <a:cubicBezTo>
                      <a:pt x="1261" y="206"/>
                      <a:pt x="627" y="39"/>
                      <a:pt x="126" y="6"/>
                    </a:cubicBezTo>
                    <a:cubicBezTo>
                      <a:pt x="115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34"/>
              <p:cNvSpPr/>
              <p:nvPr/>
            </p:nvSpPr>
            <p:spPr>
              <a:xfrm rot="2700000">
                <a:off x="696431" y="2084924"/>
                <a:ext cx="74127" cy="3484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706" extrusionOk="0">
                    <a:moveTo>
                      <a:pt x="26" y="1"/>
                    </a:moveTo>
                    <a:cubicBezTo>
                      <a:pt x="1" y="1"/>
                      <a:pt x="6" y="141"/>
                      <a:pt x="67" y="172"/>
                    </a:cubicBezTo>
                    <a:cubicBezTo>
                      <a:pt x="301" y="205"/>
                      <a:pt x="567" y="305"/>
                      <a:pt x="768" y="372"/>
                    </a:cubicBezTo>
                    <a:cubicBezTo>
                      <a:pt x="1001" y="472"/>
                      <a:pt x="1168" y="672"/>
                      <a:pt x="1368" y="705"/>
                    </a:cubicBezTo>
                    <a:cubicBezTo>
                      <a:pt x="1401" y="705"/>
                      <a:pt x="1501" y="672"/>
                      <a:pt x="1435" y="639"/>
                    </a:cubicBezTo>
                    <a:cubicBezTo>
                      <a:pt x="1368" y="405"/>
                      <a:pt x="1101" y="305"/>
                      <a:pt x="901" y="205"/>
                    </a:cubicBezTo>
                    <a:cubicBezTo>
                      <a:pt x="601" y="72"/>
                      <a:pt x="334" y="38"/>
                      <a:pt x="34" y="5"/>
                    </a:cubicBezTo>
                    <a:cubicBezTo>
                      <a:pt x="31" y="2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34"/>
              <p:cNvSpPr/>
              <p:nvPr/>
            </p:nvSpPr>
            <p:spPr>
              <a:xfrm rot="2700000">
                <a:off x="730622" y="2085417"/>
                <a:ext cx="62628" cy="4446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01" extrusionOk="0">
                    <a:moveTo>
                      <a:pt x="268" y="0"/>
                    </a:moveTo>
                    <a:cubicBezTo>
                      <a:pt x="101" y="0"/>
                      <a:pt x="1" y="167"/>
                      <a:pt x="134" y="267"/>
                    </a:cubicBezTo>
                    <a:cubicBezTo>
                      <a:pt x="301" y="334"/>
                      <a:pt x="501" y="434"/>
                      <a:pt x="668" y="567"/>
                    </a:cubicBezTo>
                    <a:cubicBezTo>
                      <a:pt x="835" y="634"/>
                      <a:pt x="968" y="834"/>
                      <a:pt x="1135" y="901"/>
                    </a:cubicBezTo>
                    <a:cubicBezTo>
                      <a:pt x="1235" y="901"/>
                      <a:pt x="1268" y="834"/>
                      <a:pt x="1268" y="768"/>
                    </a:cubicBezTo>
                    <a:cubicBezTo>
                      <a:pt x="1235" y="601"/>
                      <a:pt x="1002" y="467"/>
                      <a:pt x="868" y="334"/>
                    </a:cubicBezTo>
                    <a:cubicBezTo>
                      <a:pt x="668" y="234"/>
                      <a:pt x="468" y="10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39" name="Google Shape;6239;p34"/>
            <p:cNvGrpSpPr/>
            <p:nvPr/>
          </p:nvGrpSpPr>
          <p:grpSpPr>
            <a:xfrm rot="-899975" flipH="1">
              <a:off x="7302912" y="2812624"/>
              <a:ext cx="1266214" cy="2429863"/>
              <a:chOff x="361278" y="2038239"/>
              <a:chExt cx="1344182" cy="2579484"/>
            </a:xfrm>
          </p:grpSpPr>
          <p:sp>
            <p:nvSpPr>
              <p:cNvPr id="6240" name="Google Shape;6240;p34"/>
              <p:cNvSpPr/>
              <p:nvPr/>
            </p:nvSpPr>
            <p:spPr>
              <a:xfrm rot="2700000">
                <a:off x="1201792" y="4410182"/>
                <a:ext cx="167947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68" extrusionOk="0">
                    <a:moveTo>
                      <a:pt x="33" y="0"/>
                    </a:moveTo>
                    <a:lnTo>
                      <a:pt x="33" y="67"/>
                    </a:lnTo>
                    <a:lnTo>
                      <a:pt x="33" y="334"/>
                    </a:lnTo>
                    <a:cubicBezTo>
                      <a:pt x="33" y="400"/>
                      <a:pt x="0" y="434"/>
                      <a:pt x="0" y="467"/>
                    </a:cubicBezTo>
                    <a:cubicBezTo>
                      <a:pt x="1034" y="567"/>
                      <a:pt x="2135" y="567"/>
                      <a:pt x="3169" y="567"/>
                    </a:cubicBezTo>
                    <a:cubicBezTo>
                      <a:pt x="3403" y="567"/>
                      <a:pt x="3403" y="134"/>
                      <a:pt x="3169" y="134"/>
                    </a:cubicBezTo>
                    <a:cubicBezTo>
                      <a:pt x="2068" y="134"/>
                      <a:pt x="1034" y="100"/>
                      <a:pt x="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34"/>
              <p:cNvSpPr/>
              <p:nvPr/>
            </p:nvSpPr>
            <p:spPr>
              <a:xfrm rot="2700000">
                <a:off x="1232309" y="3855106"/>
                <a:ext cx="329280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1009" extrusionOk="0">
                    <a:moveTo>
                      <a:pt x="1835" y="1"/>
                    </a:moveTo>
                    <a:cubicBezTo>
                      <a:pt x="33" y="1"/>
                      <a:pt x="0" y="2702"/>
                      <a:pt x="0" y="3837"/>
                    </a:cubicBezTo>
                    <a:cubicBezTo>
                      <a:pt x="33" y="4804"/>
                      <a:pt x="167" y="5805"/>
                      <a:pt x="534" y="6705"/>
                    </a:cubicBezTo>
                    <a:cubicBezTo>
                      <a:pt x="1168" y="8240"/>
                      <a:pt x="2302" y="9541"/>
                      <a:pt x="3202" y="10908"/>
                    </a:cubicBezTo>
                    <a:cubicBezTo>
                      <a:pt x="3302" y="10908"/>
                      <a:pt x="3436" y="10975"/>
                      <a:pt x="3536" y="10975"/>
                    </a:cubicBezTo>
                    <a:cubicBezTo>
                      <a:pt x="3603" y="10975"/>
                      <a:pt x="3603" y="10908"/>
                      <a:pt x="3636" y="10908"/>
                    </a:cubicBezTo>
                    <a:lnTo>
                      <a:pt x="3703" y="10908"/>
                    </a:lnTo>
                    <a:cubicBezTo>
                      <a:pt x="2368" y="8874"/>
                      <a:pt x="701" y="7172"/>
                      <a:pt x="467" y="4637"/>
                    </a:cubicBezTo>
                    <a:cubicBezTo>
                      <a:pt x="342" y="3420"/>
                      <a:pt x="188" y="423"/>
                      <a:pt x="1916" y="423"/>
                    </a:cubicBezTo>
                    <a:cubicBezTo>
                      <a:pt x="2035" y="423"/>
                      <a:pt x="2164" y="437"/>
                      <a:pt x="2302" y="468"/>
                    </a:cubicBezTo>
                    <a:cubicBezTo>
                      <a:pt x="6671" y="1368"/>
                      <a:pt x="3970" y="7906"/>
                      <a:pt x="3869" y="11008"/>
                    </a:cubicBezTo>
                    <a:cubicBezTo>
                      <a:pt x="3936" y="11008"/>
                      <a:pt x="3936" y="10975"/>
                      <a:pt x="3936" y="10975"/>
                    </a:cubicBezTo>
                    <a:cubicBezTo>
                      <a:pt x="3968" y="10896"/>
                      <a:pt x="4029" y="10862"/>
                      <a:pt x="4095" y="10862"/>
                    </a:cubicBezTo>
                    <a:cubicBezTo>
                      <a:pt x="4170" y="10862"/>
                      <a:pt x="4250" y="10905"/>
                      <a:pt x="4303" y="10975"/>
                    </a:cubicBezTo>
                    <a:cubicBezTo>
                      <a:pt x="4303" y="8707"/>
                      <a:pt x="5170" y="6472"/>
                      <a:pt x="5170" y="4204"/>
                    </a:cubicBezTo>
                    <a:cubicBezTo>
                      <a:pt x="5170" y="2235"/>
                      <a:pt x="4103" y="34"/>
                      <a:pt x="1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34"/>
              <p:cNvSpPr/>
              <p:nvPr/>
            </p:nvSpPr>
            <p:spPr>
              <a:xfrm rot="2700000">
                <a:off x="1236052" y="4352196"/>
                <a:ext cx="1678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4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33" y="67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34"/>
              <p:cNvSpPr/>
              <p:nvPr/>
            </p:nvSpPr>
            <p:spPr>
              <a:xfrm rot="2700000">
                <a:off x="1217674" y="4352826"/>
                <a:ext cx="11598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201" y="0"/>
                    </a:moveTo>
                    <a:cubicBezTo>
                      <a:pt x="168" y="0"/>
                      <a:pt x="168" y="34"/>
                      <a:pt x="168" y="34"/>
                    </a:cubicBezTo>
                    <a:cubicBezTo>
                      <a:pt x="101" y="167"/>
                      <a:pt x="34" y="234"/>
                      <a:pt x="1" y="367"/>
                    </a:cubicBezTo>
                    <a:lnTo>
                      <a:pt x="201" y="367"/>
                    </a:lnTo>
                    <a:cubicBezTo>
                      <a:pt x="234" y="334"/>
                      <a:pt x="234" y="300"/>
                      <a:pt x="234" y="234"/>
                    </a:cubicBezTo>
                    <a:cubicBezTo>
                      <a:pt x="234" y="134"/>
                      <a:pt x="201" y="34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34"/>
              <p:cNvSpPr/>
              <p:nvPr/>
            </p:nvSpPr>
            <p:spPr>
              <a:xfrm rot="2700000">
                <a:off x="1234883" y="4355019"/>
                <a:ext cx="1678" cy="3307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cubicBezTo>
                      <a:pt x="0" y="0"/>
                      <a:pt x="33" y="0"/>
                      <a:pt x="0" y="0"/>
                    </a:cubicBezTo>
                    <a:cubicBezTo>
                      <a:pt x="33" y="67"/>
                      <a:pt x="33" y="67"/>
                      <a:pt x="0" y="0"/>
                    </a:cubicBezTo>
                    <a:cubicBezTo>
                      <a:pt x="0" y="67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34"/>
              <p:cNvSpPr/>
              <p:nvPr/>
            </p:nvSpPr>
            <p:spPr>
              <a:xfrm rot="2700000">
                <a:off x="1213258" y="4345387"/>
                <a:ext cx="18162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34" y="0"/>
                    </a:moveTo>
                    <a:cubicBezTo>
                      <a:pt x="100" y="100"/>
                      <a:pt x="100" y="234"/>
                      <a:pt x="0" y="300"/>
                    </a:cubicBezTo>
                    <a:lnTo>
                      <a:pt x="0" y="334"/>
                    </a:lnTo>
                    <a:lnTo>
                      <a:pt x="0" y="434"/>
                    </a:lnTo>
                    <a:lnTo>
                      <a:pt x="167" y="434"/>
                    </a:lnTo>
                    <a:cubicBezTo>
                      <a:pt x="200" y="300"/>
                      <a:pt x="234" y="234"/>
                      <a:pt x="334" y="100"/>
                    </a:cubicBezTo>
                    <a:cubicBezTo>
                      <a:pt x="367" y="67"/>
                      <a:pt x="367" y="67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34"/>
              <p:cNvSpPr/>
              <p:nvPr/>
            </p:nvSpPr>
            <p:spPr>
              <a:xfrm rot="2700000">
                <a:off x="1220207" y="4338740"/>
                <a:ext cx="21468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0" extrusionOk="0">
                    <a:moveTo>
                      <a:pt x="254" y="0"/>
                    </a:moveTo>
                    <a:cubicBezTo>
                      <a:pt x="185" y="0"/>
                      <a:pt x="112" y="36"/>
                      <a:pt x="67" y="126"/>
                    </a:cubicBezTo>
                    <a:lnTo>
                      <a:pt x="0" y="160"/>
                    </a:lnTo>
                    <a:lnTo>
                      <a:pt x="67" y="193"/>
                    </a:lnTo>
                    <a:cubicBezTo>
                      <a:pt x="167" y="260"/>
                      <a:pt x="301" y="260"/>
                      <a:pt x="434" y="260"/>
                    </a:cubicBezTo>
                    <a:lnTo>
                      <a:pt x="434" y="126"/>
                    </a:lnTo>
                    <a:cubicBezTo>
                      <a:pt x="416" y="53"/>
                      <a:pt x="33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34"/>
              <p:cNvSpPr/>
              <p:nvPr/>
            </p:nvSpPr>
            <p:spPr>
              <a:xfrm rot="2700000">
                <a:off x="1208258" y="4364685"/>
                <a:ext cx="13226" cy="47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6" extrusionOk="0">
                    <a:moveTo>
                      <a:pt x="67" y="1"/>
                    </a:moveTo>
                    <a:cubicBezTo>
                      <a:pt x="67" y="34"/>
                      <a:pt x="67" y="34"/>
                      <a:pt x="0" y="67"/>
                    </a:cubicBezTo>
                    <a:cubicBezTo>
                      <a:pt x="30" y="87"/>
                      <a:pt x="62" y="95"/>
                      <a:pt x="93" y="95"/>
                    </a:cubicBezTo>
                    <a:cubicBezTo>
                      <a:pt x="170" y="95"/>
                      <a:pt x="244" y="48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34"/>
              <p:cNvSpPr/>
              <p:nvPr/>
            </p:nvSpPr>
            <p:spPr>
              <a:xfrm rot="2700000">
                <a:off x="1206562" y="4358245"/>
                <a:ext cx="8242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1" extrusionOk="0">
                    <a:moveTo>
                      <a:pt x="0" y="0"/>
                    </a:moveTo>
                    <a:cubicBezTo>
                      <a:pt x="0" y="67"/>
                      <a:pt x="67" y="100"/>
                      <a:pt x="100" y="100"/>
                    </a:cubicBezTo>
                    <a:cubicBezTo>
                      <a:pt x="100" y="100"/>
                      <a:pt x="100" y="67"/>
                      <a:pt x="167" y="34"/>
                    </a:cubicBezTo>
                    <a:cubicBezTo>
                      <a:pt x="100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34"/>
              <p:cNvSpPr/>
              <p:nvPr/>
            </p:nvSpPr>
            <p:spPr>
              <a:xfrm rot="2700000">
                <a:off x="1214686" y="4340520"/>
                <a:ext cx="8291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0" y="100"/>
                      <a:pt x="0" y="167"/>
                      <a:pt x="67" y="300"/>
                    </a:cubicBezTo>
                    <a:cubicBezTo>
                      <a:pt x="167" y="234"/>
                      <a:pt x="167" y="10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34"/>
              <p:cNvSpPr/>
              <p:nvPr/>
            </p:nvSpPr>
            <p:spPr>
              <a:xfrm rot="2700000">
                <a:off x="1223821" y="4341256"/>
                <a:ext cx="1678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5" extrusionOk="0">
                    <a:moveTo>
                      <a:pt x="34" y="34"/>
                    </a:moveTo>
                    <a:cubicBezTo>
                      <a:pt x="0" y="34"/>
                      <a:pt x="0" y="34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34"/>
              <p:cNvSpPr/>
              <p:nvPr/>
            </p:nvSpPr>
            <p:spPr>
              <a:xfrm rot="2700000">
                <a:off x="806879" y="4188035"/>
                <a:ext cx="326023" cy="368367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64" extrusionOk="0">
                    <a:moveTo>
                      <a:pt x="6161" y="155"/>
                    </a:moveTo>
                    <a:cubicBezTo>
                      <a:pt x="5070" y="2356"/>
                      <a:pt x="4964" y="5476"/>
                      <a:pt x="2836" y="6839"/>
                    </a:cubicBezTo>
                    <a:cubicBezTo>
                      <a:pt x="2590" y="6999"/>
                      <a:pt x="2277" y="7086"/>
                      <a:pt x="1974" y="7086"/>
                    </a:cubicBezTo>
                    <a:cubicBezTo>
                      <a:pt x="1454" y="7086"/>
                      <a:pt x="964" y="6829"/>
                      <a:pt x="901" y="6239"/>
                    </a:cubicBezTo>
                    <a:cubicBezTo>
                      <a:pt x="868" y="5505"/>
                      <a:pt x="1268" y="4771"/>
                      <a:pt x="1602" y="4137"/>
                    </a:cubicBezTo>
                    <a:cubicBezTo>
                      <a:pt x="2561" y="2350"/>
                      <a:pt x="4374" y="1023"/>
                      <a:pt x="6161" y="155"/>
                    </a:cubicBezTo>
                    <a:close/>
                    <a:moveTo>
                      <a:pt x="5504" y="1"/>
                    </a:moveTo>
                    <a:cubicBezTo>
                      <a:pt x="3703" y="968"/>
                      <a:pt x="2035" y="2402"/>
                      <a:pt x="1068" y="4237"/>
                    </a:cubicBezTo>
                    <a:cubicBezTo>
                      <a:pt x="501" y="5305"/>
                      <a:pt x="1" y="7173"/>
                      <a:pt x="1702" y="7439"/>
                    </a:cubicBezTo>
                    <a:cubicBezTo>
                      <a:pt x="1810" y="7455"/>
                      <a:pt x="1915" y="7463"/>
                      <a:pt x="2017" y="7463"/>
                    </a:cubicBezTo>
                    <a:cubicBezTo>
                      <a:pt x="3401" y="7463"/>
                      <a:pt x="4278" y="6056"/>
                      <a:pt x="4837" y="4938"/>
                    </a:cubicBezTo>
                    <a:cubicBezTo>
                      <a:pt x="5538" y="3437"/>
                      <a:pt x="5838" y="1669"/>
                      <a:pt x="6605" y="234"/>
                    </a:cubicBezTo>
                    <a:lnTo>
                      <a:pt x="6505" y="101"/>
                    </a:lnTo>
                    <a:cubicBezTo>
                      <a:pt x="6464" y="87"/>
                      <a:pt x="6428" y="79"/>
                      <a:pt x="6391" y="79"/>
                    </a:cubicBezTo>
                    <a:cubicBezTo>
                      <a:pt x="6338" y="79"/>
                      <a:pt x="6283" y="95"/>
                      <a:pt x="6205" y="134"/>
                    </a:cubicBezTo>
                    <a:lnTo>
                      <a:pt x="6205" y="101"/>
                    </a:lnTo>
                    <a:cubicBezTo>
                      <a:pt x="5938" y="67"/>
                      <a:pt x="5738" y="67"/>
                      <a:pt x="5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34"/>
              <p:cNvSpPr/>
              <p:nvPr/>
            </p:nvSpPr>
            <p:spPr>
              <a:xfrm rot="2700000">
                <a:off x="1232847" y="3878509"/>
                <a:ext cx="320002" cy="5224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10586" extrusionOk="0">
                    <a:moveTo>
                      <a:pt x="1729" y="0"/>
                    </a:moveTo>
                    <a:cubicBezTo>
                      <a:pt x="1" y="0"/>
                      <a:pt x="155" y="3000"/>
                      <a:pt x="279" y="4248"/>
                    </a:cubicBezTo>
                    <a:cubicBezTo>
                      <a:pt x="580" y="6783"/>
                      <a:pt x="2214" y="8518"/>
                      <a:pt x="3548" y="10552"/>
                    </a:cubicBezTo>
                    <a:cubicBezTo>
                      <a:pt x="3615" y="10552"/>
                      <a:pt x="3648" y="10552"/>
                      <a:pt x="3715" y="10586"/>
                    </a:cubicBezTo>
                    <a:cubicBezTo>
                      <a:pt x="3782" y="7517"/>
                      <a:pt x="6484" y="946"/>
                      <a:pt x="2114" y="45"/>
                    </a:cubicBezTo>
                    <a:cubicBezTo>
                      <a:pt x="1976" y="15"/>
                      <a:pt x="1848" y="0"/>
                      <a:pt x="1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34"/>
              <p:cNvSpPr/>
              <p:nvPr/>
            </p:nvSpPr>
            <p:spPr>
              <a:xfrm rot="2700000">
                <a:off x="1198853" y="4348352"/>
                <a:ext cx="13226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0" y="101"/>
                    </a:cubicBezTo>
                    <a:lnTo>
                      <a:pt x="267" y="101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34"/>
              <p:cNvSpPr/>
              <p:nvPr/>
            </p:nvSpPr>
            <p:spPr>
              <a:xfrm rot="2700000">
                <a:off x="1225228" y="433953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4"/>
                    </a:moveTo>
                    <a:cubicBezTo>
                      <a:pt x="0" y="34"/>
                      <a:pt x="0" y="0"/>
                      <a:pt x="0" y="34"/>
                    </a:cubicBez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34"/>
              <p:cNvSpPr/>
              <p:nvPr/>
            </p:nvSpPr>
            <p:spPr>
              <a:xfrm rot="2700000">
                <a:off x="1221237" y="4339511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7" y="1"/>
                    </a:moveTo>
                    <a:lnTo>
                      <a:pt x="67" y="1"/>
                    </a:lnTo>
                    <a:lnTo>
                      <a:pt x="67" y="1"/>
                    </a:lnTo>
                    <a:cubicBezTo>
                      <a:pt x="0" y="34"/>
                      <a:pt x="0" y="34"/>
                      <a:pt x="67" y="1"/>
                    </a:cubicBezTo>
                    <a:cubicBezTo>
                      <a:pt x="0" y="1"/>
                      <a:pt x="0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34"/>
              <p:cNvSpPr/>
              <p:nvPr/>
            </p:nvSpPr>
            <p:spPr>
              <a:xfrm rot="2700000">
                <a:off x="1203807" y="4333969"/>
                <a:ext cx="14904" cy="1979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1" extrusionOk="0">
                    <a:moveTo>
                      <a:pt x="301" y="0"/>
                    </a:moveTo>
                    <a:cubicBezTo>
                      <a:pt x="168" y="134"/>
                      <a:pt x="134" y="267"/>
                      <a:pt x="1" y="400"/>
                    </a:cubicBezTo>
                    <a:lnTo>
                      <a:pt x="34" y="400"/>
                    </a:lnTo>
                    <a:cubicBezTo>
                      <a:pt x="134" y="400"/>
                      <a:pt x="168" y="334"/>
                      <a:pt x="234" y="300"/>
                    </a:cubicBezTo>
                    <a:lnTo>
                      <a:pt x="301" y="300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34"/>
              <p:cNvSpPr/>
              <p:nvPr/>
            </p:nvSpPr>
            <p:spPr>
              <a:xfrm rot="2700000">
                <a:off x="1217844" y="4335786"/>
                <a:ext cx="8291" cy="40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2" extrusionOk="0">
                    <a:moveTo>
                      <a:pt x="37" y="1"/>
                    </a:moveTo>
                    <a:cubicBezTo>
                      <a:pt x="23" y="1"/>
                      <a:pt x="10" y="5"/>
                      <a:pt x="0" y="14"/>
                    </a:cubicBezTo>
                    <a:cubicBezTo>
                      <a:pt x="34" y="48"/>
                      <a:pt x="34" y="48"/>
                      <a:pt x="34" y="81"/>
                    </a:cubicBezTo>
                    <a:cubicBezTo>
                      <a:pt x="67" y="81"/>
                      <a:pt x="67" y="81"/>
                      <a:pt x="167" y="48"/>
                    </a:cubicBezTo>
                    <a:cubicBezTo>
                      <a:pt x="120" y="24"/>
                      <a:pt x="73" y="1"/>
                      <a:pt x="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34"/>
              <p:cNvSpPr/>
              <p:nvPr/>
            </p:nvSpPr>
            <p:spPr>
              <a:xfrm rot="2700000">
                <a:off x="1176787" y="4319730"/>
                <a:ext cx="44516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5" extrusionOk="0">
                    <a:moveTo>
                      <a:pt x="801" y="1"/>
                    </a:moveTo>
                    <a:cubicBezTo>
                      <a:pt x="823" y="131"/>
                      <a:pt x="703" y="233"/>
                      <a:pt x="580" y="233"/>
                    </a:cubicBezTo>
                    <a:cubicBezTo>
                      <a:pt x="514" y="233"/>
                      <a:pt x="448" y="204"/>
                      <a:pt x="401" y="134"/>
                    </a:cubicBezTo>
                    <a:cubicBezTo>
                      <a:pt x="301" y="168"/>
                      <a:pt x="134" y="268"/>
                      <a:pt x="1" y="334"/>
                    </a:cubicBezTo>
                    <a:cubicBezTo>
                      <a:pt x="234" y="368"/>
                      <a:pt x="468" y="434"/>
                      <a:pt x="701" y="434"/>
                    </a:cubicBezTo>
                    <a:cubicBezTo>
                      <a:pt x="735" y="268"/>
                      <a:pt x="835" y="134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34"/>
              <p:cNvSpPr/>
              <p:nvPr/>
            </p:nvSpPr>
            <p:spPr>
              <a:xfrm rot="2700000">
                <a:off x="1197890" y="4326876"/>
                <a:ext cx="20876" cy="111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26" extrusionOk="0">
                    <a:moveTo>
                      <a:pt x="267" y="1"/>
                    </a:moveTo>
                    <a:lnTo>
                      <a:pt x="0" y="134"/>
                    </a:lnTo>
                    <a:cubicBezTo>
                      <a:pt x="44" y="199"/>
                      <a:pt x="105" y="226"/>
                      <a:pt x="166" y="226"/>
                    </a:cubicBezTo>
                    <a:cubicBezTo>
                      <a:pt x="294" y="226"/>
                      <a:pt x="423" y="113"/>
                      <a:pt x="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34"/>
              <p:cNvSpPr/>
              <p:nvPr/>
            </p:nvSpPr>
            <p:spPr>
              <a:xfrm rot="2700000">
                <a:off x="1212366" y="4330794"/>
                <a:ext cx="8291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4" extrusionOk="0">
                    <a:moveTo>
                      <a:pt x="67" y="0"/>
                    </a:moveTo>
                    <a:cubicBezTo>
                      <a:pt x="34" y="0"/>
                      <a:pt x="34" y="34"/>
                      <a:pt x="1" y="34"/>
                    </a:cubicBezTo>
                    <a:lnTo>
                      <a:pt x="167" y="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34"/>
              <p:cNvSpPr/>
              <p:nvPr/>
            </p:nvSpPr>
            <p:spPr>
              <a:xfrm rot="2700000">
                <a:off x="1200189" y="4346754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34"/>
              <p:cNvSpPr/>
              <p:nvPr/>
            </p:nvSpPr>
            <p:spPr>
              <a:xfrm rot="2700000">
                <a:off x="1196968" y="4321677"/>
                <a:ext cx="1811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68" extrusionOk="0">
                    <a:moveTo>
                      <a:pt x="0" y="0"/>
                    </a:moveTo>
                    <a:cubicBezTo>
                      <a:pt x="33" y="34"/>
                      <a:pt x="67" y="134"/>
                      <a:pt x="100" y="167"/>
                    </a:cubicBezTo>
                    <a:lnTo>
                      <a:pt x="367" y="34"/>
                    </a:lnTo>
                    <a:cubicBezTo>
                      <a:pt x="234" y="34"/>
                      <a:pt x="10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34"/>
              <p:cNvSpPr/>
              <p:nvPr/>
            </p:nvSpPr>
            <p:spPr>
              <a:xfrm rot="2700000">
                <a:off x="935391" y="4140376"/>
                <a:ext cx="337571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1736" extrusionOk="0">
                    <a:moveTo>
                      <a:pt x="268" y="1"/>
                    </a:moveTo>
                    <a:cubicBezTo>
                      <a:pt x="301" y="67"/>
                      <a:pt x="301" y="201"/>
                      <a:pt x="168" y="268"/>
                    </a:cubicBezTo>
                    <a:cubicBezTo>
                      <a:pt x="101" y="301"/>
                      <a:pt x="68" y="301"/>
                      <a:pt x="1" y="368"/>
                    </a:cubicBezTo>
                    <a:cubicBezTo>
                      <a:pt x="2102" y="1035"/>
                      <a:pt x="4237" y="1502"/>
                      <a:pt x="6439" y="1735"/>
                    </a:cubicBezTo>
                    <a:cubicBezTo>
                      <a:pt x="6572" y="1669"/>
                      <a:pt x="6739" y="1602"/>
                      <a:pt x="6839" y="1535"/>
                    </a:cubicBezTo>
                    <a:cubicBezTo>
                      <a:pt x="6806" y="1435"/>
                      <a:pt x="6772" y="1402"/>
                      <a:pt x="6739" y="1368"/>
                    </a:cubicBezTo>
                    <a:cubicBezTo>
                      <a:pt x="4504" y="1102"/>
                      <a:pt x="2303" y="668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34"/>
              <p:cNvSpPr/>
              <p:nvPr/>
            </p:nvSpPr>
            <p:spPr>
              <a:xfrm rot="2700000">
                <a:off x="854338" y="4205126"/>
                <a:ext cx="261815" cy="343049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951" extrusionOk="0">
                    <a:moveTo>
                      <a:pt x="5304" y="1"/>
                    </a:moveTo>
                    <a:cubicBezTo>
                      <a:pt x="3503" y="868"/>
                      <a:pt x="1668" y="2202"/>
                      <a:pt x="768" y="4004"/>
                    </a:cubicBezTo>
                    <a:cubicBezTo>
                      <a:pt x="434" y="4571"/>
                      <a:pt x="1" y="5371"/>
                      <a:pt x="67" y="6072"/>
                    </a:cubicBezTo>
                    <a:cubicBezTo>
                      <a:pt x="88" y="6686"/>
                      <a:pt x="581" y="6951"/>
                      <a:pt x="1108" y="6951"/>
                    </a:cubicBezTo>
                    <a:cubicBezTo>
                      <a:pt x="1411" y="6951"/>
                      <a:pt x="1725" y="6864"/>
                      <a:pt x="1969" y="6706"/>
                    </a:cubicBezTo>
                    <a:cubicBezTo>
                      <a:pt x="4137" y="5338"/>
                      <a:pt x="4237" y="2169"/>
                      <a:pt x="5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34"/>
              <p:cNvSpPr/>
              <p:nvPr/>
            </p:nvSpPr>
            <p:spPr>
              <a:xfrm rot="2700000">
                <a:off x="999486" y="4029320"/>
                <a:ext cx="23097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34" extrusionOk="0">
                    <a:moveTo>
                      <a:pt x="101" y="0"/>
                    </a:moveTo>
                    <a:cubicBezTo>
                      <a:pt x="34" y="0"/>
                      <a:pt x="34" y="67"/>
                      <a:pt x="1" y="67"/>
                    </a:cubicBezTo>
                    <a:cubicBezTo>
                      <a:pt x="34" y="100"/>
                      <a:pt x="34" y="167"/>
                      <a:pt x="101" y="234"/>
                    </a:cubicBezTo>
                    <a:cubicBezTo>
                      <a:pt x="101" y="267"/>
                      <a:pt x="101" y="334"/>
                      <a:pt x="34" y="367"/>
                    </a:cubicBezTo>
                    <a:cubicBezTo>
                      <a:pt x="101" y="367"/>
                      <a:pt x="134" y="434"/>
                      <a:pt x="168" y="434"/>
                    </a:cubicBezTo>
                    <a:cubicBezTo>
                      <a:pt x="268" y="400"/>
                      <a:pt x="301" y="400"/>
                      <a:pt x="334" y="334"/>
                    </a:cubicBezTo>
                    <a:cubicBezTo>
                      <a:pt x="468" y="267"/>
                      <a:pt x="468" y="133"/>
                      <a:pt x="434" y="67"/>
                    </a:cubicBezTo>
                    <a:cubicBezTo>
                      <a:pt x="301" y="67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34"/>
              <p:cNvSpPr/>
              <p:nvPr/>
            </p:nvSpPr>
            <p:spPr>
              <a:xfrm rot="2700000">
                <a:off x="1013060" y="4030628"/>
                <a:ext cx="11548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13" extrusionOk="0">
                    <a:moveTo>
                      <a:pt x="88" y="0"/>
                    </a:moveTo>
                    <a:cubicBezTo>
                      <a:pt x="63" y="0"/>
                      <a:pt x="34" y="4"/>
                      <a:pt x="0" y="13"/>
                    </a:cubicBezTo>
                    <a:cubicBezTo>
                      <a:pt x="67" y="46"/>
                      <a:pt x="167" y="113"/>
                      <a:pt x="234" y="113"/>
                    </a:cubicBezTo>
                    <a:cubicBezTo>
                      <a:pt x="209" y="38"/>
                      <a:pt x="165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34"/>
              <p:cNvSpPr/>
              <p:nvPr/>
            </p:nvSpPr>
            <p:spPr>
              <a:xfrm rot="2700000">
                <a:off x="1002459" y="3516651"/>
                <a:ext cx="232154" cy="50818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297" extrusionOk="0">
                    <a:moveTo>
                      <a:pt x="2304" y="339"/>
                    </a:moveTo>
                    <a:cubicBezTo>
                      <a:pt x="2991" y="339"/>
                      <a:pt x="3662" y="1095"/>
                      <a:pt x="3903" y="1657"/>
                    </a:cubicBezTo>
                    <a:cubicBezTo>
                      <a:pt x="4303" y="2691"/>
                      <a:pt x="4237" y="3925"/>
                      <a:pt x="4170" y="4993"/>
                    </a:cubicBezTo>
                    <a:cubicBezTo>
                      <a:pt x="4137" y="6491"/>
                      <a:pt x="3638" y="8356"/>
                      <a:pt x="3935" y="9955"/>
                    </a:cubicBezTo>
                    <a:lnTo>
                      <a:pt x="3935" y="9955"/>
                    </a:lnTo>
                    <a:cubicBezTo>
                      <a:pt x="2425" y="9587"/>
                      <a:pt x="1733" y="6818"/>
                      <a:pt x="1435" y="5627"/>
                    </a:cubicBezTo>
                    <a:cubicBezTo>
                      <a:pt x="1101" y="4359"/>
                      <a:pt x="434" y="1357"/>
                      <a:pt x="1802" y="490"/>
                    </a:cubicBezTo>
                    <a:cubicBezTo>
                      <a:pt x="1966" y="384"/>
                      <a:pt x="2136" y="339"/>
                      <a:pt x="2304" y="339"/>
                    </a:cubicBezTo>
                    <a:close/>
                    <a:moveTo>
                      <a:pt x="2364" y="1"/>
                    </a:moveTo>
                    <a:cubicBezTo>
                      <a:pt x="2030" y="1"/>
                      <a:pt x="1702" y="102"/>
                      <a:pt x="1435" y="323"/>
                    </a:cubicBezTo>
                    <a:cubicBezTo>
                      <a:pt x="0" y="1457"/>
                      <a:pt x="734" y="4526"/>
                      <a:pt x="1101" y="5960"/>
                    </a:cubicBezTo>
                    <a:cubicBezTo>
                      <a:pt x="1401" y="6994"/>
                      <a:pt x="1902" y="8796"/>
                      <a:pt x="2836" y="9763"/>
                    </a:cubicBezTo>
                    <a:cubicBezTo>
                      <a:pt x="3236" y="9863"/>
                      <a:pt x="3636" y="10030"/>
                      <a:pt x="4003" y="10163"/>
                    </a:cubicBezTo>
                    <a:cubicBezTo>
                      <a:pt x="4003" y="10107"/>
                      <a:pt x="3979" y="10026"/>
                      <a:pt x="3972" y="9982"/>
                    </a:cubicBezTo>
                    <a:lnTo>
                      <a:pt x="3972" y="9982"/>
                    </a:lnTo>
                    <a:cubicBezTo>
                      <a:pt x="4016" y="9996"/>
                      <a:pt x="4078" y="9996"/>
                      <a:pt x="4103" y="9996"/>
                    </a:cubicBezTo>
                    <a:cubicBezTo>
                      <a:pt x="4270" y="9996"/>
                      <a:pt x="4337" y="10130"/>
                      <a:pt x="4303" y="10263"/>
                    </a:cubicBezTo>
                    <a:cubicBezTo>
                      <a:pt x="4370" y="10263"/>
                      <a:pt x="4403" y="10297"/>
                      <a:pt x="4437" y="10297"/>
                    </a:cubicBezTo>
                    <a:cubicBezTo>
                      <a:pt x="4203" y="9329"/>
                      <a:pt x="4370" y="8162"/>
                      <a:pt x="4437" y="7228"/>
                    </a:cubicBezTo>
                    <a:cubicBezTo>
                      <a:pt x="4570" y="5760"/>
                      <a:pt x="4704" y="4292"/>
                      <a:pt x="4570" y="2825"/>
                    </a:cubicBezTo>
                    <a:cubicBezTo>
                      <a:pt x="4470" y="1824"/>
                      <a:pt x="4203" y="890"/>
                      <a:pt x="3436" y="356"/>
                    </a:cubicBezTo>
                    <a:cubicBezTo>
                      <a:pt x="3119" y="127"/>
                      <a:pt x="2737" y="1"/>
                      <a:pt x="2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34"/>
              <p:cNvSpPr/>
              <p:nvPr/>
            </p:nvSpPr>
            <p:spPr>
              <a:xfrm rot="2700000">
                <a:off x="452906" y="3800718"/>
                <a:ext cx="526838" cy="318373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6451" extrusionOk="0">
                    <a:moveTo>
                      <a:pt x="9441" y="1"/>
                    </a:moveTo>
                    <a:cubicBezTo>
                      <a:pt x="7139" y="568"/>
                      <a:pt x="4937" y="1001"/>
                      <a:pt x="3003" y="2436"/>
                    </a:cubicBezTo>
                    <a:cubicBezTo>
                      <a:pt x="2069" y="3170"/>
                      <a:pt x="334" y="4771"/>
                      <a:pt x="1668" y="5938"/>
                    </a:cubicBezTo>
                    <a:cubicBezTo>
                      <a:pt x="2082" y="6304"/>
                      <a:pt x="2532" y="6450"/>
                      <a:pt x="2989" y="6450"/>
                    </a:cubicBezTo>
                    <a:cubicBezTo>
                      <a:pt x="4117" y="6450"/>
                      <a:pt x="5288" y="5559"/>
                      <a:pt x="6072" y="4871"/>
                    </a:cubicBezTo>
                    <a:cubicBezTo>
                      <a:pt x="7606" y="3503"/>
                      <a:pt x="8840" y="1368"/>
                      <a:pt x="10675" y="368"/>
                    </a:cubicBezTo>
                    <a:cubicBezTo>
                      <a:pt x="10642" y="368"/>
                      <a:pt x="10608" y="334"/>
                      <a:pt x="10575" y="334"/>
                    </a:cubicBezTo>
                    <a:cubicBezTo>
                      <a:pt x="10525" y="384"/>
                      <a:pt x="10441" y="409"/>
                      <a:pt x="10371" y="409"/>
                    </a:cubicBezTo>
                    <a:cubicBezTo>
                      <a:pt x="10300" y="409"/>
                      <a:pt x="10241" y="384"/>
                      <a:pt x="10241" y="334"/>
                    </a:cubicBezTo>
                    <a:cubicBezTo>
                      <a:pt x="10175" y="268"/>
                      <a:pt x="10175" y="268"/>
                      <a:pt x="10175" y="234"/>
                    </a:cubicBezTo>
                    <a:lnTo>
                      <a:pt x="10141" y="234"/>
                    </a:lnTo>
                    <a:cubicBezTo>
                      <a:pt x="9007" y="935"/>
                      <a:pt x="8173" y="2102"/>
                      <a:pt x="7306" y="3036"/>
                    </a:cubicBezTo>
                    <a:cubicBezTo>
                      <a:pt x="6239" y="4134"/>
                      <a:pt x="4701" y="6029"/>
                      <a:pt x="2995" y="6029"/>
                    </a:cubicBezTo>
                    <a:cubicBezTo>
                      <a:pt x="2887" y="6029"/>
                      <a:pt x="2779" y="6021"/>
                      <a:pt x="2669" y="6005"/>
                    </a:cubicBezTo>
                    <a:cubicBezTo>
                      <a:pt x="1" y="5538"/>
                      <a:pt x="3003" y="2903"/>
                      <a:pt x="3903" y="2336"/>
                    </a:cubicBezTo>
                    <a:cubicBezTo>
                      <a:pt x="5738" y="1068"/>
                      <a:pt x="7973" y="835"/>
                      <a:pt x="10108" y="234"/>
                    </a:cubicBezTo>
                    <a:lnTo>
                      <a:pt x="10141" y="234"/>
                    </a:lnTo>
                    <a:cubicBezTo>
                      <a:pt x="9908" y="168"/>
                      <a:pt x="9674" y="67"/>
                      <a:pt x="9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34"/>
              <p:cNvSpPr/>
              <p:nvPr/>
            </p:nvSpPr>
            <p:spPr>
              <a:xfrm rot="2700000">
                <a:off x="1010617" y="4023817"/>
                <a:ext cx="6663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68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67"/>
                    </a:cubicBezTo>
                    <a:cubicBezTo>
                      <a:pt x="101" y="67"/>
                      <a:pt x="101" y="34"/>
                      <a:pt x="134" y="34"/>
                    </a:cubicBezTo>
                    <a:cubicBezTo>
                      <a:pt x="101" y="34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34"/>
              <p:cNvSpPr/>
              <p:nvPr/>
            </p:nvSpPr>
            <p:spPr>
              <a:xfrm rot="2700000">
                <a:off x="987026" y="4018980"/>
                <a:ext cx="2477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334" y="0"/>
                    </a:moveTo>
                    <a:cubicBezTo>
                      <a:pt x="301" y="0"/>
                      <a:pt x="201" y="67"/>
                      <a:pt x="168" y="100"/>
                    </a:cubicBezTo>
                    <a:cubicBezTo>
                      <a:pt x="168" y="134"/>
                      <a:pt x="134" y="167"/>
                      <a:pt x="34" y="234"/>
                    </a:cubicBezTo>
                    <a:lnTo>
                      <a:pt x="1" y="234"/>
                    </a:lnTo>
                    <a:cubicBezTo>
                      <a:pt x="168" y="267"/>
                      <a:pt x="301" y="301"/>
                      <a:pt x="401" y="334"/>
                    </a:cubicBezTo>
                    <a:cubicBezTo>
                      <a:pt x="468" y="301"/>
                      <a:pt x="501" y="267"/>
                      <a:pt x="468" y="201"/>
                    </a:cubicBezTo>
                    <a:cubicBezTo>
                      <a:pt x="468" y="134"/>
                      <a:pt x="401" y="67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34"/>
              <p:cNvSpPr/>
              <p:nvPr/>
            </p:nvSpPr>
            <p:spPr>
              <a:xfrm rot="2700000">
                <a:off x="982859" y="4028058"/>
                <a:ext cx="21419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03" extrusionOk="0">
                    <a:moveTo>
                      <a:pt x="0" y="1"/>
                    </a:moveTo>
                    <a:cubicBezTo>
                      <a:pt x="0" y="34"/>
                      <a:pt x="0" y="34"/>
                      <a:pt x="34" y="68"/>
                    </a:cubicBezTo>
                    <a:cubicBezTo>
                      <a:pt x="90" y="162"/>
                      <a:pt x="178" y="203"/>
                      <a:pt x="262" y="203"/>
                    </a:cubicBezTo>
                    <a:cubicBezTo>
                      <a:pt x="327" y="203"/>
                      <a:pt x="390" y="178"/>
                      <a:pt x="434" y="134"/>
                    </a:cubicBezTo>
                    <a:cubicBezTo>
                      <a:pt x="267" y="68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34"/>
              <p:cNvSpPr/>
              <p:nvPr/>
            </p:nvSpPr>
            <p:spPr>
              <a:xfrm rot="2700000">
                <a:off x="1004586" y="4017596"/>
                <a:ext cx="8291" cy="996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2" extrusionOk="0">
                    <a:moveTo>
                      <a:pt x="67" y="1"/>
                    </a:moveTo>
                    <a:cubicBezTo>
                      <a:pt x="0" y="1"/>
                      <a:pt x="0" y="34"/>
                      <a:pt x="0" y="34"/>
                    </a:cubicBezTo>
                    <a:cubicBezTo>
                      <a:pt x="0" y="68"/>
                      <a:pt x="67" y="134"/>
                      <a:pt x="0" y="201"/>
                    </a:cubicBezTo>
                    <a:cubicBezTo>
                      <a:pt x="67" y="168"/>
                      <a:pt x="134" y="168"/>
                      <a:pt x="167" y="101"/>
                    </a:cubicBezTo>
                    <a:cubicBezTo>
                      <a:pt x="134" y="68"/>
                      <a:pt x="134" y="68"/>
                      <a:pt x="134" y="34"/>
                    </a:cubicBezTo>
                    <a:cubicBezTo>
                      <a:pt x="100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34"/>
              <p:cNvSpPr/>
              <p:nvPr/>
            </p:nvSpPr>
            <p:spPr>
              <a:xfrm rot="2700000">
                <a:off x="998260" y="3995128"/>
                <a:ext cx="19790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" extrusionOk="0">
                    <a:moveTo>
                      <a:pt x="0" y="0"/>
                    </a:moveTo>
                    <a:cubicBezTo>
                      <a:pt x="0" y="67"/>
                      <a:pt x="33" y="167"/>
                      <a:pt x="33" y="201"/>
                    </a:cubicBezTo>
                    <a:cubicBezTo>
                      <a:pt x="133" y="234"/>
                      <a:pt x="167" y="234"/>
                      <a:pt x="234" y="267"/>
                    </a:cubicBezTo>
                    <a:lnTo>
                      <a:pt x="300" y="267"/>
                    </a:lnTo>
                    <a:cubicBezTo>
                      <a:pt x="334" y="267"/>
                      <a:pt x="367" y="334"/>
                      <a:pt x="400" y="334"/>
                    </a:cubicBezTo>
                    <a:cubicBezTo>
                      <a:pt x="400" y="234"/>
                      <a:pt x="367" y="67"/>
                      <a:pt x="200" y="67"/>
                    </a:cubicBezTo>
                    <a:cubicBezTo>
                      <a:pt x="167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34"/>
              <p:cNvSpPr/>
              <p:nvPr/>
            </p:nvSpPr>
            <p:spPr>
              <a:xfrm rot="2700000">
                <a:off x="1005646" y="4011364"/>
                <a:ext cx="4985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00" y="100"/>
                      <a:pt x="100" y="100"/>
                      <a:pt x="100" y="67"/>
                    </a:cubicBezTo>
                    <a:cubicBezTo>
                      <a:pt x="67" y="0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34"/>
              <p:cNvSpPr/>
              <p:nvPr/>
            </p:nvSpPr>
            <p:spPr>
              <a:xfrm rot="2700000">
                <a:off x="987658" y="4010477"/>
                <a:ext cx="1653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1" extrusionOk="0">
                    <a:moveTo>
                      <a:pt x="301" y="1"/>
                    </a:moveTo>
                    <a:cubicBezTo>
                      <a:pt x="301" y="34"/>
                      <a:pt x="234" y="101"/>
                      <a:pt x="101" y="101"/>
                    </a:cubicBezTo>
                    <a:lnTo>
                      <a:pt x="1" y="101"/>
                    </a:lnTo>
                    <a:cubicBezTo>
                      <a:pt x="67" y="134"/>
                      <a:pt x="67" y="201"/>
                      <a:pt x="101" y="301"/>
                    </a:cubicBezTo>
                    <a:cubicBezTo>
                      <a:pt x="168" y="268"/>
                      <a:pt x="234" y="201"/>
                      <a:pt x="301" y="167"/>
                    </a:cubicBezTo>
                    <a:cubicBezTo>
                      <a:pt x="334" y="134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34"/>
              <p:cNvSpPr/>
              <p:nvPr/>
            </p:nvSpPr>
            <p:spPr>
              <a:xfrm rot="2700000">
                <a:off x="990388" y="4019850"/>
                <a:ext cx="9920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200" y="0"/>
                    </a:moveTo>
                    <a:cubicBezTo>
                      <a:pt x="134" y="34"/>
                      <a:pt x="34" y="101"/>
                      <a:pt x="0" y="134"/>
                    </a:cubicBezTo>
                    <a:lnTo>
                      <a:pt x="100" y="134"/>
                    </a:lnTo>
                    <a:cubicBezTo>
                      <a:pt x="167" y="101"/>
                      <a:pt x="200" y="34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34"/>
              <p:cNvSpPr/>
              <p:nvPr/>
            </p:nvSpPr>
            <p:spPr>
              <a:xfrm rot="2700000">
                <a:off x="994865" y="4006203"/>
                <a:ext cx="1485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68" extrusionOk="0">
                    <a:moveTo>
                      <a:pt x="1" y="0"/>
                    </a:moveTo>
                    <a:cubicBezTo>
                      <a:pt x="1" y="67"/>
                      <a:pt x="67" y="134"/>
                      <a:pt x="67" y="167"/>
                    </a:cubicBezTo>
                    <a:lnTo>
                      <a:pt x="134" y="167"/>
                    </a:lnTo>
                    <a:cubicBezTo>
                      <a:pt x="234" y="167"/>
                      <a:pt x="268" y="134"/>
                      <a:pt x="301" y="100"/>
                    </a:cubicBezTo>
                    <a:cubicBezTo>
                      <a:pt x="301" y="67"/>
                      <a:pt x="268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34"/>
              <p:cNvSpPr/>
              <p:nvPr/>
            </p:nvSpPr>
            <p:spPr>
              <a:xfrm rot="2700000">
                <a:off x="1023282" y="3532152"/>
                <a:ext cx="192672" cy="47501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625" extrusionOk="0">
                    <a:moveTo>
                      <a:pt x="1887" y="1"/>
                    </a:moveTo>
                    <a:cubicBezTo>
                      <a:pt x="1714" y="1"/>
                      <a:pt x="1539" y="46"/>
                      <a:pt x="1368" y="151"/>
                    </a:cubicBezTo>
                    <a:cubicBezTo>
                      <a:pt x="1" y="1019"/>
                      <a:pt x="668" y="4021"/>
                      <a:pt x="1001" y="5288"/>
                    </a:cubicBezTo>
                    <a:cubicBezTo>
                      <a:pt x="1335" y="6489"/>
                      <a:pt x="2035" y="9291"/>
                      <a:pt x="3536" y="9625"/>
                    </a:cubicBezTo>
                    <a:cubicBezTo>
                      <a:pt x="3236" y="8024"/>
                      <a:pt x="3703" y="6156"/>
                      <a:pt x="3803" y="4655"/>
                    </a:cubicBezTo>
                    <a:cubicBezTo>
                      <a:pt x="3837" y="3587"/>
                      <a:pt x="3903" y="2353"/>
                      <a:pt x="3503" y="1319"/>
                    </a:cubicBezTo>
                    <a:cubicBezTo>
                      <a:pt x="3262" y="756"/>
                      <a:pt x="2591" y="1"/>
                      <a:pt x="1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34"/>
              <p:cNvSpPr/>
              <p:nvPr/>
            </p:nvSpPr>
            <p:spPr>
              <a:xfrm rot="2700000">
                <a:off x="998035" y="4002861"/>
                <a:ext cx="13226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34"/>
                      <a:pt x="34" y="67"/>
                    </a:cubicBezTo>
                    <a:lnTo>
                      <a:pt x="267" y="67"/>
                    </a:lnTo>
                    <a:cubicBezTo>
                      <a:pt x="167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34"/>
              <p:cNvSpPr/>
              <p:nvPr/>
            </p:nvSpPr>
            <p:spPr>
              <a:xfrm rot="2700000">
                <a:off x="988081" y="4021369"/>
                <a:ext cx="172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34"/>
              <p:cNvSpPr/>
              <p:nvPr/>
            </p:nvSpPr>
            <p:spPr>
              <a:xfrm rot="2700000">
                <a:off x="989513" y="402196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34"/>
              <p:cNvSpPr/>
              <p:nvPr/>
            </p:nvSpPr>
            <p:spPr>
              <a:xfrm rot="2700000">
                <a:off x="965794" y="3995704"/>
                <a:ext cx="3464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334" extrusionOk="0">
                    <a:moveTo>
                      <a:pt x="301" y="0"/>
                    </a:moveTo>
                    <a:cubicBezTo>
                      <a:pt x="201" y="34"/>
                      <a:pt x="67" y="34"/>
                      <a:pt x="1" y="67"/>
                    </a:cubicBezTo>
                    <a:cubicBezTo>
                      <a:pt x="201" y="167"/>
                      <a:pt x="468" y="234"/>
                      <a:pt x="701" y="334"/>
                    </a:cubicBezTo>
                    <a:cubicBezTo>
                      <a:pt x="668" y="234"/>
                      <a:pt x="668" y="167"/>
                      <a:pt x="634" y="67"/>
                    </a:cubicBezTo>
                    <a:cubicBezTo>
                      <a:pt x="501" y="67"/>
                      <a:pt x="401" y="34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34"/>
              <p:cNvSpPr/>
              <p:nvPr/>
            </p:nvSpPr>
            <p:spPr>
              <a:xfrm rot="2700000">
                <a:off x="981609" y="3999207"/>
                <a:ext cx="1816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01" y="1"/>
                    </a:moveTo>
                    <a:cubicBezTo>
                      <a:pt x="234" y="1"/>
                      <a:pt x="101" y="34"/>
                      <a:pt x="1" y="68"/>
                    </a:cubicBezTo>
                    <a:cubicBezTo>
                      <a:pt x="101" y="101"/>
                      <a:pt x="234" y="168"/>
                      <a:pt x="367" y="168"/>
                    </a:cubicBezTo>
                    <a:cubicBezTo>
                      <a:pt x="367" y="101"/>
                      <a:pt x="301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34"/>
              <p:cNvSpPr/>
              <p:nvPr/>
            </p:nvSpPr>
            <p:spPr>
              <a:xfrm rot="2700000">
                <a:off x="958336" y="3964890"/>
                <a:ext cx="57693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34"/>
                      <a:pt x="535" y="434"/>
                      <a:pt x="868" y="568"/>
                    </a:cubicBezTo>
                    <a:cubicBezTo>
                      <a:pt x="935" y="534"/>
                      <a:pt x="1068" y="534"/>
                      <a:pt x="1168" y="501"/>
                    </a:cubicBezTo>
                    <a:cubicBezTo>
                      <a:pt x="1102" y="434"/>
                      <a:pt x="1102" y="434"/>
                      <a:pt x="1102" y="401"/>
                    </a:cubicBezTo>
                    <a:cubicBezTo>
                      <a:pt x="701" y="234"/>
                      <a:pt x="335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34"/>
              <p:cNvSpPr/>
              <p:nvPr/>
            </p:nvSpPr>
            <p:spPr>
              <a:xfrm rot="2700000">
                <a:off x="716171" y="3698050"/>
                <a:ext cx="391859" cy="192672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904" extrusionOk="0">
                    <a:moveTo>
                      <a:pt x="468" y="1"/>
                    </a:moveTo>
                    <a:cubicBezTo>
                      <a:pt x="446" y="90"/>
                      <a:pt x="334" y="134"/>
                      <a:pt x="243" y="134"/>
                    </a:cubicBezTo>
                    <a:cubicBezTo>
                      <a:pt x="197" y="134"/>
                      <a:pt x="157" y="123"/>
                      <a:pt x="134" y="101"/>
                    </a:cubicBezTo>
                    <a:lnTo>
                      <a:pt x="1" y="234"/>
                    </a:lnTo>
                    <a:cubicBezTo>
                      <a:pt x="34" y="268"/>
                      <a:pt x="101" y="268"/>
                      <a:pt x="134" y="301"/>
                    </a:cubicBezTo>
                    <a:cubicBezTo>
                      <a:pt x="161" y="291"/>
                      <a:pt x="187" y="286"/>
                      <a:pt x="213" y="286"/>
                    </a:cubicBezTo>
                    <a:cubicBezTo>
                      <a:pt x="350" y="286"/>
                      <a:pt x="468" y="417"/>
                      <a:pt x="468" y="501"/>
                    </a:cubicBezTo>
                    <a:cubicBezTo>
                      <a:pt x="2703" y="1836"/>
                      <a:pt x="5138" y="3003"/>
                      <a:pt x="7640" y="3904"/>
                    </a:cubicBezTo>
                    <a:cubicBezTo>
                      <a:pt x="7706" y="3837"/>
                      <a:pt x="7840" y="3837"/>
                      <a:pt x="7940" y="3804"/>
                    </a:cubicBezTo>
                    <a:cubicBezTo>
                      <a:pt x="7606" y="3670"/>
                      <a:pt x="7306" y="3470"/>
                      <a:pt x="7106" y="3270"/>
                    </a:cubicBezTo>
                    <a:cubicBezTo>
                      <a:pt x="4771" y="2403"/>
                      <a:pt x="2536" y="1302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34"/>
              <p:cNvSpPr/>
              <p:nvPr/>
            </p:nvSpPr>
            <p:spPr>
              <a:xfrm rot="2700000">
                <a:off x="460552" y="3802165"/>
                <a:ext cx="500484" cy="28466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5768" extrusionOk="0">
                    <a:moveTo>
                      <a:pt x="10141" y="1"/>
                    </a:moveTo>
                    <a:cubicBezTo>
                      <a:pt x="8006" y="568"/>
                      <a:pt x="5771" y="835"/>
                      <a:pt x="3870" y="2069"/>
                    </a:cubicBezTo>
                    <a:cubicBezTo>
                      <a:pt x="3002" y="2669"/>
                      <a:pt x="0" y="5305"/>
                      <a:pt x="2669" y="5738"/>
                    </a:cubicBezTo>
                    <a:cubicBezTo>
                      <a:pt x="2791" y="5758"/>
                      <a:pt x="2912" y="5768"/>
                      <a:pt x="3033" y="5768"/>
                    </a:cubicBezTo>
                    <a:cubicBezTo>
                      <a:pt x="4727" y="5768"/>
                      <a:pt x="6278" y="3893"/>
                      <a:pt x="7305" y="2803"/>
                    </a:cubicBezTo>
                    <a:cubicBezTo>
                      <a:pt x="8173" y="1869"/>
                      <a:pt x="9040" y="701"/>
                      <a:pt x="10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34"/>
              <p:cNvSpPr/>
              <p:nvPr/>
            </p:nvSpPr>
            <p:spPr>
              <a:xfrm rot="2700000">
                <a:off x="880032" y="3124807"/>
                <a:ext cx="220408" cy="502803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0188" extrusionOk="0">
                    <a:moveTo>
                      <a:pt x="2321" y="1"/>
                    </a:moveTo>
                    <a:cubicBezTo>
                      <a:pt x="2099" y="1"/>
                      <a:pt x="1859" y="46"/>
                      <a:pt x="1601" y="147"/>
                    </a:cubicBezTo>
                    <a:cubicBezTo>
                      <a:pt x="0" y="714"/>
                      <a:pt x="567" y="3583"/>
                      <a:pt x="801" y="4683"/>
                    </a:cubicBezTo>
                    <a:cubicBezTo>
                      <a:pt x="1068" y="6084"/>
                      <a:pt x="1435" y="7852"/>
                      <a:pt x="2169" y="9220"/>
                    </a:cubicBezTo>
                    <a:cubicBezTo>
                      <a:pt x="2469" y="9420"/>
                      <a:pt x="2736" y="9587"/>
                      <a:pt x="3002" y="9754"/>
                    </a:cubicBezTo>
                    <a:cubicBezTo>
                      <a:pt x="2102" y="8519"/>
                      <a:pt x="1668" y="6685"/>
                      <a:pt x="1335" y="5217"/>
                    </a:cubicBezTo>
                    <a:cubicBezTo>
                      <a:pt x="1101" y="4150"/>
                      <a:pt x="301" y="847"/>
                      <a:pt x="1935" y="380"/>
                    </a:cubicBezTo>
                    <a:cubicBezTo>
                      <a:pt x="2035" y="357"/>
                      <a:pt x="2133" y="346"/>
                      <a:pt x="2228" y="346"/>
                    </a:cubicBezTo>
                    <a:cubicBezTo>
                      <a:pt x="3078" y="346"/>
                      <a:pt x="3693" y="1231"/>
                      <a:pt x="3903" y="1981"/>
                    </a:cubicBezTo>
                    <a:cubicBezTo>
                      <a:pt x="4170" y="3015"/>
                      <a:pt x="3970" y="4216"/>
                      <a:pt x="3803" y="5250"/>
                    </a:cubicBezTo>
                    <a:cubicBezTo>
                      <a:pt x="3570" y="6685"/>
                      <a:pt x="2902" y="8419"/>
                      <a:pt x="3136" y="9887"/>
                    </a:cubicBezTo>
                    <a:cubicBezTo>
                      <a:pt x="3303" y="10020"/>
                      <a:pt x="3436" y="10087"/>
                      <a:pt x="3603" y="10187"/>
                    </a:cubicBezTo>
                    <a:lnTo>
                      <a:pt x="3603" y="10054"/>
                    </a:lnTo>
                    <a:cubicBezTo>
                      <a:pt x="3336" y="9086"/>
                      <a:pt x="3736" y="7886"/>
                      <a:pt x="3936" y="6918"/>
                    </a:cubicBezTo>
                    <a:cubicBezTo>
                      <a:pt x="4170" y="5717"/>
                      <a:pt x="4403" y="4517"/>
                      <a:pt x="4437" y="3249"/>
                    </a:cubicBezTo>
                    <a:cubicBezTo>
                      <a:pt x="4466" y="2003"/>
                      <a:pt x="3790" y="1"/>
                      <a:pt x="2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34"/>
              <p:cNvSpPr/>
              <p:nvPr/>
            </p:nvSpPr>
            <p:spPr>
              <a:xfrm rot="2700000">
                <a:off x="892290" y="3144134"/>
                <a:ext cx="189366" cy="46865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9496" extrusionOk="0">
                    <a:moveTo>
                      <a:pt x="1995" y="1"/>
                    </a:moveTo>
                    <a:cubicBezTo>
                      <a:pt x="1879" y="1"/>
                      <a:pt x="1759" y="18"/>
                      <a:pt x="1635" y="55"/>
                    </a:cubicBezTo>
                    <a:cubicBezTo>
                      <a:pt x="1" y="456"/>
                      <a:pt x="801" y="3791"/>
                      <a:pt x="1035" y="4892"/>
                    </a:cubicBezTo>
                    <a:cubicBezTo>
                      <a:pt x="1368" y="6293"/>
                      <a:pt x="1802" y="8161"/>
                      <a:pt x="2702" y="9429"/>
                    </a:cubicBezTo>
                    <a:cubicBezTo>
                      <a:pt x="2769" y="9462"/>
                      <a:pt x="2803" y="9462"/>
                      <a:pt x="2836" y="9495"/>
                    </a:cubicBezTo>
                    <a:cubicBezTo>
                      <a:pt x="2602" y="8061"/>
                      <a:pt x="3270" y="6293"/>
                      <a:pt x="3503" y="4859"/>
                    </a:cubicBezTo>
                    <a:cubicBezTo>
                      <a:pt x="3670" y="3825"/>
                      <a:pt x="3837" y="2624"/>
                      <a:pt x="3603" y="1590"/>
                    </a:cubicBezTo>
                    <a:cubicBezTo>
                      <a:pt x="3399" y="859"/>
                      <a:pt x="2810" y="1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34"/>
              <p:cNvSpPr/>
              <p:nvPr/>
            </p:nvSpPr>
            <p:spPr>
              <a:xfrm rot="2700000">
                <a:off x="831638" y="3604828"/>
                <a:ext cx="16484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31" extrusionOk="0">
                    <a:moveTo>
                      <a:pt x="105" y="0"/>
                    </a:moveTo>
                    <a:cubicBezTo>
                      <a:pt x="71" y="0"/>
                      <a:pt x="36" y="10"/>
                      <a:pt x="0" y="31"/>
                    </a:cubicBezTo>
                    <a:cubicBezTo>
                      <a:pt x="134" y="98"/>
                      <a:pt x="200" y="164"/>
                      <a:pt x="334" y="231"/>
                    </a:cubicBezTo>
                    <a:cubicBezTo>
                      <a:pt x="334" y="126"/>
                      <a:pt x="231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34"/>
              <p:cNvSpPr/>
              <p:nvPr/>
            </p:nvSpPr>
            <p:spPr>
              <a:xfrm rot="2700000">
                <a:off x="403788" y="3404411"/>
                <a:ext cx="419842" cy="294141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960" extrusionOk="0">
                    <a:moveTo>
                      <a:pt x="7306" y="0"/>
                    </a:moveTo>
                    <a:cubicBezTo>
                      <a:pt x="5872" y="467"/>
                      <a:pt x="4471" y="1035"/>
                      <a:pt x="3070" y="1702"/>
                    </a:cubicBezTo>
                    <a:cubicBezTo>
                      <a:pt x="2036" y="2235"/>
                      <a:pt x="1" y="3236"/>
                      <a:pt x="201" y="4704"/>
                    </a:cubicBezTo>
                    <a:cubicBezTo>
                      <a:pt x="301" y="5338"/>
                      <a:pt x="968" y="5805"/>
                      <a:pt x="1502" y="5905"/>
                    </a:cubicBezTo>
                    <a:cubicBezTo>
                      <a:pt x="1631" y="5942"/>
                      <a:pt x="1762" y="5959"/>
                      <a:pt x="1891" y="5959"/>
                    </a:cubicBezTo>
                    <a:cubicBezTo>
                      <a:pt x="2565" y="5959"/>
                      <a:pt x="3228" y="5506"/>
                      <a:pt x="3703" y="5171"/>
                    </a:cubicBezTo>
                    <a:cubicBezTo>
                      <a:pt x="4637" y="4504"/>
                      <a:pt x="5405" y="3670"/>
                      <a:pt x="6205" y="2836"/>
                    </a:cubicBezTo>
                    <a:cubicBezTo>
                      <a:pt x="6872" y="2169"/>
                      <a:pt x="7540" y="1301"/>
                      <a:pt x="8373" y="868"/>
                    </a:cubicBezTo>
                    <a:cubicBezTo>
                      <a:pt x="8474" y="834"/>
                      <a:pt x="8507" y="734"/>
                      <a:pt x="8507" y="701"/>
                    </a:cubicBezTo>
                    <a:cubicBezTo>
                      <a:pt x="8373" y="634"/>
                      <a:pt x="8307" y="568"/>
                      <a:pt x="8173" y="501"/>
                    </a:cubicBezTo>
                    <a:cubicBezTo>
                      <a:pt x="6839" y="1168"/>
                      <a:pt x="5838" y="2669"/>
                      <a:pt x="4738" y="3703"/>
                    </a:cubicBezTo>
                    <a:cubicBezTo>
                      <a:pt x="4137" y="4337"/>
                      <a:pt x="3470" y="4904"/>
                      <a:pt x="2669" y="5338"/>
                    </a:cubicBezTo>
                    <a:cubicBezTo>
                      <a:pt x="2421" y="5457"/>
                      <a:pt x="2141" y="5519"/>
                      <a:pt x="1866" y="5519"/>
                    </a:cubicBezTo>
                    <a:cubicBezTo>
                      <a:pt x="1294" y="5519"/>
                      <a:pt x="748" y="5246"/>
                      <a:pt x="568" y="4637"/>
                    </a:cubicBezTo>
                    <a:cubicBezTo>
                      <a:pt x="234" y="3370"/>
                      <a:pt x="3036" y="2202"/>
                      <a:pt x="3837" y="1835"/>
                    </a:cubicBezTo>
                    <a:cubicBezTo>
                      <a:pt x="5038" y="1235"/>
                      <a:pt x="6339" y="734"/>
                      <a:pt x="7640" y="367"/>
                    </a:cubicBezTo>
                    <a:cubicBezTo>
                      <a:pt x="7640" y="334"/>
                      <a:pt x="7673" y="334"/>
                      <a:pt x="7673" y="334"/>
                    </a:cubicBezTo>
                    <a:cubicBezTo>
                      <a:pt x="7640" y="234"/>
                      <a:pt x="7573" y="201"/>
                      <a:pt x="7540" y="167"/>
                    </a:cubicBezTo>
                    <a:cubicBezTo>
                      <a:pt x="7473" y="134"/>
                      <a:pt x="7373" y="34"/>
                      <a:pt x="7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34"/>
              <p:cNvSpPr/>
              <p:nvPr/>
            </p:nvSpPr>
            <p:spPr>
              <a:xfrm rot="2700000">
                <a:off x="840005" y="3582795"/>
                <a:ext cx="23097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1" y="0"/>
                    </a:moveTo>
                    <a:cubicBezTo>
                      <a:pt x="8" y="3"/>
                      <a:pt x="16" y="6"/>
                      <a:pt x="24" y="10"/>
                    </a:cubicBezTo>
                    <a:lnTo>
                      <a:pt x="24" y="10"/>
                    </a:lnTo>
                    <a:cubicBezTo>
                      <a:pt x="19" y="4"/>
                      <a:pt x="11" y="0"/>
                      <a:pt x="1" y="0"/>
                    </a:cubicBezTo>
                    <a:close/>
                    <a:moveTo>
                      <a:pt x="24" y="10"/>
                    </a:moveTo>
                    <a:lnTo>
                      <a:pt x="24" y="10"/>
                    </a:lnTo>
                    <a:cubicBezTo>
                      <a:pt x="34" y="22"/>
                      <a:pt x="34" y="44"/>
                      <a:pt x="34" y="67"/>
                    </a:cubicBezTo>
                    <a:lnTo>
                      <a:pt x="67" y="100"/>
                    </a:lnTo>
                    <a:cubicBezTo>
                      <a:pt x="134" y="200"/>
                      <a:pt x="134" y="267"/>
                      <a:pt x="134" y="334"/>
                    </a:cubicBezTo>
                    <a:cubicBezTo>
                      <a:pt x="156" y="356"/>
                      <a:pt x="193" y="367"/>
                      <a:pt x="235" y="367"/>
                    </a:cubicBezTo>
                    <a:cubicBezTo>
                      <a:pt x="319" y="367"/>
                      <a:pt x="423" y="323"/>
                      <a:pt x="468" y="234"/>
                    </a:cubicBezTo>
                    <a:cubicBezTo>
                      <a:pt x="309" y="170"/>
                      <a:pt x="180" y="76"/>
                      <a:pt x="24" y="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34"/>
              <p:cNvSpPr/>
              <p:nvPr/>
            </p:nvSpPr>
            <p:spPr>
              <a:xfrm rot="2700000">
                <a:off x="422174" y="3419330"/>
                <a:ext cx="386874" cy="255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185" extrusionOk="0">
                    <a:moveTo>
                      <a:pt x="7405" y="1"/>
                    </a:moveTo>
                    <a:cubicBezTo>
                      <a:pt x="7405" y="34"/>
                      <a:pt x="7372" y="34"/>
                      <a:pt x="7372" y="34"/>
                    </a:cubicBezTo>
                    <a:cubicBezTo>
                      <a:pt x="6071" y="401"/>
                      <a:pt x="4770" y="901"/>
                      <a:pt x="3569" y="1502"/>
                    </a:cubicBezTo>
                    <a:cubicBezTo>
                      <a:pt x="2769" y="1869"/>
                      <a:pt x="0" y="3036"/>
                      <a:pt x="334" y="4270"/>
                    </a:cubicBezTo>
                    <a:cubicBezTo>
                      <a:pt x="492" y="4904"/>
                      <a:pt x="1050" y="5185"/>
                      <a:pt x="1622" y="5185"/>
                    </a:cubicBezTo>
                    <a:cubicBezTo>
                      <a:pt x="1892" y="5185"/>
                      <a:pt x="2166" y="5122"/>
                      <a:pt x="2402" y="5004"/>
                    </a:cubicBezTo>
                    <a:cubicBezTo>
                      <a:pt x="3202" y="4571"/>
                      <a:pt x="3869" y="4004"/>
                      <a:pt x="4503" y="3370"/>
                    </a:cubicBezTo>
                    <a:cubicBezTo>
                      <a:pt x="5504" y="2369"/>
                      <a:pt x="6505" y="835"/>
                      <a:pt x="7839" y="201"/>
                    </a:cubicBezTo>
                    <a:cubicBezTo>
                      <a:pt x="7772" y="167"/>
                      <a:pt x="7739" y="167"/>
                      <a:pt x="7706" y="101"/>
                    </a:cubicBezTo>
                    <a:cubicBezTo>
                      <a:pt x="7691" y="131"/>
                      <a:pt x="7662" y="147"/>
                      <a:pt x="7629" y="147"/>
                    </a:cubicBezTo>
                    <a:cubicBezTo>
                      <a:pt x="7589" y="147"/>
                      <a:pt x="7542" y="123"/>
                      <a:pt x="7505" y="67"/>
                    </a:cubicBezTo>
                    <a:lnTo>
                      <a:pt x="7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34"/>
              <p:cNvSpPr/>
              <p:nvPr/>
            </p:nvSpPr>
            <p:spPr>
              <a:xfrm rot="2700000">
                <a:off x="843580" y="3579772"/>
                <a:ext cx="666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67"/>
                      <a:pt x="34" y="134"/>
                      <a:pt x="34" y="167"/>
                    </a:cubicBezTo>
                    <a:cubicBezTo>
                      <a:pt x="34" y="234"/>
                      <a:pt x="34" y="234"/>
                      <a:pt x="101" y="301"/>
                    </a:cubicBezTo>
                    <a:cubicBezTo>
                      <a:pt x="134" y="201"/>
                      <a:pt x="101" y="134"/>
                      <a:pt x="34" y="67"/>
                    </a:cubicBezTo>
                    <a:cubicBezTo>
                      <a:pt x="34" y="67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34"/>
              <p:cNvSpPr/>
              <p:nvPr/>
            </p:nvSpPr>
            <p:spPr>
              <a:xfrm rot="2700000">
                <a:off x="812985" y="3533486"/>
                <a:ext cx="52708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200"/>
                      <a:pt x="267" y="401"/>
                      <a:pt x="401" y="634"/>
                    </a:cubicBezTo>
                    <a:cubicBezTo>
                      <a:pt x="401" y="567"/>
                      <a:pt x="434" y="567"/>
                      <a:pt x="468" y="567"/>
                    </a:cubicBezTo>
                    <a:cubicBezTo>
                      <a:pt x="487" y="561"/>
                      <a:pt x="506" y="558"/>
                      <a:pt x="524" y="558"/>
                    </a:cubicBezTo>
                    <a:cubicBezTo>
                      <a:pt x="691" y="558"/>
                      <a:pt x="788" y="811"/>
                      <a:pt x="668" y="901"/>
                    </a:cubicBezTo>
                    <a:cubicBezTo>
                      <a:pt x="768" y="968"/>
                      <a:pt x="834" y="1034"/>
                      <a:pt x="935" y="1068"/>
                    </a:cubicBezTo>
                    <a:cubicBezTo>
                      <a:pt x="1001" y="1068"/>
                      <a:pt x="1068" y="1001"/>
                      <a:pt x="1068" y="968"/>
                    </a:cubicBezTo>
                    <a:cubicBezTo>
                      <a:pt x="1068" y="901"/>
                      <a:pt x="1001" y="868"/>
                      <a:pt x="1001" y="834"/>
                    </a:cubicBezTo>
                    <a:cubicBezTo>
                      <a:pt x="968" y="801"/>
                      <a:pt x="968" y="734"/>
                      <a:pt x="1001" y="734"/>
                    </a:cubicBezTo>
                    <a:cubicBezTo>
                      <a:pt x="935" y="667"/>
                      <a:pt x="901" y="567"/>
                      <a:pt x="834" y="534"/>
                    </a:cubicBezTo>
                    <a:cubicBezTo>
                      <a:pt x="568" y="367"/>
                      <a:pt x="301" y="1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34"/>
              <p:cNvSpPr/>
              <p:nvPr/>
            </p:nvSpPr>
            <p:spPr>
              <a:xfrm rot="2700000">
                <a:off x="846281" y="3568281"/>
                <a:ext cx="8242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0" y="0"/>
                    </a:moveTo>
                    <a:cubicBezTo>
                      <a:pt x="8" y="16"/>
                      <a:pt x="18" y="30"/>
                      <a:pt x="28" y="42"/>
                    </a:cubicBezTo>
                    <a:lnTo>
                      <a:pt x="28" y="42"/>
                    </a:lnTo>
                    <a:cubicBezTo>
                      <a:pt x="17" y="28"/>
                      <a:pt x="7" y="14"/>
                      <a:pt x="0" y="0"/>
                    </a:cubicBezTo>
                    <a:close/>
                    <a:moveTo>
                      <a:pt x="28" y="42"/>
                    </a:moveTo>
                    <a:cubicBezTo>
                      <a:pt x="59" y="79"/>
                      <a:pt x="103" y="117"/>
                      <a:pt x="135" y="154"/>
                    </a:cubicBezTo>
                    <a:lnTo>
                      <a:pt x="135" y="154"/>
                    </a:lnTo>
                    <a:cubicBezTo>
                      <a:pt x="134" y="140"/>
                      <a:pt x="134" y="122"/>
                      <a:pt x="134" y="100"/>
                    </a:cubicBezTo>
                    <a:cubicBezTo>
                      <a:pt x="108" y="100"/>
                      <a:pt x="63" y="81"/>
                      <a:pt x="28" y="42"/>
                    </a:cubicBezTo>
                    <a:close/>
                    <a:moveTo>
                      <a:pt x="135" y="154"/>
                    </a:moveTo>
                    <a:cubicBezTo>
                      <a:pt x="137" y="185"/>
                      <a:pt x="144" y="200"/>
                      <a:pt x="167" y="200"/>
                    </a:cubicBezTo>
                    <a:cubicBezTo>
                      <a:pt x="159" y="185"/>
                      <a:pt x="148" y="170"/>
                      <a:pt x="135" y="1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34"/>
              <p:cNvSpPr/>
              <p:nvPr/>
            </p:nvSpPr>
            <p:spPr>
              <a:xfrm rot="2700000">
                <a:off x="822697" y="3579207"/>
                <a:ext cx="16533" cy="10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15" extrusionOk="0">
                    <a:moveTo>
                      <a:pt x="68" y="1"/>
                    </a:moveTo>
                    <a:cubicBezTo>
                      <a:pt x="68" y="40"/>
                      <a:pt x="68" y="56"/>
                      <a:pt x="54" y="56"/>
                    </a:cubicBezTo>
                    <a:cubicBezTo>
                      <a:pt x="45" y="56"/>
                      <a:pt x="29" y="48"/>
                      <a:pt x="1" y="34"/>
                    </a:cubicBezTo>
                    <a:lnTo>
                      <a:pt x="1" y="34"/>
                    </a:lnTo>
                    <a:lnTo>
                      <a:pt x="68" y="134"/>
                    </a:lnTo>
                    <a:cubicBezTo>
                      <a:pt x="123" y="190"/>
                      <a:pt x="168" y="214"/>
                      <a:pt x="214" y="214"/>
                    </a:cubicBezTo>
                    <a:cubicBezTo>
                      <a:pt x="251" y="214"/>
                      <a:pt x="290" y="198"/>
                      <a:pt x="335" y="168"/>
                    </a:cubicBezTo>
                    <a:cubicBezTo>
                      <a:pt x="234" y="134"/>
                      <a:pt x="168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34"/>
              <p:cNvSpPr/>
              <p:nvPr/>
            </p:nvSpPr>
            <p:spPr>
              <a:xfrm rot="2700000">
                <a:off x="825053" y="3560250"/>
                <a:ext cx="1914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44" extrusionOk="0">
                    <a:moveTo>
                      <a:pt x="124" y="1"/>
                    </a:moveTo>
                    <a:cubicBezTo>
                      <a:pt x="106" y="1"/>
                      <a:pt x="87" y="4"/>
                      <a:pt x="68" y="10"/>
                    </a:cubicBezTo>
                    <a:cubicBezTo>
                      <a:pt x="45" y="10"/>
                      <a:pt x="23" y="40"/>
                      <a:pt x="11" y="40"/>
                    </a:cubicBezTo>
                    <a:lnTo>
                      <a:pt x="11" y="40"/>
                    </a:lnTo>
                    <a:cubicBezTo>
                      <a:pt x="8" y="30"/>
                      <a:pt x="4" y="21"/>
                      <a:pt x="1" y="10"/>
                    </a:cubicBezTo>
                    <a:lnTo>
                      <a:pt x="1" y="10"/>
                    </a:lnTo>
                    <a:cubicBezTo>
                      <a:pt x="1" y="33"/>
                      <a:pt x="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lnTo>
                      <a:pt x="11" y="40"/>
                    </a:lnTo>
                    <a:cubicBezTo>
                      <a:pt x="41" y="124"/>
                      <a:pt x="71" y="184"/>
                      <a:pt x="101" y="244"/>
                    </a:cubicBezTo>
                    <a:cubicBezTo>
                      <a:pt x="168" y="277"/>
                      <a:pt x="234" y="311"/>
                      <a:pt x="268" y="344"/>
                    </a:cubicBezTo>
                    <a:cubicBezTo>
                      <a:pt x="388" y="254"/>
                      <a:pt x="291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34"/>
              <p:cNvSpPr/>
              <p:nvPr/>
            </p:nvSpPr>
            <p:spPr>
              <a:xfrm rot="2700000">
                <a:off x="823538" y="3570840"/>
                <a:ext cx="8291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0"/>
                    </a:moveTo>
                    <a:cubicBezTo>
                      <a:pt x="68" y="34"/>
                      <a:pt x="101" y="67"/>
                      <a:pt x="134" y="167"/>
                    </a:cubicBezTo>
                    <a:lnTo>
                      <a:pt x="168" y="134"/>
                    </a:lnTo>
                    <a:cubicBezTo>
                      <a:pt x="134" y="67"/>
                      <a:pt x="68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34"/>
              <p:cNvSpPr/>
              <p:nvPr/>
            </p:nvSpPr>
            <p:spPr>
              <a:xfrm rot="2700000">
                <a:off x="821333" y="3556642"/>
                <a:ext cx="11548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134" y="0"/>
                    </a:moveTo>
                    <a:cubicBezTo>
                      <a:pt x="67" y="0"/>
                      <a:pt x="34" y="0"/>
                      <a:pt x="0" y="33"/>
                    </a:cubicBezTo>
                    <a:cubicBezTo>
                      <a:pt x="67" y="67"/>
                      <a:pt x="167" y="167"/>
                      <a:pt x="234" y="200"/>
                    </a:cubicBezTo>
                    <a:cubicBezTo>
                      <a:pt x="201" y="100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34"/>
              <p:cNvSpPr/>
              <p:nvPr/>
            </p:nvSpPr>
            <p:spPr>
              <a:xfrm rot="2700000">
                <a:off x="686938" y="3293130"/>
                <a:ext cx="253573" cy="207478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4204" extrusionOk="0">
                    <a:moveTo>
                      <a:pt x="134" y="0"/>
                    </a:moveTo>
                    <a:cubicBezTo>
                      <a:pt x="168" y="34"/>
                      <a:pt x="168" y="67"/>
                      <a:pt x="201" y="101"/>
                    </a:cubicBezTo>
                    <a:cubicBezTo>
                      <a:pt x="268" y="267"/>
                      <a:pt x="134" y="434"/>
                      <a:pt x="1" y="434"/>
                    </a:cubicBezTo>
                    <a:cubicBezTo>
                      <a:pt x="1569" y="1768"/>
                      <a:pt x="3236" y="3069"/>
                      <a:pt x="5004" y="4203"/>
                    </a:cubicBezTo>
                    <a:cubicBezTo>
                      <a:pt x="5038" y="4203"/>
                      <a:pt x="5071" y="4170"/>
                      <a:pt x="5138" y="4170"/>
                    </a:cubicBezTo>
                    <a:cubicBezTo>
                      <a:pt x="4971" y="3937"/>
                      <a:pt x="4838" y="3736"/>
                      <a:pt x="4704" y="3536"/>
                    </a:cubicBezTo>
                    <a:cubicBezTo>
                      <a:pt x="3070" y="2436"/>
                      <a:pt x="1569" y="1268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34"/>
              <p:cNvSpPr/>
              <p:nvPr/>
            </p:nvSpPr>
            <p:spPr>
              <a:xfrm rot="2700000">
                <a:off x="860991" y="2769293"/>
                <a:ext cx="281556" cy="5368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0878" extrusionOk="0">
                    <a:moveTo>
                      <a:pt x="1683" y="419"/>
                    </a:moveTo>
                    <a:cubicBezTo>
                      <a:pt x="1837" y="419"/>
                      <a:pt x="2009" y="466"/>
                      <a:pt x="2202" y="570"/>
                    </a:cubicBezTo>
                    <a:cubicBezTo>
                      <a:pt x="5705" y="2505"/>
                      <a:pt x="1902" y="7108"/>
                      <a:pt x="2235" y="10344"/>
                    </a:cubicBezTo>
                    <a:cubicBezTo>
                      <a:pt x="1702" y="9176"/>
                      <a:pt x="1068" y="8109"/>
                      <a:pt x="701" y="6908"/>
                    </a:cubicBezTo>
                    <a:cubicBezTo>
                      <a:pt x="468" y="6107"/>
                      <a:pt x="468" y="5273"/>
                      <a:pt x="434" y="4506"/>
                    </a:cubicBezTo>
                    <a:cubicBezTo>
                      <a:pt x="434" y="3672"/>
                      <a:pt x="408" y="419"/>
                      <a:pt x="1683" y="419"/>
                    </a:cubicBezTo>
                    <a:close/>
                    <a:moveTo>
                      <a:pt x="1561" y="0"/>
                    </a:moveTo>
                    <a:cubicBezTo>
                      <a:pt x="133" y="0"/>
                      <a:pt x="100" y="2853"/>
                      <a:pt x="67" y="3739"/>
                    </a:cubicBezTo>
                    <a:cubicBezTo>
                      <a:pt x="1" y="4606"/>
                      <a:pt x="67" y="5507"/>
                      <a:pt x="167" y="6374"/>
                    </a:cubicBezTo>
                    <a:cubicBezTo>
                      <a:pt x="367" y="7675"/>
                      <a:pt x="1001" y="8842"/>
                      <a:pt x="1602" y="10010"/>
                    </a:cubicBezTo>
                    <a:cubicBezTo>
                      <a:pt x="1802" y="10210"/>
                      <a:pt x="2069" y="10410"/>
                      <a:pt x="2269" y="10610"/>
                    </a:cubicBezTo>
                    <a:cubicBezTo>
                      <a:pt x="2269" y="10544"/>
                      <a:pt x="2235" y="10410"/>
                      <a:pt x="2235" y="10344"/>
                    </a:cubicBezTo>
                    <a:lnTo>
                      <a:pt x="2235" y="10344"/>
                    </a:lnTo>
                    <a:cubicBezTo>
                      <a:pt x="2269" y="10444"/>
                      <a:pt x="2369" y="10577"/>
                      <a:pt x="2436" y="10710"/>
                    </a:cubicBezTo>
                    <a:cubicBezTo>
                      <a:pt x="2469" y="10744"/>
                      <a:pt x="2469" y="10744"/>
                      <a:pt x="2502" y="10744"/>
                    </a:cubicBezTo>
                    <a:cubicBezTo>
                      <a:pt x="2526" y="10738"/>
                      <a:pt x="2549" y="10735"/>
                      <a:pt x="2570" y="10735"/>
                    </a:cubicBezTo>
                    <a:cubicBezTo>
                      <a:pt x="2661" y="10735"/>
                      <a:pt x="2729" y="10785"/>
                      <a:pt x="2761" y="10857"/>
                    </a:cubicBezTo>
                    <a:lnTo>
                      <a:pt x="2761" y="10857"/>
                    </a:lnTo>
                    <a:cubicBezTo>
                      <a:pt x="1979" y="8825"/>
                      <a:pt x="3571" y="6201"/>
                      <a:pt x="3937" y="4206"/>
                    </a:cubicBezTo>
                    <a:cubicBezTo>
                      <a:pt x="4237" y="2605"/>
                      <a:pt x="3636" y="103"/>
                      <a:pt x="1635" y="3"/>
                    </a:cubicBezTo>
                    <a:cubicBezTo>
                      <a:pt x="1610" y="1"/>
                      <a:pt x="1585" y="0"/>
                      <a:pt x="1561" y="0"/>
                    </a:cubicBezTo>
                    <a:close/>
                    <a:moveTo>
                      <a:pt x="2761" y="10857"/>
                    </a:moveTo>
                    <a:cubicBezTo>
                      <a:pt x="2764" y="10864"/>
                      <a:pt x="2766" y="10870"/>
                      <a:pt x="2769" y="10877"/>
                    </a:cubicBezTo>
                    <a:cubicBezTo>
                      <a:pt x="2767" y="10870"/>
                      <a:pt x="2764" y="10863"/>
                      <a:pt x="2761" y="10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34"/>
              <p:cNvSpPr/>
              <p:nvPr/>
            </p:nvSpPr>
            <p:spPr>
              <a:xfrm rot="2700000">
                <a:off x="775017" y="3230753"/>
                <a:ext cx="29710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434" y="0"/>
                    </a:moveTo>
                    <a:cubicBezTo>
                      <a:pt x="386" y="73"/>
                      <a:pt x="321" y="127"/>
                      <a:pt x="238" y="127"/>
                    </a:cubicBezTo>
                    <a:cubicBezTo>
                      <a:pt x="206" y="127"/>
                      <a:pt x="171" y="119"/>
                      <a:pt x="134" y="101"/>
                    </a:cubicBezTo>
                    <a:cubicBezTo>
                      <a:pt x="101" y="101"/>
                      <a:pt x="101" y="67"/>
                      <a:pt x="34" y="67"/>
                    </a:cubicBezTo>
                    <a:lnTo>
                      <a:pt x="1" y="67"/>
                    </a:lnTo>
                    <a:cubicBezTo>
                      <a:pt x="1" y="167"/>
                      <a:pt x="34" y="201"/>
                      <a:pt x="101" y="267"/>
                    </a:cubicBezTo>
                    <a:cubicBezTo>
                      <a:pt x="167" y="334"/>
                      <a:pt x="201" y="401"/>
                      <a:pt x="301" y="434"/>
                    </a:cubicBezTo>
                    <a:cubicBezTo>
                      <a:pt x="468" y="434"/>
                      <a:pt x="601" y="267"/>
                      <a:pt x="501" y="101"/>
                    </a:cubicBezTo>
                    <a:cubicBezTo>
                      <a:pt x="501" y="67"/>
                      <a:pt x="468" y="34"/>
                      <a:pt x="468" y="34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34"/>
              <p:cNvSpPr/>
              <p:nvPr/>
            </p:nvSpPr>
            <p:spPr>
              <a:xfrm rot="2700000">
                <a:off x="803009" y="3236302"/>
                <a:ext cx="1678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67"/>
                      <a:pt x="34" y="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34"/>
              <p:cNvSpPr/>
              <p:nvPr/>
            </p:nvSpPr>
            <p:spPr>
              <a:xfrm rot="2700000">
                <a:off x="804031" y="3225226"/>
                <a:ext cx="661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4" extrusionOk="0">
                    <a:moveTo>
                      <a:pt x="0" y="0"/>
                    </a:moveTo>
                    <a:cubicBezTo>
                      <a:pt x="0" y="67"/>
                      <a:pt x="34" y="167"/>
                      <a:pt x="100" y="234"/>
                    </a:cubicBezTo>
                    <a:cubicBezTo>
                      <a:pt x="134" y="167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34"/>
              <p:cNvSpPr/>
              <p:nvPr/>
            </p:nvSpPr>
            <p:spPr>
              <a:xfrm rot="2700000">
                <a:off x="802838" y="3224057"/>
                <a:ext cx="666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4" extrusionOk="0">
                    <a:moveTo>
                      <a:pt x="1" y="0"/>
                    </a:moveTo>
                    <a:lnTo>
                      <a:pt x="18" y="30"/>
                    </a:lnTo>
                    <a:lnTo>
                      <a:pt x="18" y="30"/>
                    </a:lnTo>
                    <a:cubicBezTo>
                      <a:pt x="14" y="18"/>
                      <a:pt x="8" y="7"/>
                      <a:pt x="1" y="0"/>
                    </a:cubicBezTo>
                    <a:close/>
                    <a:moveTo>
                      <a:pt x="18" y="30"/>
                    </a:moveTo>
                    <a:cubicBezTo>
                      <a:pt x="33" y="74"/>
                      <a:pt x="27" y="141"/>
                      <a:pt x="1" y="167"/>
                    </a:cubicBezTo>
                    <a:cubicBezTo>
                      <a:pt x="34" y="200"/>
                      <a:pt x="68" y="234"/>
                      <a:pt x="134" y="234"/>
                    </a:cubicBezTo>
                    <a:lnTo>
                      <a:pt x="18" y="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34"/>
              <p:cNvSpPr/>
              <p:nvPr/>
            </p:nvSpPr>
            <p:spPr>
              <a:xfrm rot="2700000">
                <a:off x="785379" y="3225067"/>
                <a:ext cx="19840" cy="1263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6" extrusionOk="0">
                    <a:moveTo>
                      <a:pt x="268" y="0"/>
                    </a:moveTo>
                    <a:cubicBezTo>
                      <a:pt x="268" y="33"/>
                      <a:pt x="168" y="67"/>
                      <a:pt x="134" y="167"/>
                    </a:cubicBezTo>
                    <a:cubicBezTo>
                      <a:pt x="101" y="167"/>
                      <a:pt x="68" y="167"/>
                      <a:pt x="1" y="200"/>
                    </a:cubicBezTo>
                    <a:cubicBezTo>
                      <a:pt x="68" y="200"/>
                      <a:pt x="68" y="234"/>
                      <a:pt x="101" y="234"/>
                    </a:cubicBezTo>
                    <a:cubicBezTo>
                      <a:pt x="132" y="249"/>
                      <a:pt x="161" y="256"/>
                      <a:pt x="189" y="256"/>
                    </a:cubicBezTo>
                    <a:cubicBezTo>
                      <a:pt x="279" y="256"/>
                      <a:pt x="350" y="185"/>
                      <a:pt x="401" y="133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34"/>
              <p:cNvSpPr/>
              <p:nvPr/>
            </p:nvSpPr>
            <p:spPr>
              <a:xfrm rot="2700000">
                <a:off x="779119" y="3238493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0" y="34"/>
                      <a:pt x="0" y="34"/>
                      <a:pt x="33" y="101"/>
                    </a:cubicBezTo>
                    <a:cubicBezTo>
                      <a:pt x="67" y="134"/>
                      <a:pt x="167" y="168"/>
                      <a:pt x="200" y="168"/>
                    </a:cubicBezTo>
                    <a:cubicBezTo>
                      <a:pt x="133" y="134"/>
                      <a:pt x="67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34"/>
              <p:cNvSpPr/>
              <p:nvPr/>
            </p:nvSpPr>
            <p:spPr>
              <a:xfrm rot="2700000">
                <a:off x="794065" y="3212749"/>
                <a:ext cx="14855" cy="132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8" extrusionOk="0">
                    <a:moveTo>
                      <a:pt x="1" y="0"/>
                    </a:moveTo>
                    <a:cubicBezTo>
                      <a:pt x="101" y="100"/>
                      <a:pt x="201" y="167"/>
                      <a:pt x="301" y="267"/>
                    </a:cubicBezTo>
                    <a:lnTo>
                      <a:pt x="301" y="100"/>
                    </a:lnTo>
                    <a:cubicBezTo>
                      <a:pt x="201" y="67"/>
                      <a:pt x="134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34"/>
              <p:cNvSpPr/>
              <p:nvPr/>
            </p:nvSpPr>
            <p:spPr>
              <a:xfrm rot="2700000">
                <a:off x="799172" y="3212594"/>
                <a:ext cx="13226" cy="725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85" y="1"/>
                    </a:moveTo>
                    <a:cubicBezTo>
                      <a:pt x="60" y="1"/>
                      <a:pt x="32" y="5"/>
                      <a:pt x="1" y="13"/>
                    </a:cubicBezTo>
                    <a:lnTo>
                      <a:pt x="268" y="146"/>
                    </a:lnTo>
                    <a:cubicBezTo>
                      <a:pt x="217" y="44"/>
                      <a:pt x="166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34"/>
              <p:cNvSpPr/>
              <p:nvPr/>
            </p:nvSpPr>
            <p:spPr>
              <a:xfrm rot="2700000">
                <a:off x="791762" y="3210117"/>
                <a:ext cx="14855" cy="2309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68" extrusionOk="0">
                    <a:moveTo>
                      <a:pt x="1" y="1"/>
                    </a:moveTo>
                    <a:cubicBezTo>
                      <a:pt x="34" y="101"/>
                      <a:pt x="34" y="168"/>
                      <a:pt x="67" y="268"/>
                    </a:cubicBezTo>
                    <a:cubicBezTo>
                      <a:pt x="134" y="334"/>
                      <a:pt x="67" y="434"/>
                      <a:pt x="34" y="468"/>
                    </a:cubicBezTo>
                    <a:cubicBezTo>
                      <a:pt x="101" y="468"/>
                      <a:pt x="134" y="434"/>
                      <a:pt x="167" y="434"/>
                    </a:cubicBezTo>
                    <a:lnTo>
                      <a:pt x="301" y="301"/>
                    </a:lnTo>
                    <a:cubicBezTo>
                      <a:pt x="201" y="201"/>
                      <a:pt x="101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34"/>
              <p:cNvSpPr/>
              <p:nvPr/>
            </p:nvSpPr>
            <p:spPr>
              <a:xfrm rot="2700000">
                <a:off x="778501" y="3224278"/>
                <a:ext cx="9969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68" y="1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68" y="68"/>
                      <a:pt x="101" y="168"/>
                      <a:pt x="201" y="201"/>
                    </a:cubicBezTo>
                    <a:cubicBezTo>
                      <a:pt x="168" y="168"/>
                      <a:pt x="101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34"/>
              <p:cNvSpPr/>
              <p:nvPr/>
            </p:nvSpPr>
            <p:spPr>
              <a:xfrm rot="2700000">
                <a:off x="786766" y="3206332"/>
                <a:ext cx="1322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134" y="0"/>
                    </a:moveTo>
                    <a:cubicBezTo>
                      <a:pt x="100" y="0"/>
                      <a:pt x="67" y="67"/>
                      <a:pt x="0" y="67"/>
                    </a:cubicBezTo>
                    <a:lnTo>
                      <a:pt x="134" y="434"/>
                    </a:lnTo>
                    <a:lnTo>
                      <a:pt x="167" y="434"/>
                    </a:lnTo>
                    <a:cubicBezTo>
                      <a:pt x="234" y="400"/>
                      <a:pt x="267" y="300"/>
                      <a:pt x="234" y="234"/>
                    </a:cubicBezTo>
                    <a:cubicBezTo>
                      <a:pt x="167" y="134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34"/>
              <p:cNvSpPr/>
              <p:nvPr/>
            </p:nvSpPr>
            <p:spPr>
              <a:xfrm rot="2700000">
                <a:off x="786933" y="3225706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34"/>
              <p:cNvSpPr/>
              <p:nvPr/>
            </p:nvSpPr>
            <p:spPr>
              <a:xfrm rot="2700000">
                <a:off x="800450" y="3208258"/>
                <a:ext cx="330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67" y="1"/>
                    </a:moveTo>
                    <a:cubicBezTo>
                      <a:pt x="67" y="1"/>
                      <a:pt x="34" y="1"/>
                      <a:pt x="67" y="1"/>
                    </a:cubicBez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3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3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34"/>
              <p:cNvSpPr/>
              <p:nvPr/>
            </p:nvSpPr>
            <p:spPr>
              <a:xfrm rot="2700000">
                <a:off x="782366" y="3223140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8" y="1"/>
                    </a:moveTo>
                    <a:cubicBezTo>
                      <a:pt x="68" y="1"/>
                      <a:pt x="34" y="1"/>
                      <a:pt x="1" y="34"/>
                    </a:cubicBezTo>
                    <a:cubicBezTo>
                      <a:pt x="34" y="34"/>
                      <a:pt x="34" y="34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34"/>
              <p:cNvSpPr/>
              <p:nvPr/>
            </p:nvSpPr>
            <p:spPr>
              <a:xfrm rot="2700000">
                <a:off x="777694" y="3214641"/>
                <a:ext cx="11548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200" y="134"/>
                      <a:pt x="200" y="134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34"/>
              <p:cNvSpPr/>
              <p:nvPr/>
            </p:nvSpPr>
            <p:spPr>
              <a:xfrm rot="2700000">
                <a:off x="802079" y="3208258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34"/>
              <p:cNvSpPr/>
              <p:nvPr/>
            </p:nvSpPr>
            <p:spPr>
              <a:xfrm rot="2700000">
                <a:off x="794113" y="3202655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lnTo>
                      <a:pt x="134" y="34"/>
                    </a:lnTo>
                    <a:cubicBezTo>
                      <a:pt x="101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34"/>
              <p:cNvSpPr/>
              <p:nvPr/>
            </p:nvSpPr>
            <p:spPr>
              <a:xfrm rot="2700000">
                <a:off x="801503" y="320571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34"/>
              <p:cNvSpPr/>
              <p:nvPr/>
            </p:nvSpPr>
            <p:spPr>
              <a:xfrm rot="2700000">
                <a:off x="802617" y="3184758"/>
                <a:ext cx="8291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5" extrusionOk="0">
                    <a:moveTo>
                      <a:pt x="0" y="1"/>
                    </a:moveTo>
                    <a:cubicBezTo>
                      <a:pt x="0" y="101"/>
                      <a:pt x="0" y="234"/>
                      <a:pt x="34" y="301"/>
                    </a:cubicBezTo>
                    <a:lnTo>
                      <a:pt x="167" y="434"/>
                    </a:lnTo>
                    <a:cubicBezTo>
                      <a:pt x="134" y="301"/>
                      <a:pt x="34" y="1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34"/>
              <p:cNvSpPr/>
              <p:nvPr/>
            </p:nvSpPr>
            <p:spPr>
              <a:xfrm rot="2700000">
                <a:off x="798755" y="3198014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4" y="67"/>
                      <a:pt x="33" y="77"/>
                      <a:pt x="53" y="90"/>
                    </a:cubicBezTo>
                    <a:lnTo>
                      <a:pt x="53" y="90"/>
                    </a:lnTo>
                    <a:cubicBezTo>
                      <a:pt x="33" y="69"/>
                      <a:pt x="14" y="40"/>
                      <a:pt x="1" y="0"/>
                    </a:cubicBezTo>
                    <a:close/>
                    <a:moveTo>
                      <a:pt x="53" y="90"/>
                    </a:moveTo>
                    <a:cubicBezTo>
                      <a:pt x="82" y="121"/>
                      <a:pt x="114" y="133"/>
                      <a:pt x="134" y="133"/>
                    </a:cubicBezTo>
                    <a:cubicBezTo>
                      <a:pt x="114" y="133"/>
                      <a:pt x="82" y="109"/>
                      <a:pt x="53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34"/>
              <p:cNvSpPr/>
              <p:nvPr/>
            </p:nvSpPr>
            <p:spPr>
              <a:xfrm rot="2700000">
                <a:off x="880143" y="2797904"/>
                <a:ext cx="261470" cy="489824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9925" extrusionOk="0">
                    <a:moveTo>
                      <a:pt x="1277" y="0"/>
                    </a:moveTo>
                    <a:cubicBezTo>
                      <a:pt x="1" y="0"/>
                      <a:pt x="31" y="3253"/>
                      <a:pt x="61" y="4087"/>
                    </a:cubicBezTo>
                    <a:cubicBezTo>
                      <a:pt x="61" y="4921"/>
                      <a:pt x="127" y="5688"/>
                      <a:pt x="327" y="6489"/>
                    </a:cubicBezTo>
                    <a:cubicBezTo>
                      <a:pt x="661" y="7690"/>
                      <a:pt x="1261" y="8790"/>
                      <a:pt x="1828" y="9925"/>
                    </a:cubicBezTo>
                    <a:cubicBezTo>
                      <a:pt x="1495" y="6656"/>
                      <a:pt x="5298" y="2086"/>
                      <a:pt x="1795" y="151"/>
                    </a:cubicBezTo>
                    <a:cubicBezTo>
                      <a:pt x="1602" y="47"/>
                      <a:pt x="1430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34"/>
              <p:cNvSpPr/>
              <p:nvPr/>
            </p:nvSpPr>
            <p:spPr>
              <a:xfrm rot="2700000">
                <a:off x="782257" y="322340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34"/>
              <p:cNvSpPr/>
              <p:nvPr/>
            </p:nvSpPr>
            <p:spPr>
              <a:xfrm rot="2700000">
                <a:off x="375861" y="3012428"/>
                <a:ext cx="431341" cy="193561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3922" extrusionOk="0">
                    <a:moveTo>
                      <a:pt x="6351" y="1"/>
                    </a:moveTo>
                    <a:cubicBezTo>
                      <a:pt x="5601" y="1"/>
                      <a:pt x="4867" y="71"/>
                      <a:pt x="4237" y="130"/>
                    </a:cubicBezTo>
                    <a:cubicBezTo>
                      <a:pt x="2969" y="230"/>
                      <a:pt x="634" y="464"/>
                      <a:pt x="167" y="1898"/>
                    </a:cubicBezTo>
                    <a:cubicBezTo>
                      <a:pt x="0" y="2499"/>
                      <a:pt x="434" y="3166"/>
                      <a:pt x="834" y="3533"/>
                    </a:cubicBezTo>
                    <a:cubicBezTo>
                      <a:pt x="1172" y="3817"/>
                      <a:pt x="1586" y="3922"/>
                      <a:pt x="2015" y="3922"/>
                    </a:cubicBezTo>
                    <a:cubicBezTo>
                      <a:pt x="2391" y="3922"/>
                      <a:pt x="2778" y="3842"/>
                      <a:pt x="3136" y="3733"/>
                    </a:cubicBezTo>
                    <a:cubicBezTo>
                      <a:pt x="5237" y="3199"/>
                      <a:pt x="6805" y="1698"/>
                      <a:pt x="8740" y="864"/>
                    </a:cubicBezTo>
                    <a:cubicBezTo>
                      <a:pt x="8640" y="864"/>
                      <a:pt x="8506" y="831"/>
                      <a:pt x="8506" y="697"/>
                    </a:cubicBezTo>
                    <a:cubicBezTo>
                      <a:pt x="8473" y="697"/>
                      <a:pt x="8473" y="664"/>
                      <a:pt x="8473" y="664"/>
                    </a:cubicBezTo>
                    <a:cubicBezTo>
                      <a:pt x="8406" y="664"/>
                      <a:pt x="8340" y="631"/>
                      <a:pt x="8273" y="631"/>
                    </a:cubicBezTo>
                    <a:cubicBezTo>
                      <a:pt x="7072" y="1198"/>
                      <a:pt x="5971" y="2032"/>
                      <a:pt x="4804" y="2632"/>
                    </a:cubicBezTo>
                    <a:cubicBezTo>
                      <a:pt x="3970" y="3032"/>
                      <a:pt x="3103" y="3399"/>
                      <a:pt x="2169" y="3499"/>
                    </a:cubicBezTo>
                    <a:cubicBezTo>
                      <a:pt x="2130" y="3503"/>
                      <a:pt x="2090" y="3504"/>
                      <a:pt x="2051" y="3504"/>
                    </a:cubicBezTo>
                    <a:cubicBezTo>
                      <a:pt x="1306" y="3504"/>
                      <a:pt x="442" y="2918"/>
                      <a:pt x="601" y="2032"/>
                    </a:cubicBezTo>
                    <a:cubicBezTo>
                      <a:pt x="834" y="731"/>
                      <a:pt x="3670" y="631"/>
                      <a:pt x="4637" y="531"/>
                    </a:cubicBezTo>
                    <a:cubicBezTo>
                      <a:pt x="5177" y="496"/>
                      <a:pt x="5835" y="443"/>
                      <a:pt x="6502" y="443"/>
                    </a:cubicBezTo>
                    <a:cubicBezTo>
                      <a:pt x="7113" y="443"/>
                      <a:pt x="7731" y="487"/>
                      <a:pt x="8273" y="631"/>
                    </a:cubicBezTo>
                    <a:cubicBezTo>
                      <a:pt x="8306" y="631"/>
                      <a:pt x="8340" y="564"/>
                      <a:pt x="8406" y="564"/>
                    </a:cubicBezTo>
                    <a:cubicBezTo>
                      <a:pt x="8240" y="397"/>
                      <a:pt x="8073" y="264"/>
                      <a:pt x="7906" y="130"/>
                    </a:cubicBezTo>
                    <a:cubicBezTo>
                      <a:pt x="7400" y="35"/>
                      <a:pt x="6872" y="1"/>
                      <a:pt x="6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34"/>
              <p:cNvSpPr/>
              <p:nvPr/>
            </p:nvSpPr>
            <p:spPr>
              <a:xfrm rot="2700000">
                <a:off x="773966" y="3211727"/>
                <a:ext cx="13177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68" extrusionOk="0">
                    <a:moveTo>
                      <a:pt x="0" y="0"/>
                    </a:moveTo>
                    <a:cubicBezTo>
                      <a:pt x="33" y="0"/>
                      <a:pt x="33" y="34"/>
                      <a:pt x="33" y="34"/>
                    </a:cubicBezTo>
                    <a:cubicBezTo>
                      <a:pt x="100" y="134"/>
                      <a:pt x="167" y="167"/>
                      <a:pt x="267" y="167"/>
                    </a:cubicBezTo>
                    <a:cubicBezTo>
                      <a:pt x="200" y="134"/>
                      <a:pt x="133" y="34"/>
                      <a:pt x="100" y="34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34"/>
              <p:cNvSpPr/>
              <p:nvPr/>
            </p:nvSpPr>
            <p:spPr>
              <a:xfrm rot="2700000">
                <a:off x="775335" y="3202115"/>
                <a:ext cx="1979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8" extrusionOk="0">
                    <a:moveTo>
                      <a:pt x="267" y="1"/>
                    </a:moveTo>
                    <a:cubicBezTo>
                      <a:pt x="200" y="34"/>
                      <a:pt x="100" y="34"/>
                      <a:pt x="0" y="168"/>
                    </a:cubicBezTo>
                    <a:cubicBezTo>
                      <a:pt x="34" y="168"/>
                      <a:pt x="34" y="201"/>
                      <a:pt x="34" y="201"/>
                    </a:cubicBezTo>
                    <a:cubicBezTo>
                      <a:pt x="67" y="234"/>
                      <a:pt x="100" y="234"/>
                      <a:pt x="167" y="268"/>
                    </a:cubicBezTo>
                    <a:cubicBezTo>
                      <a:pt x="234" y="268"/>
                      <a:pt x="334" y="301"/>
                      <a:pt x="401" y="368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34"/>
              <p:cNvSpPr/>
              <p:nvPr/>
            </p:nvSpPr>
            <p:spPr>
              <a:xfrm rot="2700000">
                <a:off x="781121" y="3186987"/>
                <a:ext cx="1984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34"/>
                      <a:pt x="134" y="234"/>
                      <a:pt x="168" y="368"/>
                    </a:cubicBezTo>
                    <a:lnTo>
                      <a:pt x="401" y="234"/>
                    </a:lnTo>
                    <a:cubicBezTo>
                      <a:pt x="368" y="201"/>
                      <a:pt x="368" y="167"/>
                      <a:pt x="368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34"/>
              <p:cNvSpPr/>
              <p:nvPr/>
            </p:nvSpPr>
            <p:spPr>
              <a:xfrm rot="2700000">
                <a:off x="781537" y="3160110"/>
                <a:ext cx="32967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201"/>
                      <a:pt x="201" y="368"/>
                      <a:pt x="301" y="568"/>
                    </a:cubicBezTo>
                    <a:lnTo>
                      <a:pt x="668" y="701"/>
                    </a:lnTo>
                    <a:lnTo>
                      <a:pt x="668" y="601"/>
                    </a:lnTo>
                    <a:cubicBezTo>
                      <a:pt x="468" y="401"/>
                      <a:pt x="201" y="2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34"/>
              <p:cNvSpPr/>
              <p:nvPr/>
            </p:nvSpPr>
            <p:spPr>
              <a:xfrm rot="2700000">
                <a:off x="778985" y="3203800"/>
                <a:ext cx="6663" cy="66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5" extrusionOk="0">
                    <a:moveTo>
                      <a:pt x="1" y="1"/>
                    </a:moveTo>
                    <a:cubicBezTo>
                      <a:pt x="1" y="68"/>
                      <a:pt x="34" y="68"/>
                      <a:pt x="34" y="101"/>
                    </a:cubicBezTo>
                    <a:cubicBezTo>
                      <a:pt x="67" y="134"/>
                      <a:pt x="67" y="134"/>
                      <a:pt x="134" y="134"/>
                    </a:cubicBezTo>
                    <a:cubicBezTo>
                      <a:pt x="67" y="101"/>
                      <a:pt x="34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34"/>
              <p:cNvSpPr/>
              <p:nvPr/>
            </p:nvSpPr>
            <p:spPr>
              <a:xfrm rot="2700000">
                <a:off x="772376" y="3199857"/>
                <a:ext cx="9969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8" extrusionOk="0">
                    <a:moveTo>
                      <a:pt x="151" y="1"/>
                    </a:moveTo>
                    <a:cubicBezTo>
                      <a:pt x="143" y="1"/>
                      <a:pt x="134" y="17"/>
                      <a:pt x="134" y="51"/>
                    </a:cubicBezTo>
                    <a:cubicBezTo>
                      <a:pt x="68" y="51"/>
                      <a:pt x="34" y="84"/>
                      <a:pt x="1" y="84"/>
                    </a:cubicBezTo>
                    <a:cubicBezTo>
                      <a:pt x="68" y="84"/>
                      <a:pt x="134" y="84"/>
                      <a:pt x="201" y="117"/>
                    </a:cubicBezTo>
                    <a:cubicBezTo>
                      <a:pt x="201" y="84"/>
                      <a:pt x="168" y="84"/>
                      <a:pt x="168" y="51"/>
                    </a:cubicBezTo>
                    <a:cubicBezTo>
                      <a:pt x="168" y="17"/>
                      <a:pt x="159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34"/>
              <p:cNvSpPr/>
              <p:nvPr/>
            </p:nvSpPr>
            <p:spPr>
              <a:xfrm rot="2700000">
                <a:off x="781232" y="3201057"/>
                <a:ext cx="3356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34" y="1"/>
                    </a:moveTo>
                    <a:cubicBezTo>
                      <a:pt x="11" y="1"/>
                      <a:pt x="4" y="15"/>
                      <a:pt x="11" y="15"/>
                    </a:cubicBezTo>
                    <a:cubicBezTo>
                      <a:pt x="15" y="15"/>
                      <a:pt x="23" y="12"/>
                      <a:pt x="34" y="1"/>
                    </a:cubicBezTo>
                    <a:lnTo>
                      <a:pt x="34" y="1"/>
                    </a:lnTo>
                    <a:cubicBezTo>
                      <a:pt x="0" y="34"/>
                      <a:pt x="34" y="34"/>
                      <a:pt x="67" y="34"/>
                    </a:cubicBezTo>
                    <a:cubicBezTo>
                      <a:pt x="34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34"/>
              <p:cNvSpPr/>
              <p:nvPr/>
            </p:nvSpPr>
            <p:spPr>
              <a:xfrm rot="2700000">
                <a:off x="769099" y="3175595"/>
                <a:ext cx="24726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6" extrusionOk="0">
                    <a:moveTo>
                      <a:pt x="0" y="0"/>
                    </a:moveTo>
                    <a:cubicBezTo>
                      <a:pt x="167" y="100"/>
                      <a:pt x="267" y="267"/>
                      <a:pt x="501" y="401"/>
                    </a:cubicBezTo>
                    <a:cubicBezTo>
                      <a:pt x="467" y="267"/>
                      <a:pt x="367" y="200"/>
                      <a:pt x="334" y="67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  <a:moveTo>
                      <a:pt x="501" y="401"/>
                    </a:moveTo>
                    <a:cubicBezTo>
                      <a:pt x="478" y="401"/>
                      <a:pt x="471" y="415"/>
                      <a:pt x="478" y="415"/>
                    </a:cubicBezTo>
                    <a:cubicBezTo>
                      <a:pt x="482" y="415"/>
                      <a:pt x="490" y="412"/>
                      <a:pt x="501" y="401"/>
                    </a:cubicBezTo>
                    <a:lnTo>
                      <a:pt x="501" y="401"/>
                    </a:lnTo>
                    <a:cubicBezTo>
                      <a:pt x="501" y="401"/>
                      <a:pt x="501" y="401"/>
                      <a:pt x="501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34"/>
              <p:cNvSpPr/>
              <p:nvPr/>
            </p:nvSpPr>
            <p:spPr>
              <a:xfrm rot="2700000">
                <a:off x="687662" y="2876684"/>
                <a:ext cx="228848" cy="265122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372" extrusionOk="0">
                    <a:moveTo>
                      <a:pt x="0" y="1"/>
                    </a:moveTo>
                    <a:cubicBezTo>
                      <a:pt x="0" y="134"/>
                      <a:pt x="0" y="234"/>
                      <a:pt x="34" y="367"/>
                    </a:cubicBezTo>
                    <a:cubicBezTo>
                      <a:pt x="34" y="468"/>
                      <a:pt x="34" y="501"/>
                      <a:pt x="0" y="534"/>
                    </a:cubicBezTo>
                    <a:cubicBezTo>
                      <a:pt x="267" y="668"/>
                      <a:pt x="467" y="801"/>
                      <a:pt x="667" y="968"/>
                    </a:cubicBezTo>
                    <a:cubicBezTo>
                      <a:pt x="801" y="1068"/>
                      <a:pt x="667" y="1301"/>
                      <a:pt x="501" y="1301"/>
                    </a:cubicBezTo>
                    <a:cubicBezTo>
                      <a:pt x="1701" y="2702"/>
                      <a:pt x="2969" y="4037"/>
                      <a:pt x="4303" y="5304"/>
                    </a:cubicBezTo>
                    <a:cubicBezTo>
                      <a:pt x="4370" y="5338"/>
                      <a:pt x="4503" y="5338"/>
                      <a:pt x="4637" y="5371"/>
                    </a:cubicBezTo>
                    <a:cubicBezTo>
                      <a:pt x="4537" y="5171"/>
                      <a:pt x="4437" y="4971"/>
                      <a:pt x="4337" y="4804"/>
                    </a:cubicBezTo>
                    <a:cubicBezTo>
                      <a:pt x="2802" y="3303"/>
                      <a:pt x="1335" y="170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34"/>
              <p:cNvSpPr/>
              <p:nvPr/>
            </p:nvSpPr>
            <p:spPr>
              <a:xfrm rot="2700000">
                <a:off x="397321" y="3033584"/>
                <a:ext cx="386677" cy="150969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059" extrusionOk="0">
                    <a:moveTo>
                      <a:pt x="6064" y="1"/>
                    </a:moveTo>
                    <a:cubicBezTo>
                      <a:pt x="5397" y="1"/>
                      <a:pt x="4739" y="54"/>
                      <a:pt x="4199" y="89"/>
                    </a:cubicBezTo>
                    <a:cubicBezTo>
                      <a:pt x="3232" y="189"/>
                      <a:pt x="396" y="289"/>
                      <a:pt x="163" y="1590"/>
                    </a:cubicBezTo>
                    <a:cubicBezTo>
                      <a:pt x="1" y="2498"/>
                      <a:pt x="879" y="3059"/>
                      <a:pt x="1663" y="3059"/>
                    </a:cubicBezTo>
                    <a:cubicBezTo>
                      <a:pt x="1686" y="3059"/>
                      <a:pt x="1708" y="3058"/>
                      <a:pt x="1731" y="3057"/>
                    </a:cubicBezTo>
                    <a:cubicBezTo>
                      <a:pt x="2665" y="2957"/>
                      <a:pt x="3532" y="2590"/>
                      <a:pt x="4366" y="2190"/>
                    </a:cubicBezTo>
                    <a:cubicBezTo>
                      <a:pt x="5533" y="1590"/>
                      <a:pt x="6634" y="756"/>
                      <a:pt x="7835" y="189"/>
                    </a:cubicBezTo>
                    <a:cubicBezTo>
                      <a:pt x="7293" y="45"/>
                      <a:pt x="6675" y="1"/>
                      <a:pt x="6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34"/>
              <p:cNvSpPr/>
              <p:nvPr/>
            </p:nvSpPr>
            <p:spPr>
              <a:xfrm rot="2700000">
                <a:off x="858662" y="2476174"/>
                <a:ext cx="186059" cy="40839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8275" extrusionOk="0">
                    <a:moveTo>
                      <a:pt x="1655" y="0"/>
                    </a:moveTo>
                    <a:cubicBezTo>
                      <a:pt x="1637" y="0"/>
                      <a:pt x="1619" y="1"/>
                      <a:pt x="1602" y="2"/>
                    </a:cubicBezTo>
                    <a:cubicBezTo>
                      <a:pt x="567" y="102"/>
                      <a:pt x="334" y="1636"/>
                      <a:pt x="201" y="2370"/>
                    </a:cubicBezTo>
                    <a:cubicBezTo>
                      <a:pt x="0" y="3671"/>
                      <a:pt x="167" y="4972"/>
                      <a:pt x="601" y="6173"/>
                    </a:cubicBezTo>
                    <a:cubicBezTo>
                      <a:pt x="868" y="6606"/>
                      <a:pt x="1168" y="7007"/>
                      <a:pt x="1501" y="7440"/>
                    </a:cubicBezTo>
                    <a:lnTo>
                      <a:pt x="1501" y="7340"/>
                    </a:lnTo>
                    <a:cubicBezTo>
                      <a:pt x="868" y="5939"/>
                      <a:pt x="434" y="4438"/>
                      <a:pt x="601" y="2837"/>
                    </a:cubicBezTo>
                    <a:cubicBezTo>
                      <a:pt x="634" y="2270"/>
                      <a:pt x="768" y="1703"/>
                      <a:pt x="934" y="1169"/>
                    </a:cubicBezTo>
                    <a:cubicBezTo>
                      <a:pt x="1001" y="936"/>
                      <a:pt x="1135" y="702"/>
                      <a:pt x="1301" y="502"/>
                    </a:cubicBezTo>
                    <a:cubicBezTo>
                      <a:pt x="1379" y="404"/>
                      <a:pt x="1466" y="364"/>
                      <a:pt x="1557" y="364"/>
                    </a:cubicBezTo>
                    <a:cubicBezTo>
                      <a:pt x="1931" y="364"/>
                      <a:pt x="2368" y="1054"/>
                      <a:pt x="2502" y="1269"/>
                    </a:cubicBezTo>
                    <a:cubicBezTo>
                      <a:pt x="3770" y="3204"/>
                      <a:pt x="1968" y="5606"/>
                      <a:pt x="1768" y="7774"/>
                    </a:cubicBezTo>
                    <a:lnTo>
                      <a:pt x="2135" y="8274"/>
                    </a:lnTo>
                    <a:cubicBezTo>
                      <a:pt x="1968" y="6473"/>
                      <a:pt x="3136" y="4805"/>
                      <a:pt x="3303" y="3037"/>
                    </a:cubicBezTo>
                    <a:cubicBezTo>
                      <a:pt x="3401" y="2215"/>
                      <a:pt x="2852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34"/>
              <p:cNvSpPr/>
              <p:nvPr/>
            </p:nvSpPr>
            <p:spPr>
              <a:xfrm rot="2700000">
                <a:off x="776356" y="2858747"/>
                <a:ext cx="44516" cy="379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8" extrusionOk="0">
                    <a:moveTo>
                      <a:pt x="67" y="1"/>
                    </a:moveTo>
                    <a:cubicBezTo>
                      <a:pt x="34" y="34"/>
                      <a:pt x="34" y="67"/>
                      <a:pt x="1" y="67"/>
                    </a:cubicBezTo>
                    <a:cubicBezTo>
                      <a:pt x="201" y="334"/>
                      <a:pt x="367" y="568"/>
                      <a:pt x="568" y="768"/>
                    </a:cubicBezTo>
                    <a:cubicBezTo>
                      <a:pt x="734" y="768"/>
                      <a:pt x="901" y="568"/>
                      <a:pt x="734" y="434"/>
                    </a:cubicBezTo>
                    <a:cubicBezTo>
                      <a:pt x="534" y="267"/>
                      <a:pt x="334" y="167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34"/>
              <p:cNvSpPr/>
              <p:nvPr/>
            </p:nvSpPr>
            <p:spPr>
              <a:xfrm rot="2700000">
                <a:off x="470082" y="2542896"/>
                <a:ext cx="463766" cy="223369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4526" extrusionOk="0">
                    <a:moveTo>
                      <a:pt x="2032" y="0"/>
                    </a:moveTo>
                    <a:cubicBezTo>
                      <a:pt x="1008" y="0"/>
                      <a:pt x="0" y="329"/>
                      <a:pt x="424" y="1623"/>
                    </a:cubicBezTo>
                    <a:cubicBezTo>
                      <a:pt x="857" y="2924"/>
                      <a:pt x="2825" y="3191"/>
                      <a:pt x="3993" y="3358"/>
                    </a:cubicBezTo>
                    <a:cubicBezTo>
                      <a:pt x="4993" y="3525"/>
                      <a:pt x="5927" y="3591"/>
                      <a:pt x="6928" y="3725"/>
                    </a:cubicBezTo>
                    <a:cubicBezTo>
                      <a:pt x="7729" y="3792"/>
                      <a:pt x="8663" y="3925"/>
                      <a:pt x="9263" y="4459"/>
                    </a:cubicBezTo>
                    <a:cubicBezTo>
                      <a:pt x="9330" y="4525"/>
                      <a:pt x="9363" y="4525"/>
                      <a:pt x="9397" y="4525"/>
                    </a:cubicBezTo>
                    <a:cubicBezTo>
                      <a:pt x="9196" y="4259"/>
                      <a:pt x="9030" y="4025"/>
                      <a:pt x="8896" y="3892"/>
                    </a:cubicBezTo>
                    <a:cubicBezTo>
                      <a:pt x="8855" y="3902"/>
                      <a:pt x="8817" y="3909"/>
                      <a:pt x="8782" y="3909"/>
                    </a:cubicBezTo>
                    <a:cubicBezTo>
                      <a:pt x="8704" y="3909"/>
                      <a:pt x="8642" y="3873"/>
                      <a:pt x="8596" y="3758"/>
                    </a:cubicBezTo>
                    <a:lnTo>
                      <a:pt x="8596" y="3625"/>
                    </a:lnTo>
                    <a:cubicBezTo>
                      <a:pt x="7996" y="3425"/>
                      <a:pt x="7262" y="3325"/>
                      <a:pt x="6661" y="3258"/>
                    </a:cubicBezTo>
                    <a:cubicBezTo>
                      <a:pt x="5094" y="3091"/>
                      <a:pt x="3526" y="3058"/>
                      <a:pt x="2058" y="2491"/>
                    </a:cubicBezTo>
                    <a:cubicBezTo>
                      <a:pt x="1424" y="2257"/>
                      <a:pt x="857" y="1857"/>
                      <a:pt x="757" y="1156"/>
                    </a:cubicBezTo>
                    <a:cubicBezTo>
                      <a:pt x="665" y="550"/>
                      <a:pt x="1221" y="389"/>
                      <a:pt x="1839" y="389"/>
                    </a:cubicBezTo>
                    <a:cubicBezTo>
                      <a:pt x="2344" y="389"/>
                      <a:pt x="2889" y="496"/>
                      <a:pt x="3159" y="556"/>
                    </a:cubicBezTo>
                    <a:cubicBezTo>
                      <a:pt x="3993" y="723"/>
                      <a:pt x="4860" y="923"/>
                      <a:pt x="5661" y="1290"/>
                    </a:cubicBezTo>
                    <a:cubicBezTo>
                      <a:pt x="6728" y="1790"/>
                      <a:pt x="7562" y="2691"/>
                      <a:pt x="8396" y="3525"/>
                    </a:cubicBezTo>
                    <a:cubicBezTo>
                      <a:pt x="8429" y="3558"/>
                      <a:pt x="8529" y="3558"/>
                      <a:pt x="8563" y="3558"/>
                    </a:cubicBezTo>
                    <a:lnTo>
                      <a:pt x="8563" y="3425"/>
                    </a:lnTo>
                    <a:cubicBezTo>
                      <a:pt x="8229" y="2958"/>
                      <a:pt x="7896" y="2557"/>
                      <a:pt x="7562" y="2090"/>
                    </a:cubicBezTo>
                    <a:cubicBezTo>
                      <a:pt x="7028" y="1690"/>
                      <a:pt x="6495" y="1256"/>
                      <a:pt x="5861" y="923"/>
                    </a:cubicBezTo>
                    <a:cubicBezTo>
                      <a:pt x="4960" y="456"/>
                      <a:pt x="3993" y="256"/>
                      <a:pt x="3025" y="89"/>
                    </a:cubicBezTo>
                    <a:cubicBezTo>
                      <a:pt x="2729" y="38"/>
                      <a:pt x="2380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34"/>
              <p:cNvSpPr/>
              <p:nvPr/>
            </p:nvSpPr>
            <p:spPr>
              <a:xfrm rot="2700000">
                <a:off x="878166" y="2503846"/>
                <a:ext cx="164640" cy="36575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411" extrusionOk="0">
                    <a:moveTo>
                      <a:pt x="1123" y="0"/>
                    </a:moveTo>
                    <a:cubicBezTo>
                      <a:pt x="1032" y="0"/>
                      <a:pt x="945" y="41"/>
                      <a:pt x="867" y="138"/>
                    </a:cubicBezTo>
                    <a:cubicBezTo>
                      <a:pt x="701" y="372"/>
                      <a:pt x="567" y="572"/>
                      <a:pt x="500" y="805"/>
                    </a:cubicBezTo>
                    <a:cubicBezTo>
                      <a:pt x="334" y="1373"/>
                      <a:pt x="200" y="1906"/>
                      <a:pt x="167" y="2473"/>
                    </a:cubicBezTo>
                    <a:cubicBezTo>
                      <a:pt x="0" y="4074"/>
                      <a:pt x="434" y="5576"/>
                      <a:pt x="1067" y="6977"/>
                    </a:cubicBezTo>
                    <a:lnTo>
                      <a:pt x="1067" y="7077"/>
                    </a:lnTo>
                    <a:cubicBezTo>
                      <a:pt x="1168" y="7210"/>
                      <a:pt x="1234" y="7277"/>
                      <a:pt x="1334" y="7410"/>
                    </a:cubicBezTo>
                    <a:cubicBezTo>
                      <a:pt x="1534" y="5242"/>
                      <a:pt x="3336" y="2874"/>
                      <a:pt x="2068" y="906"/>
                    </a:cubicBezTo>
                    <a:cubicBezTo>
                      <a:pt x="1934" y="691"/>
                      <a:pt x="1497" y="0"/>
                      <a:pt x="1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34"/>
              <p:cNvSpPr/>
              <p:nvPr/>
            </p:nvSpPr>
            <p:spPr>
              <a:xfrm rot="2700000">
                <a:off x="796365" y="2802937"/>
                <a:ext cx="23097" cy="494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01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201" y="400"/>
                    </a:lnTo>
                    <a:cubicBezTo>
                      <a:pt x="301" y="534"/>
                      <a:pt x="234" y="701"/>
                      <a:pt x="101" y="734"/>
                    </a:cubicBezTo>
                    <a:cubicBezTo>
                      <a:pt x="134" y="801"/>
                      <a:pt x="201" y="867"/>
                      <a:pt x="234" y="901"/>
                    </a:cubicBezTo>
                    <a:cubicBezTo>
                      <a:pt x="301" y="934"/>
                      <a:pt x="401" y="934"/>
                      <a:pt x="434" y="1001"/>
                    </a:cubicBezTo>
                    <a:cubicBezTo>
                      <a:pt x="468" y="968"/>
                      <a:pt x="468" y="867"/>
                      <a:pt x="468" y="834"/>
                    </a:cubicBezTo>
                    <a:cubicBezTo>
                      <a:pt x="434" y="701"/>
                      <a:pt x="434" y="634"/>
                      <a:pt x="401" y="50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34"/>
              <p:cNvSpPr/>
              <p:nvPr/>
            </p:nvSpPr>
            <p:spPr>
              <a:xfrm rot="2700000">
                <a:off x="789588" y="2843872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33" y="68"/>
                      <a:pt x="67" y="134"/>
                      <a:pt x="134" y="168"/>
                    </a:cubicBezTo>
                    <a:cubicBezTo>
                      <a:pt x="167" y="134"/>
                      <a:pt x="200" y="134"/>
                      <a:pt x="200" y="101"/>
                    </a:cubicBezTo>
                    <a:cubicBezTo>
                      <a:pt x="134" y="68"/>
                      <a:pt x="67" y="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34"/>
              <p:cNvSpPr/>
              <p:nvPr/>
            </p:nvSpPr>
            <p:spPr>
              <a:xfrm rot="2700000">
                <a:off x="783229" y="2836612"/>
                <a:ext cx="14855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9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22" y="228"/>
                      <a:pt x="84" y="288"/>
                      <a:pt x="161" y="288"/>
                    </a:cubicBezTo>
                    <a:cubicBezTo>
                      <a:pt x="205" y="288"/>
                      <a:pt x="253" y="270"/>
                      <a:pt x="301" y="234"/>
                    </a:cubicBezTo>
                    <a:cubicBezTo>
                      <a:pt x="234" y="167"/>
                      <a:pt x="200" y="134"/>
                      <a:pt x="167" y="67"/>
                    </a:cubicBezTo>
                    <a:cubicBezTo>
                      <a:pt x="134" y="33"/>
                      <a:pt x="34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34"/>
              <p:cNvSpPr/>
              <p:nvPr/>
            </p:nvSpPr>
            <p:spPr>
              <a:xfrm rot="2700000">
                <a:off x="788377" y="2831090"/>
                <a:ext cx="9969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33"/>
                      <a:pt x="101" y="133"/>
                      <a:pt x="201" y="167"/>
                    </a:cubicBezTo>
                    <a:cubicBezTo>
                      <a:pt x="168" y="133"/>
                      <a:pt x="101" y="67"/>
                      <a:pt x="68" y="0"/>
                    </a:cubicBezTo>
                    <a:cubicBezTo>
                      <a:pt x="68" y="33"/>
                      <a:pt x="59" y="50"/>
                      <a:pt x="47" y="50"/>
                    </a:cubicBezTo>
                    <a:cubicBezTo>
                      <a:pt x="34" y="50"/>
                      <a:pt x="18" y="3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34"/>
              <p:cNvSpPr/>
              <p:nvPr/>
            </p:nvSpPr>
            <p:spPr>
              <a:xfrm rot="2700000">
                <a:off x="800114" y="2810946"/>
                <a:ext cx="13226" cy="2640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35" extrusionOk="0">
                    <a:moveTo>
                      <a:pt x="1" y="0"/>
                    </a:moveTo>
                    <a:lnTo>
                      <a:pt x="1" y="434"/>
                    </a:lnTo>
                    <a:cubicBezTo>
                      <a:pt x="34" y="467"/>
                      <a:pt x="34" y="501"/>
                      <a:pt x="68" y="534"/>
                    </a:cubicBezTo>
                    <a:cubicBezTo>
                      <a:pt x="201" y="501"/>
                      <a:pt x="268" y="334"/>
                      <a:pt x="168" y="200"/>
                    </a:cubicBezTo>
                    <a:cubicBezTo>
                      <a:pt x="101" y="167"/>
                      <a:pt x="68" y="10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34"/>
              <p:cNvSpPr/>
              <p:nvPr/>
            </p:nvSpPr>
            <p:spPr>
              <a:xfrm rot="2700000">
                <a:off x="790869" y="2826076"/>
                <a:ext cx="4985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cubicBezTo>
                      <a:pt x="1" y="34"/>
                      <a:pt x="67" y="67"/>
                      <a:pt x="1" y="134"/>
                    </a:cubicBezTo>
                    <a:lnTo>
                      <a:pt x="101" y="134"/>
                    </a:lnTo>
                    <a:cubicBezTo>
                      <a:pt x="67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34"/>
              <p:cNvSpPr/>
              <p:nvPr/>
            </p:nvSpPr>
            <p:spPr>
              <a:xfrm rot="2700000">
                <a:off x="511440" y="2560515"/>
                <a:ext cx="391415" cy="159063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3223" extrusionOk="0">
                    <a:moveTo>
                      <a:pt x="1147" y="0"/>
                    </a:moveTo>
                    <a:cubicBezTo>
                      <a:pt x="543" y="0"/>
                      <a:pt x="1" y="154"/>
                      <a:pt x="91" y="754"/>
                    </a:cubicBezTo>
                    <a:cubicBezTo>
                      <a:pt x="225" y="1488"/>
                      <a:pt x="759" y="1888"/>
                      <a:pt x="1392" y="2088"/>
                    </a:cubicBezTo>
                    <a:cubicBezTo>
                      <a:pt x="2827" y="2589"/>
                      <a:pt x="4428" y="2655"/>
                      <a:pt x="5962" y="2856"/>
                    </a:cubicBezTo>
                    <a:cubicBezTo>
                      <a:pt x="6596" y="2922"/>
                      <a:pt x="7297" y="3022"/>
                      <a:pt x="7930" y="3222"/>
                    </a:cubicBezTo>
                    <a:lnTo>
                      <a:pt x="7930" y="3156"/>
                    </a:lnTo>
                    <a:cubicBezTo>
                      <a:pt x="7830" y="3156"/>
                      <a:pt x="7797" y="3089"/>
                      <a:pt x="7730" y="3089"/>
                    </a:cubicBezTo>
                    <a:cubicBezTo>
                      <a:pt x="6896" y="2255"/>
                      <a:pt x="6062" y="1388"/>
                      <a:pt x="4962" y="887"/>
                    </a:cubicBezTo>
                    <a:cubicBezTo>
                      <a:pt x="4161" y="521"/>
                      <a:pt x="3294" y="320"/>
                      <a:pt x="2460" y="154"/>
                    </a:cubicBezTo>
                    <a:cubicBezTo>
                      <a:pt x="2202" y="108"/>
                      <a:pt x="1653" y="0"/>
                      <a:pt x="1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34"/>
              <p:cNvSpPr/>
              <p:nvPr/>
            </p:nvSpPr>
            <p:spPr>
              <a:xfrm rot="2700000">
                <a:off x="804440" y="2781621"/>
                <a:ext cx="19790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68" extrusionOk="0">
                    <a:moveTo>
                      <a:pt x="133" y="1"/>
                    </a:moveTo>
                    <a:cubicBezTo>
                      <a:pt x="133" y="134"/>
                      <a:pt x="67" y="167"/>
                      <a:pt x="0" y="201"/>
                    </a:cubicBezTo>
                    <a:lnTo>
                      <a:pt x="400" y="568"/>
                    </a:lnTo>
                    <a:lnTo>
                      <a:pt x="400" y="334"/>
                    </a:lnTo>
                    <a:cubicBezTo>
                      <a:pt x="300" y="201"/>
                      <a:pt x="234" y="134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34"/>
              <p:cNvSpPr/>
              <p:nvPr/>
            </p:nvSpPr>
            <p:spPr>
              <a:xfrm rot="2700000">
                <a:off x="775022" y="2751632"/>
                <a:ext cx="49451" cy="658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3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467"/>
                      <a:pt x="668" y="901"/>
                      <a:pt x="1002" y="1334"/>
                    </a:cubicBezTo>
                    <a:lnTo>
                      <a:pt x="1002" y="901"/>
                    </a:lnTo>
                    <a:cubicBezTo>
                      <a:pt x="902" y="801"/>
                      <a:pt x="768" y="667"/>
                      <a:pt x="601" y="534"/>
                    </a:cubicBezTo>
                    <a:cubicBezTo>
                      <a:pt x="565" y="546"/>
                      <a:pt x="533" y="554"/>
                      <a:pt x="505" y="554"/>
                    </a:cubicBezTo>
                    <a:cubicBezTo>
                      <a:pt x="457" y="554"/>
                      <a:pt x="422" y="530"/>
                      <a:pt x="401" y="467"/>
                    </a:cubicBezTo>
                    <a:cubicBezTo>
                      <a:pt x="334" y="367"/>
                      <a:pt x="334" y="300"/>
                      <a:pt x="301" y="234"/>
                    </a:cubicBezTo>
                    <a:cubicBezTo>
                      <a:pt x="234" y="167"/>
                      <a:pt x="10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34"/>
              <p:cNvSpPr/>
              <p:nvPr/>
            </p:nvSpPr>
            <p:spPr>
              <a:xfrm rot="2700000">
                <a:off x="803122" y="2711409"/>
                <a:ext cx="44516" cy="7412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434"/>
                      <a:pt x="268" y="801"/>
                      <a:pt x="468" y="1202"/>
                    </a:cubicBezTo>
                    <a:cubicBezTo>
                      <a:pt x="535" y="1302"/>
                      <a:pt x="601" y="1435"/>
                      <a:pt x="735" y="1502"/>
                    </a:cubicBezTo>
                    <a:cubicBezTo>
                      <a:pt x="835" y="1468"/>
                      <a:pt x="901" y="1435"/>
                      <a:pt x="901" y="1302"/>
                    </a:cubicBezTo>
                    <a:cubicBezTo>
                      <a:pt x="568" y="868"/>
                      <a:pt x="268" y="4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34"/>
              <p:cNvSpPr/>
              <p:nvPr/>
            </p:nvSpPr>
            <p:spPr>
              <a:xfrm rot="2700000">
                <a:off x="802819" y="2767142"/>
                <a:ext cx="13226" cy="1549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01"/>
                      <a:pt x="34" y="167"/>
                      <a:pt x="68" y="234"/>
                    </a:cubicBezTo>
                    <a:cubicBezTo>
                      <a:pt x="92" y="283"/>
                      <a:pt x="152" y="314"/>
                      <a:pt x="209" y="314"/>
                    </a:cubicBezTo>
                    <a:cubicBezTo>
                      <a:pt x="230" y="314"/>
                      <a:pt x="250" y="310"/>
                      <a:pt x="268" y="301"/>
                    </a:cubicBezTo>
                    <a:cubicBezTo>
                      <a:pt x="201" y="234"/>
                      <a:pt x="68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34"/>
              <p:cNvSpPr/>
              <p:nvPr/>
            </p:nvSpPr>
            <p:spPr>
              <a:xfrm rot="2700000">
                <a:off x="760080" y="2500328"/>
                <a:ext cx="159705" cy="243703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4938" extrusionOk="0">
                    <a:moveTo>
                      <a:pt x="434" y="1"/>
                    </a:moveTo>
                    <a:cubicBezTo>
                      <a:pt x="367" y="1"/>
                      <a:pt x="367" y="34"/>
                      <a:pt x="334" y="34"/>
                    </a:cubicBezTo>
                    <a:cubicBezTo>
                      <a:pt x="305" y="92"/>
                      <a:pt x="251" y="174"/>
                      <a:pt x="151" y="174"/>
                    </a:cubicBezTo>
                    <a:cubicBezTo>
                      <a:pt x="135" y="174"/>
                      <a:pt x="118" y="172"/>
                      <a:pt x="100" y="167"/>
                    </a:cubicBezTo>
                    <a:cubicBezTo>
                      <a:pt x="67" y="101"/>
                      <a:pt x="67" y="101"/>
                      <a:pt x="0" y="101"/>
                    </a:cubicBezTo>
                    <a:cubicBezTo>
                      <a:pt x="901" y="1702"/>
                      <a:pt x="1835" y="3236"/>
                      <a:pt x="2936" y="4704"/>
                    </a:cubicBezTo>
                    <a:cubicBezTo>
                      <a:pt x="3002" y="4771"/>
                      <a:pt x="3136" y="4871"/>
                      <a:pt x="3236" y="4938"/>
                    </a:cubicBezTo>
                    <a:cubicBezTo>
                      <a:pt x="3036" y="4571"/>
                      <a:pt x="2902" y="4170"/>
                      <a:pt x="2802" y="3770"/>
                    </a:cubicBezTo>
                    <a:cubicBezTo>
                      <a:pt x="1935" y="2569"/>
                      <a:pt x="1134" y="1268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34"/>
              <p:cNvSpPr/>
              <p:nvPr/>
            </p:nvSpPr>
            <p:spPr>
              <a:xfrm rot="2700000">
                <a:off x="982009" y="2139897"/>
                <a:ext cx="169131" cy="440718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930" extrusionOk="0">
                    <a:moveTo>
                      <a:pt x="565" y="8007"/>
                    </a:moveTo>
                    <a:cubicBezTo>
                      <a:pt x="566" y="8014"/>
                      <a:pt x="567" y="8022"/>
                      <a:pt x="568" y="8029"/>
                    </a:cubicBezTo>
                    <a:cubicBezTo>
                      <a:pt x="568" y="8023"/>
                      <a:pt x="567" y="8015"/>
                      <a:pt x="565" y="8007"/>
                    </a:cubicBezTo>
                    <a:close/>
                    <a:moveTo>
                      <a:pt x="1659" y="0"/>
                    </a:moveTo>
                    <a:cubicBezTo>
                      <a:pt x="1586" y="0"/>
                      <a:pt x="1512" y="8"/>
                      <a:pt x="1435" y="24"/>
                    </a:cubicBezTo>
                    <a:cubicBezTo>
                      <a:pt x="401" y="224"/>
                      <a:pt x="268" y="2425"/>
                      <a:pt x="234" y="3226"/>
                    </a:cubicBezTo>
                    <a:cubicBezTo>
                      <a:pt x="101" y="4493"/>
                      <a:pt x="1" y="5828"/>
                      <a:pt x="67" y="7095"/>
                    </a:cubicBezTo>
                    <a:cubicBezTo>
                      <a:pt x="201" y="7362"/>
                      <a:pt x="368" y="7662"/>
                      <a:pt x="501" y="7896"/>
                    </a:cubicBezTo>
                    <a:lnTo>
                      <a:pt x="534" y="7929"/>
                    </a:lnTo>
                    <a:cubicBezTo>
                      <a:pt x="534" y="7929"/>
                      <a:pt x="556" y="7973"/>
                      <a:pt x="565" y="8007"/>
                    </a:cubicBezTo>
                    <a:lnTo>
                      <a:pt x="565" y="8007"/>
                    </a:lnTo>
                    <a:cubicBezTo>
                      <a:pt x="402" y="6880"/>
                      <a:pt x="501" y="5720"/>
                      <a:pt x="534" y="4594"/>
                    </a:cubicBezTo>
                    <a:cubicBezTo>
                      <a:pt x="601" y="3393"/>
                      <a:pt x="568" y="1525"/>
                      <a:pt x="1402" y="557"/>
                    </a:cubicBezTo>
                    <a:cubicBezTo>
                      <a:pt x="1490" y="453"/>
                      <a:pt x="1585" y="408"/>
                      <a:pt x="1684" y="408"/>
                    </a:cubicBezTo>
                    <a:cubicBezTo>
                      <a:pt x="2182" y="408"/>
                      <a:pt x="2758" y="1546"/>
                      <a:pt x="2869" y="1825"/>
                    </a:cubicBezTo>
                    <a:cubicBezTo>
                      <a:pt x="3203" y="2759"/>
                      <a:pt x="2603" y="3893"/>
                      <a:pt x="2169" y="4727"/>
                    </a:cubicBezTo>
                    <a:cubicBezTo>
                      <a:pt x="1569" y="5828"/>
                      <a:pt x="701" y="6995"/>
                      <a:pt x="668" y="8229"/>
                    </a:cubicBezTo>
                    <a:cubicBezTo>
                      <a:pt x="768" y="8496"/>
                      <a:pt x="901" y="8730"/>
                      <a:pt x="1035" y="8930"/>
                    </a:cubicBezTo>
                    <a:cubicBezTo>
                      <a:pt x="1068" y="8897"/>
                      <a:pt x="1068" y="8830"/>
                      <a:pt x="1068" y="8730"/>
                    </a:cubicBezTo>
                    <a:cubicBezTo>
                      <a:pt x="868" y="7596"/>
                      <a:pt x="1569" y="6528"/>
                      <a:pt x="2102" y="5561"/>
                    </a:cubicBezTo>
                    <a:cubicBezTo>
                      <a:pt x="2603" y="4694"/>
                      <a:pt x="3103" y="3826"/>
                      <a:pt x="3270" y="2826"/>
                    </a:cubicBezTo>
                    <a:cubicBezTo>
                      <a:pt x="3427" y="1915"/>
                      <a:pt x="2816" y="0"/>
                      <a:pt x="1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34"/>
              <p:cNvSpPr/>
              <p:nvPr/>
            </p:nvSpPr>
            <p:spPr>
              <a:xfrm rot="2700000">
                <a:off x="1002432" y="2160882"/>
                <a:ext cx="138335" cy="38702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842" extrusionOk="0">
                    <a:moveTo>
                      <a:pt x="1278" y="0"/>
                    </a:moveTo>
                    <a:cubicBezTo>
                      <a:pt x="1173" y="0"/>
                      <a:pt x="1068" y="41"/>
                      <a:pt x="968" y="136"/>
                    </a:cubicBezTo>
                    <a:cubicBezTo>
                      <a:pt x="134" y="1103"/>
                      <a:pt x="201" y="2971"/>
                      <a:pt x="101" y="4172"/>
                    </a:cubicBezTo>
                    <a:cubicBezTo>
                      <a:pt x="68" y="5306"/>
                      <a:pt x="1" y="6474"/>
                      <a:pt x="134" y="7575"/>
                    </a:cubicBezTo>
                    <a:lnTo>
                      <a:pt x="134" y="7641"/>
                    </a:lnTo>
                    <a:cubicBezTo>
                      <a:pt x="201" y="7708"/>
                      <a:pt x="234" y="7775"/>
                      <a:pt x="268" y="7841"/>
                    </a:cubicBezTo>
                    <a:cubicBezTo>
                      <a:pt x="368" y="6574"/>
                      <a:pt x="1202" y="5440"/>
                      <a:pt x="1769" y="4339"/>
                    </a:cubicBezTo>
                    <a:cubicBezTo>
                      <a:pt x="2236" y="3505"/>
                      <a:pt x="2803" y="2404"/>
                      <a:pt x="2469" y="1437"/>
                    </a:cubicBezTo>
                    <a:cubicBezTo>
                      <a:pt x="2413" y="1156"/>
                      <a:pt x="1837" y="0"/>
                      <a:pt x="1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34"/>
              <p:cNvSpPr/>
              <p:nvPr/>
            </p:nvSpPr>
            <p:spPr>
              <a:xfrm rot="2700000">
                <a:off x="878928" y="2455377"/>
                <a:ext cx="19790" cy="3795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69" extrusionOk="0">
                    <a:moveTo>
                      <a:pt x="0" y="1"/>
                    </a:moveTo>
                    <a:lnTo>
                      <a:pt x="0" y="434"/>
                    </a:lnTo>
                    <a:cubicBezTo>
                      <a:pt x="67" y="434"/>
                      <a:pt x="134" y="468"/>
                      <a:pt x="167" y="468"/>
                    </a:cubicBezTo>
                    <a:cubicBezTo>
                      <a:pt x="300" y="568"/>
                      <a:pt x="334" y="668"/>
                      <a:pt x="300" y="768"/>
                    </a:cubicBezTo>
                    <a:cubicBezTo>
                      <a:pt x="334" y="768"/>
                      <a:pt x="400" y="735"/>
                      <a:pt x="400" y="735"/>
                    </a:cubicBezTo>
                    <a:cubicBezTo>
                      <a:pt x="267" y="468"/>
                      <a:pt x="134" y="2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34"/>
              <p:cNvSpPr/>
              <p:nvPr/>
            </p:nvSpPr>
            <p:spPr>
              <a:xfrm rot="2700000">
                <a:off x="870198" y="2471810"/>
                <a:ext cx="18162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47" extrusionOk="0">
                    <a:moveTo>
                      <a:pt x="1" y="0"/>
                    </a:moveTo>
                    <a:cubicBezTo>
                      <a:pt x="1" y="67"/>
                      <a:pt x="34" y="134"/>
                      <a:pt x="34" y="201"/>
                    </a:cubicBezTo>
                    <a:cubicBezTo>
                      <a:pt x="85" y="303"/>
                      <a:pt x="156" y="346"/>
                      <a:pt x="245" y="346"/>
                    </a:cubicBezTo>
                    <a:cubicBezTo>
                      <a:pt x="273" y="346"/>
                      <a:pt x="303" y="342"/>
                      <a:pt x="334" y="334"/>
                    </a:cubicBezTo>
                    <a:cubicBezTo>
                      <a:pt x="368" y="201"/>
                      <a:pt x="334" y="67"/>
                      <a:pt x="201" y="34"/>
                    </a:cubicBezTo>
                    <a:cubicBezTo>
                      <a:pt x="168" y="0"/>
                      <a:pt x="1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34"/>
              <p:cNvSpPr/>
              <p:nvPr/>
            </p:nvSpPr>
            <p:spPr>
              <a:xfrm rot="2700000">
                <a:off x="861971" y="2460161"/>
                <a:ext cx="29661" cy="291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67"/>
                      <a:pt x="200" y="368"/>
                      <a:pt x="267" y="534"/>
                    </a:cubicBezTo>
                    <a:cubicBezTo>
                      <a:pt x="334" y="534"/>
                      <a:pt x="334" y="568"/>
                      <a:pt x="367" y="568"/>
                    </a:cubicBezTo>
                    <a:cubicBezTo>
                      <a:pt x="390" y="583"/>
                      <a:pt x="414" y="590"/>
                      <a:pt x="436" y="590"/>
                    </a:cubicBezTo>
                    <a:cubicBezTo>
                      <a:pt x="510" y="590"/>
                      <a:pt x="575" y="519"/>
                      <a:pt x="601" y="468"/>
                    </a:cubicBezTo>
                    <a:lnTo>
                      <a:pt x="601" y="468"/>
                    </a:lnTo>
                    <a:cubicBezTo>
                      <a:pt x="570" y="478"/>
                      <a:pt x="536" y="485"/>
                      <a:pt x="502" y="485"/>
                    </a:cubicBezTo>
                    <a:cubicBezTo>
                      <a:pt x="428" y="485"/>
                      <a:pt x="357" y="449"/>
                      <a:pt x="334" y="334"/>
                    </a:cubicBezTo>
                    <a:cubicBezTo>
                      <a:pt x="267" y="301"/>
                      <a:pt x="267" y="201"/>
                      <a:pt x="267" y="67"/>
                    </a:cubicBezTo>
                    <a:cubicBezTo>
                      <a:pt x="200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34"/>
              <p:cNvSpPr/>
              <p:nvPr/>
            </p:nvSpPr>
            <p:spPr>
              <a:xfrm rot="2700000">
                <a:off x="868049" y="2434501"/>
                <a:ext cx="26404" cy="296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601" extrusionOk="0">
                    <a:moveTo>
                      <a:pt x="434" y="0"/>
                    </a:moveTo>
                    <a:cubicBezTo>
                      <a:pt x="434" y="100"/>
                      <a:pt x="367" y="167"/>
                      <a:pt x="301" y="167"/>
                    </a:cubicBezTo>
                    <a:cubicBezTo>
                      <a:pt x="287" y="181"/>
                      <a:pt x="262" y="189"/>
                      <a:pt x="232" y="189"/>
                    </a:cubicBezTo>
                    <a:cubicBezTo>
                      <a:pt x="190" y="189"/>
                      <a:pt x="140" y="173"/>
                      <a:pt x="101" y="133"/>
                    </a:cubicBezTo>
                    <a:lnTo>
                      <a:pt x="0" y="67"/>
                    </a:lnTo>
                    <a:lnTo>
                      <a:pt x="0" y="67"/>
                    </a:lnTo>
                    <a:cubicBezTo>
                      <a:pt x="101" y="234"/>
                      <a:pt x="167" y="334"/>
                      <a:pt x="267" y="500"/>
                    </a:cubicBezTo>
                    <a:cubicBezTo>
                      <a:pt x="334" y="500"/>
                      <a:pt x="467" y="534"/>
                      <a:pt x="534" y="600"/>
                    </a:cubicBezTo>
                    <a:lnTo>
                      <a:pt x="534" y="167"/>
                    </a:lnTo>
                    <a:cubicBezTo>
                      <a:pt x="501" y="100"/>
                      <a:pt x="467" y="0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34"/>
              <p:cNvSpPr/>
              <p:nvPr/>
            </p:nvSpPr>
            <p:spPr>
              <a:xfrm rot="2700000">
                <a:off x="589706" y="2152742"/>
                <a:ext cx="413278" cy="21586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4374" extrusionOk="0">
                    <a:moveTo>
                      <a:pt x="1352" y="1"/>
                    </a:moveTo>
                    <a:cubicBezTo>
                      <a:pt x="837" y="1"/>
                      <a:pt x="392" y="127"/>
                      <a:pt x="301" y="538"/>
                    </a:cubicBezTo>
                    <a:cubicBezTo>
                      <a:pt x="1" y="1805"/>
                      <a:pt x="1735" y="2706"/>
                      <a:pt x="2669" y="3039"/>
                    </a:cubicBezTo>
                    <a:cubicBezTo>
                      <a:pt x="4504" y="3707"/>
                      <a:pt x="6539" y="3707"/>
                      <a:pt x="8373" y="4374"/>
                    </a:cubicBezTo>
                    <a:cubicBezTo>
                      <a:pt x="8306" y="4207"/>
                      <a:pt x="8173" y="4007"/>
                      <a:pt x="8073" y="3840"/>
                    </a:cubicBezTo>
                    <a:cubicBezTo>
                      <a:pt x="7006" y="3506"/>
                      <a:pt x="5938" y="3373"/>
                      <a:pt x="4871" y="3173"/>
                    </a:cubicBezTo>
                    <a:cubicBezTo>
                      <a:pt x="3536" y="2939"/>
                      <a:pt x="1869" y="2606"/>
                      <a:pt x="1001" y="1438"/>
                    </a:cubicBezTo>
                    <a:cubicBezTo>
                      <a:pt x="422" y="665"/>
                      <a:pt x="887" y="457"/>
                      <a:pt x="1555" y="457"/>
                    </a:cubicBezTo>
                    <a:cubicBezTo>
                      <a:pt x="2156" y="457"/>
                      <a:pt x="2920" y="625"/>
                      <a:pt x="3236" y="704"/>
                    </a:cubicBezTo>
                    <a:cubicBezTo>
                      <a:pt x="5004" y="1171"/>
                      <a:pt x="6572" y="2172"/>
                      <a:pt x="7873" y="3440"/>
                    </a:cubicBezTo>
                    <a:lnTo>
                      <a:pt x="7372" y="2439"/>
                    </a:lnTo>
                    <a:cubicBezTo>
                      <a:pt x="6072" y="1372"/>
                      <a:pt x="4637" y="638"/>
                      <a:pt x="3003" y="271"/>
                    </a:cubicBezTo>
                    <a:cubicBezTo>
                      <a:pt x="2676" y="180"/>
                      <a:pt x="1965" y="1"/>
                      <a:pt x="1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34"/>
              <p:cNvSpPr/>
              <p:nvPr/>
            </p:nvSpPr>
            <p:spPr>
              <a:xfrm rot="2700000">
                <a:off x="900455" y="2440895"/>
                <a:ext cx="49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34"/>
              <p:cNvSpPr/>
              <p:nvPr/>
            </p:nvSpPr>
            <p:spPr>
              <a:xfrm rot="2700000">
                <a:off x="890151" y="2439934"/>
                <a:ext cx="6663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8" extrusionOk="0">
                    <a:moveTo>
                      <a:pt x="134" y="1"/>
                    </a:moveTo>
                    <a:cubicBezTo>
                      <a:pt x="134" y="34"/>
                      <a:pt x="67" y="134"/>
                      <a:pt x="1" y="167"/>
                    </a:cubicBezTo>
                    <a:cubicBezTo>
                      <a:pt x="67" y="167"/>
                      <a:pt x="134" y="134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34"/>
              <p:cNvSpPr/>
              <p:nvPr/>
            </p:nvSpPr>
            <p:spPr>
              <a:xfrm rot="2700000">
                <a:off x="886453" y="2408791"/>
                <a:ext cx="23097" cy="3829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76" extrusionOk="0">
                    <a:moveTo>
                      <a:pt x="0" y="0"/>
                    </a:moveTo>
                    <a:cubicBezTo>
                      <a:pt x="0" y="234"/>
                      <a:pt x="0" y="401"/>
                      <a:pt x="33" y="567"/>
                    </a:cubicBezTo>
                    <a:cubicBezTo>
                      <a:pt x="61" y="706"/>
                      <a:pt x="159" y="776"/>
                      <a:pt x="267" y="776"/>
                    </a:cubicBezTo>
                    <a:cubicBezTo>
                      <a:pt x="289" y="776"/>
                      <a:pt x="311" y="773"/>
                      <a:pt x="334" y="767"/>
                    </a:cubicBezTo>
                    <a:cubicBezTo>
                      <a:pt x="367" y="767"/>
                      <a:pt x="467" y="701"/>
                      <a:pt x="467" y="601"/>
                    </a:cubicBezTo>
                    <a:cubicBezTo>
                      <a:pt x="467" y="534"/>
                      <a:pt x="400" y="434"/>
                      <a:pt x="367" y="334"/>
                    </a:cubicBezTo>
                    <a:cubicBezTo>
                      <a:pt x="234" y="234"/>
                      <a:pt x="134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34"/>
              <p:cNvSpPr/>
              <p:nvPr/>
            </p:nvSpPr>
            <p:spPr>
              <a:xfrm rot="2700000">
                <a:off x="898563" y="2433548"/>
                <a:ext cx="498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cubicBezTo>
                      <a:pt x="0" y="34"/>
                      <a:pt x="33" y="134"/>
                      <a:pt x="100" y="167"/>
                    </a:cubicBezTo>
                    <a:lnTo>
                      <a:pt x="100" y="134"/>
                    </a:lnTo>
                    <a:cubicBezTo>
                      <a:pt x="100" y="134"/>
                      <a:pt x="100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34"/>
              <p:cNvSpPr/>
              <p:nvPr/>
            </p:nvSpPr>
            <p:spPr>
              <a:xfrm rot="2700000">
                <a:off x="873909" y="2382743"/>
                <a:ext cx="39531" cy="5710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157" extrusionOk="0">
                    <a:moveTo>
                      <a:pt x="0" y="0"/>
                    </a:moveTo>
                    <a:lnTo>
                      <a:pt x="500" y="1001"/>
                    </a:lnTo>
                    <a:lnTo>
                      <a:pt x="567" y="1101"/>
                    </a:lnTo>
                    <a:cubicBezTo>
                      <a:pt x="606" y="1140"/>
                      <a:pt x="645" y="1156"/>
                      <a:pt x="691" y="1156"/>
                    </a:cubicBezTo>
                    <a:cubicBezTo>
                      <a:pt x="723" y="1156"/>
                      <a:pt x="759" y="1148"/>
                      <a:pt x="801" y="1134"/>
                    </a:cubicBezTo>
                    <a:cubicBezTo>
                      <a:pt x="667" y="1134"/>
                      <a:pt x="500" y="1101"/>
                      <a:pt x="500" y="934"/>
                    </a:cubicBezTo>
                    <a:cubicBezTo>
                      <a:pt x="500" y="768"/>
                      <a:pt x="467" y="601"/>
                      <a:pt x="467" y="434"/>
                    </a:cubicBezTo>
                    <a:cubicBezTo>
                      <a:pt x="334" y="267"/>
                      <a:pt x="167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34"/>
              <p:cNvSpPr/>
              <p:nvPr/>
            </p:nvSpPr>
            <p:spPr>
              <a:xfrm rot="2700000">
                <a:off x="899284" y="2392271"/>
                <a:ext cx="19840" cy="395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02" extrusionOk="0">
                    <a:moveTo>
                      <a:pt x="1" y="1"/>
                    </a:moveTo>
                    <a:cubicBezTo>
                      <a:pt x="1" y="134"/>
                      <a:pt x="34" y="301"/>
                      <a:pt x="34" y="468"/>
                    </a:cubicBezTo>
                    <a:cubicBezTo>
                      <a:pt x="168" y="535"/>
                      <a:pt x="268" y="668"/>
                      <a:pt x="401" y="802"/>
                    </a:cubicBezTo>
                    <a:cubicBezTo>
                      <a:pt x="234" y="535"/>
                      <a:pt x="101" y="2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34"/>
              <p:cNvSpPr/>
              <p:nvPr/>
            </p:nvSpPr>
            <p:spPr>
              <a:xfrm rot="2700000">
                <a:off x="609570" y="2177321"/>
                <a:ext cx="379274" cy="167058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385" extrusionOk="0">
                    <a:moveTo>
                      <a:pt x="1134" y="1"/>
                    </a:moveTo>
                    <a:cubicBezTo>
                      <a:pt x="466" y="1"/>
                      <a:pt x="0" y="209"/>
                      <a:pt x="580" y="982"/>
                    </a:cubicBezTo>
                    <a:cubicBezTo>
                      <a:pt x="1414" y="2150"/>
                      <a:pt x="3115" y="2483"/>
                      <a:pt x="4449" y="2717"/>
                    </a:cubicBezTo>
                    <a:cubicBezTo>
                      <a:pt x="5550" y="2917"/>
                      <a:pt x="6651" y="3050"/>
                      <a:pt x="7685" y="3384"/>
                    </a:cubicBezTo>
                    <a:cubicBezTo>
                      <a:pt x="7618" y="3217"/>
                      <a:pt x="7518" y="3084"/>
                      <a:pt x="7451" y="2917"/>
                    </a:cubicBezTo>
                    <a:cubicBezTo>
                      <a:pt x="6117" y="1683"/>
                      <a:pt x="4583" y="682"/>
                      <a:pt x="2815" y="248"/>
                    </a:cubicBezTo>
                    <a:cubicBezTo>
                      <a:pt x="2499" y="169"/>
                      <a:pt x="1734" y="1"/>
                      <a:pt x="1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34"/>
              <p:cNvSpPr/>
              <p:nvPr/>
            </p:nvSpPr>
            <p:spPr>
              <a:xfrm rot="2700000">
                <a:off x="887521" y="2231147"/>
                <a:ext cx="87058" cy="17184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482" extrusionOk="0">
                    <a:moveTo>
                      <a:pt x="246" y="1"/>
                    </a:moveTo>
                    <a:cubicBezTo>
                      <a:pt x="117" y="1"/>
                      <a:pt x="0" y="115"/>
                      <a:pt x="62" y="280"/>
                    </a:cubicBezTo>
                    <a:cubicBezTo>
                      <a:pt x="429" y="1214"/>
                      <a:pt x="829" y="2148"/>
                      <a:pt x="1296" y="3048"/>
                    </a:cubicBezTo>
                    <a:cubicBezTo>
                      <a:pt x="1430" y="3215"/>
                      <a:pt x="1596" y="3349"/>
                      <a:pt x="1763" y="3482"/>
                    </a:cubicBezTo>
                    <a:cubicBezTo>
                      <a:pt x="1730" y="3315"/>
                      <a:pt x="1730" y="3182"/>
                      <a:pt x="1730" y="3015"/>
                    </a:cubicBezTo>
                    <a:cubicBezTo>
                      <a:pt x="1263" y="2048"/>
                      <a:pt x="829" y="1114"/>
                      <a:pt x="462" y="146"/>
                    </a:cubicBezTo>
                    <a:cubicBezTo>
                      <a:pt x="411" y="44"/>
                      <a:pt x="326" y="1"/>
                      <a:pt x="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34"/>
              <p:cNvSpPr/>
              <p:nvPr/>
            </p:nvSpPr>
            <p:spPr>
              <a:xfrm rot="2700000">
                <a:off x="962630" y="2263169"/>
                <a:ext cx="75312" cy="221988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98" extrusionOk="0">
                    <a:moveTo>
                      <a:pt x="1387" y="1"/>
                    </a:moveTo>
                    <a:cubicBezTo>
                      <a:pt x="1364" y="1"/>
                      <a:pt x="1344" y="9"/>
                      <a:pt x="1335" y="28"/>
                    </a:cubicBezTo>
                    <a:cubicBezTo>
                      <a:pt x="668" y="1329"/>
                      <a:pt x="1" y="2996"/>
                      <a:pt x="234" y="4464"/>
                    </a:cubicBezTo>
                    <a:cubicBezTo>
                      <a:pt x="301" y="4498"/>
                      <a:pt x="334" y="4498"/>
                      <a:pt x="334" y="4498"/>
                    </a:cubicBezTo>
                    <a:cubicBezTo>
                      <a:pt x="468" y="3797"/>
                      <a:pt x="501" y="3130"/>
                      <a:pt x="668" y="2396"/>
                    </a:cubicBezTo>
                    <a:cubicBezTo>
                      <a:pt x="868" y="1629"/>
                      <a:pt x="1202" y="862"/>
                      <a:pt x="1502" y="128"/>
                    </a:cubicBezTo>
                    <a:cubicBezTo>
                      <a:pt x="1526" y="56"/>
                      <a:pt x="1446" y="1"/>
                      <a:pt x="1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34"/>
              <p:cNvSpPr/>
              <p:nvPr/>
            </p:nvSpPr>
            <p:spPr>
              <a:xfrm rot="2700000">
                <a:off x="782094" y="2302360"/>
                <a:ext cx="159507" cy="9258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1876" extrusionOk="0">
                    <a:moveTo>
                      <a:pt x="101" y="1"/>
                    </a:moveTo>
                    <a:cubicBezTo>
                      <a:pt x="34" y="67"/>
                      <a:pt x="1" y="201"/>
                      <a:pt x="67" y="234"/>
                    </a:cubicBezTo>
                    <a:cubicBezTo>
                      <a:pt x="668" y="368"/>
                      <a:pt x="1201" y="568"/>
                      <a:pt x="1702" y="801"/>
                    </a:cubicBezTo>
                    <a:cubicBezTo>
                      <a:pt x="2202" y="1102"/>
                      <a:pt x="2602" y="1569"/>
                      <a:pt x="3103" y="1869"/>
                    </a:cubicBezTo>
                    <a:cubicBezTo>
                      <a:pt x="3116" y="1873"/>
                      <a:pt x="3129" y="1875"/>
                      <a:pt x="3140" y="1875"/>
                    </a:cubicBezTo>
                    <a:cubicBezTo>
                      <a:pt x="3211" y="1875"/>
                      <a:pt x="3232" y="1793"/>
                      <a:pt x="3203" y="1735"/>
                    </a:cubicBezTo>
                    <a:cubicBezTo>
                      <a:pt x="2502" y="801"/>
                      <a:pt x="1235" y="268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34"/>
              <p:cNvSpPr/>
              <p:nvPr/>
            </p:nvSpPr>
            <p:spPr>
              <a:xfrm rot="2700000">
                <a:off x="896588" y="2540101"/>
                <a:ext cx="49451" cy="2830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736" extrusionOk="0">
                    <a:moveTo>
                      <a:pt x="952" y="0"/>
                    </a:moveTo>
                    <a:cubicBezTo>
                      <a:pt x="928" y="0"/>
                      <a:pt x="898" y="17"/>
                      <a:pt x="868" y="47"/>
                    </a:cubicBezTo>
                    <a:cubicBezTo>
                      <a:pt x="134" y="1614"/>
                      <a:pt x="1" y="3949"/>
                      <a:pt x="501" y="5651"/>
                    </a:cubicBezTo>
                    <a:cubicBezTo>
                      <a:pt x="516" y="5709"/>
                      <a:pt x="556" y="5735"/>
                      <a:pt x="594" y="5735"/>
                    </a:cubicBezTo>
                    <a:cubicBezTo>
                      <a:pt x="642" y="5735"/>
                      <a:pt x="687" y="5692"/>
                      <a:pt x="668" y="5617"/>
                    </a:cubicBezTo>
                    <a:cubicBezTo>
                      <a:pt x="368" y="4483"/>
                      <a:pt x="434" y="3449"/>
                      <a:pt x="601" y="2315"/>
                    </a:cubicBezTo>
                    <a:cubicBezTo>
                      <a:pt x="701" y="1581"/>
                      <a:pt x="968" y="814"/>
                      <a:pt x="1001" y="80"/>
                    </a:cubicBezTo>
                    <a:cubicBezTo>
                      <a:pt x="1001" y="25"/>
                      <a:pt x="981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34"/>
              <p:cNvSpPr/>
              <p:nvPr/>
            </p:nvSpPr>
            <p:spPr>
              <a:xfrm rot="2700000">
                <a:off x="685301" y="2688543"/>
                <a:ext cx="172290" cy="7787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578" extrusionOk="0">
                    <a:moveTo>
                      <a:pt x="234" y="0"/>
                    </a:moveTo>
                    <a:cubicBezTo>
                      <a:pt x="67" y="0"/>
                      <a:pt x="0" y="234"/>
                      <a:pt x="134" y="267"/>
                    </a:cubicBezTo>
                    <a:cubicBezTo>
                      <a:pt x="768" y="401"/>
                      <a:pt x="1401" y="567"/>
                      <a:pt x="2002" y="834"/>
                    </a:cubicBezTo>
                    <a:cubicBezTo>
                      <a:pt x="2469" y="1034"/>
                      <a:pt x="2869" y="1401"/>
                      <a:pt x="3370" y="1568"/>
                    </a:cubicBezTo>
                    <a:cubicBezTo>
                      <a:pt x="3376" y="1574"/>
                      <a:pt x="3385" y="1577"/>
                      <a:pt x="3394" y="1577"/>
                    </a:cubicBezTo>
                    <a:cubicBezTo>
                      <a:pt x="3435" y="1577"/>
                      <a:pt x="3490" y="1528"/>
                      <a:pt x="3436" y="1501"/>
                    </a:cubicBezTo>
                    <a:cubicBezTo>
                      <a:pt x="2869" y="534"/>
                      <a:pt x="1235" y="234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34"/>
              <p:cNvSpPr/>
              <p:nvPr/>
            </p:nvSpPr>
            <p:spPr>
              <a:xfrm rot="2700000">
                <a:off x="845176" y="2902052"/>
                <a:ext cx="80839" cy="31768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437" extrusionOk="0">
                    <a:moveTo>
                      <a:pt x="777" y="0"/>
                    </a:moveTo>
                    <a:cubicBezTo>
                      <a:pt x="745" y="0"/>
                      <a:pt x="714" y="8"/>
                      <a:pt x="701" y="22"/>
                    </a:cubicBezTo>
                    <a:cubicBezTo>
                      <a:pt x="0" y="2057"/>
                      <a:pt x="567" y="4392"/>
                      <a:pt x="1368" y="6327"/>
                    </a:cubicBezTo>
                    <a:cubicBezTo>
                      <a:pt x="1398" y="6402"/>
                      <a:pt x="1462" y="6436"/>
                      <a:pt x="1517" y="6436"/>
                    </a:cubicBezTo>
                    <a:cubicBezTo>
                      <a:pt x="1584" y="6436"/>
                      <a:pt x="1638" y="6385"/>
                      <a:pt x="1601" y="6293"/>
                    </a:cubicBezTo>
                    <a:cubicBezTo>
                      <a:pt x="867" y="4192"/>
                      <a:pt x="567" y="2224"/>
                      <a:pt x="867" y="56"/>
                    </a:cubicBezTo>
                    <a:cubicBezTo>
                      <a:pt x="867" y="16"/>
                      <a:pt x="822" y="0"/>
                      <a:pt x="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34"/>
              <p:cNvSpPr/>
              <p:nvPr/>
            </p:nvSpPr>
            <p:spPr>
              <a:xfrm rot="2700000">
                <a:off x="549130" y="3080916"/>
                <a:ext cx="264875" cy="79408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1609" extrusionOk="0">
                    <a:moveTo>
                      <a:pt x="5200" y="0"/>
                    </a:moveTo>
                    <a:cubicBezTo>
                      <a:pt x="3632" y="0"/>
                      <a:pt x="1130" y="167"/>
                      <a:pt x="29" y="1501"/>
                    </a:cubicBezTo>
                    <a:cubicBezTo>
                      <a:pt x="1" y="1530"/>
                      <a:pt x="21" y="1608"/>
                      <a:pt x="91" y="1608"/>
                    </a:cubicBezTo>
                    <a:cubicBezTo>
                      <a:pt x="103" y="1608"/>
                      <a:pt x="115" y="1606"/>
                      <a:pt x="129" y="1601"/>
                    </a:cubicBezTo>
                    <a:cubicBezTo>
                      <a:pt x="1797" y="834"/>
                      <a:pt x="3365" y="334"/>
                      <a:pt x="5266" y="300"/>
                    </a:cubicBezTo>
                    <a:cubicBezTo>
                      <a:pt x="5366" y="267"/>
                      <a:pt x="5366" y="0"/>
                      <a:pt x="5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34"/>
              <p:cNvSpPr/>
              <p:nvPr/>
            </p:nvSpPr>
            <p:spPr>
              <a:xfrm rot="2700000">
                <a:off x="908114" y="3332600"/>
                <a:ext cx="44615" cy="27943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662" extrusionOk="0">
                    <a:moveTo>
                      <a:pt x="736" y="0"/>
                    </a:moveTo>
                    <a:cubicBezTo>
                      <a:pt x="717" y="0"/>
                      <a:pt x="701" y="14"/>
                      <a:pt x="701" y="53"/>
                    </a:cubicBezTo>
                    <a:cubicBezTo>
                      <a:pt x="168" y="1754"/>
                      <a:pt x="1" y="3889"/>
                      <a:pt x="635" y="5590"/>
                    </a:cubicBezTo>
                    <a:cubicBezTo>
                      <a:pt x="666" y="5637"/>
                      <a:pt x="733" y="5662"/>
                      <a:pt x="789" y="5662"/>
                    </a:cubicBezTo>
                    <a:cubicBezTo>
                      <a:pt x="854" y="5662"/>
                      <a:pt x="904" y="5628"/>
                      <a:pt x="868" y="5557"/>
                    </a:cubicBezTo>
                    <a:cubicBezTo>
                      <a:pt x="802" y="4656"/>
                      <a:pt x="635" y="3722"/>
                      <a:pt x="635" y="2822"/>
                    </a:cubicBezTo>
                    <a:cubicBezTo>
                      <a:pt x="635" y="1888"/>
                      <a:pt x="768" y="987"/>
                      <a:pt x="802" y="53"/>
                    </a:cubicBezTo>
                    <a:cubicBezTo>
                      <a:pt x="802" y="33"/>
                      <a:pt x="765" y="0"/>
                      <a:pt x="7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34"/>
              <p:cNvSpPr/>
              <p:nvPr/>
            </p:nvSpPr>
            <p:spPr>
              <a:xfrm rot="2700000">
                <a:off x="599766" y="3478239"/>
                <a:ext cx="230920" cy="138878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2814" extrusionOk="0">
                    <a:moveTo>
                      <a:pt x="4423" y="1"/>
                    </a:moveTo>
                    <a:cubicBezTo>
                      <a:pt x="4413" y="1"/>
                      <a:pt x="4403" y="1"/>
                      <a:pt x="4392" y="3"/>
                    </a:cubicBezTo>
                    <a:cubicBezTo>
                      <a:pt x="2691" y="270"/>
                      <a:pt x="1223" y="1471"/>
                      <a:pt x="56" y="2672"/>
                    </a:cubicBezTo>
                    <a:cubicBezTo>
                      <a:pt x="1" y="2754"/>
                      <a:pt x="36" y="2814"/>
                      <a:pt x="88" y="2814"/>
                    </a:cubicBezTo>
                    <a:cubicBezTo>
                      <a:pt x="99" y="2814"/>
                      <a:pt x="111" y="2811"/>
                      <a:pt x="123" y="2805"/>
                    </a:cubicBezTo>
                    <a:cubicBezTo>
                      <a:pt x="1590" y="1938"/>
                      <a:pt x="2758" y="837"/>
                      <a:pt x="4426" y="303"/>
                    </a:cubicBezTo>
                    <a:cubicBezTo>
                      <a:pt x="4679" y="272"/>
                      <a:pt x="4602" y="1"/>
                      <a:pt x="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34"/>
              <p:cNvSpPr/>
              <p:nvPr/>
            </p:nvSpPr>
            <p:spPr>
              <a:xfrm rot="2700000">
                <a:off x="1021975" y="3693356"/>
                <a:ext cx="96632" cy="329576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6678" extrusionOk="0">
                    <a:moveTo>
                      <a:pt x="573" y="1"/>
                    </a:moveTo>
                    <a:cubicBezTo>
                      <a:pt x="553" y="1"/>
                      <a:pt x="535" y="11"/>
                      <a:pt x="535" y="39"/>
                    </a:cubicBezTo>
                    <a:cubicBezTo>
                      <a:pt x="1" y="2241"/>
                      <a:pt x="968" y="4576"/>
                      <a:pt x="1702" y="6644"/>
                    </a:cubicBezTo>
                    <a:cubicBezTo>
                      <a:pt x="1724" y="6666"/>
                      <a:pt x="1761" y="6677"/>
                      <a:pt x="1800" y="6677"/>
                    </a:cubicBezTo>
                    <a:cubicBezTo>
                      <a:pt x="1876" y="6677"/>
                      <a:pt x="1958" y="6633"/>
                      <a:pt x="1936" y="6544"/>
                    </a:cubicBezTo>
                    <a:cubicBezTo>
                      <a:pt x="1135" y="4375"/>
                      <a:pt x="635" y="2374"/>
                      <a:pt x="635" y="39"/>
                    </a:cubicBezTo>
                    <a:cubicBezTo>
                      <a:pt x="635" y="20"/>
                      <a:pt x="601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34"/>
              <p:cNvSpPr/>
              <p:nvPr/>
            </p:nvSpPr>
            <p:spPr>
              <a:xfrm rot="2700000">
                <a:off x="717030" y="3887247"/>
                <a:ext cx="250760" cy="17456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3537" extrusionOk="0">
                    <a:moveTo>
                      <a:pt x="4989" y="1"/>
                    </a:moveTo>
                    <a:cubicBezTo>
                      <a:pt x="4980" y="1"/>
                      <a:pt x="4971" y="3"/>
                      <a:pt x="4961" y="7"/>
                    </a:cubicBezTo>
                    <a:cubicBezTo>
                      <a:pt x="3260" y="541"/>
                      <a:pt x="858" y="1742"/>
                      <a:pt x="24" y="3410"/>
                    </a:cubicBezTo>
                    <a:cubicBezTo>
                      <a:pt x="0" y="3482"/>
                      <a:pt x="28" y="3537"/>
                      <a:pt x="83" y="3537"/>
                    </a:cubicBezTo>
                    <a:cubicBezTo>
                      <a:pt x="105" y="3537"/>
                      <a:pt x="130" y="3528"/>
                      <a:pt x="158" y="3510"/>
                    </a:cubicBezTo>
                    <a:cubicBezTo>
                      <a:pt x="858" y="2876"/>
                      <a:pt x="1459" y="2176"/>
                      <a:pt x="2259" y="1642"/>
                    </a:cubicBezTo>
                    <a:cubicBezTo>
                      <a:pt x="3093" y="1041"/>
                      <a:pt x="4027" y="508"/>
                      <a:pt x="4995" y="107"/>
                    </a:cubicBezTo>
                    <a:cubicBezTo>
                      <a:pt x="5081" y="79"/>
                      <a:pt x="5043" y="1"/>
                      <a:pt x="49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34"/>
              <p:cNvSpPr/>
              <p:nvPr/>
            </p:nvSpPr>
            <p:spPr>
              <a:xfrm rot="2700000">
                <a:off x="1255982" y="4084846"/>
                <a:ext cx="67070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047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134" y="1602"/>
                      <a:pt x="201" y="3803"/>
                      <a:pt x="1202" y="5004"/>
                    </a:cubicBezTo>
                    <a:cubicBezTo>
                      <a:pt x="1212" y="5035"/>
                      <a:pt x="1231" y="5047"/>
                      <a:pt x="1252" y="5047"/>
                    </a:cubicBezTo>
                    <a:cubicBezTo>
                      <a:pt x="1301" y="5047"/>
                      <a:pt x="1358" y="4984"/>
                      <a:pt x="1335" y="4937"/>
                    </a:cubicBezTo>
                    <a:cubicBezTo>
                      <a:pt x="1135" y="4170"/>
                      <a:pt x="801" y="3503"/>
                      <a:pt x="634" y="2769"/>
                    </a:cubicBezTo>
                    <a:cubicBezTo>
                      <a:pt x="401" y="1869"/>
                      <a:pt x="301" y="968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34"/>
              <p:cNvSpPr/>
              <p:nvPr/>
            </p:nvSpPr>
            <p:spPr>
              <a:xfrm rot="2700000">
                <a:off x="1013894" y="4262377"/>
                <a:ext cx="153240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694" extrusionOk="0">
                    <a:moveTo>
                      <a:pt x="2937" y="1"/>
                    </a:moveTo>
                    <a:cubicBezTo>
                      <a:pt x="2911" y="1"/>
                      <a:pt x="2884" y="14"/>
                      <a:pt x="2861" y="45"/>
                    </a:cubicBezTo>
                    <a:cubicBezTo>
                      <a:pt x="1860" y="1079"/>
                      <a:pt x="459" y="2113"/>
                      <a:pt x="25" y="3581"/>
                    </a:cubicBezTo>
                    <a:cubicBezTo>
                      <a:pt x="0" y="3656"/>
                      <a:pt x="50" y="3693"/>
                      <a:pt x="119" y="3693"/>
                    </a:cubicBezTo>
                    <a:cubicBezTo>
                      <a:pt x="142" y="3693"/>
                      <a:pt x="167" y="3689"/>
                      <a:pt x="192" y="3681"/>
                    </a:cubicBezTo>
                    <a:cubicBezTo>
                      <a:pt x="659" y="3081"/>
                      <a:pt x="1026" y="2447"/>
                      <a:pt x="1526" y="1913"/>
                    </a:cubicBezTo>
                    <a:cubicBezTo>
                      <a:pt x="2027" y="1379"/>
                      <a:pt x="2560" y="846"/>
                      <a:pt x="3027" y="245"/>
                    </a:cubicBezTo>
                    <a:cubicBezTo>
                      <a:pt x="3104" y="143"/>
                      <a:pt x="3024" y="1"/>
                      <a:pt x="2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34"/>
              <p:cNvSpPr/>
              <p:nvPr/>
            </p:nvSpPr>
            <p:spPr>
              <a:xfrm rot="2700000">
                <a:off x="770047" y="4388017"/>
                <a:ext cx="824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67" y="1"/>
                    </a:moveTo>
                    <a:cubicBezTo>
                      <a:pt x="0" y="34"/>
                      <a:pt x="0" y="168"/>
                      <a:pt x="67" y="168"/>
                    </a:cubicBezTo>
                    <a:cubicBezTo>
                      <a:pt x="167" y="168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34"/>
              <p:cNvSpPr/>
              <p:nvPr/>
            </p:nvSpPr>
            <p:spPr>
              <a:xfrm rot="2700000">
                <a:off x="784581" y="4351448"/>
                <a:ext cx="44467" cy="6736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65" extrusionOk="0">
                    <a:moveTo>
                      <a:pt x="801" y="0"/>
                    </a:moveTo>
                    <a:cubicBezTo>
                      <a:pt x="334" y="134"/>
                      <a:pt x="33" y="768"/>
                      <a:pt x="0" y="1235"/>
                    </a:cubicBezTo>
                    <a:cubicBezTo>
                      <a:pt x="0" y="1323"/>
                      <a:pt x="47" y="1364"/>
                      <a:pt x="95" y="1364"/>
                    </a:cubicBezTo>
                    <a:cubicBezTo>
                      <a:pt x="139" y="1364"/>
                      <a:pt x="184" y="1331"/>
                      <a:pt x="200" y="1268"/>
                    </a:cubicBezTo>
                    <a:cubicBezTo>
                      <a:pt x="300" y="1034"/>
                      <a:pt x="334" y="834"/>
                      <a:pt x="500" y="601"/>
                    </a:cubicBezTo>
                    <a:lnTo>
                      <a:pt x="867" y="100"/>
                    </a:lnTo>
                    <a:cubicBezTo>
                      <a:pt x="901" y="67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34"/>
              <p:cNvSpPr/>
              <p:nvPr/>
            </p:nvSpPr>
            <p:spPr>
              <a:xfrm rot="2700000">
                <a:off x="788423" y="4371616"/>
                <a:ext cx="41703" cy="69291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404" extrusionOk="0">
                    <a:moveTo>
                      <a:pt x="707" y="0"/>
                    </a:moveTo>
                    <a:cubicBezTo>
                      <a:pt x="667" y="0"/>
                      <a:pt x="626" y="26"/>
                      <a:pt x="601" y="86"/>
                    </a:cubicBezTo>
                    <a:cubicBezTo>
                      <a:pt x="468" y="286"/>
                      <a:pt x="335" y="520"/>
                      <a:pt x="201" y="786"/>
                    </a:cubicBezTo>
                    <a:cubicBezTo>
                      <a:pt x="134" y="953"/>
                      <a:pt x="1" y="1187"/>
                      <a:pt x="168" y="1354"/>
                    </a:cubicBezTo>
                    <a:cubicBezTo>
                      <a:pt x="168" y="1387"/>
                      <a:pt x="176" y="1404"/>
                      <a:pt x="193" y="1404"/>
                    </a:cubicBezTo>
                    <a:cubicBezTo>
                      <a:pt x="209" y="1404"/>
                      <a:pt x="234" y="1387"/>
                      <a:pt x="268" y="1354"/>
                    </a:cubicBezTo>
                    <a:cubicBezTo>
                      <a:pt x="435" y="1287"/>
                      <a:pt x="435" y="1053"/>
                      <a:pt x="468" y="953"/>
                    </a:cubicBezTo>
                    <a:cubicBezTo>
                      <a:pt x="535" y="686"/>
                      <a:pt x="668" y="453"/>
                      <a:pt x="802" y="186"/>
                    </a:cubicBezTo>
                    <a:cubicBezTo>
                      <a:pt x="844" y="80"/>
                      <a:pt x="778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34"/>
              <p:cNvSpPr/>
              <p:nvPr/>
            </p:nvSpPr>
            <p:spPr>
              <a:xfrm rot="2700000">
                <a:off x="804405" y="4407561"/>
                <a:ext cx="35040" cy="6988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416" extrusionOk="0">
                    <a:moveTo>
                      <a:pt x="569" y="0"/>
                    </a:moveTo>
                    <a:cubicBezTo>
                      <a:pt x="523" y="0"/>
                      <a:pt x="471" y="25"/>
                      <a:pt x="434" y="88"/>
                    </a:cubicBezTo>
                    <a:cubicBezTo>
                      <a:pt x="334" y="288"/>
                      <a:pt x="234" y="488"/>
                      <a:pt x="167" y="688"/>
                    </a:cubicBezTo>
                    <a:cubicBezTo>
                      <a:pt x="67" y="921"/>
                      <a:pt x="0" y="1155"/>
                      <a:pt x="67" y="1322"/>
                    </a:cubicBezTo>
                    <a:cubicBezTo>
                      <a:pt x="86" y="1380"/>
                      <a:pt x="128" y="1416"/>
                      <a:pt x="166" y="1416"/>
                    </a:cubicBezTo>
                    <a:cubicBezTo>
                      <a:pt x="194" y="1416"/>
                      <a:pt x="220" y="1397"/>
                      <a:pt x="234" y="1355"/>
                    </a:cubicBezTo>
                    <a:cubicBezTo>
                      <a:pt x="367" y="1255"/>
                      <a:pt x="367" y="1022"/>
                      <a:pt x="400" y="821"/>
                    </a:cubicBezTo>
                    <a:cubicBezTo>
                      <a:pt x="434" y="588"/>
                      <a:pt x="567" y="354"/>
                      <a:pt x="667" y="154"/>
                    </a:cubicBezTo>
                    <a:cubicBezTo>
                      <a:pt x="709" y="71"/>
                      <a:pt x="646" y="0"/>
                      <a:pt x="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34"/>
              <p:cNvSpPr/>
              <p:nvPr/>
            </p:nvSpPr>
            <p:spPr>
              <a:xfrm rot="2700000">
                <a:off x="1495764" y="3861848"/>
                <a:ext cx="23097" cy="669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6" extrusionOk="0">
                    <a:moveTo>
                      <a:pt x="337" y="0"/>
                    </a:moveTo>
                    <a:cubicBezTo>
                      <a:pt x="294" y="0"/>
                      <a:pt x="250" y="25"/>
                      <a:pt x="234" y="72"/>
                    </a:cubicBezTo>
                    <a:cubicBezTo>
                      <a:pt x="134" y="438"/>
                      <a:pt x="1" y="939"/>
                      <a:pt x="167" y="1306"/>
                    </a:cubicBezTo>
                    <a:cubicBezTo>
                      <a:pt x="167" y="1339"/>
                      <a:pt x="192" y="1356"/>
                      <a:pt x="222" y="1356"/>
                    </a:cubicBezTo>
                    <a:cubicBezTo>
                      <a:pt x="251" y="1356"/>
                      <a:pt x="284" y="1339"/>
                      <a:pt x="301" y="1306"/>
                    </a:cubicBezTo>
                    <a:cubicBezTo>
                      <a:pt x="468" y="939"/>
                      <a:pt x="401" y="472"/>
                      <a:pt x="434" y="105"/>
                    </a:cubicBezTo>
                    <a:cubicBezTo>
                      <a:pt x="434" y="33"/>
                      <a:pt x="386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34"/>
              <p:cNvSpPr/>
              <p:nvPr/>
            </p:nvSpPr>
            <p:spPr>
              <a:xfrm rot="2700000">
                <a:off x="1525137" y="3901692"/>
                <a:ext cx="18162" cy="522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058" extrusionOk="0">
                    <a:moveTo>
                      <a:pt x="267" y="1"/>
                    </a:moveTo>
                    <a:cubicBezTo>
                      <a:pt x="217" y="1"/>
                      <a:pt x="167" y="26"/>
                      <a:pt x="167" y="76"/>
                    </a:cubicBezTo>
                    <a:cubicBezTo>
                      <a:pt x="167" y="243"/>
                      <a:pt x="100" y="410"/>
                      <a:pt x="67" y="576"/>
                    </a:cubicBezTo>
                    <a:cubicBezTo>
                      <a:pt x="34" y="710"/>
                      <a:pt x="0" y="877"/>
                      <a:pt x="34" y="1010"/>
                    </a:cubicBezTo>
                    <a:cubicBezTo>
                      <a:pt x="34" y="1034"/>
                      <a:pt x="67" y="1057"/>
                      <a:pt x="110" y="1057"/>
                    </a:cubicBezTo>
                    <a:cubicBezTo>
                      <a:pt x="128" y="1057"/>
                      <a:pt x="148" y="1053"/>
                      <a:pt x="167" y="1043"/>
                    </a:cubicBezTo>
                    <a:cubicBezTo>
                      <a:pt x="267" y="910"/>
                      <a:pt x="267" y="743"/>
                      <a:pt x="334" y="576"/>
                    </a:cubicBezTo>
                    <a:cubicBezTo>
                      <a:pt x="367" y="410"/>
                      <a:pt x="367" y="243"/>
                      <a:pt x="367" y="76"/>
                    </a:cubicBezTo>
                    <a:cubicBezTo>
                      <a:pt x="367" y="26"/>
                      <a:pt x="31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34"/>
              <p:cNvSpPr/>
              <p:nvPr/>
            </p:nvSpPr>
            <p:spPr>
              <a:xfrm rot="2700000">
                <a:off x="1545398" y="3937600"/>
                <a:ext cx="28032" cy="5103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34" extrusionOk="0">
                    <a:moveTo>
                      <a:pt x="371" y="0"/>
                    </a:moveTo>
                    <a:cubicBezTo>
                      <a:pt x="322" y="0"/>
                      <a:pt x="279" y="26"/>
                      <a:pt x="267" y="86"/>
                    </a:cubicBezTo>
                    <a:cubicBezTo>
                      <a:pt x="167" y="353"/>
                      <a:pt x="1" y="720"/>
                      <a:pt x="134" y="986"/>
                    </a:cubicBezTo>
                    <a:cubicBezTo>
                      <a:pt x="134" y="1010"/>
                      <a:pt x="167" y="1034"/>
                      <a:pt x="210" y="1034"/>
                    </a:cubicBezTo>
                    <a:cubicBezTo>
                      <a:pt x="228" y="1034"/>
                      <a:pt x="248" y="1030"/>
                      <a:pt x="267" y="1020"/>
                    </a:cubicBezTo>
                    <a:cubicBezTo>
                      <a:pt x="468" y="853"/>
                      <a:pt x="501" y="419"/>
                      <a:pt x="568" y="186"/>
                    </a:cubicBezTo>
                    <a:cubicBezTo>
                      <a:pt x="568" y="79"/>
                      <a:pt x="45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34"/>
              <p:cNvSpPr/>
              <p:nvPr/>
            </p:nvSpPr>
            <p:spPr>
              <a:xfrm rot="2700000">
                <a:off x="510395" y="3863001"/>
                <a:ext cx="68748" cy="6608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9" extrusionOk="0">
                    <a:moveTo>
                      <a:pt x="1203" y="0"/>
                    </a:moveTo>
                    <a:cubicBezTo>
                      <a:pt x="1191" y="0"/>
                      <a:pt x="1180" y="2"/>
                      <a:pt x="1168" y="5"/>
                    </a:cubicBezTo>
                    <a:cubicBezTo>
                      <a:pt x="667" y="272"/>
                      <a:pt x="334" y="672"/>
                      <a:pt x="34" y="1139"/>
                    </a:cubicBezTo>
                    <a:cubicBezTo>
                      <a:pt x="0" y="1172"/>
                      <a:pt x="0" y="1206"/>
                      <a:pt x="34" y="1272"/>
                    </a:cubicBezTo>
                    <a:cubicBezTo>
                      <a:pt x="67" y="1306"/>
                      <a:pt x="67" y="1339"/>
                      <a:pt x="167" y="1339"/>
                    </a:cubicBezTo>
                    <a:cubicBezTo>
                      <a:pt x="200" y="1339"/>
                      <a:pt x="234" y="1306"/>
                      <a:pt x="300" y="1272"/>
                    </a:cubicBezTo>
                    <a:cubicBezTo>
                      <a:pt x="534" y="839"/>
                      <a:pt x="867" y="438"/>
                      <a:pt x="1301" y="171"/>
                    </a:cubicBezTo>
                    <a:cubicBezTo>
                      <a:pt x="1392" y="141"/>
                      <a:pt x="1318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34"/>
              <p:cNvSpPr/>
              <p:nvPr/>
            </p:nvSpPr>
            <p:spPr>
              <a:xfrm rot="2700000">
                <a:off x="492654" y="3893630"/>
                <a:ext cx="58236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98" extrusionOk="0">
                    <a:moveTo>
                      <a:pt x="968" y="1"/>
                    </a:moveTo>
                    <a:cubicBezTo>
                      <a:pt x="946" y="1"/>
                      <a:pt x="923" y="5"/>
                      <a:pt x="902" y="16"/>
                    </a:cubicBezTo>
                    <a:cubicBezTo>
                      <a:pt x="701" y="183"/>
                      <a:pt x="501" y="350"/>
                      <a:pt x="335" y="550"/>
                    </a:cubicBezTo>
                    <a:cubicBezTo>
                      <a:pt x="201" y="683"/>
                      <a:pt x="1" y="950"/>
                      <a:pt x="68" y="1150"/>
                    </a:cubicBezTo>
                    <a:cubicBezTo>
                      <a:pt x="68" y="1174"/>
                      <a:pt x="101" y="1198"/>
                      <a:pt x="144" y="1198"/>
                    </a:cubicBezTo>
                    <a:cubicBezTo>
                      <a:pt x="162" y="1198"/>
                      <a:pt x="182" y="1194"/>
                      <a:pt x="201" y="1184"/>
                    </a:cubicBezTo>
                    <a:cubicBezTo>
                      <a:pt x="401" y="1150"/>
                      <a:pt x="501" y="850"/>
                      <a:pt x="568" y="683"/>
                    </a:cubicBezTo>
                    <a:cubicBezTo>
                      <a:pt x="701" y="483"/>
                      <a:pt x="902" y="317"/>
                      <a:pt x="1068" y="150"/>
                    </a:cubicBezTo>
                    <a:cubicBezTo>
                      <a:pt x="1180" y="122"/>
                      <a:pt x="1082" y="1"/>
                      <a:pt x="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34"/>
              <p:cNvSpPr/>
              <p:nvPr/>
            </p:nvSpPr>
            <p:spPr>
              <a:xfrm rot="2700000">
                <a:off x="512392" y="3941140"/>
                <a:ext cx="24133" cy="3627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35" extrusionOk="0">
                    <a:moveTo>
                      <a:pt x="356" y="1"/>
                    </a:moveTo>
                    <a:cubicBezTo>
                      <a:pt x="317" y="1"/>
                      <a:pt x="280" y="23"/>
                      <a:pt x="267" y="74"/>
                    </a:cubicBezTo>
                    <a:cubicBezTo>
                      <a:pt x="167" y="274"/>
                      <a:pt x="67" y="440"/>
                      <a:pt x="1" y="641"/>
                    </a:cubicBezTo>
                    <a:cubicBezTo>
                      <a:pt x="1" y="699"/>
                      <a:pt x="34" y="734"/>
                      <a:pt x="69" y="734"/>
                    </a:cubicBezTo>
                    <a:cubicBezTo>
                      <a:pt x="94" y="734"/>
                      <a:pt x="120" y="716"/>
                      <a:pt x="134" y="674"/>
                    </a:cubicBezTo>
                    <a:cubicBezTo>
                      <a:pt x="234" y="474"/>
                      <a:pt x="401" y="307"/>
                      <a:pt x="468" y="140"/>
                    </a:cubicBezTo>
                    <a:cubicBezTo>
                      <a:pt x="488" y="58"/>
                      <a:pt x="420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34"/>
              <p:cNvSpPr/>
              <p:nvPr/>
            </p:nvSpPr>
            <p:spPr>
              <a:xfrm rot="2700000">
                <a:off x="1251545" y="3563316"/>
                <a:ext cx="21468" cy="714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48" extrusionOk="0">
                    <a:moveTo>
                      <a:pt x="376" y="1"/>
                    </a:moveTo>
                    <a:cubicBezTo>
                      <a:pt x="343" y="1"/>
                      <a:pt x="301" y="18"/>
                      <a:pt x="301" y="51"/>
                    </a:cubicBezTo>
                    <a:cubicBezTo>
                      <a:pt x="201" y="418"/>
                      <a:pt x="1" y="1085"/>
                      <a:pt x="334" y="1419"/>
                    </a:cubicBezTo>
                    <a:cubicBezTo>
                      <a:pt x="345" y="1439"/>
                      <a:pt x="355" y="1447"/>
                      <a:pt x="364" y="1447"/>
                    </a:cubicBezTo>
                    <a:cubicBezTo>
                      <a:pt x="385" y="1447"/>
                      <a:pt x="401" y="1408"/>
                      <a:pt x="401" y="1385"/>
                    </a:cubicBezTo>
                    <a:cubicBezTo>
                      <a:pt x="434" y="1185"/>
                      <a:pt x="368" y="985"/>
                      <a:pt x="368" y="751"/>
                    </a:cubicBezTo>
                    <a:cubicBezTo>
                      <a:pt x="368" y="518"/>
                      <a:pt x="401" y="318"/>
                      <a:pt x="401" y="51"/>
                    </a:cubicBezTo>
                    <a:cubicBezTo>
                      <a:pt x="434" y="18"/>
                      <a:pt x="409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34"/>
              <p:cNvSpPr/>
              <p:nvPr/>
            </p:nvSpPr>
            <p:spPr>
              <a:xfrm rot="2700000">
                <a:off x="1272672" y="3594798"/>
                <a:ext cx="20185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288" extrusionOk="0">
                    <a:moveTo>
                      <a:pt x="265" y="0"/>
                    </a:moveTo>
                    <a:cubicBezTo>
                      <a:pt x="222" y="0"/>
                      <a:pt x="180" y="11"/>
                      <a:pt x="167" y="37"/>
                    </a:cubicBezTo>
                    <a:cubicBezTo>
                      <a:pt x="100" y="237"/>
                      <a:pt x="34" y="404"/>
                      <a:pt x="34" y="604"/>
                    </a:cubicBezTo>
                    <a:cubicBezTo>
                      <a:pt x="0" y="837"/>
                      <a:pt x="0" y="1071"/>
                      <a:pt x="100" y="1238"/>
                    </a:cubicBezTo>
                    <a:cubicBezTo>
                      <a:pt x="100" y="1271"/>
                      <a:pt x="117" y="1288"/>
                      <a:pt x="134" y="1288"/>
                    </a:cubicBezTo>
                    <a:cubicBezTo>
                      <a:pt x="150" y="1288"/>
                      <a:pt x="167" y="1271"/>
                      <a:pt x="167" y="1238"/>
                    </a:cubicBezTo>
                    <a:cubicBezTo>
                      <a:pt x="234" y="1071"/>
                      <a:pt x="200" y="971"/>
                      <a:pt x="234" y="771"/>
                    </a:cubicBezTo>
                    <a:cubicBezTo>
                      <a:pt x="234" y="537"/>
                      <a:pt x="301" y="270"/>
                      <a:pt x="367" y="70"/>
                    </a:cubicBezTo>
                    <a:cubicBezTo>
                      <a:pt x="408" y="29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34"/>
              <p:cNvSpPr/>
              <p:nvPr/>
            </p:nvSpPr>
            <p:spPr>
              <a:xfrm rot="2700000">
                <a:off x="1296559" y="3617358"/>
                <a:ext cx="18162" cy="5833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82" extrusionOk="0">
                    <a:moveTo>
                      <a:pt x="272" y="1"/>
                    </a:moveTo>
                    <a:cubicBezTo>
                      <a:pt x="242" y="1"/>
                      <a:pt x="213" y="20"/>
                      <a:pt x="200" y="59"/>
                    </a:cubicBezTo>
                    <a:cubicBezTo>
                      <a:pt x="134" y="393"/>
                      <a:pt x="0" y="793"/>
                      <a:pt x="0" y="1127"/>
                    </a:cubicBezTo>
                    <a:cubicBezTo>
                      <a:pt x="0" y="1166"/>
                      <a:pt x="46" y="1182"/>
                      <a:pt x="91" y="1182"/>
                    </a:cubicBezTo>
                    <a:cubicBezTo>
                      <a:pt x="122" y="1182"/>
                      <a:pt x="153" y="1174"/>
                      <a:pt x="167" y="1160"/>
                    </a:cubicBezTo>
                    <a:cubicBezTo>
                      <a:pt x="300" y="826"/>
                      <a:pt x="300" y="459"/>
                      <a:pt x="367" y="126"/>
                    </a:cubicBezTo>
                    <a:cubicBezTo>
                      <a:pt x="367" y="45"/>
                      <a:pt x="318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34"/>
              <p:cNvSpPr/>
              <p:nvPr/>
            </p:nvSpPr>
            <p:spPr>
              <a:xfrm rot="2700000">
                <a:off x="1121321" y="3173420"/>
                <a:ext cx="18162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43" extrusionOk="0">
                    <a:moveTo>
                      <a:pt x="253" y="0"/>
                    </a:moveTo>
                    <a:cubicBezTo>
                      <a:pt x="210" y="0"/>
                      <a:pt x="167" y="26"/>
                      <a:pt x="167" y="88"/>
                    </a:cubicBezTo>
                    <a:cubicBezTo>
                      <a:pt x="134" y="389"/>
                      <a:pt x="67" y="622"/>
                      <a:pt x="34" y="922"/>
                    </a:cubicBezTo>
                    <a:cubicBezTo>
                      <a:pt x="34" y="1156"/>
                      <a:pt x="0" y="1489"/>
                      <a:pt x="167" y="1723"/>
                    </a:cubicBezTo>
                    <a:cubicBezTo>
                      <a:pt x="179" y="1735"/>
                      <a:pt x="200" y="1743"/>
                      <a:pt x="224" y="1743"/>
                    </a:cubicBezTo>
                    <a:cubicBezTo>
                      <a:pt x="265" y="1743"/>
                      <a:pt x="313" y="1720"/>
                      <a:pt x="334" y="1656"/>
                    </a:cubicBezTo>
                    <a:cubicBezTo>
                      <a:pt x="367" y="1423"/>
                      <a:pt x="300" y="1156"/>
                      <a:pt x="300" y="922"/>
                    </a:cubicBezTo>
                    <a:cubicBezTo>
                      <a:pt x="300" y="622"/>
                      <a:pt x="334" y="355"/>
                      <a:pt x="334" y="88"/>
                    </a:cubicBezTo>
                    <a:cubicBezTo>
                      <a:pt x="352" y="35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34"/>
              <p:cNvSpPr/>
              <p:nvPr/>
            </p:nvSpPr>
            <p:spPr>
              <a:xfrm rot="2700000">
                <a:off x="1135220" y="3207174"/>
                <a:ext cx="23097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57" extrusionOk="0">
                    <a:moveTo>
                      <a:pt x="332" y="1"/>
                    </a:moveTo>
                    <a:cubicBezTo>
                      <a:pt x="288" y="1"/>
                      <a:pt x="247" y="30"/>
                      <a:pt x="234" y="98"/>
                    </a:cubicBezTo>
                    <a:cubicBezTo>
                      <a:pt x="134" y="298"/>
                      <a:pt x="100" y="498"/>
                      <a:pt x="100" y="765"/>
                    </a:cubicBezTo>
                    <a:cubicBezTo>
                      <a:pt x="67" y="965"/>
                      <a:pt x="0" y="1265"/>
                      <a:pt x="134" y="1432"/>
                    </a:cubicBezTo>
                    <a:cubicBezTo>
                      <a:pt x="150" y="1449"/>
                      <a:pt x="167" y="1457"/>
                      <a:pt x="188" y="1457"/>
                    </a:cubicBezTo>
                    <a:cubicBezTo>
                      <a:pt x="209" y="1457"/>
                      <a:pt x="234" y="1449"/>
                      <a:pt x="267" y="1432"/>
                    </a:cubicBezTo>
                    <a:cubicBezTo>
                      <a:pt x="334" y="1298"/>
                      <a:pt x="334" y="1132"/>
                      <a:pt x="334" y="965"/>
                    </a:cubicBezTo>
                    <a:cubicBezTo>
                      <a:pt x="334" y="698"/>
                      <a:pt x="367" y="431"/>
                      <a:pt x="467" y="164"/>
                    </a:cubicBezTo>
                    <a:cubicBezTo>
                      <a:pt x="467" y="65"/>
                      <a:pt x="396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34"/>
              <p:cNvSpPr/>
              <p:nvPr/>
            </p:nvSpPr>
            <p:spPr>
              <a:xfrm rot="2700000">
                <a:off x="1154834" y="3229660"/>
                <a:ext cx="18557" cy="5562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27" extrusionOk="0">
                    <a:moveTo>
                      <a:pt x="301" y="1"/>
                    </a:moveTo>
                    <a:cubicBezTo>
                      <a:pt x="275" y="1"/>
                      <a:pt x="247" y="16"/>
                      <a:pt x="234" y="42"/>
                    </a:cubicBezTo>
                    <a:cubicBezTo>
                      <a:pt x="167" y="242"/>
                      <a:pt x="134" y="409"/>
                      <a:pt x="101" y="643"/>
                    </a:cubicBezTo>
                    <a:cubicBezTo>
                      <a:pt x="67" y="776"/>
                      <a:pt x="1" y="910"/>
                      <a:pt x="101" y="1076"/>
                    </a:cubicBezTo>
                    <a:cubicBezTo>
                      <a:pt x="101" y="1110"/>
                      <a:pt x="117" y="1126"/>
                      <a:pt x="134" y="1126"/>
                    </a:cubicBezTo>
                    <a:cubicBezTo>
                      <a:pt x="151" y="1126"/>
                      <a:pt x="167" y="1110"/>
                      <a:pt x="167" y="1076"/>
                    </a:cubicBezTo>
                    <a:cubicBezTo>
                      <a:pt x="268" y="976"/>
                      <a:pt x="234" y="809"/>
                      <a:pt x="268" y="676"/>
                    </a:cubicBezTo>
                    <a:cubicBezTo>
                      <a:pt x="268" y="476"/>
                      <a:pt x="301" y="309"/>
                      <a:pt x="334" y="142"/>
                    </a:cubicBezTo>
                    <a:cubicBezTo>
                      <a:pt x="375" y="4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34"/>
              <p:cNvSpPr/>
              <p:nvPr/>
            </p:nvSpPr>
            <p:spPr>
              <a:xfrm rot="2700000">
                <a:off x="415876" y="3466882"/>
                <a:ext cx="45750" cy="46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3" extrusionOk="0">
                    <a:moveTo>
                      <a:pt x="785" y="1"/>
                    </a:moveTo>
                    <a:cubicBezTo>
                      <a:pt x="767" y="1"/>
                      <a:pt x="749" y="10"/>
                      <a:pt x="734" y="32"/>
                    </a:cubicBezTo>
                    <a:cubicBezTo>
                      <a:pt x="567" y="166"/>
                      <a:pt x="434" y="266"/>
                      <a:pt x="300" y="399"/>
                    </a:cubicBezTo>
                    <a:cubicBezTo>
                      <a:pt x="167" y="532"/>
                      <a:pt x="0" y="699"/>
                      <a:pt x="0" y="866"/>
                    </a:cubicBezTo>
                    <a:cubicBezTo>
                      <a:pt x="0" y="899"/>
                      <a:pt x="67" y="933"/>
                      <a:pt x="134" y="933"/>
                    </a:cubicBezTo>
                    <a:cubicBezTo>
                      <a:pt x="300" y="899"/>
                      <a:pt x="334" y="733"/>
                      <a:pt x="467" y="599"/>
                    </a:cubicBezTo>
                    <a:cubicBezTo>
                      <a:pt x="601" y="432"/>
                      <a:pt x="767" y="332"/>
                      <a:pt x="901" y="166"/>
                    </a:cubicBezTo>
                    <a:cubicBezTo>
                      <a:pt x="927" y="114"/>
                      <a:pt x="852" y="1"/>
                      <a:pt x="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34"/>
              <p:cNvSpPr/>
              <p:nvPr/>
            </p:nvSpPr>
            <p:spPr>
              <a:xfrm rot="2700000">
                <a:off x="420596" y="3493899"/>
                <a:ext cx="46638" cy="4338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879" extrusionOk="0">
                    <a:moveTo>
                      <a:pt x="763" y="1"/>
                    </a:moveTo>
                    <a:cubicBezTo>
                      <a:pt x="732" y="1"/>
                      <a:pt x="699" y="14"/>
                      <a:pt x="668" y="45"/>
                    </a:cubicBezTo>
                    <a:cubicBezTo>
                      <a:pt x="534" y="178"/>
                      <a:pt x="401" y="245"/>
                      <a:pt x="301" y="378"/>
                    </a:cubicBezTo>
                    <a:cubicBezTo>
                      <a:pt x="168" y="445"/>
                      <a:pt x="1" y="578"/>
                      <a:pt x="1" y="745"/>
                    </a:cubicBezTo>
                    <a:cubicBezTo>
                      <a:pt x="1" y="779"/>
                      <a:pt x="34" y="879"/>
                      <a:pt x="67" y="879"/>
                    </a:cubicBezTo>
                    <a:cubicBezTo>
                      <a:pt x="234" y="879"/>
                      <a:pt x="334" y="745"/>
                      <a:pt x="468" y="612"/>
                    </a:cubicBezTo>
                    <a:cubicBezTo>
                      <a:pt x="568" y="478"/>
                      <a:pt x="735" y="378"/>
                      <a:pt x="868" y="245"/>
                    </a:cubicBezTo>
                    <a:cubicBezTo>
                      <a:pt x="945" y="142"/>
                      <a:pt x="864" y="1"/>
                      <a:pt x="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34"/>
              <p:cNvSpPr/>
              <p:nvPr/>
            </p:nvSpPr>
            <p:spPr>
              <a:xfrm rot="2700000">
                <a:off x="1115275" y="2791911"/>
                <a:ext cx="27391" cy="7333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86" extrusionOk="0">
                    <a:moveTo>
                      <a:pt x="427" y="1"/>
                    </a:moveTo>
                    <a:cubicBezTo>
                      <a:pt x="386" y="1"/>
                      <a:pt x="347" y="20"/>
                      <a:pt x="334" y="59"/>
                    </a:cubicBezTo>
                    <a:cubicBezTo>
                      <a:pt x="201" y="459"/>
                      <a:pt x="1" y="1026"/>
                      <a:pt x="167" y="1460"/>
                    </a:cubicBezTo>
                    <a:cubicBezTo>
                      <a:pt x="184" y="1477"/>
                      <a:pt x="201" y="1485"/>
                      <a:pt x="222" y="1485"/>
                    </a:cubicBezTo>
                    <a:cubicBezTo>
                      <a:pt x="242" y="1485"/>
                      <a:pt x="267" y="1477"/>
                      <a:pt x="301" y="1460"/>
                    </a:cubicBezTo>
                    <a:cubicBezTo>
                      <a:pt x="367" y="1293"/>
                      <a:pt x="367" y="1060"/>
                      <a:pt x="367" y="860"/>
                    </a:cubicBezTo>
                    <a:cubicBezTo>
                      <a:pt x="401" y="626"/>
                      <a:pt x="434" y="359"/>
                      <a:pt x="534" y="126"/>
                    </a:cubicBezTo>
                    <a:cubicBezTo>
                      <a:pt x="554" y="45"/>
                      <a:pt x="489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34"/>
              <p:cNvSpPr/>
              <p:nvPr/>
            </p:nvSpPr>
            <p:spPr>
              <a:xfrm rot="2700000">
                <a:off x="1127338" y="2819105"/>
                <a:ext cx="24133" cy="6327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282" extrusionOk="0">
                    <a:moveTo>
                      <a:pt x="351" y="0"/>
                    </a:moveTo>
                    <a:cubicBezTo>
                      <a:pt x="306" y="0"/>
                      <a:pt x="260" y="25"/>
                      <a:pt x="234" y="89"/>
                    </a:cubicBezTo>
                    <a:lnTo>
                      <a:pt x="134" y="723"/>
                    </a:lnTo>
                    <a:cubicBezTo>
                      <a:pt x="68" y="890"/>
                      <a:pt x="1" y="1090"/>
                      <a:pt x="68" y="1257"/>
                    </a:cubicBezTo>
                    <a:cubicBezTo>
                      <a:pt x="101" y="1273"/>
                      <a:pt x="126" y="1282"/>
                      <a:pt x="147" y="1282"/>
                    </a:cubicBezTo>
                    <a:cubicBezTo>
                      <a:pt x="168" y="1282"/>
                      <a:pt x="184" y="1273"/>
                      <a:pt x="201" y="1257"/>
                    </a:cubicBezTo>
                    <a:cubicBezTo>
                      <a:pt x="334" y="1123"/>
                      <a:pt x="334" y="923"/>
                      <a:pt x="334" y="756"/>
                    </a:cubicBezTo>
                    <a:lnTo>
                      <a:pt x="468" y="123"/>
                    </a:lnTo>
                    <a:cubicBezTo>
                      <a:pt x="488" y="61"/>
                      <a:pt x="421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34"/>
              <p:cNvSpPr/>
              <p:nvPr/>
            </p:nvSpPr>
            <p:spPr>
              <a:xfrm rot="2700000">
                <a:off x="1140407" y="2871738"/>
                <a:ext cx="3045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74" extrusionOk="0">
                    <a:moveTo>
                      <a:pt x="504" y="0"/>
                    </a:moveTo>
                    <a:cubicBezTo>
                      <a:pt x="485" y="0"/>
                      <a:pt x="468" y="8"/>
                      <a:pt x="459" y="27"/>
                    </a:cubicBezTo>
                    <a:cubicBezTo>
                      <a:pt x="292" y="261"/>
                      <a:pt x="125" y="461"/>
                      <a:pt x="25" y="661"/>
                    </a:cubicBezTo>
                    <a:cubicBezTo>
                      <a:pt x="0" y="736"/>
                      <a:pt x="69" y="773"/>
                      <a:pt x="119" y="773"/>
                    </a:cubicBezTo>
                    <a:cubicBezTo>
                      <a:pt x="136" y="773"/>
                      <a:pt x="150" y="769"/>
                      <a:pt x="159" y="761"/>
                    </a:cubicBezTo>
                    <a:cubicBezTo>
                      <a:pt x="325" y="594"/>
                      <a:pt x="459" y="327"/>
                      <a:pt x="592" y="127"/>
                    </a:cubicBezTo>
                    <a:cubicBezTo>
                      <a:pt x="616" y="55"/>
                      <a:pt x="554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34"/>
              <p:cNvSpPr/>
              <p:nvPr/>
            </p:nvSpPr>
            <p:spPr>
              <a:xfrm rot="2700000">
                <a:off x="422100" y="2970125"/>
                <a:ext cx="65441" cy="353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17" extrusionOk="0">
                    <a:moveTo>
                      <a:pt x="1155" y="1"/>
                    </a:moveTo>
                    <a:cubicBezTo>
                      <a:pt x="998" y="1"/>
                      <a:pt x="851" y="61"/>
                      <a:pt x="658" y="143"/>
                    </a:cubicBezTo>
                    <a:cubicBezTo>
                      <a:pt x="425" y="243"/>
                      <a:pt x="225" y="410"/>
                      <a:pt x="58" y="543"/>
                    </a:cubicBezTo>
                    <a:cubicBezTo>
                      <a:pt x="0" y="630"/>
                      <a:pt x="68" y="717"/>
                      <a:pt x="130" y="717"/>
                    </a:cubicBezTo>
                    <a:cubicBezTo>
                      <a:pt x="140" y="717"/>
                      <a:pt x="149" y="715"/>
                      <a:pt x="158" y="710"/>
                    </a:cubicBezTo>
                    <a:cubicBezTo>
                      <a:pt x="325" y="577"/>
                      <a:pt x="558" y="477"/>
                      <a:pt x="759" y="343"/>
                    </a:cubicBezTo>
                    <a:cubicBezTo>
                      <a:pt x="925" y="243"/>
                      <a:pt x="1125" y="243"/>
                      <a:pt x="1292" y="143"/>
                    </a:cubicBezTo>
                    <a:cubicBezTo>
                      <a:pt x="1326" y="76"/>
                      <a:pt x="1292" y="10"/>
                      <a:pt x="1259" y="10"/>
                    </a:cubicBezTo>
                    <a:cubicBezTo>
                      <a:pt x="1223" y="4"/>
                      <a:pt x="1189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34"/>
              <p:cNvSpPr/>
              <p:nvPr/>
            </p:nvSpPr>
            <p:spPr>
              <a:xfrm rot="2700000">
                <a:off x="419356" y="2998202"/>
                <a:ext cx="73930" cy="48119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75" extrusionOk="0">
                    <a:moveTo>
                      <a:pt x="1397" y="0"/>
                    </a:moveTo>
                    <a:cubicBezTo>
                      <a:pt x="1163" y="0"/>
                      <a:pt x="897" y="200"/>
                      <a:pt x="696" y="334"/>
                    </a:cubicBezTo>
                    <a:cubicBezTo>
                      <a:pt x="463" y="500"/>
                      <a:pt x="229" y="667"/>
                      <a:pt x="29" y="867"/>
                    </a:cubicBezTo>
                    <a:cubicBezTo>
                      <a:pt x="1" y="896"/>
                      <a:pt x="21" y="974"/>
                      <a:pt x="49" y="974"/>
                    </a:cubicBezTo>
                    <a:cubicBezTo>
                      <a:pt x="53" y="974"/>
                      <a:pt x="58" y="972"/>
                      <a:pt x="63" y="967"/>
                    </a:cubicBezTo>
                    <a:cubicBezTo>
                      <a:pt x="263" y="801"/>
                      <a:pt x="530" y="634"/>
                      <a:pt x="763" y="500"/>
                    </a:cubicBezTo>
                    <a:cubicBezTo>
                      <a:pt x="997" y="367"/>
                      <a:pt x="1264" y="334"/>
                      <a:pt x="1430" y="134"/>
                    </a:cubicBezTo>
                    <a:cubicBezTo>
                      <a:pt x="1497" y="67"/>
                      <a:pt x="1430" y="0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34"/>
              <p:cNvSpPr/>
              <p:nvPr/>
            </p:nvSpPr>
            <p:spPr>
              <a:xfrm rot="2700000">
                <a:off x="412753" y="3016249"/>
                <a:ext cx="67070" cy="50586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02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2" y="5"/>
                    </a:cubicBezTo>
                    <a:cubicBezTo>
                      <a:pt x="795" y="172"/>
                      <a:pt x="428" y="606"/>
                      <a:pt x="27" y="839"/>
                    </a:cubicBezTo>
                    <a:cubicBezTo>
                      <a:pt x="0" y="921"/>
                      <a:pt x="39" y="1024"/>
                      <a:pt x="109" y="1024"/>
                    </a:cubicBezTo>
                    <a:cubicBezTo>
                      <a:pt x="125" y="1024"/>
                      <a:pt x="142" y="1019"/>
                      <a:pt x="161" y="1006"/>
                    </a:cubicBezTo>
                    <a:cubicBezTo>
                      <a:pt x="361" y="906"/>
                      <a:pt x="595" y="773"/>
                      <a:pt x="761" y="606"/>
                    </a:cubicBezTo>
                    <a:cubicBezTo>
                      <a:pt x="961" y="472"/>
                      <a:pt x="1162" y="339"/>
                      <a:pt x="1328" y="139"/>
                    </a:cubicBezTo>
                    <a:cubicBezTo>
                      <a:pt x="1358" y="109"/>
                      <a:pt x="1335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34"/>
              <p:cNvSpPr/>
              <p:nvPr/>
            </p:nvSpPr>
            <p:spPr>
              <a:xfrm rot="2700000">
                <a:off x="1054006" y="2524221"/>
                <a:ext cx="2744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043" extrusionOk="0">
                    <a:moveTo>
                      <a:pt x="452" y="1"/>
                    </a:moveTo>
                    <a:cubicBezTo>
                      <a:pt x="422" y="1"/>
                      <a:pt x="391" y="15"/>
                      <a:pt x="367" y="50"/>
                    </a:cubicBezTo>
                    <a:cubicBezTo>
                      <a:pt x="234" y="284"/>
                      <a:pt x="0" y="717"/>
                      <a:pt x="100" y="1017"/>
                    </a:cubicBezTo>
                    <a:cubicBezTo>
                      <a:pt x="100" y="1034"/>
                      <a:pt x="117" y="1042"/>
                      <a:pt x="138" y="1042"/>
                    </a:cubicBezTo>
                    <a:cubicBezTo>
                      <a:pt x="159" y="1042"/>
                      <a:pt x="184" y="1034"/>
                      <a:pt x="201" y="1017"/>
                    </a:cubicBezTo>
                    <a:cubicBezTo>
                      <a:pt x="267" y="884"/>
                      <a:pt x="267" y="717"/>
                      <a:pt x="334" y="584"/>
                    </a:cubicBezTo>
                    <a:cubicBezTo>
                      <a:pt x="367" y="417"/>
                      <a:pt x="434" y="250"/>
                      <a:pt x="534" y="117"/>
                    </a:cubicBezTo>
                    <a:cubicBezTo>
                      <a:pt x="556" y="52"/>
                      <a:pt x="507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34"/>
              <p:cNvSpPr/>
              <p:nvPr/>
            </p:nvSpPr>
            <p:spPr>
              <a:xfrm rot="2700000">
                <a:off x="1065891" y="2544523"/>
                <a:ext cx="24084" cy="4629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938" extrusionOk="0">
                    <a:moveTo>
                      <a:pt x="350" y="1"/>
                    </a:moveTo>
                    <a:cubicBezTo>
                      <a:pt x="305" y="1"/>
                      <a:pt x="259" y="26"/>
                      <a:pt x="234" y="90"/>
                    </a:cubicBezTo>
                    <a:lnTo>
                      <a:pt x="100" y="457"/>
                    </a:lnTo>
                    <a:cubicBezTo>
                      <a:pt x="67" y="591"/>
                      <a:pt x="0" y="757"/>
                      <a:pt x="67" y="891"/>
                    </a:cubicBezTo>
                    <a:cubicBezTo>
                      <a:pt x="90" y="914"/>
                      <a:pt x="114" y="938"/>
                      <a:pt x="137" y="938"/>
                    </a:cubicBezTo>
                    <a:cubicBezTo>
                      <a:pt x="147" y="938"/>
                      <a:pt x="157" y="934"/>
                      <a:pt x="167" y="924"/>
                    </a:cubicBezTo>
                    <a:cubicBezTo>
                      <a:pt x="267" y="857"/>
                      <a:pt x="300" y="724"/>
                      <a:pt x="334" y="591"/>
                    </a:cubicBezTo>
                    <a:cubicBezTo>
                      <a:pt x="400" y="424"/>
                      <a:pt x="434" y="290"/>
                      <a:pt x="467" y="124"/>
                    </a:cubicBezTo>
                    <a:cubicBezTo>
                      <a:pt x="487" y="62"/>
                      <a:pt x="420" y="1"/>
                      <a:pt x="3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34"/>
              <p:cNvSpPr/>
              <p:nvPr/>
            </p:nvSpPr>
            <p:spPr>
              <a:xfrm rot="2700000">
                <a:off x="574388" y="2480535"/>
                <a:ext cx="60950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59" extrusionOk="0">
                    <a:moveTo>
                      <a:pt x="576" y="0"/>
                    </a:moveTo>
                    <a:cubicBezTo>
                      <a:pt x="408" y="0"/>
                      <a:pt x="245" y="15"/>
                      <a:pt x="67" y="15"/>
                    </a:cubicBezTo>
                    <a:cubicBezTo>
                      <a:pt x="0" y="82"/>
                      <a:pt x="0" y="249"/>
                      <a:pt x="67" y="249"/>
                    </a:cubicBezTo>
                    <a:cubicBezTo>
                      <a:pt x="267" y="249"/>
                      <a:pt x="501" y="282"/>
                      <a:pt x="701" y="282"/>
                    </a:cubicBezTo>
                    <a:cubicBezTo>
                      <a:pt x="815" y="305"/>
                      <a:pt x="929" y="359"/>
                      <a:pt x="1043" y="359"/>
                    </a:cubicBezTo>
                    <a:cubicBezTo>
                      <a:pt x="1096" y="359"/>
                      <a:pt x="1148" y="347"/>
                      <a:pt x="1201" y="315"/>
                    </a:cubicBezTo>
                    <a:cubicBezTo>
                      <a:pt x="1235" y="315"/>
                      <a:pt x="1235" y="282"/>
                      <a:pt x="1235" y="249"/>
                    </a:cubicBezTo>
                    <a:cubicBezTo>
                      <a:pt x="1168" y="82"/>
                      <a:pt x="1001" y="82"/>
                      <a:pt x="834" y="15"/>
                    </a:cubicBezTo>
                    <a:cubicBezTo>
                      <a:pt x="745" y="4"/>
                      <a:pt x="660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34"/>
              <p:cNvSpPr/>
              <p:nvPr/>
            </p:nvSpPr>
            <p:spPr>
              <a:xfrm rot="2700000">
                <a:off x="595642" y="2466049"/>
                <a:ext cx="54386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02" extrusionOk="0">
                    <a:moveTo>
                      <a:pt x="67" y="1"/>
                    </a:moveTo>
                    <a:cubicBezTo>
                      <a:pt x="0" y="67"/>
                      <a:pt x="0" y="268"/>
                      <a:pt x="100" y="268"/>
                    </a:cubicBezTo>
                    <a:cubicBezTo>
                      <a:pt x="267" y="268"/>
                      <a:pt x="434" y="301"/>
                      <a:pt x="567" y="334"/>
                    </a:cubicBezTo>
                    <a:cubicBezTo>
                      <a:pt x="734" y="401"/>
                      <a:pt x="801" y="501"/>
                      <a:pt x="1001" y="501"/>
                    </a:cubicBezTo>
                    <a:cubicBezTo>
                      <a:pt x="1034" y="501"/>
                      <a:pt x="1101" y="468"/>
                      <a:pt x="1068" y="401"/>
                    </a:cubicBezTo>
                    <a:cubicBezTo>
                      <a:pt x="934" y="67"/>
                      <a:pt x="40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34"/>
              <p:cNvSpPr/>
              <p:nvPr/>
            </p:nvSpPr>
            <p:spPr>
              <a:xfrm rot="2700000">
                <a:off x="620589" y="2452072"/>
                <a:ext cx="5108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2" extrusionOk="0">
                    <a:moveTo>
                      <a:pt x="100" y="1"/>
                    </a:moveTo>
                    <a:cubicBezTo>
                      <a:pt x="0" y="34"/>
                      <a:pt x="0" y="201"/>
                      <a:pt x="100" y="201"/>
                    </a:cubicBezTo>
                    <a:cubicBezTo>
                      <a:pt x="267" y="201"/>
                      <a:pt x="434" y="268"/>
                      <a:pt x="567" y="335"/>
                    </a:cubicBezTo>
                    <a:cubicBezTo>
                      <a:pt x="701" y="368"/>
                      <a:pt x="767" y="501"/>
                      <a:pt x="934" y="501"/>
                    </a:cubicBezTo>
                    <a:cubicBezTo>
                      <a:pt x="1001" y="501"/>
                      <a:pt x="1034" y="468"/>
                      <a:pt x="1034" y="435"/>
                    </a:cubicBezTo>
                    <a:cubicBezTo>
                      <a:pt x="1001" y="101"/>
                      <a:pt x="4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34"/>
              <p:cNvSpPr/>
              <p:nvPr/>
            </p:nvSpPr>
            <p:spPr>
              <a:xfrm rot="2700000">
                <a:off x="1191239" y="2211607"/>
                <a:ext cx="34004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01" extrusionOk="0">
                    <a:moveTo>
                      <a:pt x="556" y="0"/>
                    </a:moveTo>
                    <a:cubicBezTo>
                      <a:pt x="515" y="0"/>
                      <a:pt x="470" y="26"/>
                      <a:pt x="434" y="86"/>
                    </a:cubicBezTo>
                    <a:cubicBezTo>
                      <a:pt x="334" y="320"/>
                      <a:pt x="234" y="586"/>
                      <a:pt x="167" y="820"/>
                    </a:cubicBezTo>
                    <a:cubicBezTo>
                      <a:pt x="67" y="1020"/>
                      <a:pt x="0" y="1320"/>
                      <a:pt x="67" y="1520"/>
                    </a:cubicBezTo>
                    <a:cubicBezTo>
                      <a:pt x="67" y="1569"/>
                      <a:pt x="121" y="1600"/>
                      <a:pt x="163" y="1600"/>
                    </a:cubicBezTo>
                    <a:cubicBezTo>
                      <a:pt x="178" y="1600"/>
                      <a:pt x="192" y="1596"/>
                      <a:pt x="201" y="1587"/>
                    </a:cubicBezTo>
                    <a:cubicBezTo>
                      <a:pt x="334" y="1420"/>
                      <a:pt x="334" y="1187"/>
                      <a:pt x="367" y="987"/>
                    </a:cubicBezTo>
                    <a:cubicBezTo>
                      <a:pt x="434" y="686"/>
                      <a:pt x="534" y="453"/>
                      <a:pt x="668" y="186"/>
                    </a:cubicBezTo>
                    <a:cubicBezTo>
                      <a:pt x="689" y="80"/>
                      <a:pt x="629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34"/>
              <p:cNvSpPr/>
              <p:nvPr/>
            </p:nvSpPr>
            <p:spPr>
              <a:xfrm rot="2700000">
                <a:off x="1181543" y="2188026"/>
                <a:ext cx="27292" cy="72992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479" extrusionOk="0">
                    <a:moveTo>
                      <a:pt x="440" y="1"/>
                    </a:moveTo>
                    <a:cubicBezTo>
                      <a:pt x="395" y="1"/>
                      <a:pt x="348" y="27"/>
                      <a:pt x="334" y="86"/>
                    </a:cubicBezTo>
                    <a:cubicBezTo>
                      <a:pt x="200" y="486"/>
                      <a:pt x="0" y="1086"/>
                      <a:pt x="234" y="1453"/>
                    </a:cubicBezTo>
                    <a:cubicBezTo>
                      <a:pt x="250" y="1470"/>
                      <a:pt x="275" y="1478"/>
                      <a:pt x="300" y="1478"/>
                    </a:cubicBezTo>
                    <a:cubicBezTo>
                      <a:pt x="325" y="1478"/>
                      <a:pt x="350" y="1470"/>
                      <a:pt x="367" y="1453"/>
                    </a:cubicBezTo>
                    <a:cubicBezTo>
                      <a:pt x="400" y="1253"/>
                      <a:pt x="400" y="1086"/>
                      <a:pt x="400" y="886"/>
                    </a:cubicBezTo>
                    <a:cubicBezTo>
                      <a:pt x="400" y="619"/>
                      <a:pt x="500" y="386"/>
                      <a:pt x="534" y="119"/>
                    </a:cubicBezTo>
                    <a:cubicBezTo>
                      <a:pt x="552" y="44"/>
                      <a:pt x="498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34"/>
              <p:cNvSpPr/>
              <p:nvPr/>
            </p:nvSpPr>
            <p:spPr>
              <a:xfrm rot="2700000">
                <a:off x="679264" y="2096551"/>
                <a:ext cx="81975" cy="3158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40" extrusionOk="0">
                    <a:moveTo>
                      <a:pt x="96" y="1"/>
                    </a:moveTo>
                    <a:cubicBezTo>
                      <a:pt x="20" y="1"/>
                      <a:pt x="0" y="110"/>
                      <a:pt x="60" y="139"/>
                    </a:cubicBezTo>
                    <a:cubicBezTo>
                      <a:pt x="360" y="173"/>
                      <a:pt x="627" y="273"/>
                      <a:pt x="860" y="339"/>
                    </a:cubicBezTo>
                    <a:cubicBezTo>
                      <a:pt x="1127" y="440"/>
                      <a:pt x="1361" y="606"/>
                      <a:pt x="1627" y="640"/>
                    </a:cubicBezTo>
                    <a:cubicBezTo>
                      <a:pt x="1661" y="640"/>
                      <a:pt x="1661" y="573"/>
                      <a:pt x="1661" y="573"/>
                    </a:cubicBezTo>
                    <a:cubicBezTo>
                      <a:pt x="1261" y="206"/>
                      <a:pt x="627" y="39"/>
                      <a:pt x="126" y="6"/>
                    </a:cubicBezTo>
                    <a:cubicBezTo>
                      <a:pt x="115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34"/>
              <p:cNvSpPr/>
              <p:nvPr/>
            </p:nvSpPr>
            <p:spPr>
              <a:xfrm rot="2700000">
                <a:off x="696431" y="2084924"/>
                <a:ext cx="74127" cy="3484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706" extrusionOk="0">
                    <a:moveTo>
                      <a:pt x="26" y="1"/>
                    </a:moveTo>
                    <a:cubicBezTo>
                      <a:pt x="1" y="1"/>
                      <a:pt x="6" y="141"/>
                      <a:pt x="67" y="172"/>
                    </a:cubicBezTo>
                    <a:cubicBezTo>
                      <a:pt x="301" y="205"/>
                      <a:pt x="567" y="305"/>
                      <a:pt x="768" y="372"/>
                    </a:cubicBezTo>
                    <a:cubicBezTo>
                      <a:pt x="1001" y="472"/>
                      <a:pt x="1168" y="672"/>
                      <a:pt x="1368" y="705"/>
                    </a:cubicBezTo>
                    <a:cubicBezTo>
                      <a:pt x="1401" y="705"/>
                      <a:pt x="1501" y="672"/>
                      <a:pt x="1435" y="639"/>
                    </a:cubicBezTo>
                    <a:cubicBezTo>
                      <a:pt x="1368" y="405"/>
                      <a:pt x="1101" y="305"/>
                      <a:pt x="901" y="205"/>
                    </a:cubicBezTo>
                    <a:cubicBezTo>
                      <a:pt x="601" y="72"/>
                      <a:pt x="334" y="38"/>
                      <a:pt x="34" y="5"/>
                    </a:cubicBezTo>
                    <a:cubicBezTo>
                      <a:pt x="31" y="2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34"/>
              <p:cNvSpPr/>
              <p:nvPr/>
            </p:nvSpPr>
            <p:spPr>
              <a:xfrm rot="2700000">
                <a:off x="730622" y="2085417"/>
                <a:ext cx="62628" cy="4446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01" extrusionOk="0">
                    <a:moveTo>
                      <a:pt x="268" y="0"/>
                    </a:moveTo>
                    <a:cubicBezTo>
                      <a:pt x="101" y="0"/>
                      <a:pt x="1" y="167"/>
                      <a:pt x="134" y="267"/>
                    </a:cubicBezTo>
                    <a:cubicBezTo>
                      <a:pt x="301" y="334"/>
                      <a:pt x="501" y="434"/>
                      <a:pt x="668" y="567"/>
                    </a:cubicBezTo>
                    <a:cubicBezTo>
                      <a:pt x="835" y="634"/>
                      <a:pt x="968" y="834"/>
                      <a:pt x="1135" y="901"/>
                    </a:cubicBezTo>
                    <a:cubicBezTo>
                      <a:pt x="1235" y="901"/>
                      <a:pt x="1268" y="834"/>
                      <a:pt x="1268" y="768"/>
                    </a:cubicBezTo>
                    <a:cubicBezTo>
                      <a:pt x="1235" y="601"/>
                      <a:pt x="1002" y="467"/>
                      <a:pt x="868" y="334"/>
                    </a:cubicBezTo>
                    <a:cubicBezTo>
                      <a:pt x="668" y="234"/>
                      <a:pt x="468" y="10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5">
    <p:spTree>
      <p:nvGrpSpPr>
        <p:cNvPr id="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2" name="Google Shape;6772;p36"/>
          <p:cNvSpPr/>
          <p:nvPr/>
        </p:nvSpPr>
        <p:spPr>
          <a:xfrm>
            <a:off x="6179200" y="-55975"/>
            <a:ext cx="2996700" cy="2169350"/>
          </a:xfrm>
          <a:custGeom>
            <a:avLst/>
            <a:gdLst/>
            <a:ahLst/>
            <a:cxnLst/>
            <a:rect l="l" t="t" r="r" b="b"/>
            <a:pathLst>
              <a:path w="119868" h="86774" extrusionOk="0">
                <a:moveTo>
                  <a:pt x="119805" y="86774"/>
                </a:moveTo>
                <a:cubicBezTo>
                  <a:pt x="119805" y="71650"/>
                  <a:pt x="120806" y="50276"/>
                  <a:pt x="107489" y="43107"/>
                </a:cubicBezTo>
                <a:cubicBezTo>
                  <a:pt x="88510" y="32890"/>
                  <a:pt x="64216" y="45499"/>
                  <a:pt x="42828" y="42827"/>
                </a:cubicBezTo>
                <a:cubicBezTo>
                  <a:pt x="22795" y="40325"/>
                  <a:pt x="0" y="20189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73" name="Google Shape;6773;p36"/>
          <p:cNvSpPr/>
          <p:nvPr/>
        </p:nvSpPr>
        <p:spPr>
          <a:xfrm>
            <a:off x="-210500" y="-76975"/>
            <a:ext cx="1847450" cy="3142075"/>
          </a:xfrm>
          <a:custGeom>
            <a:avLst/>
            <a:gdLst/>
            <a:ahLst/>
            <a:cxnLst/>
            <a:rect l="l" t="t" r="r" b="b"/>
            <a:pathLst>
              <a:path w="73898" h="125683" extrusionOk="0">
                <a:moveTo>
                  <a:pt x="73898" y="0"/>
                </a:moveTo>
                <a:cubicBezTo>
                  <a:pt x="60298" y="5440"/>
                  <a:pt x="48123" y="17246"/>
                  <a:pt x="42547" y="30791"/>
                </a:cubicBezTo>
                <a:cubicBezTo>
                  <a:pt x="35050" y="49003"/>
                  <a:pt x="36058" y="69824"/>
                  <a:pt x="29671" y="88454"/>
                </a:cubicBezTo>
                <a:cubicBezTo>
                  <a:pt x="25773" y="99823"/>
                  <a:pt x="16760" y="108934"/>
                  <a:pt x="8397" y="117566"/>
                </a:cubicBezTo>
                <a:cubicBezTo>
                  <a:pt x="5688" y="120362"/>
                  <a:pt x="3693" y="124451"/>
                  <a:pt x="0" y="12568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6774" name="Google Shape;6774;p36"/>
          <p:cNvGrpSpPr/>
          <p:nvPr/>
        </p:nvGrpSpPr>
        <p:grpSpPr>
          <a:xfrm rot="-2016696">
            <a:off x="7500600" y="528427"/>
            <a:ext cx="1415669" cy="2716667"/>
            <a:chOff x="361278" y="2038239"/>
            <a:chExt cx="1344182" cy="2579484"/>
          </a:xfrm>
        </p:grpSpPr>
        <p:sp>
          <p:nvSpPr>
            <p:cNvPr id="6775" name="Google Shape;6775;p36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6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6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36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36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36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6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6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6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6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6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6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6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6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6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6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6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6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6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6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6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6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6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6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6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6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6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6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6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6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6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6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6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6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6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6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6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6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6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6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6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6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6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6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6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6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6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6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6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6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6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6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6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6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6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6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6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6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6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6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6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6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6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6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6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6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6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6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6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6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6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6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6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6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6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6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6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6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6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6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6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6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6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6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6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6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6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6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6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6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6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6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6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6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6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6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6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6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6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6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6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6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6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6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6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6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6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6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6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6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6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6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6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6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6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6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6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6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6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6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6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6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6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6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6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6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6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6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6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6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6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6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6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6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6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6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6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6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6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6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6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6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6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6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6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6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6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6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6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6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6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6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6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6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6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6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6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6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6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6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6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6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6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6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6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6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6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6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6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6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6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6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6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6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9" name="Google Shape;6949;p36"/>
          <p:cNvGrpSpPr/>
          <p:nvPr/>
        </p:nvGrpSpPr>
        <p:grpSpPr>
          <a:xfrm rot="2016822" flipH="1">
            <a:off x="202209" y="2891866"/>
            <a:ext cx="1230569" cy="2361461"/>
            <a:chOff x="361278" y="2038239"/>
            <a:chExt cx="1344182" cy="2579484"/>
          </a:xfrm>
        </p:grpSpPr>
        <p:sp>
          <p:nvSpPr>
            <p:cNvPr id="6950" name="Google Shape;6950;p36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6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6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6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6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6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6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6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6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6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36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36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36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36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36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36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36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36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36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36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6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6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6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6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6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6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6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6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6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6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6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6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6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6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6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6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6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6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6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6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6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6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6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6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6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6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6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6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6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6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6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6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6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6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6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6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6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6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6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6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6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6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6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6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6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6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6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6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6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6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6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6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6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6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6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6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6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6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6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6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6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6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6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6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6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6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6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6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6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6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6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6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6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6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6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6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6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6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6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6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6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6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6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6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6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6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6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6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6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6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6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6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6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6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6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6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6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6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6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6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6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6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6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6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6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6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6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6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6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6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6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6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6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6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6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6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6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6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6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6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6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6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6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6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6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6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6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6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6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6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6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6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6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6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6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6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6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6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6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6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6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6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6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6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6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6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6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6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6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6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6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6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6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6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6">
    <p:spTree>
      <p:nvGrpSpPr>
        <p:cNvPr id="1" name="Shape 7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5" name="Google Shape;7125;p37"/>
          <p:cNvSpPr/>
          <p:nvPr/>
        </p:nvSpPr>
        <p:spPr>
          <a:xfrm rot="5555378" flipH="1">
            <a:off x="6981690" y="175495"/>
            <a:ext cx="2643368" cy="2274124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26" name="Google Shape;7126;p37"/>
          <p:cNvSpPr/>
          <p:nvPr/>
        </p:nvSpPr>
        <p:spPr>
          <a:xfrm rot="-8709996">
            <a:off x="-917841" y="2378790"/>
            <a:ext cx="2643683" cy="2274395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27" name="Google Shape;7127;p37"/>
          <p:cNvGrpSpPr/>
          <p:nvPr/>
        </p:nvGrpSpPr>
        <p:grpSpPr>
          <a:xfrm rot="-4080479" flipH="1">
            <a:off x="7307810" y="3362249"/>
            <a:ext cx="1230476" cy="2361282"/>
            <a:chOff x="361278" y="2038239"/>
            <a:chExt cx="1344182" cy="2579484"/>
          </a:xfrm>
        </p:grpSpPr>
        <p:sp>
          <p:nvSpPr>
            <p:cNvPr id="7128" name="Google Shape;7128;p37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7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7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7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7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7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7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7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7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7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7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7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7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7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7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7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7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7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7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7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7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9" name="Google Shape;7149;p37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37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37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37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37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37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37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37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37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37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37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37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37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37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37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37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37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37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37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37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37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37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37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37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37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37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37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37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37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37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37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37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37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37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37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37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37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37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37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37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37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37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37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37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37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37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37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37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37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37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37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37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37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37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37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37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37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37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37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37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37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37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37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37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37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37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37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37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37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37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37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37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37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37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37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37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37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37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37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37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37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37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37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37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37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37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37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37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37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37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37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37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37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37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37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37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37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37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37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37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37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37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37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37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37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37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37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37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37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37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37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37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37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37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37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37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37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37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37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37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37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37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37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37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37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37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37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37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37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37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37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37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37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37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37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37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37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37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37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37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37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37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37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37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37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37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37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37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37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37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37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37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37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"/>
          <p:cNvSpPr txBox="1">
            <a:spLocks noGrp="1"/>
          </p:cNvSpPr>
          <p:nvPr>
            <p:ph type="title"/>
          </p:nvPr>
        </p:nvSpPr>
        <p:spPr>
          <a:xfrm>
            <a:off x="4803400" y="2350950"/>
            <a:ext cx="28707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3"/>
          <p:cNvSpPr txBox="1">
            <a:spLocks noGrp="1"/>
          </p:cNvSpPr>
          <p:nvPr>
            <p:ph type="subTitle" idx="1"/>
          </p:nvPr>
        </p:nvSpPr>
        <p:spPr>
          <a:xfrm>
            <a:off x="4803400" y="3098250"/>
            <a:ext cx="28707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4" name="Google Shape;394;p3"/>
          <p:cNvSpPr txBox="1">
            <a:spLocks noGrp="1"/>
          </p:cNvSpPr>
          <p:nvPr>
            <p:ph type="title" idx="2" hasCustomPrompt="1"/>
          </p:nvPr>
        </p:nvSpPr>
        <p:spPr>
          <a:xfrm>
            <a:off x="5499400" y="1228925"/>
            <a:ext cx="1478700" cy="93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5" name="Google Shape;395;p3"/>
          <p:cNvSpPr/>
          <p:nvPr/>
        </p:nvSpPr>
        <p:spPr>
          <a:xfrm rot="-306720">
            <a:off x="7983746" y="-267847"/>
            <a:ext cx="1791613" cy="4933678"/>
          </a:xfrm>
          <a:custGeom>
            <a:avLst/>
            <a:gdLst/>
            <a:ahLst/>
            <a:cxnLst/>
            <a:rect l="l" t="t" r="r" b="b"/>
            <a:pathLst>
              <a:path w="54484" h="150036" extrusionOk="0">
                <a:moveTo>
                  <a:pt x="0" y="0"/>
                </a:moveTo>
                <a:cubicBezTo>
                  <a:pt x="13677" y="13677"/>
                  <a:pt x="24067" y="32153"/>
                  <a:pt x="27242" y="51232"/>
                </a:cubicBezTo>
                <a:cubicBezTo>
                  <a:pt x="30165" y="68797"/>
                  <a:pt x="17311" y="86421"/>
                  <a:pt x="19517" y="104090"/>
                </a:cubicBezTo>
                <a:cubicBezTo>
                  <a:pt x="21901" y="123188"/>
                  <a:pt x="36229" y="143941"/>
                  <a:pt x="54484" y="15003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5"/>
          <p:cNvSpPr txBox="1">
            <a:spLocks noGrp="1"/>
          </p:cNvSpPr>
          <p:nvPr>
            <p:ph type="subTitle" idx="1"/>
          </p:nvPr>
        </p:nvSpPr>
        <p:spPr>
          <a:xfrm>
            <a:off x="1934025" y="3534000"/>
            <a:ext cx="2878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19" name="Google Shape;419;p5"/>
          <p:cNvSpPr txBox="1">
            <a:spLocks noGrp="1"/>
          </p:cNvSpPr>
          <p:nvPr>
            <p:ph type="title" idx="2"/>
          </p:nvPr>
        </p:nvSpPr>
        <p:spPr>
          <a:xfrm>
            <a:off x="1934031" y="3172250"/>
            <a:ext cx="28782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0" name="Google Shape;420;p5"/>
          <p:cNvSpPr txBox="1">
            <a:spLocks noGrp="1"/>
          </p:cNvSpPr>
          <p:nvPr>
            <p:ph type="subTitle" idx="3"/>
          </p:nvPr>
        </p:nvSpPr>
        <p:spPr>
          <a:xfrm>
            <a:off x="1934025" y="2073100"/>
            <a:ext cx="2878200" cy="7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21" name="Google Shape;421;p5"/>
          <p:cNvSpPr txBox="1">
            <a:spLocks noGrp="1"/>
          </p:cNvSpPr>
          <p:nvPr>
            <p:ph type="title" idx="4"/>
          </p:nvPr>
        </p:nvSpPr>
        <p:spPr>
          <a:xfrm>
            <a:off x="1933800" y="1711350"/>
            <a:ext cx="2878200" cy="3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422" name="Google Shape;422;p5"/>
          <p:cNvSpPr/>
          <p:nvPr/>
        </p:nvSpPr>
        <p:spPr>
          <a:xfrm>
            <a:off x="-39125" y="1494925"/>
            <a:ext cx="1362100" cy="3750900"/>
          </a:xfrm>
          <a:custGeom>
            <a:avLst/>
            <a:gdLst/>
            <a:ahLst/>
            <a:cxnLst/>
            <a:rect l="l" t="t" r="r" b="b"/>
            <a:pathLst>
              <a:path w="54484" h="150036" extrusionOk="0">
                <a:moveTo>
                  <a:pt x="0" y="0"/>
                </a:moveTo>
                <a:cubicBezTo>
                  <a:pt x="13677" y="13677"/>
                  <a:pt x="24067" y="32153"/>
                  <a:pt x="27242" y="51232"/>
                </a:cubicBezTo>
                <a:cubicBezTo>
                  <a:pt x="30165" y="68797"/>
                  <a:pt x="17311" y="86421"/>
                  <a:pt x="19517" y="104090"/>
                </a:cubicBezTo>
                <a:cubicBezTo>
                  <a:pt x="21901" y="123188"/>
                  <a:pt x="36229" y="143941"/>
                  <a:pt x="54484" y="15003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"/>
          <p:cNvSpPr/>
          <p:nvPr/>
        </p:nvSpPr>
        <p:spPr>
          <a:xfrm rot="-4744352">
            <a:off x="-181333" y="-405724"/>
            <a:ext cx="2643452" cy="2274196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5" name="Google Shape;425;p6"/>
          <p:cNvSpPr/>
          <p:nvPr/>
        </p:nvSpPr>
        <p:spPr>
          <a:xfrm rot="8709996" flipH="1">
            <a:off x="7601403" y="2378790"/>
            <a:ext cx="2643683" cy="2274395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6" name="Google Shape;426;p6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"/>
          <p:cNvSpPr/>
          <p:nvPr/>
        </p:nvSpPr>
        <p:spPr>
          <a:xfrm rot="960684" flipH="1">
            <a:off x="-2309616" y="65947"/>
            <a:ext cx="8174627" cy="5336720"/>
          </a:xfrm>
          <a:custGeom>
            <a:avLst/>
            <a:gdLst/>
            <a:ahLst/>
            <a:cxnLst/>
            <a:rect l="l" t="t" r="r" b="b"/>
            <a:pathLst>
              <a:path w="105082" h="53105" extrusionOk="0">
                <a:moveTo>
                  <a:pt x="20981" y="643"/>
                </a:moveTo>
                <a:lnTo>
                  <a:pt x="21003" y="688"/>
                </a:lnTo>
                <a:cubicBezTo>
                  <a:pt x="21003" y="688"/>
                  <a:pt x="20981" y="688"/>
                  <a:pt x="20981" y="643"/>
                </a:cubicBezTo>
                <a:close/>
                <a:moveTo>
                  <a:pt x="11642" y="1486"/>
                </a:moveTo>
                <a:cubicBezTo>
                  <a:pt x="11645" y="1486"/>
                  <a:pt x="11645" y="1491"/>
                  <a:pt x="11634" y="1503"/>
                </a:cubicBezTo>
                <a:cubicBezTo>
                  <a:pt x="11634" y="1491"/>
                  <a:pt x="11639" y="1486"/>
                  <a:pt x="11642" y="1486"/>
                </a:cubicBezTo>
                <a:close/>
                <a:moveTo>
                  <a:pt x="9778" y="2498"/>
                </a:moveTo>
                <a:cubicBezTo>
                  <a:pt x="9778" y="2521"/>
                  <a:pt x="9733" y="2521"/>
                  <a:pt x="9710" y="2544"/>
                </a:cubicBezTo>
                <a:cubicBezTo>
                  <a:pt x="9733" y="2521"/>
                  <a:pt x="9733" y="2498"/>
                  <a:pt x="9778" y="2498"/>
                </a:cubicBezTo>
                <a:close/>
                <a:moveTo>
                  <a:pt x="29558" y="3585"/>
                </a:moveTo>
                <a:cubicBezTo>
                  <a:pt x="29536" y="3630"/>
                  <a:pt x="29513" y="3630"/>
                  <a:pt x="29513" y="3653"/>
                </a:cubicBezTo>
                <a:cubicBezTo>
                  <a:pt x="29513" y="3630"/>
                  <a:pt x="29536" y="3585"/>
                  <a:pt x="29558" y="3585"/>
                </a:cubicBezTo>
                <a:close/>
                <a:moveTo>
                  <a:pt x="35313" y="6472"/>
                </a:moveTo>
                <a:cubicBezTo>
                  <a:pt x="35334" y="6472"/>
                  <a:pt x="35360" y="6482"/>
                  <a:pt x="35375" y="6482"/>
                </a:cubicBezTo>
                <a:lnTo>
                  <a:pt x="35284" y="6482"/>
                </a:lnTo>
                <a:cubicBezTo>
                  <a:pt x="35292" y="6474"/>
                  <a:pt x="35302" y="6472"/>
                  <a:pt x="35313" y="6472"/>
                </a:cubicBezTo>
                <a:close/>
                <a:moveTo>
                  <a:pt x="49497" y="6708"/>
                </a:moveTo>
                <a:cubicBezTo>
                  <a:pt x="49497" y="6708"/>
                  <a:pt x="49520" y="6708"/>
                  <a:pt x="49520" y="6731"/>
                </a:cubicBezTo>
                <a:cubicBezTo>
                  <a:pt x="49497" y="6731"/>
                  <a:pt x="49497" y="6731"/>
                  <a:pt x="49497" y="6708"/>
                </a:cubicBezTo>
                <a:close/>
                <a:moveTo>
                  <a:pt x="22633" y="7183"/>
                </a:moveTo>
                <a:cubicBezTo>
                  <a:pt x="22633" y="7183"/>
                  <a:pt x="22610" y="7206"/>
                  <a:pt x="22588" y="7206"/>
                </a:cubicBezTo>
                <a:cubicBezTo>
                  <a:pt x="22588" y="7206"/>
                  <a:pt x="22610" y="7183"/>
                  <a:pt x="22633" y="7183"/>
                </a:cubicBezTo>
                <a:close/>
                <a:moveTo>
                  <a:pt x="44636" y="7231"/>
                </a:moveTo>
                <a:cubicBezTo>
                  <a:pt x="44641" y="7231"/>
                  <a:pt x="44646" y="7251"/>
                  <a:pt x="44631" y="7251"/>
                </a:cubicBezTo>
                <a:cubicBezTo>
                  <a:pt x="44631" y="7236"/>
                  <a:pt x="44634" y="7231"/>
                  <a:pt x="44636" y="7231"/>
                </a:cubicBezTo>
                <a:close/>
                <a:moveTo>
                  <a:pt x="68553" y="7998"/>
                </a:moveTo>
                <a:cubicBezTo>
                  <a:pt x="68553" y="8043"/>
                  <a:pt x="68530" y="8043"/>
                  <a:pt x="68508" y="8043"/>
                </a:cubicBezTo>
                <a:cubicBezTo>
                  <a:pt x="68530" y="8043"/>
                  <a:pt x="68530" y="8043"/>
                  <a:pt x="68553" y="7998"/>
                </a:cubicBezTo>
                <a:close/>
                <a:moveTo>
                  <a:pt x="23968" y="8157"/>
                </a:moveTo>
                <a:cubicBezTo>
                  <a:pt x="23968" y="8173"/>
                  <a:pt x="23968" y="8189"/>
                  <a:pt x="23960" y="8189"/>
                </a:cubicBezTo>
                <a:cubicBezTo>
                  <a:pt x="23957" y="8189"/>
                  <a:pt x="23952" y="8186"/>
                  <a:pt x="23945" y="8179"/>
                </a:cubicBezTo>
                <a:cubicBezTo>
                  <a:pt x="23945" y="8179"/>
                  <a:pt x="23968" y="8179"/>
                  <a:pt x="23968" y="8157"/>
                </a:cubicBezTo>
                <a:close/>
                <a:moveTo>
                  <a:pt x="64004" y="8722"/>
                </a:moveTo>
                <a:cubicBezTo>
                  <a:pt x="63988" y="8738"/>
                  <a:pt x="63961" y="8754"/>
                  <a:pt x="63938" y="8754"/>
                </a:cubicBezTo>
                <a:cubicBezTo>
                  <a:pt x="63929" y="8754"/>
                  <a:pt x="63920" y="8752"/>
                  <a:pt x="63913" y="8745"/>
                </a:cubicBezTo>
                <a:cubicBezTo>
                  <a:pt x="63936" y="8745"/>
                  <a:pt x="63981" y="8722"/>
                  <a:pt x="64004" y="8722"/>
                </a:cubicBezTo>
                <a:close/>
                <a:moveTo>
                  <a:pt x="67670" y="9899"/>
                </a:moveTo>
                <a:cubicBezTo>
                  <a:pt x="67670" y="9922"/>
                  <a:pt x="67648" y="9967"/>
                  <a:pt x="67648" y="9990"/>
                </a:cubicBezTo>
                <a:cubicBezTo>
                  <a:pt x="67625" y="9967"/>
                  <a:pt x="67625" y="9967"/>
                  <a:pt x="67625" y="9922"/>
                </a:cubicBezTo>
                <a:cubicBezTo>
                  <a:pt x="67648" y="9899"/>
                  <a:pt x="67648" y="9899"/>
                  <a:pt x="67670" y="9899"/>
                </a:cubicBezTo>
                <a:close/>
                <a:moveTo>
                  <a:pt x="65894" y="10546"/>
                </a:moveTo>
                <a:cubicBezTo>
                  <a:pt x="65918" y="10546"/>
                  <a:pt x="65934" y="10562"/>
                  <a:pt x="65950" y="10578"/>
                </a:cubicBezTo>
                <a:cubicBezTo>
                  <a:pt x="65928" y="10578"/>
                  <a:pt x="65905" y="10555"/>
                  <a:pt x="65860" y="10555"/>
                </a:cubicBezTo>
                <a:cubicBezTo>
                  <a:pt x="65873" y="10549"/>
                  <a:pt x="65884" y="10546"/>
                  <a:pt x="65894" y="10546"/>
                </a:cubicBezTo>
                <a:close/>
                <a:moveTo>
                  <a:pt x="79552" y="11959"/>
                </a:moveTo>
                <a:cubicBezTo>
                  <a:pt x="79552" y="12004"/>
                  <a:pt x="79530" y="12004"/>
                  <a:pt x="79530" y="12027"/>
                </a:cubicBezTo>
                <a:lnTo>
                  <a:pt x="79530" y="12004"/>
                </a:lnTo>
                <a:lnTo>
                  <a:pt x="79552" y="11959"/>
                </a:lnTo>
                <a:close/>
                <a:moveTo>
                  <a:pt x="80022" y="12621"/>
                </a:moveTo>
                <a:cubicBezTo>
                  <a:pt x="80027" y="12621"/>
                  <a:pt x="80027" y="12626"/>
                  <a:pt x="80005" y="12638"/>
                </a:cubicBezTo>
                <a:cubicBezTo>
                  <a:pt x="80005" y="12626"/>
                  <a:pt x="80016" y="12621"/>
                  <a:pt x="80022" y="12621"/>
                </a:cubicBezTo>
                <a:close/>
                <a:moveTo>
                  <a:pt x="58465" y="12699"/>
                </a:moveTo>
                <a:lnTo>
                  <a:pt x="58465" y="12699"/>
                </a:lnTo>
                <a:cubicBezTo>
                  <a:pt x="58472" y="12706"/>
                  <a:pt x="58482" y="12706"/>
                  <a:pt x="58482" y="12706"/>
                </a:cubicBezTo>
                <a:cubicBezTo>
                  <a:pt x="58474" y="12706"/>
                  <a:pt x="58469" y="12703"/>
                  <a:pt x="58465" y="12699"/>
                </a:cubicBezTo>
                <a:close/>
                <a:moveTo>
                  <a:pt x="63076" y="13475"/>
                </a:moveTo>
                <a:cubicBezTo>
                  <a:pt x="63099" y="13498"/>
                  <a:pt x="63076" y="13498"/>
                  <a:pt x="63076" y="13498"/>
                </a:cubicBezTo>
                <a:lnTo>
                  <a:pt x="63076" y="13475"/>
                </a:lnTo>
                <a:close/>
                <a:moveTo>
                  <a:pt x="83128" y="14448"/>
                </a:moveTo>
                <a:cubicBezTo>
                  <a:pt x="83128" y="14493"/>
                  <a:pt x="83105" y="14493"/>
                  <a:pt x="83060" y="14493"/>
                </a:cubicBezTo>
                <a:cubicBezTo>
                  <a:pt x="83060" y="14493"/>
                  <a:pt x="83105" y="14448"/>
                  <a:pt x="83128" y="14448"/>
                </a:cubicBezTo>
                <a:close/>
                <a:moveTo>
                  <a:pt x="11204" y="15489"/>
                </a:moveTo>
                <a:cubicBezTo>
                  <a:pt x="11181" y="15535"/>
                  <a:pt x="11181" y="15557"/>
                  <a:pt x="11158" y="15557"/>
                </a:cubicBezTo>
                <a:lnTo>
                  <a:pt x="11204" y="15489"/>
                </a:lnTo>
                <a:close/>
                <a:moveTo>
                  <a:pt x="15323" y="17685"/>
                </a:moveTo>
                <a:cubicBezTo>
                  <a:pt x="15345" y="17707"/>
                  <a:pt x="15345" y="17730"/>
                  <a:pt x="15323" y="17775"/>
                </a:cubicBezTo>
                <a:lnTo>
                  <a:pt x="15323" y="17685"/>
                </a:lnTo>
                <a:close/>
                <a:moveTo>
                  <a:pt x="43997" y="18160"/>
                </a:moveTo>
                <a:cubicBezTo>
                  <a:pt x="44020" y="18160"/>
                  <a:pt x="44065" y="18182"/>
                  <a:pt x="44065" y="18228"/>
                </a:cubicBezTo>
                <a:lnTo>
                  <a:pt x="43997" y="18160"/>
                </a:lnTo>
                <a:close/>
                <a:moveTo>
                  <a:pt x="68666" y="18612"/>
                </a:moveTo>
                <a:cubicBezTo>
                  <a:pt x="68666" y="18624"/>
                  <a:pt x="68655" y="18629"/>
                  <a:pt x="68638" y="18629"/>
                </a:cubicBezTo>
                <a:cubicBezTo>
                  <a:pt x="68621" y="18629"/>
                  <a:pt x="68598" y="18624"/>
                  <a:pt x="68576" y="18612"/>
                </a:cubicBezTo>
                <a:close/>
                <a:moveTo>
                  <a:pt x="51194" y="18635"/>
                </a:moveTo>
                <a:cubicBezTo>
                  <a:pt x="51194" y="18680"/>
                  <a:pt x="51194" y="18680"/>
                  <a:pt x="51149" y="18680"/>
                </a:cubicBezTo>
                <a:cubicBezTo>
                  <a:pt x="51149" y="18658"/>
                  <a:pt x="51194" y="18658"/>
                  <a:pt x="51194" y="18635"/>
                </a:cubicBezTo>
                <a:close/>
                <a:moveTo>
                  <a:pt x="60383" y="18748"/>
                </a:moveTo>
                <a:lnTo>
                  <a:pt x="60406" y="18794"/>
                </a:lnTo>
                <a:cubicBezTo>
                  <a:pt x="60406" y="18794"/>
                  <a:pt x="60383" y="18794"/>
                  <a:pt x="60383" y="18748"/>
                </a:cubicBezTo>
                <a:close/>
                <a:moveTo>
                  <a:pt x="65144" y="19048"/>
                </a:moveTo>
                <a:cubicBezTo>
                  <a:pt x="65147" y="19048"/>
                  <a:pt x="65147" y="19054"/>
                  <a:pt x="65136" y="19065"/>
                </a:cubicBezTo>
                <a:cubicBezTo>
                  <a:pt x="65136" y="19054"/>
                  <a:pt x="65141" y="19048"/>
                  <a:pt x="65144" y="19048"/>
                </a:cubicBezTo>
                <a:close/>
                <a:moveTo>
                  <a:pt x="16477" y="19224"/>
                </a:moveTo>
                <a:cubicBezTo>
                  <a:pt x="16477" y="19269"/>
                  <a:pt x="16454" y="19269"/>
                  <a:pt x="16454" y="19269"/>
                </a:cubicBezTo>
                <a:lnTo>
                  <a:pt x="16477" y="19224"/>
                </a:lnTo>
                <a:close/>
                <a:moveTo>
                  <a:pt x="71268" y="19933"/>
                </a:moveTo>
                <a:cubicBezTo>
                  <a:pt x="71285" y="19950"/>
                  <a:pt x="71305" y="19955"/>
                  <a:pt x="71337" y="19970"/>
                </a:cubicBezTo>
                <a:cubicBezTo>
                  <a:pt x="71292" y="19970"/>
                  <a:pt x="71292" y="19970"/>
                  <a:pt x="71269" y="19948"/>
                </a:cubicBezTo>
                <a:cubicBezTo>
                  <a:pt x="71269" y="19948"/>
                  <a:pt x="71269" y="19941"/>
                  <a:pt x="71268" y="19933"/>
                </a:cubicBezTo>
                <a:close/>
                <a:moveTo>
                  <a:pt x="40127" y="20151"/>
                </a:moveTo>
                <a:cubicBezTo>
                  <a:pt x="40127" y="20174"/>
                  <a:pt x="40105" y="20174"/>
                  <a:pt x="40059" y="20174"/>
                </a:cubicBezTo>
                <a:cubicBezTo>
                  <a:pt x="40105" y="20151"/>
                  <a:pt x="40105" y="20151"/>
                  <a:pt x="40127" y="20151"/>
                </a:cubicBezTo>
                <a:close/>
                <a:moveTo>
                  <a:pt x="15345" y="20174"/>
                </a:moveTo>
                <a:cubicBezTo>
                  <a:pt x="15391" y="20174"/>
                  <a:pt x="15413" y="20197"/>
                  <a:pt x="15458" y="20219"/>
                </a:cubicBezTo>
                <a:cubicBezTo>
                  <a:pt x="15436" y="20219"/>
                  <a:pt x="15368" y="20265"/>
                  <a:pt x="15323" y="20265"/>
                </a:cubicBezTo>
                <a:lnTo>
                  <a:pt x="15323" y="20219"/>
                </a:lnTo>
                <a:cubicBezTo>
                  <a:pt x="15323" y="20197"/>
                  <a:pt x="15277" y="20174"/>
                  <a:pt x="15345" y="20174"/>
                </a:cubicBezTo>
                <a:close/>
                <a:moveTo>
                  <a:pt x="44880" y="20287"/>
                </a:moveTo>
                <a:cubicBezTo>
                  <a:pt x="44857" y="20310"/>
                  <a:pt x="44857" y="20333"/>
                  <a:pt x="44857" y="20333"/>
                </a:cubicBezTo>
                <a:lnTo>
                  <a:pt x="44857" y="20287"/>
                </a:lnTo>
                <a:close/>
                <a:moveTo>
                  <a:pt x="41477" y="23195"/>
                </a:moveTo>
                <a:cubicBezTo>
                  <a:pt x="41485" y="23195"/>
                  <a:pt x="41497" y="23207"/>
                  <a:pt x="41508" y="23229"/>
                </a:cubicBezTo>
                <a:lnTo>
                  <a:pt x="41463" y="23229"/>
                </a:lnTo>
                <a:cubicBezTo>
                  <a:pt x="41463" y="23207"/>
                  <a:pt x="41468" y="23195"/>
                  <a:pt x="41477" y="23195"/>
                </a:cubicBezTo>
                <a:close/>
                <a:moveTo>
                  <a:pt x="69096" y="24571"/>
                </a:moveTo>
                <a:cubicBezTo>
                  <a:pt x="69103" y="24574"/>
                  <a:pt x="69111" y="24579"/>
                  <a:pt x="69119" y="24587"/>
                </a:cubicBezTo>
                <a:lnTo>
                  <a:pt x="69119" y="24587"/>
                </a:lnTo>
                <a:cubicBezTo>
                  <a:pt x="69119" y="24587"/>
                  <a:pt x="69109" y="24578"/>
                  <a:pt x="69096" y="24571"/>
                </a:cubicBezTo>
                <a:close/>
                <a:moveTo>
                  <a:pt x="71133" y="25357"/>
                </a:moveTo>
                <a:cubicBezTo>
                  <a:pt x="71133" y="25379"/>
                  <a:pt x="71133" y="25379"/>
                  <a:pt x="71110" y="25402"/>
                </a:cubicBezTo>
                <a:cubicBezTo>
                  <a:pt x="71110" y="25402"/>
                  <a:pt x="71110" y="25379"/>
                  <a:pt x="71133" y="25357"/>
                </a:cubicBezTo>
                <a:close/>
                <a:moveTo>
                  <a:pt x="23832" y="25923"/>
                </a:moveTo>
                <a:lnTo>
                  <a:pt x="23832" y="25968"/>
                </a:lnTo>
                <a:cubicBezTo>
                  <a:pt x="23832" y="25945"/>
                  <a:pt x="23810" y="25945"/>
                  <a:pt x="23810" y="25923"/>
                </a:cubicBezTo>
                <a:close/>
                <a:moveTo>
                  <a:pt x="48278" y="26024"/>
                </a:moveTo>
                <a:cubicBezTo>
                  <a:pt x="48280" y="26024"/>
                  <a:pt x="48286" y="26036"/>
                  <a:pt x="48297" y="26058"/>
                </a:cubicBezTo>
                <a:cubicBezTo>
                  <a:pt x="48320" y="26081"/>
                  <a:pt x="48297" y="26081"/>
                  <a:pt x="48297" y="26104"/>
                </a:cubicBezTo>
                <a:cubicBezTo>
                  <a:pt x="48297" y="26081"/>
                  <a:pt x="48275" y="26058"/>
                  <a:pt x="48275" y="26058"/>
                </a:cubicBezTo>
                <a:cubicBezTo>
                  <a:pt x="48275" y="26036"/>
                  <a:pt x="48275" y="26024"/>
                  <a:pt x="48278" y="26024"/>
                </a:cubicBezTo>
                <a:close/>
                <a:moveTo>
                  <a:pt x="37864" y="26443"/>
                </a:moveTo>
                <a:cubicBezTo>
                  <a:pt x="37841" y="26443"/>
                  <a:pt x="37841" y="26488"/>
                  <a:pt x="37796" y="26534"/>
                </a:cubicBezTo>
                <a:cubicBezTo>
                  <a:pt x="37774" y="26511"/>
                  <a:pt x="37774" y="26511"/>
                  <a:pt x="37796" y="26488"/>
                </a:cubicBezTo>
                <a:cubicBezTo>
                  <a:pt x="37841" y="26443"/>
                  <a:pt x="37841" y="26443"/>
                  <a:pt x="37864" y="26443"/>
                </a:cubicBezTo>
                <a:close/>
                <a:moveTo>
                  <a:pt x="50538" y="26783"/>
                </a:moveTo>
                <a:cubicBezTo>
                  <a:pt x="50558" y="26783"/>
                  <a:pt x="50560" y="26817"/>
                  <a:pt x="50575" y="26826"/>
                </a:cubicBezTo>
                <a:lnTo>
                  <a:pt x="50575" y="26826"/>
                </a:lnTo>
                <a:cubicBezTo>
                  <a:pt x="50567" y="26822"/>
                  <a:pt x="50552" y="26811"/>
                  <a:pt x="50538" y="26783"/>
                </a:cubicBezTo>
                <a:close/>
                <a:moveTo>
                  <a:pt x="20573" y="27869"/>
                </a:moveTo>
                <a:cubicBezTo>
                  <a:pt x="20557" y="27885"/>
                  <a:pt x="20553" y="27901"/>
                  <a:pt x="20535" y="27901"/>
                </a:cubicBezTo>
                <a:cubicBezTo>
                  <a:pt x="20528" y="27901"/>
                  <a:pt x="20519" y="27898"/>
                  <a:pt x="20505" y="27892"/>
                </a:cubicBezTo>
                <a:cubicBezTo>
                  <a:pt x="20551" y="27892"/>
                  <a:pt x="20551" y="27869"/>
                  <a:pt x="20573" y="27869"/>
                </a:cubicBezTo>
                <a:close/>
                <a:moveTo>
                  <a:pt x="64502" y="28480"/>
                </a:moveTo>
                <a:cubicBezTo>
                  <a:pt x="64547" y="28480"/>
                  <a:pt x="64547" y="28480"/>
                  <a:pt x="64547" y="28525"/>
                </a:cubicBezTo>
                <a:cubicBezTo>
                  <a:pt x="64547" y="28525"/>
                  <a:pt x="64547" y="28480"/>
                  <a:pt x="64502" y="28480"/>
                </a:cubicBezTo>
                <a:close/>
                <a:moveTo>
                  <a:pt x="71744" y="28571"/>
                </a:moveTo>
                <a:lnTo>
                  <a:pt x="71676" y="28752"/>
                </a:lnTo>
                <a:cubicBezTo>
                  <a:pt x="71676" y="28684"/>
                  <a:pt x="71699" y="28638"/>
                  <a:pt x="71744" y="28571"/>
                </a:cubicBezTo>
                <a:close/>
                <a:moveTo>
                  <a:pt x="78285" y="29408"/>
                </a:moveTo>
                <a:cubicBezTo>
                  <a:pt x="78285" y="29453"/>
                  <a:pt x="78285" y="29453"/>
                  <a:pt x="78262" y="29453"/>
                </a:cubicBezTo>
                <a:cubicBezTo>
                  <a:pt x="78262" y="29408"/>
                  <a:pt x="78285" y="29408"/>
                  <a:pt x="78285" y="29408"/>
                </a:cubicBezTo>
                <a:close/>
                <a:moveTo>
                  <a:pt x="71722" y="30540"/>
                </a:moveTo>
                <a:lnTo>
                  <a:pt x="71699" y="30585"/>
                </a:lnTo>
                <a:lnTo>
                  <a:pt x="71654" y="30585"/>
                </a:lnTo>
                <a:cubicBezTo>
                  <a:pt x="71699" y="30540"/>
                  <a:pt x="71721" y="30540"/>
                  <a:pt x="71722" y="30540"/>
                </a:cubicBezTo>
                <a:close/>
                <a:moveTo>
                  <a:pt x="51240" y="31015"/>
                </a:moveTo>
                <a:cubicBezTo>
                  <a:pt x="51240" y="31037"/>
                  <a:pt x="51262" y="31037"/>
                  <a:pt x="51262" y="31037"/>
                </a:cubicBezTo>
                <a:cubicBezTo>
                  <a:pt x="51240" y="31037"/>
                  <a:pt x="51240" y="31037"/>
                  <a:pt x="51240" y="31015"/>
                </a:cubicBezTo>
                <a:close/>
                <a:moveTo>
                  <a:pt x="42594" y="36220"/>
                </a:moveTo>
                <a:cubicBezTo>
                  <a:pt x="42564" y="36220"/>
                  <a:pt x="42554" y="36230"/>
                  <a:pt x="42544" y="36230"/>
                </a:cubicBezTo>
                <a:cubicBezTo>
                  <a:pt x="42542" y="36230"/>
                  <a:pt x="42541" y="36230"/>
                  <a:pt x="42539" y="36230"/>
                </a:cubicBezTo>
                <a:lnTo>
                  <a:pt x="42539" y="36230"/>
                </a:lnTo>
                <a:cubicBezTo>
                  <a:pt x="42551" y="36227"/>
                  <a:pt x="42569" y="36220"/>
                  <a:pt x="42594" y="36220"/>
                </a:cubicBezTo>
                <a:close/>
                <a:moveTo>
                  <a:pt x="43279" y="36339"/>
                </a:moveTo>
                <a:cubicBezTo>
                  <a:pt x="43290" y="36339"/>
                  <a:pt x="43296" y="36345"/>
                  <a:pt x="43296" y="36356"/>
                </a:cubicBezTo>
                <a:lnTo>
                  <a:pt x="43228" y="36356"/>
                </a:lnTo>
                <a:cubicBezTo>
                  <a:pt x="43251" y="36345"/>
                  <a:pt x="43267" y="36339"/>
                  <a:pt x="43279" y="36339"/>
                </a:cubicBezTo>
                <a:close/>
                <a:moveTo>
                  <a:pt x="25960" y="37284"/>
                </a:moveTo>
                <a:lnTo>
                  <a:pt x="25960" y="37284"/>
                </a:lnTo>
                <a:cubicBezTo>
                  <a:pt x="25982" y="37307"/>
                  <a:pt x="26005" y="37307"/>
                  <a:pt x="26028" y="37352"/>
                </a:cubicBezTo>
                <a:cubicBezTo>
                  <a:pt x="26013" y="37352"/>
                  <a:pt x="26007" y="37362"/>
                  <a:pt x="25999" y="37362"/>
                </a:cubicBezTo>
                <a:cubicBezTo>
                  <a:pt x="25995" y="37362"/>
                  <a:pt x="25990" y="37359"/>
                  <a:pt x="25982" y="37352"/>
                </a:cubicBezTo>
                <a:cubicBezTo>
                  <a:pt x="25960" y="37352"/>
                  <a:pt x="25960" y="37307"/>
                  <a:pt x="25960" y="37284"/>
                </a:cubicBezTo>
                <a:close/>
                <a:moveTo>
                  <a:pt x="47483" y="38325"/>
                </a:moveTo>
                <a:lnTo>
                  <a:pt x="47483" y="38325"/>
                </a:lnTo>
                <a:cubicBezTo>
                  <a:pt x="47483" y="38325"/>
                  <a:pt x="47505" y="38370"/>
                  <a:pt x="47528" y="38370"/>
                </a:cubicBezTo>
                <a:cubicBezTo>
                  <a:pt x="47505" y="38370"/>
                  <a:pt x="47483" y="38370"/>
                  <a:pt x="47483" y="38325"/>
                </a:cubicBezTo>
                <a:close/>
                <a:moveTo>
                  <a:pt x="42979" y="38755"/>
                </a:moveTo>
                <a:lnTo>
                  <a:pt x="42979" y="38778"/>
                </a:lnTo>
                <a:lnTo>
                  <a:pt x="42956" y="38778"/>
                </a:lnTo>
                <a:lnTo>
                  <a:pt x="42979" y="38755"/>
                </a:lnTo>
                <a:close/>
                <a:moveTo>
                  <a:pt x="94557" y="39230"/>
                </a:moveTo>
                <a:cubicBezTo>
                  <a:pt x="94580" y="39230"/>
                  <a:pt x="94580" y="39275"/>
                  <a:pt x="94580" y="39298"/>
                </a:cubicBezTo>
                <a:lnTo>
                  <a:pt x="94580" y="39298"/>
                </a:lnTo>
                <a:cubicBezTo>
                  <a:pt x="94580" y="39276"/>
                  <a:pt x="94580" y="39275"/>
                  <a:pt x="94557" y="39230"/>
                </a:cubicBezTo>
                <a:close/>
                <a:moveTo>
                  <a:pt x="44829" y="40073"/>
                </a:moveTo>
                <a:cubicBezTo>
                  <a:pt x="44835" y="40073"/>
                  <a:pt x="44835" y="40079"/>
                  <a:pt x="44812" y="40090"/>
                </a:cubicBezTo>
                <a:cubicBezTo>
                  <a:pt x="44812" y="40079"/>
                  <a:pt x="44823" y="40073"/>
                  <a:pt x="44829" y="40073"/>
                </a:cubicBezTo>
                <a:close/>
                <a:moveTo>
                  <a:pt x="42255" y="40068"/>
                </a:moveTo>
                <a:cubicBezTo>
                  <a:pt x="42255" y="40090"/>
                  <a:pt x="42255" y="40113"/>
                  <a:pt x="42209" y="40113"/>
                </a:cubicBezTo>
                <a:cubicBezTo>
                  <a:pt x="42209" y="40113"/>
                  <a:pt x="42255" y="40090"/>
                  <a:pt x="42255" y="40068"/>
                </a:cubicBezTo>
                <a:close/>
                <a:moveTo>
                  <a:pt x="55789" y="40520"/>
                </a:moveTo>
                <a:cubicBezTo>
                  <a:pt x="55789" y="40520"/>
                  <a:pt x="55834" y="40520"/>
                  <a:pt x="55834" y="40543"/>
                </a:cubicBezTo>
                <a:cubicBezTo>
                  <a:pt x="55789" y="40543"/>
                  <a:pt x="55789" y="40543"/>
                  <a:pt x="55789" y="40520"/>
                </a:cubicBezTo>
                <a:close/>
                <a:moveTo>
                  <a:pt x="90597" y="41358"/>
                </a:moveTo>
                <a:cubicBezTo>
                  <a:pt x="90619" y="41358"/>
                  <a:pt x="90642" y="41380"/>
                  <a:pt x="90642" y="41380"/>
                </a:cubicBezTo>
                <a:cubicBezTo>
                  <a:pt x="90642" y="41380"/>
                  <a:pt x="90619" y="41380"/>
                  <a:pt x="90597" y="41358"/>
                </a:cubicBezTo>
                <a:close/>
                <a:moveTo>
                  <a:pt x="51036" y="42602"/>
                </a:moveTo>
                <a:cubicBezTo>
                  <a:pt x="51081" y="42602"/>
                  <a:pt x="51081" y="42625"/>
                  <a:pt x="51081" y="42670"/>
                </a:cubicBezTo>
                <a:cubicBezTo>
                  <a:pt x="51036" y="42670"/>
                  <a:pt x="51036" y="42693"/>
                  <a:pt x="51036" y="42693"/>
                </a:cubicBezTo>
                <a:lnTo>
                  <a:pt x="51036" y="42602"/>
                </a:lnTo>
                <a:close/>
                <a:moveTo>
                  <a:pt x="52462" y="43711"/>
                </a:moveTo>
                <a:cubicBezTo>
                  <a:pt x="52454" y="43719"/>
                  <a:pt x="52449" y="43721"/>
                  <a:pt x="52444" y="43721"/>
                </a:cubicBezTo>
                <a:cubicBezTo>
                  <a:pt x="52434" y="43721"/>
                  <a:pt x="52424" y="43711"/>
                  <a:pt x="52394" y="43711"/>
                </a:cubicBezTo>
                <a:close/>
                <a:moveTo>
                  <a:pt x="59274" y="44300"/>
                </a:moveTo>
                <a:cubicBezTo>
                  <a:pt x="59274" y="44322"/>
                  <a:pt x="59251" y="44322"/>
                  <a:pt x="59251" y="44368"/>
                </a:cubicBezTo>
                <a:cubicBezTo>
                  <a:pt x="59251" y="44322"/>
                  <a:pt x="59251" y="44322"/>
                  <a:pt x="59274" y="44300"/>
                </a:cubicBezTo>
                <a:close/>
                <a:moveTo>
                  <a:pt x="98314" y="44549"/>
                </a:moveTo>
                <a:cubicBezTo>
                  <a:pt x="98314" y="44594"/>
                  <a:pt x="98314" y="44617"/>
                  <a:pt x="98291" y="44639"/>
                </a:cubicBezTo>
                <a:cubicBezTo>
                  <a:pt x="98291" y="44617"/>
                  <a:pt x="98291" y="44594"/>
                  <a:pt x="98314" y="44549"/>
                </a:cubicBezTo>
                <a:close/>
                <a:moveTo>
                  <a:pt x="98201" y="50297"/>
                </a:moveTo>
                <a:cubicBezTo>
                  <a:pt x="98201" y="50320"/>
                  <a:pt x="98178" y="50365"/>
                  <a:pt x="98156" y="50388"/>
                </a:cubicBezTo>
                <a:cubicBezTo>
                  <a:pt x="98156" y="50365"/>
                  <a:pt x="98178" y="50320"/>
                  <a:pt x="98201" y="50297"/>
                </a:cubicBezTo>
                <a:close/>
                <a:moveTo>
                  <a:pt x="18862" y="0"/>
                </a:moveTo>
                <a:cubicBezTo>
                  <a:pt x="18831" y="0"/>
                  <a:pt x="18800" y="17"/>
                  <a:pt x="18763" y="54"/>
                </a:cubicBezTo>
                <a:cubicBezTo>
                  <a:pt x="18627" y="145"/>
                  <a:pt x="18491" y="145"/>
                  <a:pt x="18310" y="167"/>
                </a:cubicBezTo>
                <a:cubicBezTo>
                  <a:pt x="18232" y="180"/>
                  <a:pt x="18153" y="194"/>
                  <a:pt x="18066" y="194"/>
                </a:cubicBezTo>
                <a:cubicBezTo>
                  <a:pt x="18002" y="194"/>
                  <a:pt x="17934" y="187"/>
                  <a:pt x="17857" y="167"/>
                </a:cubicBezTo>
                <a:cubicBezTo>
                  <a:pt x="17853" y="163"/>
                  <a:pt x="17846" y="161"/>
                  <a:pt x="17837" y="161"/>
                </a:cubicBezTo>
                <a:cubicBezTo>
                  <a:pt x="17800" y="161"/>
                  <a:pt x="17735" y="190"/>
                  <a:pt x="17699" y="190"/>
                </a:cubicBezTo>
                <a:cubicBezTo>
                  <a:pt x="17637" y="206"/>
                  <a:pt x="17563" y="232"/>
                  <a:pt x="17487" y="232"/>
                </a:cubicBezTo>
                <a:cubicBezTo>
                  <a:pt x="17452" y="232"/>
                  <a:pt x="17417" y="227"/>
                  <a:pt x="17382" y="213"/>
                </a:cubicBezTo>
                <a:cubicBezTo>
                  <a:pt x="17322" y="213"/>
                  <a:pt x="17251" y="193"/>
                  <a:pt x="17184" y="193"/>
                </a:cubicBezTo>
                <a:cubicBezTo>
                  <a:pt x="17151" y="193"/>
                  <a:pt x="17118" y="198"/>
                  <a:pt x="17088" y="213"/>
                </a:cubicBezTo>
                <a:cubicBezTo>
                  <a:pt x="17077" y="209"/>
                  <a:pt x="17066" y="208"/>
                  <a:pt x="17053" y="208"/>
                </a:cubicBezTo>
                <a:cubicBezTo>
                  <a:pt x="17014" y="208"/>
                  <a:pt x="16966" y="221"/>
                  <a:pt x="16918" y="221"/>
                </a:cubicBezTo>
                <a:cubicBezTo>
                  <a:pt x="16884" y="221"/>
                  <a:pt x="16849" y="214"/>
                  <a:pt x="16816" y="190"/>
                </a:cubicBezTo>
                <a:cubicBezTo>
                  <a:pt x="16805" y="179"/>
                  <a:pt x="16782" y="173"/>
                  <a:pt x="16760" y="173"/>
                </a:cubicBezTo>
                <a:cubicBezTo>
                  <a:pt x="16737" y="173"/>
                  <a:pt x="16715" y="179"/>
                  <a:pt x="16703" y="190"/>
                </a:cubicBezTo>
                <a:cubicBezTo>
                  <a:pt x="16613" y="281"/>
                  <a:pt x="16500" y="258"/>
                  <a:pt x="16409" y="281"/>
                </a:cubicBezTo>
                <a:cubicBezTo>
                  <a:pt x="16361" y="251"/>
                  <a:pt x="16312" y="243"/>
                  <a:pt x="16264" y="243"/>
                </a:cubicBezTo>
                <a:cubicBezTo>
                  <a:pt x="16199" y="243"/>
                  <a:pt x="16134" y="258"/>
                  <a:pt x="16070" y="258"/>
                </a:cubicBezTo>
                <a:cubicBezTo>
                  <a:pt x="16024" y="258"/>
                  <a:pt x="15956" y="258"/>
                  <a:pt x="15911" y="213"/>
                </a:cubicBezTo>
                <a:cubicBezTo>
                  <a:pt x="15843" y="167"/>
                  <a:pt x="15821" y="99"/>
                  <a:pt x="15707" y="77"/>
                </a:cubicBezTo>
                <a:cubicBezTo>
                  <a:pt x="15617" y="77"/>
                  <a:pt x="15572" y="167"/>
                  <a:pt x="15481" y="167"/>
                </a:cubicBezTo>
                <a:lnTo>
                  <a:pt x="15436" y="167"/>
                </a:lnTo>
                <a:cubicBezTo>
                  <a:pt x="15391" y="190"/>
                  <a:pt x="15345" y="190"/>
                  <a:pt x="15323" y="258"/>
                </a:cubicBezTo>
                <a:cubicBezTo>
                  <a:pt x="15210" y="484"/>
                  <a:pt x="14938" y="484"/>
                  <a:pt x="14757" y="507"/>
                </a:cubicBezTo>
                <a:cubicBezTo>
                  <a:pt x="14576" y="530"/>
                  <a:pt x="14463" y="597"/>
                  <a:pt x="14417" y="733"/>
                </a:cubicBezTo>
                <a:cubicBezTo>
                  <a:pt x="14350" y="711"/>
                  <a:pt x="14372" y="620"/>
                  <a:pt x="14304" y="620"/>
                </a:cubicBezTo>
                <a:cubicBezTo>
                  <a:pt x="14123" y="643"/>
                  <a:pt x="13965" y="620"/>
                  <a:pt x="13852" y="711"/>
                </a:cubicBezTo>
                <a:cubicBezTo>
                  <a:pt x="13738" y="756"/>
                  <a:pt x="13625" y="756"/>
                  <a:pt x="13535" y="778"/>
                </a:cubicBezTo>
                <a:cubicBezTo>
                  <a:pt x="13500" y="792"/>
                  <a:pt x="13465" y="798"/>
                  <a:pt x="13429" y="798"/>
                </a:cubicBezTo>
                <a:cubicBezTo>
                  <a:pt x="13351" y="798"/>
                  <a:pt x="13273" y="771"/>
                  <a:pt x="13195" y="756"/>
                </a:cubicBezTo>
                <a:cubicBezTo>
                  <a:pt x="13170" y="714"/>
                  <a:pt x="13145" y="700"/>
                  <a:pt x="13120" y="700"/>
                </a:cubicBezTo>
                <a:cubicBezTo>
                  <a:pt x="13077" y="700"/>
                  <a:pt x="13034" y="742"/>
                  <a:pt x="12992" y="756"/>
                </a:cubicBezTo>
                <a:cubicBezTo>
                  <a:pt x="12878" y="824"/>
                  <a:pt x="12743" y="892"/>
                  <a:pt x="12629" y="892"/>
                </a:cubicBezTo>
                <a:cubicBezTo>
                  <a:pt x="12539" y="892"/>
                  <a:pt x="12448" y="892"/>
                  <a:pt x="12335" y="937"/>
                </a:cubicBezTo>
                <a:cubicBezTo>
                  <a:pt x="12109" y="982"/>
                  <a:pt x="11883" y="982"/>
                  <a:pt x="11656" y="1095"/>
                </a:cubicBezTo>
                <a:lnTo>
                  <a:pt x="11611" y="1095"/>
                </a:lnTo>
                <a:cubicBezTo>
                  <a:pt x="11582" y="1076"/>
                  <a:pt x="11554" y="1069"/>
                  <a:pt x="11525" y="1069"/>
                </a:cubicBezTo>
                <a:cubicBezTo>
                  <a:pt x="11486" y="1069"/>
                  <a:pt x="11447" y="1082"/>
                  <a:pt x="11407" y="1095"/>
                </a:cubicBezTo>
                <a:cubicBezTo>
                  <a:pt x="11317" y="1163"/>
                  <a:pt x="11204" y="1163"/>
                  <a:pt x="11136" y="1163"/>
                </a:cubicBezTo>
                <a:cubicBezTo>
                  <a:pt x="11010" y="1163"/>
                  <a:pt x="10894" y="1129"/>
                  <a:pt x="10780" y="1129"/>
                </a:cubicBezTo>
                <a:cubicBezTo>
                  <a:pt x="10709" y="1129"/>
                  <a:pt x="10640" y="1142"/>
                  <a:pt x="10570" y="1186"/>
                </a:cubicBezTo>
                <a:lnTo>
                  <a:pt x="10525" y="1186"/>
                </a:lnTo>
                <a:cubicBezTo>
                  <a:pt x="10436" y="1162"/>
                  <a:pt x="10351" y="1155"/>
                  <a:pt x="10266" y="1155"/>
                </a:cubicBezTo>
                <a:cubicBezTo>
                  <a:pt x="10149" y="1155"/>
                  <a:pt x="10034" y="1168"/>
                  <a:pt x="9915" y="1168"/>
                </a:cubicBezTo>
                <a:cubicBezTo>
                  <a:pt x="9877" y="1168"/>
                  <a:pt x="9839" y="1167"/>
                  <a:pt x="9800" y="1163"/>
                </a:cubicBezTo>
                <a:cubicBezTo>
                  <a:pt x="9762" y="1163"/>
                  <a:pt x="9723" y="1148"/>
                  <a:pt x="9688" y="1148"/>
                </a:cubicBezTo>
                <a:cubicBezTo>
                  <a:pt x="9662" y="1148"/>
                  <a:pt x="9639" y="1157"/>
                  <a:pt x="9619" y="1186"/>
                </a:cubicBezTo>
                <a:cubicBezTo>
                  <a:pt x="9393" y="1208"/>
                  <a:pt x="9212" y="1231"/>
                  <a:pt x="8986" y="1299"/>
                </a:cubicBezTo>
                <a:cubicBezTo>
                  <a:pt x="8876" y="1330"/>
                  <a:pt x="8778" y="1383"/>
                  <a:pt x="8683" y="1383"/>
                </a:cubicBezTo>
                <a:cubicBezTo>
                  <a:pt x="8640" y="1383"/>
                  <a:pt x="8598" y="1372"/>
                  <a:pt x="8556" y="1344"/>
                </a:cubicBezTo>
                <a:lnTo>
                  <a:pt x="8488" y="1344"/>
                </a:lnTo>
                <a:cubicBezTo>
                  <a:pt x="8420" y="1390"/>
                  <a:pt x="8329" y="1390"/>
                  <a:pt x="8262" y="1390"/>
                </a:cubicBezTo>
                <a:cubicBezTo>
                  <a:pt x="8248" y="1380"/>
                  <a:pt x="8234" y="1377"/>
                  <a:pt x="8221" y="1377"/>
                </a:cubicBezTo>
                <a:cubicBezTo>
                  <a:pt x="8167" y="1377"/>
                  <a:pt x="8117" y="1435"/>
                  <a:pt x="8080" y="1435"/>
                </a:cubicBezTo>
                <a:cubicBezTo>
                  <a:pt x="8072" y="1437"/>
                  <a:pt x="8064" y="1438"/>
                  <a:pt x="8056" y="1438"/>
                </a:cubicBezTo>
                <a:cubicBezTo>
                  <a:pt x="7992" y="1438"/>
                  <a:pt x="7939" y="1379"/>
                  <a:pt x="7889" y="1379"/>
                </a:cubicBezTo>
                <a:cubicBezTo>
                  <a:pt x="7877" y="1379"/>
                  <a:pt x="7866" y="1382"/>
                  <a:pt x="7854" y="1390"/>
                </a:cubicBezTo>
                <a:cubicBezTo>
                  <a:pt x="7809" y="1390"/>
                  <a:pt x="7809" y="1390"/>
                  <a:pt x="7786" y="1412"/>
                </a:cubicBezTo>
                <a:cubicBezTo>
                  <a:pt x="7741" y="1435"/>
                  <a:pt x="7673" y="1435"/>
                  <a:pt x="7628" y="1457"/>
                </a:cubicBezTo>
                <a:cubicBezTo>
                  <a:pt x="7447" y="1503"/>
                  <a:pt x="7311" y="1638"/>
                  <a:pt x="7107" y="1661"/>
                </a:cubicBezTo>
                <a:cubicBezTo>
                  <a:pt x="7096" y="1661"/>
                  <a:pt x="7073" y="1655"/>
                  <a:pt x="7051" y="1655"/>
                </a:cubicBezTo>
                <a:cubicBezTo>
                  <a:pt x="7028" y="1655"/>
                  <a:pt x="7005" y="1661"/>
                  <a:pt x="6994" y="1684"/>
                </a:cubicBezTo>
                <a:cubicBezTo>
                  <a:pt x="6904" y="1684"/>
                  <a:pt x="6858" y="1752"/>
                  <a:pt x="6836" y="1797"/>
                </a:cubicBezTo>
                <a:lnTo>
                  <a:pt x="6768" y="1797"/>
                </a:lnTo>
                <a:cubicBezTo>
                  <a:pt x="6768" y="1774"/>
                  <a:pt x="6745" y="1774"/>
                  <a:pt x="6723" y="1774"/>
                </a:cubicBezTo>
                <a:cubicBezTo>
                  <a:pt x="6677" y="1797"/>
                  <a:pt x="6655" y="1842"/>
                  <a:pt x="6655" y="1865"/>
                </a:cubicBezTo>
                <a:cubicBezTo>
                  <a:pt x="6639" y="1862"/>
                  <a:pt x="6626" y="1860"/>
                  <a:pt x="6615" y="1860"/>
                </a:cubicBezTo>
                <a:cubicBezTo>
                  <a:pt x="6541" y="1860"/>
                  <a:pt x="6538" y="1919"/>
                  <a:pt x="6519" y="1978"/>
                </a:cubicBezTo>
                <a:lnTo>
                  <a:pt x="6519" y="2023"/>
                </a:lnTo>
                <a:cubicBezTo>
                  <a:pt x="6451" y="2001"/>
                  <a:pt x="6383" y="2001"/>
                  <a:pt x="6315" y="1978"/>
                </a:cubicBezTo>
                <a:cubicBezTo>
                  <a:pt x="6285" y="1978"/>
                  <a:pt x="6255" y="1968"/>
                  <a:pt x="6225" y="1968"/>
                </a:cubicBezTo>
                <a:cubicBezTo>
                  <a:pt x="6210" y="1968"/>
                  <a:pt x="6194" y="1970"/>
                  <a:pt x="6179" y="1978"/>
                </a:cubicBezTo>
                <a:cubicBezTo>
                  <a:pt x="6066" y="2023"/>
                  <a:pt x="5953" y="2114"/>
                  <a:pt x="5885" y="2227"/>
                </a:cubicBezTo>
                <a:cubicBezTo>
                  <a:pt x="5863" y="2295"/>
                  <a:pt x="5840" y="2317"/>
                  <a:pt x="5772" y="2317"/>
                </a:cubicBezTo>
                <a:cubicBezTo>
                  <a:pt x="5727" y="2317"/>
                  <a:pt x="5671" y="2338"/>
                  <a:pt x="5606" y="2338"/>
                </a:cubicBezTo>
                <a:cubicBezTo>
                  <a:pt x="5573" y="2338"/>
                  <a:pt x="5538" y="2333"/>
                  <a:pt x="5500" y="2317"/>
                </a:cubicBezTo>
                <a:cubicBezTo>
                  <a:pt x="5471" y="2357"/>
                  <a:pt x="5442" y="2366"/>
                  <a:pt x="5412" y="2366"/>
                </a:cubicBezTo>
                <a:cubicBezTo>
                  <a:pt x="5385" y="2366"/>
                  <a:pt x="5357" y="2358"/>
                  <a:pt x="5329" y="2358"/>
                </a:cubicBezTo>
                <a:cubicBezTo>
                  <a:pt x="5318" y="2358"/>
                  <a:pt x="5308" y="2359"/>
                  <a:pt x="5297" y="2363"/>
                </a:cubicBezTo>
                <a:cubicBezTo>
                  <a:pt x="5161" y="2408"/>
                  <a:pt x="5048" y="2431"/>
                  <a:pt x="4912" y="2453"/>
                </a:cubicBezTo>
                <a:cubicBezTo>
                  <a:pt x="4821" y="2476"/>
                  <a:pt x="4754" y="2544"/>
                  <a:pt x="4754" y="2634"/>
                </a:cubicBezTo>
                <a:cubicBezTo>
                  <a:pt x="4731" y="2634"/>
                  <a:pt x="4731" y="2657"/>
                  <a:pt x="4708" y="2657"/>
                </a:cubicBezTo>
                <a:lnTo>
                  <a:pt x="4505" y="2657"/>
                </a:lnTo>
                <a:cubicBezTo>
                  <a:pt x="4391" y="2657"/>
                  <a:pt x="4301" y="2680"/>
                  <a:pt x="4256" y="2770"/>
                </a:cubicBezTo>
                <a:cubicBezTo>
                  <a:pt x="4233" y="2793"/>
                  <a:pt x="4188" y="2861"/>
                  <a:pt x="4142" y="2861"/>
                </a:cubicBezTo>
                <a:cubicBezTo>
                  <a:pt x="4029" y="2861"/>
                  <a:pt x="3961" y="2906"/>
                  <a:pt x="3939" y="2996"/>
                </a:cubicBezTo>
                <a:cubicBezTo>
                  <a:pt x="3916" y="3042"/>
                  <a:pt x="3848" y="3042"/>
                  <a:pt x="3803" y="3087"/>
                </a:cubicBezTo>
                <a:cubicBezTo>
                  <a:pt x="3790" y="3087"/>
                  <a:pt x="3762" y="3072"/>
                  <a:pt x="3737" y="3072"/>
                </a:cubicBezTo>
                <a:cubicBezTo>
                  <a:pt x="3718" y="3072"/>
                  <a:pt x="3700" y="3080"/>
                  <a:pt x="3690" y="3110"/>
                </a:cubicBezTo>
                <a:cubicBezTo>
                  <a:pt x="3599" y="3110"/>
                  <a:pt x="3509" y="3132"/>
                  <a:pt x="3464" y="3132"/>
                </a:cubicBezTo>
                <a:cubicBezTo>
                  <a:pt x="3282" y="3155"/>
                  <a:pt x="2807" y="3540"/>
                  <a:pt x="2762" y="3698"/>
                </a:cubicBezTo>
                <a:lnTo>
                  <a:pt x="2762" y="3721"/>
                </a:lnTo>
                <a:cubicBezTo>
                  <a:pt x="2717" y="3924"/>
                  <a:pt x="2604" y="4105"/>
                  <a:pt x="2649" y="4332"/>
                </a:cubicBezTo>
                <a:cubicBezTo>
                  <a:pt x="2649" y="4377"/>
                  <a:pt x="2604" y="4400"/>
                  <a:pt x="2581" y="4467"/>
                </a:cubicBezTo>
                <a:cubicBezTo>
                  <a:pt x="2468" y="4603"/>
                  <a:pt x="2377" y="4739"/>
                  <a:pt x="2264" y="4897"/>
                </a:cubicBezTo>
                <a:cubicBezTo>
                  <a:pt x="2196" y="5011"/>
                  <a:pt x="2106" y="5124"/>
                  <a:pt x="2038" y="5237"/>
                </a:cubicBezTo>
                <a:cubicBezTo>
                  <a:pt x="1992" y="5395"/>
                  <a:pt x="1811" y="5463"/>
                  <a:pt x="1857" y="5622"/>
                </a:cubicBezTo>
                <a:cubicBezTo>
                  <a:pt x="1744" y="5712"/>
                  <a:pt x="1744" y="5825"/>
                  <a:pt x="1744" y="5961"/>
                </a:cubicBezTo>
                <a:cubicBezTo>
                  <a:pt x="1744" y="6052"/>
                  <a:pt x="1744" y="6188"/>
                  <a:pt x="1653" y="6210"/>
                </a:cubicBezTo>
                <a:cubicBezTo>
                  <a:pt x="1517" y="6301"/>
                  <a:pt x="1472" y="6391"/>
                  <a:pt x="1472" y="6527"/>
                </a:cubicBezTo>
                <a:lnTo>
                  <a:pt x="1472" y="6776"/>
                </a:lnTo>
                <a:cubicBezTo>
                  <a:pt x="1427" y="6821"/>
                  <a:pt x="1427" y="6844"/>
                  <a:pt x="1404" y="6889"/>
                </a:cubicBezTo>
                <a:cubicBezTo>
                  <a:pt x="1359" y="7002"/>
                  <a:pt x="1313" y="7093"/>
                  <a:pt x="1223" y="7161"/>
                </a:cubicBezTo>
                <a:cubicBezTo>
                  <a:pt x="1132" y="7183"/>
                  <a:pt x="1110" y="7274"/>
                  <a:pt x="1087" y="7319"/>
                </a:cubicBezTo>
                <a:cubicBezTo>
                  <a:pt x="1087" y="7387"/>
                  <a:pt x="1065" y="7410"/>
                  <a:pt x="1019" y="7455"/>
                </a:cubicBezTo>
                <a:cubicBezTo>
                  <a:pt x="951" y="7659"/>
                  <a:pt x="793" y="7840"/>
                  <a:pt x="748" y="8021"/>
                </a:cubicBezTo>
                <a:cubicBezTo>
                  <a:pt x="725" y="8089"/>
                  <a:pt x="680" y="8111"/>
                  <a:pt x="612" y="8111"/>
                </a:cubicBezTo>
                <a:cubicBezTo>
                  <a:pt x="544" y="8111"/>
                  <a:pt x="521" y="8134"/>
                  <a:pt x="521" y="8202"/>
                </a:cubicBezTo>
                <a:lnTo>
                  <a:pt x="521" y="8247"/>
                </a:lnTo>
                <a:cubicBezTo>
                  <a:pt x="386" y="8338"/>
                  <a:pt x="386" y="8451"/>
                  <a:pt x="386" y="8587"/>
                </a:cubicBezTo>
                <a:cubicBezTo>
                  <a:pt x="386" y="8654"/>
                  <a:pt x="340" y="8700"/>
                  <a:pt x="318" y="8768"/>
                </a:cubicBezTo>
                <a:cubicBezTo>
                  <a:pt x="227" y="8903"/>
                  <a:pt x="272" y="9039"/>
                  <a:pt x="295" y="9198"/>
                </a:cubicBezTo>
                <a:cubicBezTo>
                  <a:pt x="295" y="9220"/>
                  <a:pt x="340" y="9265"/>
                  <a:pt x="318" y="9311"/>
                </a:cubicBezTo>
                <a:cubicBezTo>
                  <a:pt x="227" y="9424"/>
                  <a:pt x="272" y="9560"/>
                  <a:pt x="182" y="9695"/>
                </a:cubicBezTo>
                <a:cubicBezTo>
                  <a:pt x="46" y="9922"/>
                  <a:pt x="1" y="10171"/>
                  <a:pt x="114" y="10397"/>
                </a:cubicBezTo>
                <a:cubicBezTo>
                  <a:pt x="182" y="10555"/>
                  <a:pt x="91" y="10691"/>
                  <a:pt x="114" y="10804"/>
                </a:cubicBezTo>
                <a:cubicBezTo>
                  <a:pt x="46" y="10850"/>
                  <a:pt x="69" y="10918"/>
                  <a:pt x="114" y="10963"/>
                </a:cubicBezTo>
                <a:cubicBezTo>
                  <a:pt x="205" y="11031"/>
                  <a:pt x="227" y="11076"/>
                  <a:pt x="227" y="11189"/>
                </a:cubicBezTo>
                <a:cubicBezTo>
                  <a:pt x="227" y="11280"/>
                  <a:pt x="318" y="11393"/>
                  <a:pt x="318" y="11483"/>
                </a:cubicBezTo>
                <a:cubicBezTo>
                  <a:pt x="431" y="11529"/>
                  <a:pt x="408" y="11642"/>
                  <a:pt x="386" y="11732"/>
                </a:cubicBezTo>
                <a:cubicBezTo>
                  <a:pt x="340" y="11823"/>
                  <a:pt x="408" y="11868"/>
                  <a:pt x="499" y="11913"/>
                </a:cubicBezTo>
                <a:cubicBezTo>
                  <a:pt x="499" y="11936"/>
                  <a:pt x="521" y="11936"/>
                  <a:pt x="521" y="11959"/>
                </a:cubicBezTo>
                <a:cubicBezTo>
                  <a:pt x="521" y="11981"/>
                  <a:pt x="499" y="12027"/>
                  <a:pt x="499" y="12049"/>
                </a:cubicBezTo>
                <a:cubicBezTo>
                  <a:pt x="431" y="12253"/>
                  <a:pt x="612" y="12411"/>
                  <a:pt x="567" y="12615"/>
                </a:cubicBezTo>
                <a:cubicBezTo>
                  <a:pt x="567" y="12638"/>
                  <a:pt x="612" y="12638"/>
                  <a:pt x="612" y="12660"/>
                </a:cubicBezTo>
                <a:cubicBezTo>
                  <a:pt x="635" y="12728"/>
                  <a:pt x="657" y="12751"/>
                  <a:pt x="725" y="12819"/>
                </a:cubicBezTo>
                <a:cubicBezTo>
                  <a:pt x="770" y="12864"/>
                  <a:pt x="838" y="12932"/>
                  <a:pt x="748" y="13000"/>
                </a:cubicBezTo>
                <a:cubicBezTo>
                  <a:pt x="725" y="13045"/>
                  <a:pt x="748" y="13090"/>
                  <a:pt x="770" y="13113"/>
                </a:cubicBezTo>
                <a:lnTo>
                  <a:pt x="951" y="13294"/>
                </a:lnTo>
                <a:cubicBezTo>
                  <a:pt x="997" y="13339"/>
                  <a:pt x="1019" y="13407"/>
                  <a:pt x="997" y="13452"/>
                </a:cubicBezTo>
                <a:cubicBezTo>
                  <a:pt x="974" y="13543"/>
                  <a:pt x="997" y="13611"/>
                  <a:pt x="1065" y="13656"/>
                </a:cubicBezTo>
                <a:cubicBezTo>
                  <a:pt x="1200" y="13769"/>
                  <a:pt x="1291" y="13882"/>
                  <a:pt x="1336" y="14086"/>
                </a:cubicBezTo>
                <a:lnTo>
                  <a:pt x="1359" y="14109"/>
                </a:lnTo>
                <a:cubicBezTo>
                  <a:pt x="1384" y="14099"/>
                  <a:pt x="1404" y="14094"/>
                  <a:pt x="1419" y="14094"/>
                </a:cubicBezTo>
                <a:cubicBezTo>
                  <a:pt x="1472" y="14094"/>
                  <a:pt x="1472" y="14147"/>
                  <a:pt x="1472" y="14199"/>
                </a:cubicBezTo>
                <a:cubicBezTo>
                  <a:pt x="1517" y="14312"/>
                  <a:pt x="1562" y="14403"/>
                  <a:pt x="1676" y="14403"/>
                </a:cubicBezTo>
                <a:cubicBezTo>
                  <a:pt x="1676" y="14448"/>
                  <a:pt x="1698" y="14448"/>
                  <a:pt x="1766" y="14471"/>
                </a:cubicBezTo>
                <a:cubicBezTo>
                  <a:pt x="1811" y="14539"/>
                  <a:pt x="1857" y="14561"/>
                  <a:pt x="1789" y="14652"/>
                </a:cubicBezTo>
                <a:cubicBezTo>
                  <a:pt x="1766" y="14675"/>
                  <a:pt x="1789" y="14697"/>
                  <a:pt x="1811" y="14742"/>
                </a:cubicBezTo>
                <a:cubicBezTo>
                  <a:pt x="1902" y="14765"/>
                  <a:pt x="1970" y="14810"/>
                  <a:pt x="2015" y="14901"/>
                </a:cubicBezTo>
                <a:cubicBezTo>
                  <a:pt x="2106" y="15014"/>
                  <a:pt x="2196" y="15127"/>
                  <a:pt x="2332" y="15195"/>
                </a:cubicBezTo>
                <a:cubicBezTo>
                  <a:pt x="2422" y="15240"/>
                  <a:pt x="2468" y="15308"/>
                  <a:pt x="2468" y="15376"/>
                </a:cubicBezTo>
                <a:cubicBezTo>
                  <a:pt x="2468" y="15467"/>
                  <a:pt x="2468" y="15557"/>
                  <a:pt x="2581" y="15580"/>
                </a:cubicBezTo>
                <a:lnTo>
                  <a:pt x="2604" y="15602"/>
                </a:lnTo>
                <a:cubicBezTo>
                  <a:pt x="2604" y="15716"/>
                  <a:pt x="2694" y="15761"/>
                  <a:pt x="2785" y="15783"/>
                </a:cubicBezTo>
                <a:cubicBezTo>
                  <a:pt x="2830" y="15806"/>
                  <a:pt x="2898" y="15897"/>
                  <a:pt x="2943" y="15897"/>
                </a:cubicBezTo>
                <a:cubicBezTo>
                  <a:pt x="3056" y="15942"/>
                  <a:pt x="2943" y="16010"/>
                  <a:pt x="2988" y="16055"/>
                </a:cubicBezTo>
                <a:cubicBezTo>
                  <a:pt x="2988" y="16100"/>
                  <a:pt x="3011" y="16100"/>
                  <a:pt x="3011" y="16123"/>
                </a:cubicBezTo>
                <a:cubicBezTo>
                  <a:pt x="3034" y="16168"/>
                  <a:pt x="3101" y="16168"/>
                  <a:pt x="3147" y="16214"/>
                </a:cubicBezTo>
                <a:cubicBezTo>
                  <a:pt x="3282" y="16259"/>
                  <a:pt x="3373" y="16349"/>
                  <a:pt x="3396" y="16485"/>
                </a:cubicBezTo>
                <a:cubicBezTo>
                  <a:pt x="3396" y="16553"/>
                  <a:pt x="3441" y="16576"/>
                  <a:pt x="3486" y="16576"/>
                </a:cubicBezTo>
                <a:cubicBezTo>
                  <a:pt x="3510" y="16570"/>
                  <a:pt x="3530" y="16567"/>
                  <a:pt x="3546" y="16567"/>
                </a:cubicBezTo>
                <a:cubicBezTo>
                  <a:pt x="3592" y="16567"/>
                  <a:pt x="3618" y="16588"/>
                  <a:pt x="3667" y="16621"/>
                </a:cubicBezTo>
                <a:cubicBezTo>
                  <a:pt x="3685" y="16692"/>
                  <a:pt x="3703" y="16748"/>
                  <a:pt x="3763" y="16748"/>
                </a:cubicBezTo>
                <a:cubicBezTo>
                  <a:pt x="3780" y="16748"/>
                  <a:pt x="3801" y="16744"/>
                  <a:pt x="3826" y="16734"/>
                </a:cubicBezTo>
                <a:cubicBezTo>
                  <a:pt x="3836" y="16732"/>
                  <a:pt x="3845" y="16730"/>
                  <a:pt x="3854" y="16730"/>
                </a:cubicBezTo>
                <a:cubicBezTo>
                  <a:pt x="3926" y="16730"/>
                  <a:pt x="3969" y="16804"/>
                  <a:pt x="4029" y="16825"/>
                </a:cubicBezTo>
                <a:cubicBezTo>
                  <a:pt x="4075" y="16847"/>
                  <a:pt x="4029" y="16915"/>
                  <a:pt x="4029" y="16938"/>
                </a:cubicBezTo>
                <a:cubicBezTo>
                  <a:pt x="4029" y="17006"/>
                  <a:pt x="4052" y="17028"/>
                  <a:pt x="4120" y="17028"/>
                </a:cubicBezTo>
                <a:cubicBezTo>
                  <a:pt x="4165" y="17051"/>
                  <a:pt x="4256" y="17051"/>
                  <a:pt x="4278" y="17119"/>
                </a:cubicBezTo>
                <a:cubicBezTo>
                  <a:pt x="4346" y="17232"/>
                  <a:pt x="4414" y="17255"/>
                  <a:pt x="4527" y="17277"/>
                </a:cubicBezTo>
                <a:cubicBezTo>
                  <a:pt x="4640" y="17300"/>
                  <a:pt x="4754" y="17345"/>
                  <a:pt x="4844" y="17458"/>
                </a:cubicBezTo>
                <a:cubicBezTo>
                  <a:pt x="4878" y="17492"/>
                  <a:pt x="4912" y="17504"/>
                  <a:pt x="4949" y="17504"/>
                </a:cubicBezTo>
                <a:cubicBezTo>
                  <a:pt x="4986" y="17504"/>
                  <a:pt x="5025" y="17492"/>
                  <a:pt x="5070" y="17481"/>
                </a:cubicBezTo>
                <a:lnTo>
                  <a:pt x="5093" y="17504"/>
                </a:lnTo>
                <a:cubicBezTo>
                  <a:pt x="5186" y="17610"/>
                  <a:pt x="5224" y="17654"/>
                  <a:pt x="5277" y="17654"/>
                </a:cubicBezTo>
                <a:cubicBezTo>
                  <a:pt x="5314" y="17654"/>
                  <a:pt x="5358" y="17632"/>
                  <a:pt x="5433" y="17594"/>
                </a:cubicBezTo>
                <a:cubicBezTo>
                  <a:pt x="5479" y="17578"/>
                  <a:pt x="5505" y="17552"/>
                  <a:pt x="5538" y="17552"/>
                </a:cubicBezTo>
                <a:cubicBezTo>
                  <a:pt x="5553" y="17552"/>
                  <a:pt x="5570" y="17557"/>
                  <a:pt x="5591" y="17571"/>
                </a:cubicBezTo>
                <a:cubicBezTo>
                  <a:pt x="5636" y="17571"/>
                  <a:pt x="5704" y="17594"/>
                  <a:pt x="5636" y="17639"/>
                </a:cubicBezTo>
                <a:cubicBezTo>
                  <a:pt x="5591" y="17730"/>
                  <a:pt x="5614" y="17752"/>
                  <a:pt x="5704" y="17798"/>
                </a:cubicBezTo>
                <a:cubicBezTo>
                  <a:pt x="5749" y="17820"/>
                  <a:pt x="5817" y="17843"/>
                  <a:pt x="5840" y="17911"/>
                </a:cubicBezTo>
                <a:cubicBezTo>
                  <a:pt x="5893" y="17990"/>
                  <a:pt x="5930" y="18023"/>
                  <a:pt x="5980" y="18023"/>
                </a:cubicBezTo>
                <a:cubicBezTo>
                  <a:pt x="6015" y="18023"/>
                  <a:pt x="6055" y="18007"/>
                  <a:pt x="6111" y="17979"/>
                </a:cubicBezTo>
                <a:cubicBezTo>
                  <a:pt x="6293" y="17911"/>
                  <a:pt x="6451" y="17934"/>
                  <a:pt x="6609" y="17843"/>
                </a:cubicBezTo>
                <a:cubicBezTo>
                  <a:pt x="6632" y="17866"/>
                  <a:pt x="6632" y="17866"/>
                  <a:pt x="6609" y="17911"/>
                </a:cubicBezTo>
                <a:cubicBezTo>
                  <a:pt x="6519" y="18024"/>
                  <a:pt x="6519" y="18069"/>
                  <a:pt x="6632" y="18092"/>
                </a:cubicBezTo>
                <a:cubicBezTo>
                  <a:pt x="6745" y="18137"/>
                  <a:pt x="6836" y="18182"/>
                  <a:pt x="6904" y="18273"/>
                </a:cubicBezTo>
                <a:cubicBezTo>
                  <a:pt x="6936" y="18289"/>
                  <a:pt x="6956" y="18305"/>
                  <a:pt x="6982" y="18305"/>
                </a:cubicBezTo>
                <a:cubicBezTo>
                  <a:pt x="6992" y="18305"/>
                  <a:pt x="7003" y="18302"/>
                  <a:pt x="7017" y="18296"/>
                </a:cubicBezTo>
                <a:cubicBezTo>
                  <a:pt x="7107" y="18273"/>
                  <a:pt x="7220" y="18273"/>
                  <a:pt x="7311" y="18160"/>
                </a:cubicBezTo>
                <a:cubicBezTo>
                  <a:pt x="7395" y="18258"/>
                  <a:pt x="7454" y="18313"/>
                  <a:pt x="7529" y="18313"/>
                </a:cubicBezTo>
                <a:cubicBezTo>
                  <a:pt x="7575" y="18313"/>
                  <a:pt x="7627" y="18293"/>
                  <a:pt x="7696" y="18250"/>
                </a:cubicBezTo>
                <a:cubicBezTo>
                  <a:pt x="7762" y="18217"/>
                  <a:pt x="7816" y="18196"/>
                  <a:pt x="7867" y="18196"/>
                </a:cubicBezTo>
                <a:cubicBezTo>
                  <a:pt x="7886" y="18196"/>
                  <a:pt x="7904" y="18199"/>
                  <a:pt x="7922" y="18205"/>
                </a:cubicBezTo>
                <a:cubicBezTo>
                  <a:pt x="7922" y="18250"/>
                  <a:pt x="7899" y="18273"/>
                  <a:pt x="7899" y="18296"/>
                </a:cubicBezTo>
                <a:cubicBezTo>
                  <a:pt x="7854" y="18318"/>
                  <a:pt x="7854" y="18386"/>
                  <a:pt x="7809" y="18409"/>
                </a:cubicBezTo>
                <a:cubicBezTo>
                  <a:pt x="7786" y="18431"/>
                  <a:pt x="7741" y="18477"/>
                  <a:pt x="7764" y="18499"/>
                </a:cubicBezTo>
                <a:cubicBezTo>
                  <a:pt x="7809" y="18590"/>
                  <a:pt x="7786" y="18612"/>
                  <a:pt x="7741" y="18658"/>
                </a:cubicBezTo>
                <a:cubicBezTo>
                  <a:pt x="7696" y="18703"/>
                  <a:pt x="7650" y="18748"/>
                  <a:pt x="7583" y="18748"/>
                </a:cubicBezTo>
                <a:cubicBezTo>
                  <a:pt x="7537" y="18748"/>
                  <a:pt x="7515" y="18816"/>
                  <a:pt x="7515" y="18861"/>
                </a:cubicBezTo>
                <a:cubicBezTo>
                  <a:pt x="7537" y="18997"/>
                  <a:pt x="7447" y="19110"/>
                  <a:pt x="7424" y="19224"/>
                </a:cubicBezTo>
                <a:cubicBezTo>
                  <a:pt x="7401" y="19337"/>
                  <a:pt x="7356" y="19427"/>
                  <a:pt x="7243" y="19495"/>
                </a:cubicBezTo>
                <a:cubicBezTo>
                  <a:pt x="7198" y="19518"/>
                  <a:pt x="7175" y="19540"/>
                  <a:pt x="7198" y="19608"/>
                </a:cubicBezTo>
                <a:cubicBezTo>
                  <a:pt x="7243" y="19744"/>
                  <a:pt x="7130" y="19789"/>
                  <a:pt x="7017" y="19857"/>
                </a:cubicBezTo>
                <a:cubicBezTo>
                  <a:pt x="6949" y="19880"/>
                  <a:pt x="6881" y="19903"/>
                  <a:pt x="6904" y="20016"/>
                </a:cubicBezTo>
                <a:cubicBezTo>
                  <a:pt x="6904" y="20084"/>
                  <a:pt x="6881" y="20129"/>
                  <a:pt x="6836" y="20129"/>
                </a:cubicBezTo>
                <a:cubicBezTo>
                  <a:pt x="6745" y="20174"/>
                  <a:pt x="6745" y="20219"/>
                  <a:pt x="6723" y="20310"/>
                </a:cubicBezTo>
                <a:cubicBezTo>
                  <a:pt x="6655" y="20446"/>
                  <a:pt x="6677" y="20581"/>
                  <a:pt x="6677" y="20763"/>
                </a:cubicBezTo>
                <a:cubicBezTo>
                  <a:pt x="6677" y="20966"/>
                  <a:pt x="6655" y="21102"/>
                  <a:pt x="6451" y="21193"/>
                </a:cubicBezTo>
                <a:cubicBezTo>
                  <a:pt x="6383" y="21215"/>
                  <a:pt x="6383" y="21260"/>
                  <a:pt x="6406" y="21351"/>
                </a:cubicBezTo>
                <a:cubicBezTo>
                  <a:pt x="6406" y="21374"/>
                  <a:pt x="6406" y="21419"/>
                  <a:pt x="6428" y="21442"/>
                </a:cubicBezTo>
                <a:cubicBezTo>
                  <a:pt x="6496" y="21532"/>
                  <a:pt x="6496" y="21645"/>
                  <a:pt x="6451" y="21713"/>
                </a:cubicBezTo>
                <a:cubicBezTo>
                  <a:pt x="6428" y="21804"/>
                  <a:pt x="6383" y="21894"/>
                  <a:pt x="6451" y="22007"/>
                </a:cubicBezTo>
                <a:cubicBezTo>
                  <a:pt x="6428" y="22143"/>
                  <a:pt x="6519" y="22279"/>
                  <a:pt x="6315" y="22369"/>
                </a:cubicBezTo>
                <a:cubicBezTo>
                  <a:pt x="6270" y="22392"/>
                  <a:pt x="6270" y="22460"/>
                  <a:pt x="6293" y="22483"/>
                </a:cubicBezTo>
                <a:cubicBezTo>
                  <a:pt x="6293" y="22550"/>
                  <a:pt x="6315" y="22596"/>
                  <a:pt x="6338" y="22618"/>
                </a:cubicBezTo>
                <a:cubicBezTo>
                  <a:pt x="6428" y="22732"/>
                  <a:pt x="6428" y="22845"/>
                  <a:pt x="6338" y="22958"/>
                </a:cubicBezTo>
                <a:cubicBezTo>
                  <a:pt x="6293" y="23048"/>
                  <a:pt x="6293" y="23071"/>
                  <a:pt x="6338" y="23162"/>
                </a:cubicBezTo>
                <a:cubicBezTo>
                  <a:pt x="6293" y="23297"/>
                  <a:pt x="6496" y="23478"/>
                  <a:pt x="6293" y="23614"/>
                </a:cubicBezTo>
                <a:lnTo>
                  <a:pt x="6293" y="23682"/>
                </a:lnTo>
                <a:cubicBezTo>
                  <a:pt x="6293" y="23727"/>
                  <a:pt x="6315" y="23795"/>
                  <a:pt x="6338" y="23840"/>
                </a:cubicBezTo>
                <a:cubicBezTo>
                  <a:pt x="6428" y="23976"/>
                  <a:pt x="6406" y="24203"/>
                  <a:pt x="6338" y="24361"/>
                </a:cubicBezTo>
                <a:cubicBezTo>
                  <a:pt x="6315" y="24384"/>
                  <a:pt x="6293" y="24406"/>
                  <a:pt x="6293" y="24474"/>
                </a:cubicBezTo>
                <a:cubicBezTo>
                  <a:pt x="6270" y="24519"/>
                  <a:pt x="6270" y="24587"/>
                  <a:pt x="6338" y="24633"/>
                </a:cubicBezTo>
                <a:cubicBezTo>
                  <a:pt x="6496" y="24723"/>
                  <a:pt x="6451" y="24746"/>
                  <a:pt x="6315" y="24814"/>
                </a:cubicBezTo>
                <a:cubicBezTo>
                  <a:pt x="6225" y="24836"/>
                  <a:pt x="6202" y="24882"/>
                  <a:pt x="6270" y="24949"/>
                </a:cubicBezTo>
                <a:cubicBezTo>
                  <a:pt x="6383" y="25063"/>
                  <a:pt x="6428" y="25198"/>
                  <a:pt x="6451" y="25334"/>
                </a:cubicBezTo>
                <a:cubicBezTo>
                  <a:pt x="6496" y="25425"/>
                  <a:pt x="6519" y="25493"/>
                  <a:pt x="6428" y="25515"/>
                </a:cubicBezTo>
                <a:cubicBezTo>
                  <a:pt x="6406" y="25538"/>
                  <a:pt x="6383" y="25606"/>
                  <a:pt x="6406" y="25628"/>
                </a:cubicBezTo>
                <a:cubicBezTo>
                  <a:pt x="6428" y="25674"/>
                  <a:pt x="6519" y="25719"/>
                  <a:pt x="6541" y="25764"/>
                </a:cubicBezTo>
                <a:cubicBezTo>
                  <a:pt x="6564" y="25855"/>
                  <a:pt x="6496" y="25877"/>
                  <a:pt x="6541" y="25968"/>
                </a:cubicBezTo>
                <a:cubicBezTo>
                  <a:pt x="6655" y="26126"/>
                  <a:pt x="6723" y="26330"/>
                  <a:pt x="6881" y="26466"/>
                </a:cubicBezTo>
                <a:cubicBezTo>
                  <a:pt x="6836" y="26511"/>
                  <a:pt x="6768" y="26511"/>
                  <a:pt x="6745" y="26534"/>
                </a:cubicBezTo>
                <a:cubicBezTo>
                  <a:pt x="6723" y="26556"/>
                  <a:pt x="6677" y="26624"/>
                  <a:pt x="6745" y="26647"/>
                </a:cubicBezTo>
                <a:cubicBezTo>
                  <a:pt x="6858" y="26737"/>
                  <a:pt x="6949" y="26851"/>
                  <a:pt x="6971" y="26986"/>
                </a:cubicBezTo>
                <a:lnTo>
                  <a:pt x="6971" y="27009"/>
                </a:lnTo>
                <a:cubicBezTo>
                  <a:pt x="6994" y="27077"/>
                  <a:pt x="7085" y="27077"/>
                  <a:pt x="7107" y="27122"/>
                </a:cubicBezTo>
                <a:cubicBezTo>
                  <a:pt x="7175" y="27190"/>
                  <a:pt x="7062" y="27235"/>
                  <a:pt x="7107" y="27303"/>
                </a:cubicBezTo>
                <a:lnTo>
                  <a:pt x="7198" y="27371"/>
                </a:lnTo>
                <a:cubicBezTo>
                  <a:pt x="7243" y="27416"/>
                  <a:pt x="7288" y="27439"/>
                  <a:pt x="7311" y="27462"/>
                </a:cubicBezTo>
                <a:cubicBezTo>
                  <a:pt x="7334" y="27484"/>
                  <a:pt x="7334" y="27530"/>
                  <a:pt x="7288" y="27552"/>
                </a:cubicBezTo>
                <a:cubicBezTo>
                  <a:pt x="7130" y="27643"/>
                  <a:pt x="7130" y="27643"/>
                  <a:pt x="7243" y="27778"/>
                </a:cubicBezTo>
                <a:cubicBezTo>
                  <a:pt x="7334" y="27892"/>
                  <a:pt x="7424" y="27982"/>
                  <a:pt x="7401" y="28141"/>
                </a:cubicBezTo>
                <a:cubicBezTo>
                  <a:pt x="7401" y="28208"/>
                  <a:pt x="7424" y="28254"/>
                  <a:pt x="7424" y="28322"/>
                </a:cubicBezTo>
                <a:cubicBezTo>
                  <a:pt x="7424" y="28344"/>
                  <a:pt x="7447" y="28367"/>
                  <a:pt x="7469" y="28390"/>
                </a:cubicBezTo>
                <a:cubicBezTo>
                  <a:pt x="7628" y="28435"/>
                  <a:pt x="7650" y="28548"/>
                  <a:pt x="7673" y="28661"/>
                </a:cubicBezTo>
                <a:cubicBezTo>
                  <a:pt x="7696" y="28729"/>
                  <a:pt x="7741" y="28797"/>
                  <a:pt x="7741" y="28910"/>
                </a:cubicBezTo>
                <a:cubicBezTo>
                  <a:pt x="7741" y="29001"/>
                  <a:pt x="7764" y="29046"/>
                  <a:pt x="7854" y="29068"/>
                </a:cubicBezTo>
                <a:cubicBezTo>
                  <a:pt x="7899" y="29068"/>
                  <a:pt x="7967" y="29136"/>
                  <a:pt x="7990" y="29159"/>
                </a:cubicBezTo>
                <a:cubicBezTo>
                  <a:pt x="8035" y="29250"/>
                  <a:pt x="8080" y="29340"/>
                  <a:pt x="8148" y="29385"/>
                </a:cubicBezTo>
                <a:cubicBezTo>
                  <a:pt x="8174" y="29405"/>
                  <a:pt x="8201" y="29411"/>
                  <a:pt x="8230" y="29411"/>
                </a:cubicBezTo>
                <a:cubicBezTo>
                  <a:pt x="8291" y="29411"/>
                  <a:pt x="8358" y="29382"/>
                  <a:pt x="8426" y="29382"/>
                </a:cubicBezTo>
                <a:cubicBezTo>
                  <a:pt x="8439" y="29382"/>
                  <a:pt x="8452" y="29383"/>
                  <a:pt x="8465" y="29385"/>
                </a:cubicBezTo>
                <a:cubicBezTo>
                  <a:pt x="8443" y="29476"/>
                  <a:pt x="8329" y="29476"/>
                  <a:pt x="8329" y="29521"/>
                </a:cubicBezTo>
                <a:cubicBezTo>
                  <a:pt x="8329" y="29612"/>
                  <a:pt x="8420" y="29634"/>
                  <a:pt x="8465" y="29680"/>
                </a:cubicBezTo>
                <a:cubicBezTo>
                  <a:pt x="8488" y="29702"/>
                  <a:pt x="8488" y="29725"/>
                  <a:pt x="8533" y="29747"/>
                </a:cubicBezTo>
                <a:cubicBezTo>
                  <a:pt x="8601" y="29838"/>
                  <a:pt x="8669" y="29951"/>
                  <a:pt x="8805" y="30019"/>
                </a:cubicBezTo>
                <a:cubicBezTo>
                  <a:pt x="8759" y="30042"/>
                  <a:pt x="8714" y="30064"/>
                  <a:pt x="8692" y="30064"/>
                </a:cubicBezTo>
                <a:cubicBezTo>
                  <a:pt x="8601" y="30155"/>
                  <a:pt x="8601" y="30200"/>
                  <a:pt x="8714" y="30268"/>
                </a:cubicBezTo>
                <a:cubicBezTo>
                  <a:pt x="8827" y="30291"/>
                  <a:pt x="8873" y="30359"/>
                  <a:pt x="8918" y="30472"/>
                </a:cubicBezTo>
                <a:cubicBezTo>
                  <a:pt x="8986" y="30607"/>
                  <a:pt x="9031" y="30630"/>
                  <a:pt x="9167" y="30630"/>
                </a:cubicBezTo>
                <a:cubicBezTo>
                  <a:pt x="9280" y="30630"/>
                  <a:pt x="9438" y="30698"/>
                  <a:pt x="9461" y="30811"/>
                </a:cubicBezTo>
                <a:cubicBezTo>
                  <a:pt x="9506" y="31037"/>
                  <a:pt x="9687" y="31060"/>
                  <a:pt x="9846" y="31060"/>
                </a:cubicBezTo>
                <a:cubicBezTo>
                  <a:pt x="9891" y="31083"/>
                  <a:pt x="9914" y="31151"/>
                  <a:pt x="9936" y="31173"/>
                </a:cubicBezTo>
                <a:cubicBezTo>
                  <a:pt x="10027" y="31219"/>
                  <a:pt x="10049" y="31286"/>
                  <a:pt x="9959" y="31400"/>
                </a:cubicBezTo>
                <a:cubicBezTo>
                  <a:pt x="9914" y="31445"/>
                  <a:pt x="9936" y="31535"/>
                  <a:pt x="10027" y="31558"/>
                </a:cubicBezTo>
                <a:cubicBezTo>
                  <a:pt x="10140" y="31603"/>
                  <a:pt x="10185" y="31671"/>
                  <a:pt x="10253" y="31784"/>
                </a:cubicBezTo>
                <a:cubicBezTo>
                  <a:pt x="10293" y="31883"/>
                  <a:pt x="10366" y="31947"/>
                  <a:pt x="10474" y="31947"/>
                </a:cubicBezTo>
                <a:cubicBezTo>
                  <a:pt x="10490" y="31947"/>
                  <a:pt x="10507" y="31946"/>
                  <a:pt x="10525" y="31943"/>
                </a:cubicBezTo>
                <a:cubicBezTo>
                  <a:pt x="10570" y="31920"/>
                  <a:pt x="10621" y="31909"/>
                  <a:pt x="10672" y="31909"/>
                </a:cubicBezTo>
                <a:cubicBezTo>
                  <a:pt x="10723" y="31909"/>
                  <a:pt x="10774" y="31920"/>
                  <a:pt x="10819" y="31943"/>
                </a:cubicBezTo>
                <a:cubicBezTo>
                  <a:pt x="10932" y="31965"/>
                  <a:pt x="10977" y="32011"/>
                  <a:pt x="11023" y="32124"/>
                </a:cubicBezTo>
                <a:cubicBezTo>
                  <a:pt x="11045" y="32214"/>
                  <a:pt x="11091" y="32282"/>
                  <a:pt x="11158" y="32282"/>
                </a:cubicBezTo>
                <a:cubicBezTo>
                  <a:pt x="11198" y="32271"/>
                  <a:pt x="11235" y="32265"/>
                  <a:pt x="11269" y="32265"/>
                </a:cubicBezTo>
                <a:cubicBezTo>
                  <a:pt x="11373" y="32265"/>
                  <a:pt x="11458" y="32316"/>
                  <a:pt x="11543" y="32418"/>
                </a:cubicBezTo>
                <a:cubicBezTo>
                  <a:pt x="11558" y="32426"/>
                  <a:pt x="11576" y="32428"/>
                  <a:pt x="11595" y="32428"/>
                </a:cubicBezTo>
                <a:cubicBezTo>
                  <a:pt x="11634" y="32428"/>
                  <a:pt x="11679" y="32418"/>
                  <a:pt x="11724" y="32418"/>
                </a:cubicBezTo>
                <a:cubicBezTo>
                  <a:pt x="11769" y="32418"/>
                  <a:pt x="11815" y="32418"/>
                  <a:pt x="11815" y="32463"/>
                </a:cubicBezTo>
                <a:cubicBezTo>
                  <a:pt x="11844" y="32567"/>
                  <a:pt x="11903" y="32603"/>
                  <a:pt x="11977" y="32603"/>
                </a:cubicBezTo>
                <a:cubicBezTo>
                  <a:pt x="12017" y="32603"/>
                  <a:pt x="12062" y="32592"/>
                  <a:pt x="12109" y="32576"/>
                </a:cubicBezTo>
                <a:cubicBezTo>
                  <a:pt x="12169" y="32561"/>
                  <a:pt x="12227" y="32554"/>
                  <a:pt x="12283" y="32554"/>
                </a:cubicBezTo>
                <a:cubicBezTo>
                  <a:pt x="12396" y="32554"/>
                  <a:pt x="12501" y="32584"/>
                  <a:pt x="12607" y="32644"/>
                </a:cubicBezTo>
                <a:cubicBezTo>
                  <a:pt x="12647" y="32671"/>
                  <a:pt x="12694" y="32682"/>
                  <a:pt x="12749" y="32682"/>
                </a:cubicBezTo>
                <a:cubicBezTo>
                  <a:pt x="12789" y="32682"/>
                  <a:pt x="12832" y="32676"/>
                  <a:pt x="12878" y="32667"/>
                </a:cubicBezTo>
                <a:cubicBezTo>
                  <a:pt x="12942" y="32651"/>
                  <a:pt x="13006" y="32635"/>
                  <a:pt x="13062" y="32635"/>
                </a:cubicBezTo>
                <a:cubicBezTo>
                  <a:pt x="13086" y="32635"/>
                  <a:pt x="13107" y="32638"/>
                  <a:pt x="13127" y="32644"/>
                </a:cubicBezTo>
                <a:cubicBezTo>
                  <a:pt x="13200" y="32673"/>
                  <a:pt x="13270" y="32684"/>
                  <a:pt x="13340" y="32684"/>
                </a:cubicBezTo>
                <a:cubicBezTo>
                  <a:pt x="13487" y="32684"/>
                  <a:pt x="13630" y="32637"/>
                  <a:pt x="13784" y="32622"/>
                </a:cubicBezTo>
                <a:cubicBezTo>
                  <a:pt x="13874" y="32622"/>
                  <a:pt x="13965" y="32622"/>
                  <a:pt x="13987" y="32690"/>
                </a:cubicBezTo>
                <a:cubicBezTo>
                  <a:pt x="14004" y="32741"/>
                  <a:pt x="14047" y="32766"/>
                  <a:pt x="14086" y="32766"/>
                </a:cubicBezTo>
                <a:cubicBezTo>
                  <a:pt x="14099" y="32766"/>
                  <a:pt x="14112" y="32763"/>
                  <a:pt x="14123" y="32758"/>
                </a:cubicBezTo>
                <a:cubicBezTo>
                  <a:pt x="14145" y="32752"/>
                  <a:pt x="14163" y="32749"/>
                  <a:pt x="14181" y="32749"/>
                </a:cubicBezTo>
                <a:cubicBezTo>
                  <a:pt x="14236" y="32749"/>
                  <a:pt x="14275" y="32779"/>
                  <a:pt x="14327" y="32848"/>
                </a:cubicBezTo>
                <a:cubicBezTo>
                  <a:pt x="14350" y="32893"/>
                  <a:pt x="14372" y="32984"/>
                  <a:pt x="14463" y="33006"/>
                </a:cubicBezTo>
                <a:cubicBezTo>
                  <a:pt x="14531" y="32984"/>
                  <a:pt x="14553" y="32961"/>
                  <a:pt x="14598" y="32916"/>
                </a:cubicBezTo>
                <a:cubicBezTo>
                  <a:pt x="14644" y="32893"/>
                  <a:pt x="14644" y="32893"/>
                  <a:pt x="14644" y="32871"/>
                </a:cubicBezTo>
                <a:cubicBezTo>
                  <a:pt x="14644" y="32848"/>
                  <a:pt x="14644" y="32803"/>
                  <a:pt x="14666" y="32803"/>
                </a:cubicBezTo>
                <a:cubicBezTo>
                  <a:pt x="14689" y="32803"/>
                  <a:pt x="14712" y="32803"/>
                  <a:pt x="14757" y="32848"/>
                </a:cubicBezTo>
                <a:cubicBezTo>
                  <a:pt x="14802" y="32893"/>
                  <a:pt x="14893" y="32984"/>
                  <a:pt x="14915" y="33074"/>
                </a:cubicBezTo>
                <a:cubicBezTo>
                  <a:pt x="14983" y="33188"/>
                  <a:pt x="15096" y="33120"/>
                  <a:pt x="15142" y="33210"/>
                </a:cubicBezTo>
                <a:cubicBezTo>
                  <a:pt x="15147" y="33221"/>
                  <a:pt x="15155" y="33225"/>
                  <a:pt x="15164" y="33225"/>
                </a:cubicBezTo>
                <a:cubicBezTo>
                  <a:pt x="15195" y="33225"/>
                  <a:pt x="15243" y="33177"/>
                  <a:pt x="15277" y="33142"/>
                </a:cubicBezTo>
                <a:lnTo>
                  <a:pt x="15323" y="33142"/>
                </a:lnTo>
                <a:lnTo>
                  <a:pt x="15345" y="33188"/>
                </a:lnTo>
                <a:cubicBezTo>
                  <a:pt x="15377" y="33235"/>
                  <a:pt x="15420" y="33294"/>
                  <a:pt x="15481" y="33294"/>
                </a:cubicBezTo>
                <a:cubicBezTo>
                  <a:pt x="15508" y="33294"/>
                  <a:pt x="15538" y="33283"/>
                  <a:pt x="15572" y="33255"/>
                </a:cubicBezTo>
                <a:cubicBezTo>
                  <a:pt x="15583" y="33250"/>
                  <a:pt x="15594" y="33247"/>
                  <a:pt x="15605" y="33247"/>
                </a:cubicBezTo>
                <a:cubicBezTo>
                  <a:pt x="15638" y="33247"/>
                  <a:pt x="15668" y="33272"/>
                  <a:pt x="15685" y="33323"/>
                </a:cubicBezTo>
                <a:cubicBezTo>
                  <a:pt x="15730" y="33369"/>
                  <a:pt x="15775" y="33436"/>
                  <a:pt x="15821" y="33482"/>
                </a:cubicBezTo>
                <a:cubicBezTo>
                  <a:pt x="15843" y="33527"/>
                  <a:pt x="15911" y="33527"/>
                  <a:pt x="15934" y="33527"/>
                </a:cubicBezTo>
                <a:cubicBezTo>
                  <a:pt x="15956" y="33640"/>
                  <a:pt x="16024" y="33708"/>
                  <a:pt x="16047" y="33821"/>
                </a:cubicBezTo>
                <a:cubicBezTo>
                  <a:pt x="16047" y="33934"/>
                  <a:pt x="16115" y="34002"/>
                  <a:pt x="16183" y="34025"/>
                </a:cubicBezTo>
                <a:cubicBezTo>
                  <a:pt x="16273" y="34048"/>
                  <a:pt x="16341" y="34115"/>
                  <a:pt x="16364" y="34206"/>
                </a:cubicBezTo>
                <a:cubicBezTo>
                  <a:pt x="16402" y="34320"/>
                  <a:pt x="16471" y="34370"/>
                  <a:pt x="16599" y="34370"/>
                </a:cubicBezTo>
                <a:cubicBezTo>
                  <a:pt x="16624" y="34370"/>
                  <a:pt x="16651" y="34368"/>
                  <a:pt x="16681" y="34364"/>
                </a:cubicBezTo>
                <a:cubicBezTo>
                  <a:pt x="16759" y="34351"/>
                  <a:pt x="16845" y="34338"/>
                  <a:pt x="16934" y="34338"/>
                </a:cubicBezTo>
                <a:cubicBezTo>
                  <a:pt x="16999" y="34338"/>
                  <a:pt x="17066" y="34345"/>
                  <a:pt x="17133" y="34364"/>
                </a:cubicBezTo>
                <a:lnTo>
                  <a:pt x="17201" y="34364"/>
                </a:lnTo>
                <a:cubicBezTo>
                  <a:pt x="17360" y="34319"/>
                  <a:pt x="17518" y="34342"/>
                  <a:pt x="17699" y="34319"/>
                </a:cubicBezTo>
                <a:cubicBezTo>
                  <a:pt x="17727" y="34308"/>
                  <a:pt x="17756" y="34302"/>
                  <a:pt x="17782" y="34302"/>
                </a:cubicBezTo>
                <a:cubicBezTo>
                  <a:pt x="17863" y="34302"/>
                  <a:pt x="17931" y="34353"/>
                  <a:pt x="17948" y="34455"/>
                </a:cubicBezTo>
                <a:cubicBezTo>
                  <a:pt x="17948" y="34500"/>
                  <a:pt x="17993" y="34545"/>
                  <a:pt x="18039" y="34568"/>
                </a:cubicBezTo>
                <a:cubicBezTo>
                  <a:pt x="18152" y="34613"/>
                  <a:pt x="18220" y="34704"/>
                  <a:pt x="18265" y="34817"/>
                </a:cubicBezTo>
                <a:cubicBezTo>
                  <a:pt x="18282" y="34919"/>
                  <a:pt x="18337" y="34970"/>
                  <a:pt x="18421" y="34970"/>
                </a:cubicBezTo>
                <a:cubicBezTo>
                  <a:pt x="18449" y="34970"/>
                  <a:pt x="18480" y="34964"/>
                  <a:pt x="18514" y="34953"/>
                </a:cubicBezTo>
                <a:cubicBezTo>
                  <a:pt x="18559" y="34953"/>
                  <a:pt x="18627" y="34930"/>
                  <a:pt x="18717" y="34930"/>
                </a:cubicBezTo>
                <a:cubicBezTo>
                  <a:pt x="18740" y="34953"/>
                  <a:pt x="18740" y="34998"/>
                  <a:pt x="18763" y="35021"/>
                </a:cubicBezTo>
                <a:cubicBezTo>
                  <a:pt x="18815" y="35090"/>
                  <a:pt x="18853" y="35119"/>
                  <a:pt x="18919" y="35119"/>
                </a:cubicBezTo>
                <a:cubicBezTo>
                  <a:pt x="18939" y="35119"/>
                  <a:pt x="18962" y="35117"/>
                  <a:pt x="18989" y="35111"/>
                </a:cubicBezTo>
                <a:cubicBezTo>
                  <a:pt x="19055" y="35078"/>
                  <a:pt x="19097" y="35057"/>
                  <a:pt x="19151" y="35057"/>
                </a:cubicBezTo>
                <a:cubicBezTo>
                  <a:pt x="19170" y="35057"/>
                  <a:pt x="19191" y="35060"/>
                  <a:pt x="19215" y="35066"/>
                </a:cubicBezTo>
                <a:cubicBezTo>
                  <a:pt x="19238" y="35111"/>
                  <a:pt x="19283" y="35157"/>
                  <a:pt x="19283" y="35224"/>
                </a:cubicBezTo>
                <a:cubicBezTo>
                  <a:pt x="19283" y="35338"/>
                  <a:pt x="19329" y="35383"/>
                  <a:pt x="19419" y="35383"/>
                </a:cubicBezTo>
                <a:cubicBezTo>
                  <a:pt x="19510" y="35383"/>
                  <a:pt x="19555" y="35451"/>
                  <a:pt x="19577" y="35519"/>
                </a:cubicBezTo>
                <a:cubicBezTo>
                  <a:pt x="19577" y="35564"/>
                  <a:pt x="19623" y="35587"/>
                  <a:pt x="19645" y="35609"/>
                </a:cubicBezTo>
                <a:cubicBezTo>
                  <a:pt x="19670" y="35658"/>
                  <a:pt x="19700" y="35680"/>
                  <a:pt x="19738" y="35680"/>
                </a:cubicBezTo>
                <a:cubicBezTo>
                  <a:pt x="19770" y="35680"/>
                  <a:pt x="19807" y="35663"/>
                  <a:pt x="19849" y="35632"/>
                </a:cubicBezTo>
                <a:cubicBezTo>
                  <a:pt x="19883" y="35609"/>
                  <a:pt x="19923" y="35598"/>
                  <a:pt x="19968" y="35598"/>
                </a:cubicBezTo>
                <a:cubicBezTo>
                  <a:pt x="20013" y="35598"/>
                  <a:pt x="20064" y="35609"/>
                  <a:pt x="20121" y="35632"/>
                </a:cubicBezTo>
                <a:cubicBezTo>
                  <a:pt x="20256" y="35700"/>
                  <a:pt x="20347" y="35835"/>
                  <a:pt x="20483" y="35903"/>
                </a:cubicBezTo>
                <a:cubicBezTo>
                  <a:pt x="20573" y="35949"/>
                  <a:pt x="20641" y="36017"/>
                  <a:pt x="20664" y="36084"/>
                </a:cubicBezTo>
                <a:cubicBezTo>
                  <a:pt x="20686" y="36243"/>
                  <a:pt x="20777" y="36243"/>
                  <a:pt x="20890" y="36265"/>
                </a:cubicBezTo>
                <a:cubicBezTo>
                  <a:pt x="20935" y="36265"/>
                  <a:pt x="21003" y="36265"/>
                  <a:pt x="21049" y="36243"/>
                </a:cubicBezTo>
                <a:cubicBezTo>
                  <a:pt x="21100" y="36212"/>
                  <a:pt x="21151" y="36200"/>
                  <a:pt x="21200" y="36200"/>
                </a:cubicBezTo>
                <a:cubicBezTo>
                  <a:pt x="21259" y="36200"/>
                  <a:pt x="21316" y="36218"/>
                  <a:pt x="21365" y="36243"/>
                </a:cubicBezTo>
                <a:cubicBezTo>
                  <a:pt x="21433" y="36243"/>
                  <a:pt x="21479" y="36265"/>
                  <a:pt x="21546" y="36265"/>
                </a:cubicBezTo>
                <a:cubicBezTo>
                  <a:pt x="21728" y="36175"/>
                  <a:pt x="21931" y="36175"/>
                  <a:pt x="22135" y="36152"/>
                </a:cubicBezTo>
                <a:cubicBezTo>
                  <a:pt x="22180" y="36152"/>
                  <a:pt x="22225" y="36175"/>
                  <a:pt x="22271" y="36175"/>
                </a:cubicBezTo>
                <a:cubicBezTo>
                  <a:pt x="22361" y="36198"/>
                  <a:pt x="22406" y="36243"/>
                  <a:pt x="22452" y="36311"/>
                </a:cubicBezTo>
                <a:cubicBezTo>
                  <a:pt x="22474" y="36401"/>
                  <a:pt x="22497" y="36492"/>
                  <a:pt x="22588" y="36514"/>
                </a:cubicBezTo>
                <a:cubicBezTo>
                  <a:pt x="22600" y="36563"/>
                  <a:pt x="22625" y="36585"/>
                  <a:pt x="22652" y="36585"/>
                </a:cubicBezTo>
                <a:cubicBezTo>
                  <a:pt x="22676" y="36585"/>
                  <a:pt x="22702" y="36569"/>
                  <a:pt x="22723" y="36537"/>
                </a:cubicBezTo>
                <a:cubicBezTo>
                  <a:pt x="22796" y="36537"/>
                  <a:pt x="22868" y="36508"/>
                  <a:pt x="22929" y="36508"/>
                </a:cubicBezTo>
                <a:cubicBezTo>
                  <a:pt x="22944" y="36508"/>
                  <a:pt x="22959" y="36510"/>
                  <a:pt x="22972" y="36514"/>
                </a:cubicBezTo>
                <a:cubicBezTo>
                  <a:pt x="23063" y="36537"/>
                  <a:pt x="23153" y="36582"/>
                  <a:pt x="23266" y="36605"/>
                </a:cubicBezTo>
                <a:cubicBezTo>
                  <a:pt x="23289" y="36605"/>
                  <a:pt x="23357" y="36605"/>
                  <a:pt x="23380" y="36582"/>
                </a:cubicBezTo>
                <a:cubicBezTo>
                  <a:pt x="23402" y="36537"/>
                  <a:pt x="23425" y="36537"/>
                  <a:pt x="23493" y="36537"/>
                </a:cubicBezTo>
                <a:cubicBezTo>
                  <a:pt x="23506" y="36537"/>
                  <a:pt x="23533" y="36552"/>
                  <a:pt x="23559" y="36552"/>
                </a:cubicBezTo>
                <a:cubicBezTo>
                  <a:pt x="23578" y="36552"/>
                  <a:pt x="23596" y="36544"/>
                  <a:pt x="23606" y="36514"/>
                </a:cubicBezTo>
                <a:cubicBezTo>
                  <a:pt x="23659" y="36488"/>
                  <a:pt x="23720" y="36477"/>
                  <a:pt x="23784" y="36477"/>
                </a:cubicBezTo>
                <a:cubicBezTo>
                  <a:pt x="23829" y="36477"/>
                  <a:pt x="23876" y="36482"/>
                  <a:pt x="23923" y="36492"/>
                </a:cubicBezTo>
                <a:cubicBezTo>
                  <a:pt x="23953" y="36492"/>
                  <a:pt x="23993" y="36512"/>
                  <a:pt x="24023" y="36512"/>
                </a:cubicBezTo>
                <a:cubicBezTo>
                  <a:pt x="24038" y="36512"/>
                  <a:pt x="24051" y="36507"/>
                  <a:pt x="24059" y="36492"/>
                </a:cubicBezTo>
                <a:lnTo>
                  <a:pt x="24104" y="36492"/>
                </a:lnTo>
                <a:cubicBezTo>
                  <a:pt x="24149" y="36492"/>
                  <a:pt x="24172" y="36514"/>
                  <a:pt x="24194" y="36514"/>
                </a:cubicBezTo>
                <a:cubicBezTo>
                  <a:pt x="24217" y="36605"/>
                  <a:pt x="24308" y="36582"/>
                  <a:pt x="24375" y="36605"/>
                </a:cubicBezTo>
                <a:cubicBezTo>
                  <a:pt x="24375" y="36650"/>
                  <a:pt x="24398" y="36650"/>
                  <a:pt x="24443" y="36695"/>
                </a:cubicBezTo>
                <a:cubicBezTo>
                  <a:pt x="24443" y="36763"/>
                  <a:pt x="24489" y="36831"/>
                  <a:pt x="24489" y="36922"/>
                </a:cubicBezTo>
                <a:cubicBezTo>
                  <a:pt x="24489" y="36990"/>
                  <a:pt x="24511" y="37058"/>
                  <a:pt x="24602" y="37058"/>
                </a:cubicBezTo>
                <a:cubicBezTo>
                  <a:pt x="24715" y="37080"/>
                  <a:pt x="24760" y="37148"/>
                  <a:pt x="24783" y="37261"/>
                </a:cubicBezTo>
                <a:cubicBezTo>
                  <a:pt x="24828" y="37397"/>
                  <a:pt x="24896" y="37442"/>
                  <a:pt x="25054" y="37488"/>
                </a:cubicBezTo>
                <a:cubicBezTo>
                  <a:pt x="25009" y="37601"/>
                  <a:pt x="25077" y="37669"/>
                  <a:pt x="25168" y="37714"/>
                </a:cubicBezTo>
                <a:cubicBezTo>
                  <a:pt x="25281" y="37759"/>
                  <a:pt x="25326" y="37827"/>
                  <a:pt x="25349" y="37940"/>
                </a:cubicBezTo>
                <a:cubicBezTo>
                  <a:pt x="25394" y="38008"/>
                  <a:pt x="25417" y="38053"/>
                  <a:pt x="25507" y="38053"/>
                </a:cubicBezTo>
                <a:cubicBezTo>
                  <a:pt x="25548" y="38064"/>
                  <a:pt x="25590" y="38067"/>
                  <a:pt x="25633" y="38067"/>
                </a:cubicBezTo>
                <a:cubicBezTo>
                  <a:pt x="25710" y="38067"/>
                  <a:pt x="25790" y="38057"/>
                  <a:pt x="25871" y="38057"/>
                </a:cubicBezTo>
                <a:cubicBezTo>
                  <a:pt x="25945" y="38057"/>
                  <a:pt x="26020" y="38065"/>
                  <a:pt x="26095" y="38099"/>
                </a:cubicBezTo>
                <a:cubicBezTo>
                  <a:pt x="26118" y="38099"/>
                  <a:pt x="26186" y="38099"/>
                  <a:pt x="26209" y="38076"/>
                </a:cubicBezTo>
                <a:cubicBezTo>
                  <a:pt x="26233" y="38070"/>
                  <a:pt x="26256" y="38067"/>
                  <a:pt x="26277" y="38067"/>
                </a:cubicBezTo>
                <a:cubicBezTo>
                  <a:pt x="26337" y="38067"/>
                  <a:pt x="26391" y="38088"/>
                  <a:pt x="26458" y="38121"/>
                </a:cubicBezTo>
                <a:cubicBezTo>
                  <a:pt x="26527" y="38191"/>
                  <a:pt x="26596" y="38217"/>
                  <a:pt x="26666" y="38217"/>
                </a:cubicBezTo>
                <a:cubicBezTo>
                  <a:pt x="26709" y="38217"/>
                  <a:pt x="26753" y="38207"/>
                  <a:pt x="26797" y="38189"/>
                </a:cubicBezTo>
                <a:cubicBezTo>
                  <a:pt x="26842" y="38178"/>
                  <a:pt x="26876" y="38172"/>
                  <a:pt x="26907" y="38172"/>
                </a:cubicBezTo>
                <a:cubicBezTo>
                  <a:pt x="26939" y="38172"/>
                  <a:pt x="26967" y="38178"/>
                  <a:pt x="27001" y="38189"/>
                </a:cubicBezTo>
                <a:cubicBezTo>
                  <a:pt x="27067" y="38216"/>
                  <a:pt x="27141" y="38227"/>
                  <a:pt x="27214" y="38227"/>
                </a:cubicBezTo>
                <a:cubicBezTo>
                  <a:pt x="27265" y="38227"/>
                  <a:pt x="27316" y="38221"/>
                  <a:pt x="27363" y="38212"/>
                </a:cubicBezTo>
                <a:cubicBezTo>
                  <a:pt x="27393" y="38204"/>
                  <a:pt x="27423" y="38202"/>
                  <a:pt x="27452" y="38202"/>
                </a:cubicBezTo>
                <a:cubicBezTo>
                  <a:pt x="27509" y="38202"/>
                  <a:pt x="27559" y="38212"/>
                  <a:pt x="27589" y="38212"/>
                </a:cubicBezTo>
                <a:cubicBezTo>
                  <a:pt x="27589" y="38302"/>
                  <a:pt x="27657" y="38325"/>
                  <a:pt x="27702" y="38348"/>
                </a:cubicBezTo>
                <a:cubicBezTo>
                  <a:pt x="27793" y="38393"/>
                  <a:pt x="27838" y="38416"/>
                  <a:pt x="27883" y="38506"/>
                </a:cubicBezTo>
                <a:cubicBezTo>
                  <a:pt x="27930" y="38661"/>
                  <a:pt x="27987" y="38721"/>
                  <a:pt x="28092" y="38721"/>
                </a:cubicBezTo>
                <a:cubicBezTo>
                  <a:pt x="28140" y="38721"/>
                  <a:pt x="28197" y="38708"/>
                  <a:pt x="28268" y="38687"/>
                </a:cubicBezTo>
                <a:cubicBezTo>
                  <a:pt x="28302" y="38676"/>
                  <a:pt x="28330" y="38670"/>
                  <a:pt x="28362" y="38670"/>
                </a:cubicBezTo>
                <a:cubicBezTo>
                  <a:pt x="28393" y="38670"/>
                  <a:pt x="28427" y="38676"/>
                  <a:pt x="28472" y="38687"/>
                </a:cubicBezTo>
                <a:cubicBezTo>
                  <a:pt x="28541" y="38727"/>
                  <a:pt x="28615" y="38745"/>
                  <a:pt x="28689" y="38745"/>
                </a:cubicBezTo>
                <a:cubicBezTo>
                  <a:pt x="28785" y="38745"/>
                  <a:pt x="28881" y="38715"/>
                  <a:pt x="28970" y="38664"/>
                </a:cubicBezTo>
                <a:cubicBezTo>
                  <a:pt x="29004" y="38676"/>
                  <a:pt x="29043" y="38681"/>
                  <a:pt x="29080" y="38681"/>
                </a:cubicBezTo>
                <a:cubicBezTo>
                  <a:pt x="29117" y="38681"/>
                  <a:pt x="29151" y="38676"/>
                  <a:pt x="29173" y="38664"/>
                </a:cubicBezTo>
                <a:cubicBezTo>
                  <a:pt x="29196" y="38755"/>
                  <a:pt x="29241" y="38846"/>
                  <a:pt x="29309" y="38891"/>
                </a:cubicBezTo>
                <a:cubicBezTo>
                  <a:pt x="29334" y="38928"/>
                  <a:pt x="29352" y="38945"/>
                  <a:pt x="29367" y="38945"/>
                </a:cubicBezTo>
                <a:cubicBezTo>
                  <a:pt x="29379" y="38945"/>
                  <a:pt x="29390" y="38934"/>
                  <a:pt x="29400" y="38913"/>
                </a:cubicBezTo>
                <a:cubicBezTo>
                  <a:pt x="29494" y="38895"/>
                  <a:pt x="29583" y="38884"/>
                  <a:pt x="29673" y="38884"/>
                </a:cubicBezTo>
                <a:cubicBezTo>
                  <a:pt x="29799" y="38884"/>
                  <a:pt x="29924" y="38906"/>
                  <a:pt x="30056" y="38959"/>
                </a:cubicBezTo>
                <a:cubicBezTo>
                  <a:pt x="30147" y="38981"/>
                  <a:pt x="30192" y="39027"/>
                  <a:pt x="30215" y="39094"/>
                </a:cubicBezTo>
                <a:cubicBezTo>
                  <a:pt x="30288" y="39241"/>
                  <a:pt x="30352" y="39303"/>
                  <a:pt x="30450" y="39303"/>
                </a:cubicBezTo>
                <a:cubicBezTo>
                  <a:pt x="30502" y="39303"/>
                  <a:pt x="30565" y="39285"/>
                  <a:pt x="30645" y="39253"/>
                </a:cubicBezTo>
                <a:cubicBezTo>
                  <a:pt x="30667" y="39253"/>
                  <a:pt x="30712" y="39298"/>
                  <a:pt x="30735" y="39343"/>
                </a:cubicBezTo>
                <a:cubicBezTo>
                  <a:pt x="30804" y="39482"/>
                  <a:pt x="30847" y="39541"/>
                  <a:pt x="30944" y="39541"/>
                </a:cubicBezTo>
                <a:cubicBezTo>
                  <a:pt x="30974" y="39541"/>
                  <a:pt x="31009" y="39535"/>
                  <a:pt x="31052" y="39524"/>
                </a:cubicBezTo>
                <a:cubicBezTo>
                  <a:pt x="31090" y="39509"/>
                  <a:pt x="31122" y="39504"/>
                  <a:pt x="31152" y="39504"/>
                </a:cubicBezTo>
                <a:cubicBezTo>
                  <a:pt x="31213" y="39504"/>
                  <a:pt x="31263" y="39524"/>
                  <a:pt x="31323" y="39524"/>
                </a:cubicBezTo>
                <a:cubicBezTo>
                  <a:pt x="31399" y="39524"/>
                  <a:pt x="31474" y="39555"/>
                  <a:pt x="31550" y="39555"/>
                </a:cubicBezTo>
                <a:cubicBezTo>
                  <a:pt x="31588" y="39555"/>
                  <a:pt x="31625" y="39547"/>
                  <a:pt x="31663" y="39524"/>
                </a:cubicBezTo>
                <a:cubicBezTo>
                  <a:pt x="31670" y="39510"/>
                  <a:pt x="31679" y="39505"/>
                  <a:pt x="31689" y="39505"/>
                </a:cubicBezTo>
                <a:cubicBezTo>
                  <a:pt x="31711" y="39505"/>
                  <a:pt x="31738" y="39532"/>
                  <a:pt x="31753" y="39547"/>
                </a:cubicBezTo>
                <a:cubicBezTo>
                  <a:pt x="31799" y="39570"/>
                  <a:pt x="31844" y="39638"/>
                  <a:pt x="31867" y="39683"/>
                </a:cubicBezTo>
                <a:cubicBezTo>
                  <a:pt x="31881" y="39752"/>
                  <a:pt x="31894" y="39779"/>
                  <a:pt x="31929" y="39779"/>
                </a:cubicBezTo>
                <a:cubicBezTo>
                  <a:pt x="31951" y="39779"/>
                  <a:pt x="31981" y="39768"/>
                  <a:pt x="32025" y="39751"/>
                </a:cubicBezTo>
                <a:cubicBezTo>
                  <a:pt x="32093" y="39706"/>
                  <a:pt x="32116" y="39683"/>
                  <a:pt x="32183" y="39660"/>
                </a:cubicBezTo>
                <a:cubicBezTo>
                  <a:pt x="32210" y="39621"/>
                  <a:pt x="32244" y="39597"/>
                  <a:pt x="32276" y="39597"/>
                </a:cubicBezTo>
                <a:cubicBezTo>
                  <a:pt x="32300" y="39597"/>
                  <a:pt x="32323" y="39609"/>
                  <a:pt x="32342" y="39638"/>
                </a:cubicBezTo>
                <a:cubicBezTo>
                  <a:pt x="32376" y="39660"/>
                  <a:pt x="32404" y="39666"/>
                  <a:pt x="32432" y="39666"/>
                </a:cubicBezTo>
                <a:cubicBezTo>
                  <a:pt x="32461" y="39666"/>
                  <a:pt x="32489" y="39660"/>
                  <a:pt x="32523" y="39660"/>
                </a:cubicBezTo>
                <a:lnTo>
                  <a:pt x="32568" y="39660"/>
                </a:lnTo>
                <a:cubicBezTo>
                  <a:pt x="32591" y="39751"/>
                  <a:pt x="32681" y="39706"/>
                  <a:pt x="32749" y="39751"/>
                </a:cubicBezTo>
                <a:cubicBezTo>
                  <a:pt x="32795" y="39773"/>
                  <a:pt x="32817" y="39796"/>
                  <a:pt x="32862" y="39864"/>
                </a:cubicBezTo>
                <a:cubicBezTo>
                  <a:pt x="32862" y="39909"/>
                  <a:pt x="32862" y="39977"/>
                  <a:pt x="32885" y="40022"/>
                </a:cubicBezTo>
                <a:cubicBezTo>
                  <a:pt x="32885" y="40090"/>
                  <a:pt x="32908" y="40090"/>
                  <a:pt x="32976" y="40090"/>
                </a:cubicBezTo>
                <a:cubicBezTo>
                  <a:pt x="32998" y="40090"/>
                  <a:pt x="33021" y="40090"/>
                  <a:pt x="33021" y="40045"/>
                </a:cubicBezTo>
                <a:cubicBezTo>
                  <a:pt x="33044" y="40090"/>
                  <a:pt x="33021" y="40113"/>
                  <a:pt x="33021" y="40136"/>
                </a:cubicBezTo>
                <a:cubicBezTo>
                  <a:pt x="33021" y="40317"/>
                  <a:pt x="33089" y="40339"/>
                  <a:pt x="33247" y="40339"/>
                </a:cubicBezTo>
                <a:cubicBezTo>
                  <a:pt x="33290" y="40335"/>
                  <a:pt x="33333" y="40333"/>
                  <a:pt x="33375" y="40333"/>
                </a:cubicBezTo>
                <a:cubicBezTo>
                  <a:pt x="33551" y="40333"/>
                  <a:pt x="33716" y="40366"/>
                  <a:pt x="33881" y="40385"/>
                </a:cubicBezTo>
                <a:cubicBezTo>
                  <a:pt x="33881" y="40385"/>
                  <a:pt x="33904" y="40385"/>
                  <a:pt x="33904" y="40430"/>
                </a:cubicBezTo>
                <a:cubicBezTo>
                  <a:pt x="33939" y="40538"/>
                  <a:pt x="33990" y="40631"/>
                  <a:pt x="34111" y="40631"/>
                </a:cubicBezTo>
                <a:cubicBezTo>
                  <a:pt x="34142" y="40631"/>
                  <a:pt x="34178" y="40625"/>
                  <a:pt x="34220" y="40611"/>
                </a:cubicBezTo>
                <a:lnTo>
                  <a:pt x="34266" y="40611"/>
                </a:lnTo>
                <a:cubicBezTo>
                  <a:pt x="34327" y="40641"/>
                  <a:pt x="34393" y="40654"/>
                  <a:pt x="34459" y="40654"/>
                </a:cubicBezTo>
                <a:cubicBezTo>
                  <a:pt x="34540" y="40654"/>
                  <a:pt x="34621" y="40636"/>
                  <a:pt x="34696" y="40611"/>
                </a:cubicBezTo>
                <a:cubicBezTo>
                  <a:pt x="34724" y="40606"/>
                  <a:pt x="34750" y="40603"/>
                  <a:pt x="34774" y="40603"/>
                </a:cubicBezTo>
                <a:cubicBezTo>
                  <a:pt x="34867" y="40603"/>
                  <a:pt x="34931" y="40644"/>
                  <a:pt x="34967" y="40769"/>
                </a:cubicBezTo>
                <a:cubicBezTo>
                  <a:pt x="35000" y="40818"/>
                  <a:pt x="35044" y="40855"/>
                  <a:pt x="35100" y="40855"/>
                </a:cubicBezTo>
                <a:cubicBezTo>
                  <a:pt x="35122" y="40855"/>
                  <a:pt x="35146" y="40850"/>
                  <a:pt x="35171" y="40837"/>
                </a:cubicBezTo>
                <a:cubicBezTo>
                  <a:pt x="35212" y="40832"/>
                  <a:pt x="35251" y="40829"/>
                  <a:pt x="35289" y="40829"/>
                </a:cubicBezTo>
                <a:cubicBezTo>
                  <a:pt x="35421" y="40829"/>
                  <a:pt x="35536" y="40863"/>
                  <a:pt x="35624" y="40950"/>
                </a:cubicBezTo>
                <a:cubicBezTo>
                  <a:pt x="35714" y="41018"/>
                  <a:pt x="35805" y="41063"/>
                  <a:pt x="35872" y="41063"/>
                </a:cubicBezTo>
                <a:cubicBezTo>
                  <a:pt x="35986" y="41063"/>
                  <a:pt x="36054" y="41131"/>
                  <a:pt x="36076" y="41177"/>
                </a:cubicBezTo>
                <a:cubicBezTo>
                  <a:pt x="36143" y="41310"/>
                  <a:pt x="36222" y="41345"/>
                  <a:pt x="36323" y="41345"/>
                </a:cubicBezTo>
                <a:cubicBezTo>
                  <a:pt x="36359" y="41345"/>
                  <a:pt x="36397" y="41341"/>
                  <a:pt x="36438" y="41335"/>
                </a:cubicBezTo>
                <a:cubicBezTo>
                  <a:pt x="36468" y="41335"/>
                  <a:pt x="36499" y="41315"/>
                  <a:pt x="36522" y="41315"/>
                </a:cubicBezTo>
                <a:cubicBezTo>
                  <a:pt x="36534" y="41315"/>
                  <a:pt x="36544" y="41320"/>
                  <a:pt x="36551" y="41335"/>
                </a:cubicBezTo>
                <a:cubicBezTo>
                  <a:pt x="36589" y="41372"/>
                  <a:pt x="36619" y="41389"/>
                  <a:pt x="36651" y="41389"/>
                </a:cubicBezTo>
                <a:cubicBezTo>
                  <a:pt x="36676" y="41389"/>
                  <a:pt x="36702" y="41378"/>
                  <a:pt x="36733" y="41358"/>
                </a:cubicBezTo>
                <a:cubicBezTo>
                  <a:pt x="36768" y="41336"/>
                  <a:pt x="36802" y="41328"/>
                  <a:pt x="36835" y="41328"/>
                </a:cubicBezTo>
                <a:cubicBezTo>
                  <a:pt x="36905" y="41328"/>
                  <a:pt x="36972" y="41365"/>
                  <a:pt x="37049" y="41380"/>
                </a:cubicBezTo>
                <a:cubicBezTo>
                  <a:pt x="37117" y="41403"/>
                  <a:pt x="37163" y="41448"/>
                  <a:pt x="37185" y="41516"/>
                </a:cubicBezTo>
                <a:cubicBezTo>
                  <a:pt x="37202" y="41585"/>
                  <a:pt x="37259" y="41615"/>
                  <a:pt x="37326" y="41615"/>
                </a:cubicBezTo>
                <a:cubicBezTo>
                  <a:pt x="37346" y="41615"/>
                  <a:pt x="37367" y="41612"/>
                  <a:pt x="37389" y="41607"/>
                </a:cubicBezTo>
                <a:cubicBezTo>
                  <a:pt x="37432" y="41601"/>
                  <a:pt x="37476" y="41598"/>
                  <a:pt x="37520" y="41598"/>
                </a:cubicBezTo>
                <a:cubicBezTo>
                  <a:pt x="37665" y="41598"/>
                  <a:pt x="37816" y="41628"/>
                  <a:pt x="37955" y="41697"/>
                </a:cubicBezTo>
                <a:cubicBezTo>
                  <a:pt x="37977" y="41720"/>
                  <a:pt x="38000" y="41720"/>
                  <a:pt x="38023" y="41720"/>
                </a:cubicBezTo>
                <a:cubicBezTo>
                  <a:pt x="38054" y="41712"/>
                  <a:pt x="38085" y="41709"/>
                  <a:pt x="38114" y="41709"/>
                </a:cubicBezTo>
                <a:cubicBezTo>
                  <a:pt x="38212" y="41709"/>
                  <a:pt x="38300" y="41742"/>
                  <a:pt x="38395" y="41742"/>
                </a:cubicBezTo>
                <a:cubicBezTo>
                  <a:pt x="38435" y="41742"/>
                  <a:pt x="38476" y="41736"/>
                  <a:pt x="38520" y="41720"/>
                </a:cubicBezTo>
                <a:cubicBezTo>
                  <a:pt x="38566" y="41720"/>
                  <a:pt x="38588" y="41742"/>
                  <a:pt x="38566" y="41810"/>
                </a:cubicBezTo>
                <a:cubicBezTo>
                  <a:pt x="38543" y="41856"/>
                  <a:pt x="38543" y="41901"/>
                  <a:pt x="38588" y="41923"/>
                </a:cubicBezTo>
                <a:cubicBezTo>
                  <a:pt x="38679" y="41969"/>
                  <a:pt x="38724" y="42037"/>
                  <a:pt x="38769" y="42127"/>
                </a:cubicBezTo>
                <a:cubicBezTo>
                  <a:pt x="38769" y="42150"/>
                  <a:pt x="38792" y="42195"/>
                  <a:pt x="38837" y="42195"/>
                </a:cubicBezTo>
                <a:cubicBezTo>
                  <a:pt x="38883" y="42195"/>
                  <a:pt x="38924" y="42193"/>
                  <a:pt x="38964" y="42193"/>
                </a:cubicBezTo>
                <a:cubicBezTo>
                  <a:pt x="39062" y="42193"/>
                  <a:pt x="39148" y="42205"/>
                  <a:pt x="39245" y="42286"/>
                </a:cubicBezTo>
                <a:cubicBezTo>
                  <a:pt x="39267" y="42286"/>
                  <a:pt x="39290" y="42286"/>
                  <a:pt x="39335" y="42263"/>
                </a:cubicBezTo>
                <a:cubicBezTo>
                  <a:pt x="39358" y="42252"/>
                  <a:pt x="39386" y="42246"/>
                  <a:pt x="39414" y="42246"/>
                </a:cubicBezTo>
                <a:cubicBezTo>
                  <a:pt x="39443" y="42246"/>
                  <a:pt x="39471" y="42252"/>
                  <a:pt x="39494" y="42263"/>
                </a:cubicBezTo>
                <a:cubicBezTo>
                  <a:pt x="39607" y="42308"/>
                  <a:pt x="39765" y="42263"/>
                  <a:pt x="39833" y="42376"/>
                </a:cubicBezTo>
                <a:cubicBezTo>
                  <a:pt x="39841" y="42384"/>
                  <a:pt x="39851" y="42386"/>
                  <a:pt x="39862" y="42386"/>
                </a:cubicBezTo>
                <a:cubicBezTo>
                  <a:pt x="39883" y="42386"/>
                  <a:pt x="39909" y="42376"/>
                  <a:pt x="39924" y="42376"/>
                </a:cubicBezTo>
                <a:cubicBezTo>
                  <a:pt x="39984" y="42376"/>
                  <a:pt x="40024" y="42366"/>
                  <a:pt x="40071" y="42366"/>
                </a:cubicBezTo>
                <a:cubicBezTo>
                  <a:pt x="40095" y="42366"/>
                  <a:pt x="40120" y="42369"/>
                  <a:pt x="40150" y="42376"/>
                </a:cubicBezTo>
                <a:cubicBezTo>
                  <a:pt x="40217" y="42561"/>
                  <a:pt x="40197" y="42621"/>
                  <a:pt x="40322" y="42621"/>
                </a:cubicBezTo>
                <a:cubicBezTo>
                  <a:pt x="40365" y="42621"/>
                  <a:pt x="40425" y="42614"/>
                  <a:pt x="40512" y="42602"/>
                </a:cubicBezTo>
                <a:cubicBezTo>
                  <a:pt x="40605" y="42629"/>
                  <a:pt x="40690" y="42640"/>
                  <a:pt x="40772" y="42640"/>
                </a:cubicBezTo>
                <a:cubicBezTo>
                  <a:pt x="40830" y="42640"/>
                  <a:pt x="40886" y="42634"/>
                  <a:pt x="40942" y="42625"/>
                </a:cubicBezTo>
                <a:cubicBezTo>
                  <a:pt x="40993" y="42614"/>
                  <a:pt x="41044" y="42608"/>
                  <a:pt x="41094" y="42608"/>
                </a:cubicBezTo>
                <a:cubicBezTo>
                  <a:pt x="41243" y="42608"/>
                  <a:pt x="41383" y="42659"/>
                  <a:pt x="41485" y="42761"/>
                </a:cubicBezTo>
                <a:cubicBezTo>
                  <a:pt x="41553" y="42812"/>
                  <a:pt x="41583" y="42837"/>
                  <a:pt x="41632" y="42837"/>
                </a:cubicBezTo>
                <a:cubicBezTo>
                  <a:pt x="41648" y="42837"/>
                  <a:pt x="41666" y="42834"/>
                  <a:pt x="41689" y="42829"/>
                </a:cubicBezTo>
                <a:cubicBezTo>
                  <a:pt x="41701" y="42823"/>
                  <a:pt x="41715" y="42820"/>
                  <a:pt x="41728" y="42820"/>
                </a:cubicBezTo>
                <a:cubicBezTo>
                  <a:pt x="41766" y="42820"/>
                  <a:pt x="41802" y="42841"/>
                  <a:pt x="41802" y="42874"/>
                </a:cubicBezTo>
                <a:cubicBezTo>
                  <a:pt x="41825" y="42919"/>
                  <a:pt x="41757" y="42987"/>
                  <a:pt x="41825" y="42987"/>
                </a:cubicBezTo>
                <a:lnTo>
                  <a:pt x="41870" y="42987"/>
                </a:lnTo>
                <a:cubicBezTo>
                  <a:pt x="41939" y="42960"/>
                  <a:pt x="41999" y="42915"/>
                  <a:pt x="42061" y="42915"/>
                </a:cubicBezTo>
                <a:cubicBezTo>
                  <a:pt x="42101" y="42915"/>
                  <a:pt x="42142" y="42934"/>
                  <a:pt x="42187" y="42987"/>
                </a:cubicBezTo>
                <a:cubicBezTo>
                  <a:pt x="42187" y="42987"/>
                  <a:pt x="42232" y="42965"/>
                  <a:pt x="42277" y="42965"/>
                </a:cubicBezTo>
                <a:cubicBezTo>
                  <a:pt x="42277" y="43032"/>
                  <a:pt x="42277" y="43078"/>
                  <a:pt x="42300" y="43146"/>
                </a:cubicBezTo>
                <a:cubicBezTo>
                  <a:pt x="42317" y="43230"/>
                  <a:pt x="42358" y="43276"/>
                  <a:pt x="42425" y="43276"/>
                </a:cubicBezTo>
                <a:cubicBezTo>
                  <a:pt x="42448" y="43276"/>
                  <a:pt x="42474" y="43270"/>
                  <a:pt x="42504" y="43259"/>
                </a:cubicBezTo>
                <a:cubicBezTo>
                  <a:pt x="42534" y="43244"/>
                  <a:pt x="42561" y="43239"/>
                  <a:pt x="42588" y="43239"/>
                </a:cubicBezTo>
                <a:cubicBezTo>
                  <a:pt x="42642" y="43239"/>
                  <a:pt x="42692" y="43259"/>
                  <a:pt x="42753" y="43259"/>
                </a:cubicBezTo>
                <a:cubicBezTo>
                  <a:pt x="42813" y="43259"/>
                  <a:pt x="42863" y="43269"/>
                  <a:pt x="42930" y="43269"/>
                </a:cubicBezTo>
                <a:cubicBezTo>
                  <a:pt x="42964" y="43269"/>
                  <a:pt x="43002" y="43266"/>
                  <a:pt x="43047" y="43259"/>
                </a:cubicBezTo>
                <a:cubicBezTo>
                  <a:pt x="43069" y="43236"/>
                  <a:pt x="43098" y="43225"/>
                  <a:pt x="43129" y="43225"/>
                </a:cubicBezTo>
                <a:cubicBezTo>
                  <a:pt x="43160" y="43225"/>
                  <a:pt x="43194" y="43236"/>
                  <a:pt x="43228" y="43259"/>
                </a:cubicBezTo>
                <a:cubicBezTo>
                  <a:pt x="43371" y="43302"/>
                  <a:pt x="43506" y="43318"/>
                  <a:pt x="43643" y="43318"/>
                </a:cubicBezTo>
                <a:cubicBezTo>
                  <a:pt x="43722" y="43318"/>
                  <a:pt x="43801" y="43312"/>
                  <a:pt x="43884" y="43304"/>
                </a:cubicBezTo>
                <a:cubicBezTo>
                  <a:pt x="43997" y="43304"/>
                  <a:pt x="44088" y="43304"/>
                  <a:pt x="44178" y="43417"/>
                </a:cubicBezTo>
                <a:cubicBezTo>
                  <a:pt x="44195" y="43468"/>
                  <a:pt x="44251" y="43494"/>
                  <a:pt x="44296" y="43494"/>
                </a:cubicBezTo>
                <a:cubicBezTo>
                  <a:pt x="44311" y="43494"/>
                  <a:pt x="44326" y="43491"/>
                  <a:pt x="44337" y="43485"/>
                </a:cubicBezTo>
                <a:cubicBezTo>
                  <a:pt x="44370" y="43465"/>
                  <a:pt x="44401" y="43457"/>
                  <a:pt x="44430" y="43457"/>
                </a:cubicBezTo>
                <a:cubicBezTo>
                  <a:pt x="44499" y="43457"/>
                  <a:pt x="44554" y="43505"/>
                  <a:pt x="44586" y="43553"/>
                </a:cubicBezTo>
                <a:cubicBezTo>
                  <a:pt x="44638" y="43622"/>
                  <a:pt x="44676" y="43652"/>
                  <a:pt x="44732" y="43652"/>
                </a:cubicBezTo>
                <a:cubicBezTo>
                  <a:pt x="44749" y="43652"/>
                  <a:pt x="44768" y="43649"/>
                  <a:pt x="44789" y="43644"/>
                </a:cubicBezTo>
                <a:cubicBezTo>
                  <a:pt x="44805" y="43636"/>
                  <a:pt x="44822" y="43631"/>
                  <a:pt x="44841" y="43631"/>
                </a:cubicBezTo>
                <a:cubicBezTo>
                  <a:pt x="44878" y="43631"/>
                  <a:pt x="44918" y="43651"/>
                  <a:pt x="44948" y="43711"/>
                </a:cubicBezTo>
                <a:cubicBezTo>
                  <a:pt x="44993" y="43757"/>
                  <a:pt x="45038" y="43825"/>
                  <a:pt x="45106" y="43847"/>
                </a:cubicBezTo>
                <a:cubicBezTo>
                  <a:pt x="45118" y="43859"/>
                  <a:pt x="45133" y="43863"/>
                  <a:pt x="45150" y="43863"/>
                </a:cubicBezTo>
                <a:cubicBezTo>
                  <a:pt x="45186" y="43863"/>
                  <a:pt x="45231" y="43842"/>
                  <a:pt x="45264" y="43842"/>
                </a:cubicBezTo>
                <a:cubicBezTo>
                  <a:pt x="45273" y="43842"/>
                  <a:pt x="45281" y="43844"/>
                  <a:pt x="45287" y="43847"/>
                </a:cubicBezTo>
                <a:cubicBezTo>
                  <a:pt x="45318" y="43859"/>
                  <a:pt x="45343" y="43865"/>
                  <a:pt x="45365" y="43865"/>
                </a:cubicBezTo>
                <a:cubicBezTo>
                  <a:pt x="45425" y="43865"/>
                  <a:pt x="45458" y="43823"/>
                  <a:pt x="45491" y="43757"/>
                </a:cubicBezTo>
                <a:cubicBezTo>
                  <a:pt x="45491" y="43734"/>
                  <a:pt x="45514" y="43734"/>
                  <a:pt x="45559" y="43734"/>
                </a:cubicBezTo>
                <a:cubicBezTo>
                  <a:pt x="45582" y="43757"/>
                  <a:pt x="45604" y="43779"/>
                  <a:pt x="45582" y="43825"/>
                </a:cubicBezTo>
                <a:cubicBezTo>
                  <a:pt x="45582" y="43847"/>
                  <a:pt x="45559" y="43870"/>
                  <a:pt x="45559" y="43870"/>
                </a:cubicBezTo>
                <a:cubicBezTo>
                  <a:pt x="45559" y="43885"/>
                  <a:pt x="45570" y="43912"/>
                  <a:pt x="45584" y="43912"/>
                </a:cubicBezTo>
                <a:cubicBezTo>
                  <a:pt x="45590" y="43912"/>
                  <a:pt x="45597" y="43907"/>
                  <a:pt x="45604" y="43892"/>
                </a:cubicBezTo>
                <a:cubicBezTo>
                  <a:pt x="45695" y="43757"/>
                  <a:pt x="45831" y="43825"/>
                  <a:pt x="45944" y="43757"/>
                </a:cubicBezTo>
                <a:cubicBezTo>
                  <a:pt x="45988" y="43727"/>
                  <a:pt x="46027" y="43715"/>
                  <a:pt x="46063" y="43715"/>
                </a:cubicBezTo>
                <a:cubicBezTo>
                  <a:pt x="46140" y="43715"/>
                  <a:pt x="46207" y="43771"/>
                  <a:pt x="46283" y="43847"/>
                </a:cubicBezTo>
                <a:cubicBezTo>
                  <a:pt x="46306" y="43870"/>
                  <a:pt x="46351" y="43938"/>
                  <a:pt x="46374" y="43960"/>
                </a:cubicBezTo>
                <a:cubicBezTo>
                  <a:pt x="46396" y="43983"/>
                  <a:pt x="46419" y="43983"/>
                  <a:pt x="46464" y="43983"/>
                </a:cubicBezTo>
                <a:cubicBezTo>
                  <a:pt x="46487" y="43960"/>
                  <a:pt x="46487" y="43960"/>
                  <a:pt x="46464" y="43938"/>
                </a:cubicBezTo>
                <a:cubicBezTo>
                  <a:pt x="46396" y="43870"/>
                  <a:pt x="46464" y="43847"/>
                  <a:pt x="46510" y="43847"/>
                </a:cubicBezTo>
                <a:cubicBezTo>
                  <a:pt x="46600" y="43847"/>
                  <a:pt x="46713" y="43870"/>
                  <a:pt x="46736" y="43983"/>
                </a:cubicBezTo>
                <a:cubicBezTo>
                  <a:pt x="46758" y="44096"/>
                  <a:pt x="46826" y="44187"/>
                  <a:pt x="46849" y="44300"/>
                </a:cubicBezTo>
                <a:cubicBezTo>
                  <a:pt x="46917" y="44300"/>
                  <a:pt x="46917" y="44277"/>
                  <a:pt x="46940" y="44232"/>
                </a:cubicBezTo>
                <a:cubicBezTo>
                  <a:pt x="46951" y="44221"/>
                  <a:pt x="46973" y="44215"/>
                  <a:pt x="46996" y="44215"/>
                </a:cubicBezTo>
                <a:cubicBezTo>
                  <a:pt x="47019" y="44215"/>
                  <a:pt x="47041" y="44221"/>
                  <a:pt x="47053" y="44232"/>
                </a:cubicBezTo>
                <a:cubicBezTo>
                  <a:pt x="47098" y="44322"/>
                  <a:pt x="47256" y="44345"/>
                  <a:pt x="47279" y="44504"/>
                </a:cubicBezTo>
                <a:cubicBezTo>
                  <a:pt x="47279" y="44549"/>
                  <a:pt x="47324" y="44571"/>
                  <a:pt x="47415" y="44571"/>
                </a:cubicBezTo>
                <a:cubicBezTo>
                  <a:pt x="47442" y="44569"/>
                  <a:pt x="47468" y="44568"/>
                  <a:pt x="47495" y="44568"/>
                </a:cubicBezTo>
                <a:cubicBezTo>
                  <a:pt x="47615" y="44568"/>
                  <a:pt x="47735" y="44590"/>
                  <a:pt x="47851" y="44590"/>
                </a:cubicBezTo>
                <a:cubicBezTo>
                  <a:pt x="47926" y="44590"/>
                  <a:pt x="48000" y="44580"/>
                  <a:pt x="48071" y="44549"/>
                </a:cubicBezTo>
                <a:lnTo>
                  <a:pt x="48162" y="44549"/>
                </a:lnTo>
                <a:cubicBezTo>
                  <a:pt x="48184" y="44571"/>
                  <a:pt x="48252" y="44571"/>
                  <a:pt x="48252" y="44639"/>
                </a:cubicBezTo>
                <a:cubicBezTo>
                  <a:pt x="48252" y="44662"/>
                  <a:pt x="48252" y="44730"/>
                  <a:pt x="48275" y="44730"/>
                </a:cubicBezTo>
                <a:cubicBezTo>
                  <a:pt x="48388" y="44752"/>
                  <a:pt x="48411" y="44866"/>
                  <a:pt x="48456" y="44956"/>
                </a:cubicBezTo>
                <a:cubicBezTo>
                  <a:pt x="48493" y="44994"/>
                  <a:pt x="48524" y="45010"/>
                  <a:pt x="48566" y="45010"/>
                </a:cubicBezTo>
                <a:cubicBezTo>
                  <a:pt x="48601" y="45010"/>
                  <a:pt x="48644" y="44999"/>
                  <a:pt x="48705" y="44979"/>
                </a:cubicBezTo>
                <a:cubicBezTo>
                  <a:pt x="48773" y="45001"/>
                  <a:pt x="48841" y="45001"/>
                  <a:pt x="48931" y="45024"/>
                </a:cubicBezTo>
                <a:cubicBezTo>
                  <a:pt x="48954" y="45024"/>
                  <a:pt x="48999" y="45024"/>
                  <a:pt x="49044" y="45001"/>
                </a:cubicBezTo>
                <a:cubicBezTo>
                  <a:pt x="49058" y="45006"/>
                  <a:pt x="49072" y="45008"/>
                  <a:pt x="49088" y="45008"/>
                </a:cubicBezTo>
                <a:cubicBezTo>
                  <a:pt x="49148" y="45008"/>
                  <a:pt x="49221" y="44979"/>
                  <a:pt x="49293" y="44979"/>
                </a:cubicBezTo>
                <a:cubicBezTo>
                  <a:pt x="49339" y="44979"/>
                  <a:pt x="49372" y="44973"/>
                  <a:pt x="49404" y="44973"/>
                </a:cubicBezTo>
                <a:cubicBezTo>
                  <a:pt x="49435" y="44973"/>
                  <a:pt x="49463" y="44979"/>
                  <a:pt x="49497" y="45001"/>
                </a:cubicBezTo>
                <a:cubicBezTo>
                  <a:pt x="49572" y="45062"/>
                  <a:pt x="49648" y="45092"/>
                  <a:pt x="49737" y="45092"/>
                </a:cubicBezTo>
                <a:cubicBezTo>
                  <a:pt x="49781" y="45092"/>
                  <a:pt x="49829" y="45084"/>
                  <a:pt x="49882" y="45069"/>
                </a:cubicBezTo>
                <a:cubicBezTo>
                  <a:pt x="49911" y="45060"/>
                  <a:pt x="49937" y="45055"/>
                  <a:pt x="49960" y="45055"/>
                </a:cubicBezTo>
                <a:cubicBezTo>
                  <a:pt x="50044" y="45055"/>
                  <a:pt x="50090" y="45116"/>
                  <a:pt x="50108" y="45205"/>
                </a:cubicBezTo>
                <a:cubicBezTo>
                  <a:pt x="50108" y="45244"/>
                  <a:pt x="50108" y="45300"/>
                  <a:pt x="50166" y="45300"/>
                </a:cubicBezTo>
                <a:cubicBezTo>
                  <a:pt x="50175" y="45300"/>
                  <a:pt x="50186" y="45299"/>
                  <a:pt x="50199" y="45296"/>
                </a:cubicBezTo>
                <a:cubicBezTo>
                  <a:pt x="50206" y="45288"/>
                  <a:pt x="50215" y="45285"/>
                  <a:pt x="50224" y="45285"/>
                </a:cubicBezTo>
                <a:cubicBezTo>
                  <a:pt x="50257" y="45285"/>
                  <a:pt x="50295" y="45329"/>
                  <a:pt x="50319" y="45329"/>
                </a:cubicBezTo>
                <a:cubicBezTo>
                  <a:pt x="50325" y="45329"/>
                  <a:pt x="50330" y="45326"/>
                  <a:pt x="50334" y="45318"/>
                </a:cubicBezTo>
                <a:cubicBezTo>
                  <a:pt x="50376" y="45268"/>
                  <a:pt x="50427" y="45255"/>
                  <a:pt x="50481" y="45255"/>
                </a:cubicBezTo>
                <a:cubicBezTo>
                  <a:pt x="50539" y="45255"/>
                  <a:pt x="50601" y="45271"/>
                  <a:pt x="50656" y="45271"/>
                </a:cubicBezTo>
                <a:cubicBezTo>
                  <a:pt x="50687" y="45271"/>
                  <a:pt x="50716" y="45266"/>
                  <a:pt x="50742" y="45250"/>
                </a:cubicBezTo>
                <a:cubicBezTo>
                  <a:pt x="50787" y="45341"/>
                  <a:pt x="50968" y="45250"/>
                  <a:pt x="50968" y="45409"/>
                </a:cubicBezTo>
                <a:cubicBezTo>
                  <a:pt x="50968" y="45431"/>
                  <a:pt x="50991" y="45454"/>
                  <a:pt x="51036" y="45454"/>
                </a:cubicBezTo>
                <a:cubicBezTo>
                  <a:pt x="51194" y="45454"/>
                  <a:pt x="51240" y="45567"/>
                  <a:pt x="51330" y="45680"/>
                </a:cubicBezTo>
                <a:cubicBezTo>
                  <a:pt x="51434" y="45618"/>
                  <a:pt x="51533" y="45589"/>
                  <a:pt x="51625" y="45589"/>
                </a:cubicBezTo>
                <a:cubicBezTo>
                  <a:pt x="51734" y="45589"/>
                  <a:pt x="51833" y="45630"/>
                  <a:pt x="51919" y="45703"/>
                </a:cubicBezTo>
                <a:cubicBezTo>
                  <a:pt x="51987" y="45758"/>
                  <a:pt x="52047" y="45788"/>
                  <a:pt x="52104" y="45788"/>
                </a:cubicBezTo>
                <a:cubicBezTo>
                  <a:pt x="52141" y="45788"/>
                  <a:pt x="52177" y="45775"/>
                  <a:pt x="52213" y="45748"/>
                </a:cubicBezTo>
                <a:cubicBezTo>
                  <a:pt x="52256" y="45705"/>
                  <a:pt x="52308" y="45690"/>
                  <a:pt x="52369" y="45690"/>
                </a:cubicBezTo>
                <a:cubicBezTo>
                  <a:pt x="52405" y="45690"/>
                  <a:pt x="52443" y="45695"/>
                  <a:pt x="52484" y="45703"/>
                </a:cubicBezTo>
                <a:cubicBezTo>
                  <a:pt x="52575" y="45748"/>
                  <a:pt x="52620" y="45748"/>
                  <a:pt x="52711" y="45771"/>
                </a:cubicBezTo>
                <a:cubicBezTo>
                  <a:pt x="52779" y="45771"/>
                  <a:pt x="52801" y="45794"/>
                  <a:pt x="52846" y="45794"/>
                </a:cubicBezTo>
                <a:cubicBezTo>
                  <a:pt x="52892" y="45794"/>
                  <a:pt x="52892" y="45816"/>
                  <a:pt x="52892" y="45861"/>
                </a:cubicBezTo>
                <a:lnTo>
                  <a:pt x="52824" y="45861"/>
                </a:lnTo>
                <a:cubicBezTo>
                  <a:pt x="52811" y="45861"/>
                  <a:pt x="52783" y="45847"/>
                  <a:pt x="52758" y="45847"/>
                </a:cubicBezTo>
                <a:cubicBezTo>
                  <a:pt x="52738" y="45847"/>
                  <a:pt x="52720" y="45855"/>
                  <a:pt x="52711" y="45884"/>
                </a:cubicBezTo>
                <a:lnTo>
                  <a:pt x="52665" y="45884"/>
                </a:lnTo>
                <a:cubicBezTo>
                  <a:pt x="52614" y="45884"/>
                  <a:pt x="52551" y="45846"/>
                  <a:pt x="52503" y="45846"/>
                </a:cubicBezTo>
                <a:cubicBezTo>
                  <a:pt x="52487" y="45846"/>
                  <a:pt x="52473" y="45850"/>
                  <a:pt x="52462" y="45861"/>
                </a:cubicBezTo>
                <a:cubicBezTo>
                  <a:pt x="52439" y="45884"/>
                  <a:pt x="52394" y="45907"/>
                  <a:pt x="52394" y="45929"/>
                </a:cubicBezTo>
                <a:cubicBezTo>
                  <a:pt x="52394" y="45975"/>
                  <a:pt x="52439" y="45997"/>
                  <a:pt x="52462" y="45997"/>
                </a:cubicBezTo>
                <a:cubicBezTo>
                  <a:pt x="52484" y="45997"/>
                  <a:pt x="52507" y="45997"/>
                  <a:pt x="52507" y="46020"/>
                </a:cubicBezTo>
                <a:lnTo>
                  <a:pt x="52575" y="46020"/>
                </a:lnTo>
                <a:cubicBezTo>
                  <a:pt x="52595" y="46179"/>
                  <a:pt x="52615" y="46250"/>
                  <a:pt x="52695" y="46250"/>
                </a:cubicBezTo>
                <a:cubicBezTo>
                  <a:pt x="52707" y="46250"/>
                  <a:pt x="52719" y="46249"/>
                  <a:pt x="52733" y="46246"/>
                </a:cubicBezTo>
                <a:cubicBezTo>
                  <a:pt x="52824" y="46224"/>
                  <a:pt x="52937" y="46246"/>
                  <a:pt x="53028" y="46201"/>
                </a:cubicBezTo>
                <a:cubicBezTo>
                  <a:pt x="53073" y="46224"/>
                  <a:pt x="53124" y="46229"/>
                  <a:pt x="53172" y="46229"/>
                </a:cubicBezTo>
                <a:cubicBezTo>
                  <a:pt x="53220" y="46229"/>
                  <a:pt x="53265" y="46224"/>
                  <a:pt x="53299" y="46224"/>
                </a:cubicBezTo>
                <a:cubicBezTo>
                  <a:pt x="53458" y="46201"/>
                  <a:pt x="53616" y="46201"/>
                  <a:pt x="53752" y="46201"/>
                </a:cubicBezTo>
                <a:cubicBezTo>
                  <a:pt x="53780" y="46244"/>
                  <a:pt x="53809" y="46260"/>
                  <a:pt x="53844" y="46260"/>
                </a:cubicBezTo>
                <a:cubicBezTo>
                  <a:pt x="53863" y="46260"/>
                  <a:pt x="53885" y="46254"/>
                  <a:pt x="53910" y="46246"/>
                </a:cubicBezTo>
                <a:cubicBezTo>
                  <a:pt x="53967" y="46235"/>
                  <a:pt x="54029" y="46235"/>
                  <a:pt x="54091" y="46235"/>
                </a:cubicBezTo>
                <a:cubicBezTo>
                  <a:pt x="54153" y="46235"/>
                  <a:pt x="54216" y="46235"/>
                  <a:pt x="54272" y="46224"/>
                </a:cubicBezTo>
                <a:cubicBezTo>
                  <a:pt x="54431" y="46224"/>
                  <a:pt x="54612" y="46246"/>
                  <a:pt x="54770" y="46314"/>
                </a:cubicBezTo>
                <a:cubicBezTo>
                  <a:pt x="54811" y="46324"/>
                  <a:pt x="54851" y="46334"/>
                  <a:pt x="54892" y="46334"/>
                </a:cubicBezTo>
                <a:cubicBezTo>
                  <a:pt x="54942" y="46334"/>
                  <a:pt x="54992" y="46319"/>
                  <a:pt x="55042" y="46269"/>
                </a:cubicBezTo>
                <a:cubicBezTo>
                  <a:pt x="55064" y="46269"/>
                  <a:pt x="55087" y="46314"/>
                  <a:pt x="55110" y="46314"/>
                </a:cubicBezTo>
                <a:cubicBezTo>
                  <a:pt x="55178" y="46427"/>
                  <a:pt x="55291" y="46450"/>
                  <a:pt x="55381" y="46540"/>
                </a:cubicBezTo>
                <a:cubicBezTo>
                  <a:pt x="55313" y="46563"/>
                  <a:pt x="55313" y="46586"/>
                  <a:pt x="55336" y="46654"/>
                </a:cubicBezTo>
                <a:cubicBezTo>
                  <a:pt x="55404" y="46699"/>
                  <a:pt x="55449" y="46721"/>
                  <a:pt x="55517" y="46789"/>
                </a:cubicBezTo>
                <a:cubicBezTo>
                  <a:pt x="55566" y="46838"/>
                  <a:pt x="55588" y="46860"/>
                  <a:pt x="55605" y="46860"/>
                </a:cubicBezTo>
                <a:cubicBezTo>
                  <a:pt x="55621" y="46860"/>
                  <a:pt x="55632" y="46844"/>
                  <a:pt x="55653" y="46812"/>
                </a:cubicBezTo>
                <a:cubicBezTo>
                  <a:pt x="55694" y="46771"/>
                  <a:pt x="55735" y="46758"/>
                  <a:pt x="55772" y="46758"/>
                </a:cubicBezTo>
                <a:cubicBezTo>
                  <a:pt x="55816" y="46758"/>
                  <a:pt x="55854" y="46777"/>
                  <a:pt x="55879" y="46789"/>
                </a:cubicBezTo>
                <a:cubicBezTo>
                  <a:pt x="55902" y="46812"/>
                  <a:pt x="55947" y="46835"/>
                  <a:pt x="55992" y="46835"/>
                </a:cubicBezTo>
                <a:cubicBezTo>
                  <a:pt x="56004" y="46857"/>
                  <a:pt x="56021" y="46869"/>
                  <a:pt x="56038" y="46869"/>
                </a:cubicBezTo>
                <a:cubicBezTo>
                  <a:pt x="56055" y="46869"/>
                  <a:pt x="56072" y="46857"/>
                  <a:pt x="56083" y="46835"/>
                </a:cubicBezTo>
                <a:cubicBezTo>
                  <a:pt x="56173" y="46721"/>
                  <a:pt x="56354" y="46767"/>
                  <a:pt x="56445" y="46654"/>
                </a:cubicBezTo>
                <a:cubicBezTo>
                  <a:pt x="56456" y="46631"/>
                  <a:pt x="56473" y="46620"/>
                  <a:pt x="56490" y="46620"/>
                </a:cubicBezTo>
                <a:cubicBezTo>
                  <a:pt x="56507" y="46620"/>
                  <a:pt x="56524" y="46631"/>
                  <a:pt x="56535" y="46654"/>
                </a:cubicBezTo>
                <a:cubicBezTo>
                  <a:pt x="56581" y="46688"/>
                  <a:pt x="56620" y="46705"/>
                  <a:pt x="56660" y="46705"/>
                </a:cubicBezTo>
                <a:cubicBezTo>
                  <a:pt x="56700" y="46705"/>
                  <a:pt x="56739" y="46688"/>
                  <a:pt x="56784" y="46654"/>
                </a:cubicBezTo>
                <a:cubicBezTo>
                  <a:pt x="57011" y="46676"/>
                  <a:pt x="57237" y="46654"/>
                  <a:pt x="57463" y="46721"/>
                </a:cubicBezTo>
                <a:cubicBezTo>
                  <a:pt x="57463" y="46767"/>
                  <a:pt x="57463" y="46789"/>
                  <a:pt x="57486" y="46789"/>
                </a:cubicBezTo>
                <a:cubicBezTo>
                  <a:pt x="57554" y="46880"/>
                  <a:pt x="57644" y="46925"/>
                  <a:pt x="57712" y="47016"/>
                </a:cubicBezTo>
                <a:cubicBezTo>
                  <a:pt x="57746" y="47038"/>
                  <a:pt x="57769" y="47050"/>
                  <a:pt x="57792" y="47050"/>
                </a:cubicBezTo>
                <a:cubicBezTo>
                  <a:pt x="57814" y="47050"/>
                  <a:pt x="57837" y="47038"/>
                  <a:pt x="57871" y="47016"/>
                </a:cubicBezTo>
                <a:cubicBezTo>
                  <a:pt x="57893" y="46994"/>
                  <a:pt x="57917" y="46984"/>
                  <a:pt x="57942" y="46984"/>
                </a:cubicBezTo>
                <a:cubicBezTo>
                  <a:pt x="57994" y="46984"/>
                  <a:pt x="58051" y="47029"/>
                  <a:pt x="58097" y="47106"/>
                </a:cubicBezTo>
                <a:cubicBezTo>
                  <a:pt x="58120" y="47129"/>
                  <a:pt x="58120" y="47151"/>
                  <a:pt x="58142" y="47174"/>
                </a:cubicBezTo>
                <a:cubicBezTo>
                  <a:pt x="58088" y="47215"/>
                  <a:pt x="58042" y="47223"/>
                  <a:pt x="57994" y="47223"/>
                </a:cubicBezTo>
                <a:cubicBezTo>
                  <a:pt x="57962" y="47223"/>
                  <a:pt x="57930" y="47219"/>
                  <a:pt x="57893" y="47219"/>
                </a:cubicBezTo>
                <a:lnTo>
                  <a:pt x="57803" y="47219"/>
                </a:lnTo>
                <a:cubicBezTo>
                  <a:pt x="57780" y="47219"/>
                  <a:pt x="57758" y="47242"/>
                  <a:pt x="57758" y="47265"/>
                </a:cubicBezTo>
                <a:cubicBezTo>
                  <a:pt x="57758" y="47287"/>
                  <a:pt x="57758" y="47333"/>
                  <a:pt x="57780" y="47355"/>
                </a:cubicBezTo>
                <a:cubicBezTo>
                  <a:pt x="57893" y="47378"/>
                  <a:pt x="57939" y="47400"/>
                  <a:pt x="57939" y="47514"/>
                </a:cubicBezTo>
                <a:cubicBezTo>
                  <a:pt x="57939" y="47559"/>
                  <a:pt x="57984" y="47604"/>
                  <a:pt x="58007" y="47627"/>
                </a:cubicBezTo>
                <a:cubicBezTo>
                  <a:pt x="58023" y="47660"/>
                  <a:pt x="58064" y="47681"/>
                  <a:pt x="58094" y="47681"/>
                </a:cubicBezTo>
                <a:cubicBezTo>
                  <a:pt x="58104" y="47681"/>
                  <a:pt x="58114" y="47678"/>
                  <a:pt x="58120" y="47672"/>
                </a:cubicBezTo>
                <a:cubicBezTo>
                  <a:pt x="58191" y="47629"/>
                  <a:pt x="58263" y="47613"/>
                  <a:pt x="58341" y="47613"/>
                </a:cubicBezTo>
                <a:cubicBezTo>
                  <a:pt x="58385" y="47613"/>
                  <a:pt x="58432" y="47618"/>
                  <a:pt x="58482" y="47627"/>
                </a:cubicBezTo>
                <a:cubicBezTo>
                  <a:pt x="58487" y="47638"/>
                  <a:pt x="58496" y="47642"/>
                  <a:pt x="58506" y="47642"/>
                </a:cubicBezTo>
                <a:cubicBezTo>
                  <a:pt x="58536" y="47642"/>
                  <a:pt x="58578" y="47604"/>
                  <a:pt x="58595" y="47604"/>
                </a:cubicBezTo>
                <a:cubicBezTo>
                  <a:pt x="58708" y="47582"/>
                  <a:pt x="58844" y="47582"/>
                  <a:pt x="58957" y="47582"/>
                </a:cubicBezTo>
                <a:cubicBezTo>
                  <a:pt x="59025" y="47582"/>
                  <a:pt x="59116" y="47604"/>
                  <a:pt x="59161" y="47627"/>
                </a:cubicBezTo>
                <a:cubicBezTo>
                  <a:pt x="59183" y="47638"/>
                  <a:pt x="59203" y="47642"/>
                  <a:pt x="59221" y="47642"/>
                </a:cubicBezTo>
                <a:cubicBezTo>
                  <a:pt x="59275" y="47642"/>
                  <a:pt x="59314" y="47604"/>
                  <a:pt x="59364" y="47604"/>
                </a:cubicBezTo>
                <a:cubicBezTo>
                  <a:pt x="59430" y="47614"/>
                  <a:pt x="59500" y="47619"/>
                  <a:pt x="59568" y="47619"/>
                </a:cubicBezTo>
                <a:cubicBezTo>
                  <a:pt x="59665" y="47619"/>
                  <a:pt x="59760" y="47608"/>
                  <a:pt x="59840" y="47582"/>
                </a:cubicBezTo>
                <a:cubicBezTo>
                  <a:pt x="59858" y="47575"/>
                  <a:pt x="59874" y="47573"/>
                  <a:pt x="59889" y="47573"/>
                </a:cubicBezTo>
                <a:cubicBezTo>
                  <a:pt x="59930" y="47573"/>
                  <a:pt x="59959" y="47594"/>
                  <a:pt x="59976" y="47627"/>
                </a:cubicBezTo>
                <a:cubicBezTo>
                  <a:pt x="60021" y="47672"/>
                  <a:pt x="60043" y="47717"/>
                  <a:pt x="60089" y="47717"/>
                </a:cubicBezTo>
                <a:cubicBezTo>
                  <a:pt x="60109" y="47713"/>
                  <a:pt x="60127" y="47711"/>
                  <a:pt x="60145" y="47711"/>
                </a:cubicBezTo>
                <a:cubicBezTo>
                  <a:pt x="60225" y="47711"/>
                  <a:pt x="60278" y="47752"/>
                  <a:pt x="60315" y="47808"/>
                </a:cubicBezTo>
                <a:cubicBezTo>
                  <a:pt x="60363" y="47824"/>
                  <a:pt x="60400" y="47840"/>
                  <a:pt x="60441" y="47840"/>
                </a:cubicBezTo>
                <a:cubicBezTo>
                  <a:pt x="60458" y="47840"/>
                  <a:pt x="60476" y="47837"/>
                  <a:pt x="60496" y="47830"/>
                </a:cubicBezTo>
                <a:cubicBezTo>
                  <a:pt x="60523" y="47824"/>
                  <a:pt x="60547" y="47821"/>
                  <a:pt x="60570" y="47821"/>
                </a:cubicBezTo>
                <a:cubicBezTo>
                  <a:pt x="60626" y="47821"/>
                  <a:pt x="60674" y="47837"/>
                  <a:pt x="60722" y="47853"/>
                </a:cubicBezTo>
                <a:cubicBezTo>
                  <a:pt x="60768" y="47898"/>
                  <a:pt x="60722" y="47944"/>
                  <a:pt x="60722" y="47966"/>
                </a:cubicBezTo>
                <a:cubicBezTo>
                  <a:pt x="60722" y="48012"/>
                  <a:pt x="60722" y="48012"/>
                  <a:pt x="60745" y="48034"/>
                </a:cubicBezTo>
                <a:cubicBezTo>
                  <a:pt x="60858" y="48079"/>
                  <a:pt x="60858" y="48170"/>
                  <a:pt x="60881" y="48283"/>
                </a:cubicBezTo>
                <a:cubicBezTo>
                  <a:pt x="60971" y="48283"/>
                  <a:pt x="61039" y="48260"/>
                  <a:pt x="61084" y="48238"/>
                </a:cubicBezTo>
                <a:cubicBezTo>
                  <a:pt x="61115" y="48215"/>
                  <a:pt x="61147" y="48210"/>
                  <a:pt x="61181" y="48210"/>
                </a:cubicBezTo>
                <a:cubicBezTo>
                  <a:pt x="61208" y="48210"/>
                  <a:pt x="61235" y="48213"/>
                  <a:pt x="61262" y="48213"/>
                </a:cubicBezTo>
                <a:cubicBezTo>
                  <a:pt x="61303" y="48213"/>
                  <a:pt x="61342" y="48206"/>
                  <a:pt x="61379" y="48170"/>
                </a:cubicBezTo>
                <a:cubicBezTo>
                  <a:pt x="61379" y="48170"/>
                  <a:pt x="61424" y="48193"/>
                  <a:pt x="61424" y="48238"/>
                </a:cubicBezTo>
                <a:cubicBezTo>
                  <a:pt x="61435" y="48249"/>
                  <a:pt x="61452" y="48255"/>
                  <a:pt x="61469" y="48255"/>
                </a:cubicBezTo>
                <a:cubicBezTo>
                  <a:pt x="61486" y="48255"/>
                  <a:pt x="61503" y="48249"/>
                  <a:pt x="61515" y="48238"/>
                </a:cubicBezTo>
                <a:cubicBezTo>
                  <a:pt x="61537" y="48170"/>
                  <a:pt x="61560" y="48125"/>
                  <a:pt x="61628" y="48125"/>
                </a:cubicBezTo>
                <a:cubicBezTo>
                  <a:pt x="61741" y="48079"/>
                  <a:pt x="61831" y="48012"/>
                  <a:pt x="61877" y="47921"/>
                </a:cubicBezTo>
                <a:cubicBezTo>
                  <a:pt x="61967" y="47944"/>
                  <a:pt x="62012" y="47944"/>
                  <a:pt x="62103" y="47966"/>
                </a:cubicBezTo>
                <a:cubicBezTo>
                  <a:pt x="62080" y="48034"/>
                  <a:pt x="62012" y="48034"/>
                  <a:pt x="61967" y="48034"/>
                </a:cubicBezTo>
                <a:cubicBezTo>
                  <a:pt x="61945" y="48034"/>
                  <a:pt x="61899" y="48034"/>
                  <a:pt x="61899" y="48079"/>
                </a:cubicBezTo>
                <a:cubicBezTo>
                  <a:pt x="61899" y="48125"/>
                  <a:pt x="61945" y="48125"/>
                  <a:pt x="61967" y="48125"/>
                </a:cubicBezTo>
                <a:cubicBezTo>
                  <a:pt x="62080" y="48125"/>
                  <a:pt x="62126" y="48147"/>
                  <a:pt x="62103" y="48260"/>
                </a:cubicBezTo>
                <a:lnTo>
                  <a:pt x="62103" y="48306"/>
                </a:lnTo>
                <a:cubicBezTo>
                  <a:pt x="62119" y="48371"/>
                  <a:pt x="62159" y="48424"/>
                  <a:pt x="62213" y="48424"/>
                </a:cubicBezTo>
                <a:cubicBezTo>
                  <a:pt x="62234" y="48424"/>
                  <a:pt x="62258" y="48416"/>
                  <a:pt x="62284" y="48396"/>
                </a:cubicBezTo>
                <a:cubicBezTo>
                  <a:pt x="62332" y="48377"/>
                  <a:pt x="62372" y="48370"/>
                  <a:pt x="62410" y="48370"/>
                </a:cubicBezTo>
                <a:cubicBezTo>
                  <a:pt x="62463" y="48370"/>
                  <a:pt x="62513" y="48383"/>
                  <a:pt x="62578" y="48396"/>
                </a:cubicBezTo>
                <a:cubicBezTo>
                  <a:pt x="62635" y="48408"/>
                  <a:pt x="62691" y="48425"/>
                  <a:pt x="62748" y="48425"/>
                </a:cubicBezTo>
                <a:cubicBezTo>
                  <a:pt x="62805" y="48425"/>
                  <a:pt x="62861" y="48408"/>
                  <a:pt x="62918" y="48351"/>
                </a:cubicBezTo>
                <a:cubicBezTo>
                  <a:pt x="62978" y="48351"/>
                  <a:pt x="63048" y="48361"/>
                  <a:pt x="63116" y="48361"/>
                </a:cubicBezTo>
                <a:cubicBezTo>
                  <a:pt x="63149" y="48361"/>
                  <a:pt x="63182" y="48359"/>
                  <a:pt x="63212" y="48351"/>
                </a:cubicBezTo>
                <a:cubicBezTo>
                  <a:pt x="63238" y="48338"/>
                  <a:pt x="63259" y="48332"/>
                  <a:pt x="63276" y="48332"/>
                </a:cubicBezTo>
                <a:cubicBezTo>
                  <a:pt x="63316" y="48332"/>
                  <a:pt x="63332" y="48364"/>
                  <a:pt x="63348" y="48396"/>
                </a:cubicBezTo>
                <a:cubicBezTo>
                  <a:pt x="63362" y="48410"/>
                  <a:pt x="63385" y="48442"/>
                  <a:pt x="63411" y="48442"/>
                </a:cubicBezTo>
                <a:cubicBezTo>
                  <a:pt x="63427" y="48442"/>
                  <a:pt x="63444" y="48430"/>
                  <a:pt x="63461" y="48396"/>
                </a:cubicBezTo>
                <a:cubicBezTo>
                  <a:pt x="63461" y="48374"/>
                  <a:pt x="63483" y="48374"/>
                  <a:pt x="63529" y="48374"/>
                </a:cubicBezTo>
                <a:cubicBezTo>
                  <a:pt x="63687" y="48374"/>
                  <a:pt x="63868" y="48396"/>
                  <a:pt x="64004" y="48396"/>
                </a:cubicBezTo>
                <a:cubicBezTo>
                  <a:pt x="64140" y="48396"/>
                  <a:pt x="64253" y="48464"/>
                  <a:pt x="64321" y="48577"/>
                </a:cubicBezTo>
                <a:cubicBezTo>
                  <a:pt x="64344" y="48623"/>
                  <a:pt x="64366" y="48645"/>
                  <a:pt x="64389" y="48690"/>
                </a:cubicBezTo>
                <a:cubicBezTo>
                  <a:pt x="64457" y="48650"/>
                  <a:pt x="64541" y="48642"/>
                  <a:pt x="64622" y="48642"/>
                </a:cubicBezTo>
                <a:cubicBezTo>
                  <a:pt x="64676" y="48642"/>
                  <a:pt x="64728" y="48645"/>
                  <a:pt x="64774" y="48645"/>
                </a:cubicBezTo>
                <a:cubicBezTo>
                  <a:pt x="64826" y="48645"/>
                  <a:pt x="64905" y="48712"/>
                  <a:pt x="64980" y="48712"/>
                </a:cubicBezTo>
                <a:cubicBezTo>
                  <a:pt x="65002" y="48712"/>
                  <a:pt x="65024" y="48706"/>
                  <a:pt x="65045" y="48690"/>
                </a:cubicBezTo>
                <a:cubicBezTo>
                  <a:pt x="65045" y="48690"/>
                  <a:pt x="65068" y="48713"/>
                  <a:pt x="65068" y="48736"/>
                </a:cubicBezTo>
                <a:cubicBezTo>
                  <a:pt x="65068" y="48758"/>
                  <a:pt x="65068" y="48804"/>
                  <a:pt x="65045" y="48826"/>
                </a:cubicBezTo>
                <a:cubicBezTo>
                  <a:pt x="65045" y="48939"/>
                  <a:pt x="65045" y="48962"/>
                  <a:pt x="65158" y="48985"/>
                </a:cubicBezTo>
                <a:lnTo>
                  <a:pt x="65226" y="48985"/>
                </a:lnTo>
                <a:cubicBezTo>
                  <a:pt x="65258" y="49016"/>
                  <a:pt x="65294" y="49033"/>
                  <a:pt x="65331" y="49033"/>
                </a:cubicBezTo>
                <a:cubicBezTo>
                  <a:pt x="65373" y="49033"/>
                  <a:pt x="65416" y="49011"/>
                  <a:pt x="65452" y="48962"/>
                </a:cubicBezTo>
                <a:cubicBezTo>
                  <a:pt x="65468" y="48946"/>
                  <a:pt x="65484" y="48930"/>
                  <a:pt x="65516" y="48930"/>
                </a:cubicBezTo>
                <a:cubicBezTo>
                  <a:pt x="65530" y="48930"/>
                  <a:pt x="65546" y="48933"/>
                  <a:pt x="65566" y="48939"/>
                </a:cubicBezTo>
                <a:cubicBezTo>
                  <a:pt x="65634" y="48962"/>
                  <a:pt x="65724" y="48962"/>
                  <a:pt x="65815" y="49030"/>
                </a:cubicBezTo>
                <a:cubicBezTo>
                  <a:pt x="65828" y="49036"/>
                  <a:pt x="65841" y="49038"/>
                  <a:pt x="65852" y="49038"/>
                </a:cubicBezTo>
                <a:cubicBezTo>
                  <a:pt x="65929" y="49038"/>
                  <a:pt x="65939" y="48911"/>
                  <a:pt x="66018" y="48872"/>
                </a:cubicBezTo>
                <a:cubicBezTo>
                  <a:pt x="66041" y="48872"/>
                  <a:pt x="66041" y="48849"/>
                  <a:pt x="66064" y="48849"/>
                </a:cubicBezTo>
                <a:cubicBezTo>
                  <a:pt x="66079" y="48852"/>
                  <a:pt x="66094" y="48853"/>
                  <a:pt x="66108" y="48853"/>
                </a:cubicBezTo>
                <a:cubicBezTo>
                  <a:pt x="66195" y="48853"/>
                  <a:pt x="66254" y="48797"/>
                  <a:pt x="66312" y="48758"/>
                </a:cubicBezTo>
                <a:cubicBezTo>
                  <a:pt x="66358" y="48826"/>
                  <a:pt x="66380" y="48849"/>
                  <a:pt x="66403" y="48872"/>
                </a:cubicBezTo>
                <a:cubicBezTo>
                  <a:pt x="66426" y="48962"/>
                  <a:pt x="66516" y="48939"/>
                  <a:pt x="66584" y="48962"/>
                </a:cubicBezTo>
                <a:lnTo>
                  <a:pt x="66584" y="49030"/>
                </a:lnTo>
                <a:cubicBezTo>
                  <a:pt x="66634" y="49164"/>
                  <a:pt x="66647" y="49199"/>
                  <a:pt x="66724" y="49199"/>
                </a:cubicBezTo>
                <a:cubicBezTo>
                  <a:pt x="66751" y="49199"/>
                  <a:pt x="66786" y="49194"/>
                  <a:pt x="66833" y="49188"/>
                </a:cubicBezTo>
                <a:lnTo>
                  <a:pt x="66991" y="49188"/>
                </a:lnTo>
                <a:cubicBezTo>
                  <a:pt x="66969" y="49324"/>
                  <a:pt x="67082" y="49302"/>
                  <a:pt x="67172" y="49324"/>
                </a:cubicBezTo>
                <a:cubicBezTo>
                  <a:pt x="67185" y="49324"/>
                  <a:pt x="67213" y="49339"/>
                  <a:pt x="67239" y="49339"/>
                </a:cubicBezTo>
                <a:cubicBezTo>
                  <a:pt x="67258" y="49339"/>
                  <a:pt x="67276" y="49331"/>
                  <a:pt x="67286" y="49302"/>
                </a:cubicBezTo>
                <a:cubicBezTo>
                  <a:pt x="67324" y="49289"/>
                  <a:pt x="67361" y="49283"/>
                  <a:pt x="67400" y="49283"/>
                </a:cubicBezTo>
                <a:cubicBezTo>
                  <a:pt x="67499" y="49283"/>
                  <a:pt x="67601" y="49320"/>
                  <a:pt x="67716" y="49369"/>
                </a:cubicBezTo>
                <a:cubicBezTo>
                  <a:pt x="67764" y="49385"/>
                  <a:pt x="67823" y="49401"/>
                  <a:pt x="67894" y="49401"/>
                </a:cubicBezTo>
                <a:cubicBezTo>
                  <a:pt x="67923" y="49401"/>
                  <a:pt x="67954" y="49399"/>
                  <a:pt x="67987" y="49392"/>
                </a:cubicBezTo>
                <a:cubicBezTo>
                  <a:pt x="68033" y="49392"/>
                  <a:pt x="68068" y="49382"/>
                  <a:pt x="68093" y="49382"/>
                </a:cubicBezTo>
                <a:cubicBezTo>
                  <a:pt x="68105" y="49382"/>
                  <a:pt x="68115" y="49385"/>
                  <a:pt x="68123" y="49392"/>
                </a:cubicBezTo>
                <a:cubicBezTo>
                  <a:pt x="68158" y="49436"/>
                  <a:pt x="68196" y="49449"/>
                  <a:pt x="68235" y="49449"/>
                </a:cubicBezTo>
                <a:cubicBezTo>
                  <a:pt x="68297" y="49449"/>
                  <a:pt x="68362" y="49415"/>
                  <a:pt x="68417" y="49415"/>
                </a:cubicBezTo>
                <a:cubicBezTo>
                  <a:pt x="68440" y="49415"/>
                  <a:pt x="68463" y="49437"/>
                  <a:pt x="68508" y="49437"/>
                </a:cubicBezTo>
                <a:lnTo>
                  <a:pt x="68508" y="49528"/>
                </a:lnTo>
                <a:cubicBezTo>
                  <a:pt x="68515" y="49535"/>
                  <a:pt x="68525" y="49538"/>
                  <a:pt x="68535" y="49538"/>
                </a:cubicBezTo>
                <a:cubicBezTo>
                  <a:pt x="68556" y="49538"/>
                  <a:pt x="68576" y="49528"/>
                  <a:pt x="68576" y="49528"/>
                </a:cubicBezTo>
                <a:cubicBezTo>
                  <a:pt x="68607" y="49476"/>
                  <a:pt x="68633" y="49462"/>
                  <a:pt x="68661" y="49462"/>
                </a:cubicBezTo>
                <a:cubicBezTo>
                  <a:pt x="68694" y="49462"/>
                  <a:pt x="68730" y="49483"/>
                  <a:pt x="68779" y="49483"/>
                </a:cubicBezTo>
                <a:cubicBezTo>
                  <a:pt x="68870" y="49483"/>
                  <a:pt x="68893" y="49550"/>
                  <a:pt x="68893" y="49641"/>
                </a:cubicBezTo>
                <a:cubicBezTo>
                  <a:pt x="68893" y="49680"/>
                  <a:pt x="68915" y="49705"/>
                  <a:pt x="68944" y="49705"/>
                </a:cubicBezTo>
                <a:cubicBezTo>
                  <a:pt x="68964" y="49705"/>
                  <a:pt x="68987" y="49692"/>
                  <a:pt x="69006" y="49664"/>
                </a:cubicBezTo>
                <a:cubicBezTo>
                  <a:pt x="69028" y="49618"/>
                  <a:pt x="69096" y="49550"/>
                  <a:pt x="69119" y="49528"/>
                </a:cubicBezTo>
                <a:cubicBezTo>
                  <a:pt x="69145" y="49511"/>
                  <a:pt x="69167" y="49503"/>
                  <a:pt x="69189" y="49503"/>
                </a:cubicBezTo>
                <a:cubicBezTo>
                  <a:pt x="69225" y="49503"/>
                  <a:pt x="69258" y="49523"/>
                  <a:pt x="69300" y="49550"/>
                </a:cubicBezTo>
                <a:cubicBezTo>
                  <a:pt x="69323" y="49618"/>
                  <a:pt x="69345" y="49709"/>
                  <a:pt x="69413" y="49732"/>
                </a:cubicBezTo>
                <a:cubicBezTo>
                  <a:pt x="69481" y="49777"/>
                  <a:pt x="69549" y="49822"/>
                  <a:pt x="69549" y="49935"/>
                </a:cubicBezTo>
                <a:cubicBezTo>
                  <a:pt x="69549" y="49968"/>
                  <a:pt x="69573" y="49989"/>
                  <a:pt x="69622" y="49989"/>
                </a:cubicBezTo>
                <a:cubicBezTo>
                  <a:pt x="69639" y="49989"/>
                  <a:pt x="69660" y="49987"/>
                  <a:pt x="69685" y="49980"/>
                </a:cubicBezTo>
                <a:lnTo>
                  <a:pt x="69707" y="49958"/>
                </a:lnTo>
                <a:cubicBezTo>
                  <a:pt x="69753" y="49924"/>
                  <a:pt x="69792" y="49907"/>
                  <a:pt x="69826" y="49907"/>
                </a:cubicBezTo>
                <a:cubicBezTo>
                  <a:pt x="69860" y="49907"/>
                  <a:pt x="69888" y="49924"/>
                  <a:pt x="69911" y="49958"/>
                </a:cubicBezTo>
                <a:cubicBezTo>
                  <a:pt x="69934" y="49980"/>
                  <a:pt x="69934" y="50003"/>
                  <a:pt x="69979" y="50071"/>
                </a:cubicBezTo>
                <a:cubicBezTo>
                  <a:pt x="69993" y="50100"/>
                  <a:pt x="70017" y="50128"/>
                  <a:pt x="70049" y="50128"/>
                </a:cubicBezTo>
                <a:cubicBezTo>
                  <a:pt x="70068" y="50128"/>
                  <a:pt x="70090" y="50119"/>
                  <a:pt x="70115" y="50094"/>
                </a:cubicBezTo>
                <a:cubicBezTo>
                  <a:pt x="70163" y="50033"/>
                  <a:pt x="70218" y="50011"/>
                  <a:pt x="70276" y="50011"/>
                </a:cubicBezTo>
                <a:cubicBezTo>
                  <a:pt x="70327" y="50011"/>
                  <a:pt x="70379" y="50027"/>
                  <a:pt x="70431" y="50048"/>
                </a:cubicBezTo>
                <a:cubicBezTo>
                  <a:pt x="70480" y="50064"/>
                  <a:pt x="70528" y="50080"/>
                  <a:pt x="70584" y="50080"/>
                </a:cubicBezTo>
                <a:cubicBezTo>
                  <a:pt x="70607" y="50080"/>
                  <a:pt x="70631" y="50078"/>
                  <a:pt x="70658" y="50071"/>
                </a:cubicBezTo>
                <a:cubicBezTo>
                  <a:pt x="70680" y="50071"/>
                  <a:pt x="70703" y="50071"/>
                  <a:pt x="70703" y="50116"/>
                </a:cubicBezTo>
                <a:cubicBezTo>
                  <a:pt x="70703" y="50200"/>
                  <a:pt x="70728" y="50227"/>
                  <a:pt x="70759" y="50227"/>
                </a:cubicBezTo>
                <a:cubicBezTo>
                  <a:pt x="70786" y="50227"/>
                  <a:pt x="70818" y="50206"/>
                  <a:pt x="70839" y="50184"/>
                </a:cubicBezTo>
                <a:cubicBezTo>
                  <a:pt x="70907" y="50162"/>
                  <a:pt x="70952" y="50162"/>
                  <a:pt x="71020" y="50162"/>
                </a:cubicBezTo>
                <a:cubicBezTo>
                  <a:pt x="71065" y="50184"/>
                  <a:pt x="71133" y="50184"/>
                  <a:pt x="71224" y="50207"/>
                </a:cubicBezTo>
                <a:lnTo>
                  <a:pt x="71292" y="50207"/>
                </a:lnTo>
                <a:cubicBezTo>
                  <a:pt x="71359" y="50094"/>
                  <a:pt x="71473" y="50116"/>
                  <a:pt x="71563" y="50094"/>
                </a:cubicBezTo>
                <a:cubicBezTo>
                  <a:pt x="71623" y="50094"/>
                  <a:pt x="71666" y="50165"/>
                  <a:pt x="71722" y="50165"/>
                </a:cubicBezTo>
                <a:cubicBezTo>
                  <a:pt x="71729" y="50165"/>
                  <a:pt x="71737" y="50164"/>
                  <a:pt x="71744" y="50162"/>
                </a:cubicBezTo>
                <a:cubicBezTo>
                  <a:pt x="71807" y="50146"/>
                  <a:pt x="71848" y="50136"/>
                  <a:pt x="71877" y="50136"/>
                </a:cubicBezTo>
                <a:cubicBezTo>
                  <a:pt x="71931" y="50136"/>
                  <a:pt x="71941" y="50171"/>
                  <a:pt x="71970" y="50275"/>
                </a:cubicBezTo>
                <a:cubicBezTo>
                  <a:pt x="72009" y="50338"/>
                  <a:pt x="72025" y="50366"/>
                  <a:pt x="72057" y="50366"/>
                </a:cubicBezTo>
                <a:cubicBezTo>
                  <a:pt x="72081" y="50366"/>
                  <a:pt x="72115" y="50350"/>
                  <a:pt x="72174" y="50320"/>
                </a:cubicBezTo>
                <a:cubicBezTo>
                  <a:pt x="72197" y="50320"/>
                  <a:pt x="72242" y="50297"/>
                  <a:pt x="72265" y="50297"/>
                </a:cubicBezTo>
                <a:cubicBezTo>
                  <a:pt x="72287" y="50343"/>
                  <a:pt x="72265" y="50411"/>
                  <a:pt x="72310" y="50456"/>
                </a:cubicBezTo>
                <a:cubicBezTo>
                  <a:pt x="72407" y="50386"/>
                  <a:pt x="72445" y="50360"/>
                  <a:pt x="72485" y="50360"/>
                </a:cubicBezTo>
                <a:cubicBezTo>
                  <a:pt x="72511" y="50360"/>
                  <a:pt x="72538" y="50370"/>
                  <a:pt x="72582" y="50388"/>
                </a:cubicBezTo>
                <a:cubicBezTo>
                  <a:pt x="72597" y="50395"/>
                  <a:pt x="72614" y="50398"/>
                  <a:pt x="72632" y="50398"/>
                </a:cubicBezTo>
                <a:cubicBezTo>
                  <a:pt x="72667" y="50398"/>
                  <a:pt x="72702" y="50388"/>
                  <a:pt x="72717" y="50388"/>
                </a:cubicBezTo>
                <a:cubicBezTo>
                  <a:pt x="72853" y="50501"/>
                  <a:pt x="73057" y="50456"/>
                  <a:pt x="73215" y="50501"/>
                </a:cubicBezTo>
                <a:cubicBezTo>
                  <a:pt x="73170" y="50659"/>
                  <a:pt x="73260" y="50795"/>
                  <a:pt x="73396" y="50908"/>
                </a:cubicBezTo>
                <a:cubicBezTo>
                  <a:pt x="73455" y="50826"/>
                  <a:pt x="73515" y="50792"/>
                  <a:pt x="73577" y="50792"/>
                </a:cubicBezTo>
                <a:cubicBezTo>
                  <a:pt x="73634" y="50792"/>
                  <a:pt x="73694" y="50820"/>
                  <a:pt x="73758" y="50863"/>
                </a:cubicBezTo>
                <a:cubicBezTo>
                  <a:pt x="73781" y="50863"/>
                  <a:pt x="73826" y="50863"/>
                  <a:pt x="73826" y="50886"/>
                </a:cubicBezTo>
                <a:lnTo>
                  <a:pt x="73834" y="50886"/>
                </a:lnTo>
                <a:cubicBezTo>
                  <a:pt x="73865" y="50954"/>
                  <a:pt x="73942" y="50954"/>
                  <a:pt x="73962" y="50954"/>
                </a:cubicBezTo>
                <a:cubicBezTo>
                  <a:pt x="74013" y="50923"/>
                  <a:pt x="74064" y="50911"/>
                  <a:pt x="74115" y="50911"/>
                </a:cubicBezTo>
                <a:cubicBezTo>
                  <a:pt x="74177" y="50911"/>
                  <a:pt x="74239" y="50929"/>
                  <a:pt x="74302" y="50954"/>
                </a:cubicBezTo>
                <a:cubicBezTo>
                  <a:pt x="74324" y="50965"/>
                  <a:pt x="74352" y="50971"/>
                  <a:pt x="74381" y="50971"/>
                </a:cubicBezTo>
                <a:cubicBezTo>
                  <a:pt x="74409" y="50971"/>
                  <a:pt x="74437" y="50965"/>
                  <a:pt x="74460" y="50954"/>
                </a:cubicBezTo>
                <a:cubicBezTo>
                  <a:pt x="74551" y="50931"/>
                  <a:pt x="74630" y="50914"/>
                  <a:pt x="74709" y="50914"/>
                </a:cubicBezTo>
                <a:cubicBezTo>
                  <a:pt x="74788" y="50914"/>
                  <a:pt x="74867" y="50931"/>
                  <a:pt x="74958" y="50976"/>
                </a:cubicBezTo>
                <a:cubicBezTo>
                  <a:pt x="75094" y="51022"/>
                  <a:pt x="75252" y="50976"/>
                  <a:pt x="75343" y="51180"/>
                </a:cubicBezTo>
                <a:cubicBezTo>
                  <a:pt x="75343" y="51180"/>
                  <a:pt x="75365" y="51203"/>
                  <a:pt x="75411" y="51203"/>
                </a:cubicBezTo>
                <a:cubicBezTo>
                  <a:pt x="75478" y="51225"/>
                  <a:pt x="75546" y="51248"/>
                  <a:pt x="75569" y="51338"/>
                </a:cubicBezTo>
                <a:cubicBezTo>
                  <a:pt x="75586" y="51389"/>
                  <a:pt x="75628" y="51415"/>
                  <a:pt x="75668" y="51415"/>
                </a:cubicBezTo>
                <a:cubicBezTo>
                  <a:pt x="75681" y="51415"/>
                  <a:pt x="75693" y="51412"/>
                  <a:pt x="75705" y="51406"/>
                </a:cubicBezTo>
                <a:cubicBezTo>
                  <a:pt x="75750" y="51361"/>
                  <a:pt x="75795" y="51338"/>
                  <a:pt x="75818" y="51316"/>
                </a:cubicBezTo>
                <a:cubicBezTo>
                  <a:pt x="75939" y="51267"/>
                  <a:pt x="75995" y="51245"/>
                  <a:pt x="76056" y="51245"/>
                </a:cubicBezTo>
                <a:cubicBezTo>
                  <a:pt x="76109" y="51245"/>
                  <a:pt x="76166" y="51262"/>
                  <a:pt x="76271" y="51293"/>
                </a:cubicBezTo>
                <a:cubicBezTo>
                  <a:pt x="76316" y="51293"/>
                  <a:pt x="76338" y="51316"/>
                  <a:pt x="76361" y="51316"/>
                </a:cubicBezTo>
                <a:cubicBezTo>
                  <a:pt x="76383" y="51311"/>
                  <a:pt x="76404" y="51310"/>
                  <a:pt x="76426" y="51310"/>
                </a:cubicBezTo>
                <a:cubicBezTo>
                  <a:pt x="76517" y="51310"/>
                  <a:pt x="76609" y="51343"/>
                  <a:pt x="76701" y="51361"/>
                </a:cubicBezTo>
                <a:cubicBezTo>
                  <a:pt x="76701" y="51429"/>
                  <a:pt x="76610" y="51519"/>
                  <a:pt x="76701" y="51542"/>
                </a:cubicBezTo>
                <a:cubicBezTo>
                  <a:pt x="76814" y="51587"/>
                  <a:pt x="76814" y="51701"/>
                  <a:pt x="76791" y="51791"/>
                </a:cubicBezTo>
                <a:cubicBezTo>
                  <a:pt x="76882" y="51791"/>
                  <a:pt x="76904" y="51768"/>
                  <a:pt x="76950" y="51701"/>
                </a:cubicBezTo>
                <a:cubicBezTo>
                  <a:pt x="76995" y="51678"/>
                  <a:pt x="77040" y="51678"/>
                  <a:pt x="77063" y="51678"/>
                </a:cubicBezTo>
                <a:cubicBezTo>
                  <a:pt x="77157" y="51720"/>
                  <a:pt x="77247" y="51738"/>
                  <a:pt x="77334" y="51738"/>
                </a:cubicBezTo>
                <a:cubicBezTo>
                  <a:pt x="77435" y="51738"/>
                  <a:pt x="77532" y="51714"/>
                  <a:pt x="77628" y="51678"/>
                </a:cubicBezTo>
                <a:cubicBezTo>
                  <a:pt x="77662" y="51667"/>
                  <a:pt x="77691" y="51667"/>
                  <a:pt x="77722" y="51667"/>
                </a:cubicBezTo>
                <a:cubicBezTo>
                  <a:pt x="77753" y="51667"/>
                  <a:pt x="77787" y="51667"/>
                  <a:pt x="77832" y="51655"/>
                </a:cubicBezTo>
                <a:lnTo>
                  <a:pt x="77900" y="51655"/>
                </a:lnTo>
                <a:cubicBezTo>
                  <a:pt x="78013" y="51791"/>
                  <a:pt x="78262" y="51814"/>
                  <a:pt x="78262" y="52085"/>
                </a:cubicBezTo>
                <a:cubicBezTo>
                  <a:pt x="78285" y="52085"/>
                  <a:pt x="78307" y="52085"/>
                  <a:pt x="78307" y="52040"/>
                </a:cubicBezTo>
                <a:cubicBezTo>
                  <a:pt x="78387" y="51983"/>
                  <a:pt x="78460" y="51955"/>
                  <a:pt x="78531" y="51955"/>
                </a:cubicBezTo>
                <a:cubicBezTo>
                  <a:pt x="78602" y="51955"/>
                  <a:pt x="78670" y="51983"/>
                  <a:pt x="78737" y="52040"/>
                </a:cubicBezTo>
                <a:cubicBezTo>
                  <a:pt x="78771" y="52063"/>
                  <a:pt x="78794" y="52074"/>
                  <a:pt x="78814" y="52074"/>
                </a:cubicBezTo>
                <a:cubicBezTo>
                  <a:pt x="78834" y="52074"/>
                  <a:pt x="78851" y="52063"/>
                  <a:pt x="78873" y="52040"/>
                </a:cubicBezTo>
                <a:cubicBezTo>
                  <a:pt x="79010" y="51981"/>
                  <a:pt x="79131" y="51922"/>
                  <a:pt x="79263" y="51922"/>
                </a:cubicBezTo>
                <a:cubicBezTo>
                  <a:pt x="79284" y="51922"/>
                  <a:pt x="79305" y="51924"/>
                  <a:pt x="79326" y="51927"/>
                </a:cubicBezTo>
                <a:cubicBezTo>
                  <a:pt x="79326" y="51983"/>
                  <a:pt x="79357" y="52023"/>
                  <a:pt x="79405" y="52023"/>
                </a:cubicBezTo>
                <a:cubicBezTo>
                  <a:pt x="79416" y="52023"/>
                  <a:pt x="79427" y="52021"/>
                  <a:pt x="79439" y="52017"/>
                </a:cubicBezTo>
                <a:cubicBezTo>
                  <a:pt x="79517" y="51986"/>
                  <a:pt x="79576" y="51971"/>
                  <a:pt x="79624" y="51971"/>
                </a:cubicBezTo>
                <a:cubicBezTo>
                  <a:pt x="79717" y="51971"/>
                  <a:pt x="79772" y="52026"/>
                  <a:pt x="79846" y="52131"/>
                </a:cubicBezTo>
                <a:cubicBezTo>
                  <a:pt x="79892" y="52198"/>
                  <a:pt x="79960" y="52266"/>
                  <a:pt x="79982" y="52334"/>
                </a:cubicBezTo>
                <a:cubicBezTo>
                  <a:pt x="80030" y="52405"/>
                  <a:pt x="80052" y="52439"/>
                  <a:pt x="80079" y="52439"/>
                </a:cubicBezTo>
                <a:cubicBezTo>
                  <a:pt x="80104" y="52439"/>
                  <a:pt x="80132" y="52411"/>
                  <a:pt x="80186" y="52357"/>
                </a:cubicBezTo>
                <a:cubicBezTo>
                  <a:pt x="80209" y="52334"/>
                  <a:pt x="80231" y="52312"/>
                  <a:pt x="80276" y="52312"/>
                </a:cubicBezTo>
                <a:cubicBezTo>
                  <a:pt x="80344" y="52357"/>
                  <a:pt x="80322" y="52447"/>
                  <a:pt x="80412" y="52493"/>
                </a:cubicBezTo>
                <a:cubicBezTo>
                  <a:pt x="80503" y="52470"/>
                  <a:pt x="80548" y="52447"/>
                  <a:pt x="80616" y="52425"/>
                </a:cubicBezTo>
                <a:cubicBezTo>
                  <a:pt x="80646" y="52425"/>
                  <a:pt x="80666" y="52405"/>
                  <a:pt x="80696" y="52405"/>
                </a:cubicBezTo>
                <a:cubicBezTo>
                  <a:pt x="80711" y="52405"/>
                  <a:pt x="80729" y="52410"/>
                  <a:pt x="80752" y="52425"/>
                </a:cubicBezTo>
                <a:cubicBezTo>
                  <a:pt x="80887" y="52561"/>
                  <a:pt x="81114" y="52425"/>
                  <a:pt x="81250" y="52583"/>
                </a:cubicBezTo>
                <a:lnTo>
                  <a:pt x="81317" y="52583"/>
                </a:lnTo>
                <a:cubicBezTo>
                  <a:pt x="81331" y="52577"/>
                  <a:pt x="81346" y="52574"/>
                  <a:pt x="81361" y="52574"/>
                </a:cubicBezTo>
                <a:cubicBezTo>
                  <a:pt x="81399" y="52574"/>
                  <a:pt x="81437" y="52590"/>
                  <a:pt x="81453" y="52606"/>
                </a:cubicBezTo>
                <a:cubicBezTo>
                  <a:pt x="81544" y="52651"/>
                  <a:pt x="81589" y="52674"/>
                  <a:pt x="81680" y="52719"/>
                </a:cubicBezTo>
                <a:cubicBezTo>
                  <a:pt x="81747" y="52674"/>
                  <a:pt x="81815" y="52606"/>
                  <a:pt x="81906" y="52583"/>
                </a:cubicBezTo>
                <a:cubicBezTo>
                  <a:pt x="82042" y="52561"/>
                  <a:pt x="82155" y="52538"/>
                  <a:pt x="82245" y="52425"/>
                </a:cubicBezTo>
                <a:cubicBezTo>
                  <a:pt x="82257" y="52402"/>
                  <a:pt x="82279" y="52391"/>
                  <a:pt x="82302" y="52391"/>
                </a:cubicBezTo>
                <a:cubicBezTo>
                  <a:pt x="82325" y="52391"/>
                  <a:pt x="82347" y="52402"/>
                  <a:pt x="82359" y="52425"/>
                </a:cubicBezTo>
                <a:cubicBezTo>
                  <a:pt x="82535" y="52548"/>
                  <a:pt x="82724" y="52562"/>
                  <a:pt x="82928" y="52562"/>
                </a:cubicBezTo>
                <a:cubicBezTo>
                  <a:pt x="82986" y="52562"/>
                  <a:pt x="83045" y="52561"/>
                  <a:pt x="83105" y="52561"/>
                </a:cubicBezTo>
                <a:cubicBezTo>
                  <a:pt x="83219" y="52561"/>
                  <a:pt x="83241" y="52538"/>
                  <a:pt x="83241" y="52425"/>
                </a:cubicBezTo>
                <a:cubicBezTo>
                  <a:pt x="83241" y="52334"/>
                  <a:pt x="83264" y="52312"/>
                  <a:pt x="83332" y="52244"/>
                </a:cubicBezTo>
                <a:cubicBezTo>
                  <a:pt x="83400" y="52198"/>
                  <a:pt x="83513" y="52153"/>
                  <a:pt x="83603" y="52153"/>
                </a:cubicBezTo>
                <a:cubicBezTo>
                  <a:pt x="83653" y="52153"/>
                  <a:pt x="83702" y="52173"/>
                  <a:pt x="83744" y="52173"/>
                </a:cubicBezTo>
                <a:cubicBezTo>
                  <a:pt x="83779" y="52173"/>
                  <a:pt x="83809" y="52159"/>
                  <a:pt x="83830" y="52108"/>
                </a:cubicBezTo>
                <a:cubicBezTo>
                  <a:pt x="83830" y="52100"/>
                  <a:pt x="83837" y="52098"/>
                  <a:pt x="83848" y="52098"/>
                </a:cubicBezTo>
                <a:cubicBezTo>
                  <a:pt x="83870" y="52098"/>
                  <a:pt x="83905" y="52108"/>
                  <a:pt x="83920" y="52108"/>
                </a:cubicBezTo>
                <a:cubicBezTo>
                  <a:pt x="84146" y="52085"/>
                  <a:pt x="84373" y="52108"/>
                  <a:pt x="84531" y="51927"/>
                </a:cubicBezTo>
                <a:cubicBezTo>
                  <a:pt x="84576" y="51904"/>
                  <a:pt x="84644" y="51882"/>
                  <a:pt x="84690" y="51882"/>
                </a:cubicBezTo>
                <a:cubicBezTo>
                  <a:pt x="84825" y="51814"/>
                  <a:pt x="84871" y="51746"/>
                  <a:pt x="84825" y="51587"/>
                </a:cubicBezTo>
                <a:cubicBezTo>
                  <a:pt x="84803" y="51474"/>
                  <a:pt x="84825" y="51452"/>
                  <a:pt x="84939" y="51429"/>
                </a:cubicBezTo>
                <a:cubicBezTo>
                  <a:pt x="84984" y="51406"/>
                  <a:pt x="85052" y="51406"/>
                  <a:pt x="85097" y="51361"/>
                </a:cubicBezTo>
                <a:cubicBezTo>
                  <a:pt x="85142" y="51338"/>
                  <a:pt x="85193" y="51327"/>
                  <a:pt x="85244" y="51327"/>
                </a:cubicBezTo>
                <a:cubicBezTo>
                  <a:pt x="85295" y="51327"/>
                  <a:pt x="85346" y="51338"/>
                  <a:pt x="85391" y="51361"/>
                </a:cubicBezTo>
                <a:cubicBezTo>
                  <a:pt x="85482" y="51429"/>
                  <a:pt x="85595" y="51452"/>
                  <a:pt x="85663" y="51519"/>
                </a:cubicBezTo>
                <a:cubicBezTo>
                  <a:pt x="85707" y="51503"/>
                  <a:pt x="85750" y="51496"/>
                  <a:pt x="85792" y="51496"/>
                </a:cubicBezTo>
                <a:cubicBezTo>
                  <a:pt x="85921" y="51496"/>
                  <a:pt x="86041" y="51564"/>
                  <a:pt x="86161" y="51633"/>
                </a:cubicBezTo>
                <a:cubicBezTo>
                  <a:pt x="86172" y="51625"/>
                  <a:pt x="86184" y="51622"/>
                  <a:pt x="86196" y="51622"/>
                </a:cubicBezTo>
                <a:cubicBezTo>
                  <a:pt x="86241" y="51622"/>
                  <a:pt x="86290" y="51666"/>
                  <a:pt x="86355" y="51666"/>
                </a:cubicBezTo>
                <a:cubicBezTo>
                  <a:pt x="86372" y="51666"/>
                  <a:pt x="86390" y="51663"/>
                  <a:pt x="86410" y="51655"/>
                </a:cubicBezTo>
                <a:cubicBezTo>
                  <a:pt x="86500" y="51701"/>
                  <a:pt x="86568" y="51701"/>
                  <a:pt x="86659" y="51701"/>
                </a:cubicBezTo>
                <a:cubicBezTo>
                  <a:pt x="86727" y="51701"/>
                  <a:pt x="86794" y="51746"/>
                  <a:pt x="86840" y="51768"/>
                </a:cubicBezTo>
                <a:cubicBezTo>
                  <a:pt x="86885" y="51814"/>
                  <a:pt x="86953" y="51814"/>
                  <a:pt x="86998" y="51859"/>
                </a:cubicBezTo>
                <a:cubicBezTo>
                  <a:pt x="87111" y="51882"/>
                  <a:pt x="87202" y="51927"/>
                  <a:pt x="87247" y="52040"/>
                </a:cubicBezTo>
                <a:cubicBezTo>
                  <a:pt x="87282" y="52109"/>
                  <a:pt x="87316" y="52139"/>
                  <a:pt x="87371" y="52139"/>
                </a:cubicBezTo>
                <a:cubicBezTo>
                  <a:pt x="87388" y="52139"/>
                  <a:pt x="87407" y="52136"/>
                  <a:pt x="87428" y="52131"/>
                </a:cubicBezTo>
                <a:cubicBezTo>
                  <a:pt x="87466" y="52123"/>
                  <a:pt x="87504" y="52118"/>
                  <a:pt x="87540" y="52118"/>
                </a:cubicBezTo>
                <a:cubicBezTo>
                  <a:pt x="87614" y="52118"/>
                  <a:pt x="87685" y="52138"/>
                  <a:pt x="87745" y="52198"/>
                </a:cubicBezTo>
                <a:cubicBezTo>
                  <a:pt x="87790" y="52221"/>
                  <a:pt x="87858" y="52244"/>
                  <a:pt x="87903" y="52244"/>
                </a:cubicBezTo>
                <a:cubicBezTo>
                  <a:pt x="88130" y="52244"/>
                  <a:pt x="88333" y="52312"/>
                  <a:pt x="88469" y="52447"/>
                </a:cubicBezTo>
                <a:cubicBezTo>
                  <a:pt x="88492" y="52470"/>
                  <a:pt x="88560" y="52493"/>
                  <a:pt x="88582" y="52538"/>
                </a:cubicBezTo>
                <a:cubicBezTo>
                  <a:pt x="88605" y="52538"/>
                  <a:pt x="88605" y="52538"/>
                  <a:pt x="88650" y="52493"/>
                </a:cubicBezTo>
                <a:cubicBezTo>
                  <a:pt x="88662" y="52481"/>
                  <a:pt x="88679" y="52476"/>
                  <a:pt x="88698" y="52476"/>
                </a:cubicBezTo>
                <a:cubicBezTo>
                  <a:pt x="88718" y="52476"/>
                  <a:pt x="88741" y="52481"/>
                  <a:pt x="88763" y="52493"/>
                </a:cubicBezTo>
                <a:cubicBezTo>
                  <a:pt x="88815" y="52562"/>
                  <a:pt x="88894" y="52591"/>
                  <a:pt x="88978" y="52591"/>
                </a:cubicBezTo>
                <a:cubicBezTo>
                  <a:pt x="89004" y="52591"/>
                  <a:pt x="89031" y="52589"/>
                  <a:pt x="89058" y="52583"/>
                </a:cubicBezTo>
                <a:cubicBezTo>
                  <a:pt x="89125" y="52583"/>
                  <a:pt x="89216" y="52606"/>
                  <a:pt x="89261" y="52651"/>
                </a:cubicBezTo>
                <a:cubicBezTo>
                  <a:pt x="89397" y="52719"/>
                  <a:pt x="89578" y="52764"/>
                  <a:pt x="89714" y="52810"/>
                </a:cubicBezTo>
                <a:cubicBezTo>
                  <a:pt x="89827" y="52832"/>
                  <a:pt x="89940" y="52832"/>
                  <a:pt x="90053" y="52877"/>
                </a:cubicBezTo>
                <a:cubicBezTo>
                  <a:pt x="90189" y="52900"/>
                  <a:pt x="90393" y="52900"/>
                  <a:pt x="90416" y="52945"/>
                </a:cubicBezTo>
                <a:cubicBezTo>
                  <a:pt x="90469" y="52998"/>
                  <a:pt x="90529" y="53020"/>
                  <a:pt x="90589" y="53020"/>
                </a:cubicBezTo>
                <a:cubicBezTo>
                  <a:pt x="90631" y="53020"/>
                  <a:pt x="90672" y="53009"/>
                  <a:pt x="90710" y="52991"/>
                </a:cubicBezTo>
                <a:cubicBezTo>
                  <a:pt x="90800" y="52923"/>
                  <a:pt x="90868" y="52923"/>
                  <a:pt x="90981" y="52923"/>
                </a:cubicBezTo>
                <a:cubicBezTo>
                  <a:pt x="91049" y="52923"/>
                  <a:pt x="91298" y="53013"/>
                  <a:pt x="91321" y="53058"/>
                </a:cubicBezTo>
                <a:cubicBezTo>
                  <a:pt x="91366" y="53104"/>
                  <a:pt x="91389" y="53104"/>
                  <a:pt x="91411" y="53104"/>
                </a:cubicBezTo>
                <a:cubicBezTo>
                  <a:pt x="91502" y="53058"/>
                  <a:pt x="91592" y="53036"/>
                  <a:pt x="91660" y="52991"/>
                </a:cubicBezTo>
                <a:cubicBezTo>
                  <a:pt x="91779" y="52898"/>
                  <a:pt x="91898" y="52852"/>
                  <a:pt x="92021" y="52852"/>
                </a:cubicBezTo>
                <a:cubicBezTo>
                  <a:pt x="92109" y="52852"/>
                  <a:pt x="92200" y="52876"/>
                  <a:pt x="92294" y="52923"/>
                </a:cubicBezTo>
                <a:cubicBezTo>
                  <a:pt x="92362" y="52957"/>
                  <a:pt x="92430" y="52974"/>
                  <a:pt x="92500" y="52974"/>
                </a:cubicBezTo>
                <a:cubicBezTo>
                  <a:pt x="92571" y="52974"/>
                  <a:pt x="92645" y="52957"/>
                  <a:pt x="92724" y="52923"/>
                </a:cubicBezTo>
                <a:cubicBezTo>
                  <a:pt x="92837" y="52900"/>
                  <a:pt x="92905" y="52900"/>
                  <a:pt x="93018" y="52900"/>
                </a:cubicBezTo>
                <a:cubicBezTo>
                  <a:pt x="93094" y="52900"/>
                  <a:pt x="93189" y="52920"/>
                  <a:pt x="93278" y="52920"/>
                </a:cubicBezTo>
                <a:cubicBezTo>
                  <a:pt x="93322" y="52920"/>
                  <a:pt x="93365" y="52915"/>
                  <a:pt x="93403" y="52900"/>
                </a:cubicBezTo>
                <a:cubicBezTo>
                  <a:pt x="93410" y="52893"/>
                  <a:pt x="93418" y="52891"/>
                  <a:pt x="93428" y="52891"/>
                </a:cubicBezTo>
                <a:cubicBezTo>
                  <a:pt x="93452" y="52891"/>
                  <a:pt x="93484" y="52907"/>
                  <a:pt x="93516" y="52923"/>
                </a:cubicBezTo>
                <a:cubicBezTo>
                  <a:pt x="93542" y="52957"/>
                  <a:pt x="93571" y="52968"/>
                  <a:pt x="93601" y="52968"/>
                </a:cubicBezTo>
                <a:cubicBezTo>
                  <a:pt x="93652" y="52968"/>
                  <a:pt x="93709" y="52937"/>
                  <a:pt x="93765" y="52923"/>
                </a:cubicBezTo>
                <a:cubicBezTo>
                  <a:pt x="93862" y="52942"/>
                  <a:pt x="93943" y="52995"/>
                  <a:pt x="94036" y="52995"/>
                </a:cubicBezTo>
                <a:cubicBezTo>
                  <a:pt x="94051" y="52995"/>
                  <a:pt x="94066" y="52994"/>
                  <a:pt x="94082" y="52991"/>
                </a:cubicBezTo>
                <a:cubicBezTo>
                  <a:pt x="94195" y="52991"/>
                  <a:pt x="94263" y="53013"/>
                  <a:pt x="94353" y="53058"/>
                </a:cubicBezTo>
                <a:cubicBezTo>
                  <a:pt x="94403" y="53088"/>
                  <a:pt x="94431" y="53105"/>
                  <a:pt x="94454" y="53105"/>
                </a:cubicBezTo>
                <a:cubicBezTo>
                  <a:pt x="94484" y="53105"/>
                  <a:pt x="94506" y="53077"/>
                  <a:pt x="94557" y="53013"/>
                </a:cubicBezTo>
                <a:cubicBezTo>
                  <a:pt x="94580" y="52945"/>
                  <a:pt x="94648" y="52923"/>
                  <a:pt x="94693" y="52923"/>
                </a:cubicBezTo>
                <a:cubicBezTo>
                  <a:pt x="94710" y="52926"/>
                  <a:pt x="94726" y="52927"/>
                  <a:pt x="94739" y="52927"/>
                </a:cubicBezTo>
                <a:cubicBezTo>
                  <a:pt x="94830" y="52927"/>
                  <a:pt x="94835" y="52863"/>
                  <a:pt x="94874" y="52764"/>
                </a:cubicBezTo>
                <a:cubicBezTo>
                  <a:pt x="94919" y="52719"/>
                  <a:pt x="94942" y="52696"/>
                  <a:pt x="95010" y="52696"/>
                </a:cubicBezTo>
                <a:cubicBezTo>
                  <a:pt x="95213" y="52696"/>
                  <a:pt x="95281" y="52561"/>
                  <a:pt x="95395" y="52447"/>
                </a:cubicBezTo>
                <a:cubicBezTo>
                  <a:pt x="95485" y="52447"/>
                  <a:pt x="95553" y="52357"/>
                  <a:pt x="95598" y="52312"/>
                </a:cubicBezTo>
                <a:cubicBezTo>
                  <a:pt x="95666" y="52312"/>
                  <a:pt x="95689" y="52334"/>
                  <a:pt x="95734" y="52334"/>
                </a:cubicBezTo>
                <a:cubicBezTo>
                  <a:pt x="95779" y="52379"/>
                  <a:pt x="95734" y="52447"/>
                  <a:pt x="95802" y="52493"/>
                </a:cubicBezTo>
                <a:cubicBezTo>
                  <a:pt x="95825" y="52538"/>
                  <a:pt x="95892" y="52561"/>
                  <a:pt x="95915" y="52606"/>
                </a:cubicBezTo>
                <a:cubicBezTo>
                  <a:pt x="95933" y="52633"/>
                  <a:pt x="95951" y="52645"/>
                  <a:pt x="95967" y="52645"/>
                </a:cubicBezTo>
                <a:cubicBezTo>
                  <a:pt x="95993" y="52645"/>
                  <a:pt x="96015" y="52615"/>
                  <a:pt x="96028" y="52561"/>
                </a:cubicBezTo>
                <a:cubicBezTo>
                  <a:pt x="96028" y="52493"/>
                  <a:pt x="96051" y="52470"/>
                  <a:pt x="96051" y="52425"/>
                </a:cubicBezTo>
                <a:cubicBezTo>
                  <a:pt x="96164" y="52425"/>
                  <a:pt x="96164" y="52425"/>
                  <a:pt x="96141" y="52334"/>
                </a:cubicBezTo>
                <a:cubicBezTo>
                  <a:pt x="96158" y="52283"/>
                  <a:pt x="96175" y="52258"/>
                  <a:pt x="96211" y="52258"/>
                </a:cubicBezTo>
                <a:cubicBezTo>
                  <a:pt x="96223" y="52258"/>
                  <a:pt x="96238" y="52261"/>
                  <a:pt x="96255" y="52266"/>
                </a:cubicBezTo>
                <a:cubicBezTo>
                  <a:pt x="96273" y="52303"/>
                  <a:pt x="96322" y="52340"/>
                  <a:pt x="96364" y="52340"/>
                </a:cubicBezTo>
                <a:cubicBezTo>
                  <a:pt x="96373" y="52340"/>
                  <a:pt x="96382" y="52338"/>
                  <a:pt x="96390" y="52334"/>
                </a:cubicBezTo>
                <a:cubicBezTo>
                  <a:pt x="96481" y="52266"/>
                  <a:pt x="96594" y="52266"/>
                  <a:pt x="96685" y="52244"/>
                </a:cubicBezTo>
                <a:cubicBezTo>
                  <a:pt x="96715" y="52244"/>
                  <a:pt x="96745" y="52274"/>
                  <a:pt x="96775" y="52274"/>
                </a:cubicBezTo>
                <a:cubicBezTo>
                  <a:pt x="96790" y="52274"/>
                  <a:pt x="96805" y="52266"/>
                  <a:pt x="96820" y="52244"/>
                </a:cubicBezTo>
                <a:cubicBezTo>
                  <a:pt x="96843" y="52244"/>
                  <a:pt x="96843" y="52221"/>
                  <a:pt x="96866" y="52221"/>
                </a:cubicBezTo>
                <a:cubicBezTo>
                  <a:pt x="96900" y="52221"/>
                  <a:pt x="96928" y="52227"/>
                  <a:pt x="96956" y="52227"/>
                </a:cubicBezTo>
                <a:cubicBezTo>
                  <a:pt x="96984" y="52227"/>
                  <a:pt x="97013" y="52221"/>
                  <a:pt x="97047" y="52198"/>
                </a:cubicBezTo>
                <a:cubicBezTo>
                  <a:pt x="97112" y="52116"/>
                  <a:pt x="97202" y="52058"/>
                  <a:pt x="97298" y="52058"/>
                </a:cubicBezTo>
                <a:cubicBezTo>
                  <a:pt x="97334" y="52058"/>
                  <a:pt x="97371" y="52067"/>
                  <a:pt x="97409" y="52085"/>
                </a:cubicBezTo>
                <a:cubicBezTo>
                  <a:pt x="97431" y="52085"/>
                  <a:pt x="97499" y="52085"/>
                  <a:pt x="97522" y="52040"/>
                </a:cubicBezTo>
                <a:cubicBezTo>
                  <a:pt x="97535" y="52040"/>
                  <a:pt x="97563" y="52055"/>
                  <a:pt x="97588" y="52055"/>
                </a:cubicBezTo>
                <a:cubicBezTo>
                  <a:pt x="97607" y="52055"/>
                  <a:pt x="97625" y="52046"/>
                  <a:pt x="97635" y="52017"/>
                </a:cubicBezTo>
                <a:cubicBezTo>
                  <a:pt x="97663" y="52003"/>
                  <a:pt x="97691" y="51998"/>
                  <a:pt x="97719" y="51998"/>
                </a:cubicBezTo>
                <a:cubicBezTo>
                  <a:pt x="97780" y="51998"/>
                  <a:pt x="97837" y="52024"/>
                  <a:pt x="97884" y="52040"/>
                </a:cubicBezTo>
                <a:cubicBezTo>
                  <a:pt x="97900" y="52051"/>
                  <a:pt x="97915" y="52055"/>
                  <a:pt x="97930" y="52055"/>
                </a:cubicBezTo>
                <a:cubicBezTo>
                  <a:pt x="97975" y="52055"/>
                  <a:pt x="98014" y="52012"/>
                  <a:pt x="98065" y="51995"/>
                </a:cubicBezTo>
                <a:cubicBezTo>
                  <a:pt x="98119" y="51952"/>
                  <a:pt x="98172" y="51929"/>
                  <a:pt x="98225" y="51929"/>
                </a:cubicBezTo>
                <a:cubicBezTo>
                  <a:pt x="98285" y="51929"/>
                  <a:pt x="98345" y="51958"/>
                  <a:pt x="98405" y="52017"/>
                </a:cubicBezTo>
                <a:cubicBezTo>
                  <a:pt x="98450" y="52108"/>
                  <a:pt x="98540" y="52131"/>
                  <a:pt x="98631" y="52153"/>
                </a:cubicBezTo>
                <a:cubicBezTo>
                  <a:pt x="98721" y="52198"/>
                  <a:pt x="98789" y="52198"/>
                  <a:pt x="98880" y="52198"/>
                </a:cubicBezTo>
                <a:cubicBezTo>
                  <a:pt x="98970" y="52198"/>
                  <a:pt x="99016" y="52198"/>
                  <a:pt x="99106" y="52131"/>
                </a:cubicBezTo>
                <a:cubicBezTo>
                  <a:pt x="99151" y="52085"/>
                  <a:pt x="99242" y="52040"/>
                  <a:pt x="99333" y="52040"/>
                </a:cubicBezTo>
                <a:cubicBezTo>
                  <a:pt x="99373" y="52040"/>
                  <a:pt x="99417" y="52049"/>
                  <a:pt x="99459" y="52049"/>
                </a:cubicBezTo>
                <a:cubicBezTo>
                  <a:pt x="99510" y="52049"/>
                  <a:pt x="99556" y="52035"/>
                  <a:pt x="99581" y="51972"/>
                </a:cubicBezTo>
                <a:cubicBezTo>
                  <a:pt x="99581" y="51927"/>
                  <a:pt x="99604" y="51927"/>
                  <a:pt x="99649" y="51927"/>
                </a:cubicBezTo>
                <a:cubicBezTo>
                  <a:pt x="99717" y="51927"/>
                  <a:pt x="99808" y="51904"/>
                  <a:pt x="99876" y="51882"/>
                </a:cubicBezTo>
                <a:cubicBezTo>
                  <a:pt x="99894" y="51872"/>
                  <a:pt x="99921" y="51867"/>
                  <a:pt x="99947" y="51867"/>
                </a:cubicBezTo>
                <a:cubicBezTo>
                  <a:pt x="99984" y="51867"/>
                  <a:pt x="100021" y="51878"/>
                  <a:pt x="100034" y="51904"/>
                </a:cubicBezTo>
                <a:cubicBezTo>
                  <a:pt x="100094" y="51965"/>
                  <a:pt x="100165" y="51975"/>
                  <a:pt x="100239" y="51975"/>
                </a:cubicBezTo>
                <a:cubicBezTo>
                  <a:pt x="100276" y="51975"/>
                  <a:pt x="100313" y="51972"/>
                  <a:pt x="100351" y="51972"/>
                </a:cubicBezTo>
                <a:lnTo>
                  <a:pt x="100441" y="51972"/>
                </a:lnTo>
                <a:cubicBezTo>
                  <a:pt x="100577" y="52085"/>
                  <a:pt x="100781" y="52108"/>
                  <a:pt x="100894" y="52244"/>
                </a:cubicBezTo>
                <a:cubicBezTo>
                  <a:pt x="100917" y="52266"/>
                  <a:pt x="100939" y="52334"/>
                  <a:pt x="101007" y="52334"/>
                </a:cubicBezTo>
                <a:cubicBezTo>
                  <a:pt x="101053" y="52342"/>
                  <a:pt x="101098" y="52344"/>
                  <a:pt x="101144" y="52344"/>
                </a:cubicBezTo>
                <a:cubicBezTo>
                  <a:pt x="101236" y="52344"/>
                  <a:pt x="101332" y="52334"/>
                  <a:pt x="101437" y="52334"/>
                </a:cubicBezTo>
                <a:cubicBezTo>
                  <a:pt x="101483" y="52334"/>
                  <a:pt x="101550" y="52266"/>
                  <a:pt x="101596" y="52244"/>
                </a:cubicBezTo>
                <a:cubicBezTo>
                  <a:pt x="101618" y="52244"/>
                  <a:pt x="101664" y="52221"/>
                  <a:pt x="101686" y="52221"/>
                </a:cubicBezTo>
                <a:cubicBezTo>
                  <a:pt x="101799" y="52198"/>
                  <a:pt x="101913" y="52221"/>
                  <a:pt x="102003" y="52131"/>
                </a:cubicBezTo>
                <a:cubicBezTo>
                  <a:pt x="102071" y="52040"/>
                  <a:pt x="102229" y="52108"/>
                  <a:pt x="102297" y="52017"/>
                </a:cubicBezTo>
                <a:lnTo>
                  <a:pt x="102343" y="51995"/>
                </a:lnTo>
                <a:cubicBezTo>
                  <a:pt x="102524" y="51995"/>
                  <a:pt x="102705" y="51904"/>
                  <a:pt x="102863" y="51859"/>
                </a:cubicBezTo>
                <a:cubicBezTo>
                  <a:pt x="102976" y="51791"/>
                  <a:pt x="103022" y="51768"/>
                  <a:pt x="102976" y="51633"/>
                </a:cubicBezTo>
                <a:cubicBezTo>
                  <a:pt x="102954" y="51474"/>
                  <a:pt x="102976" y="51338"/>
                  <a:pt x="103044" y="51203"/>
                </a:cubicBezTo>
                <a:cubicBezTo>
                  <a:pt x="103060" y="51106"/>
                  <a:pt x="103065" y="51078"/>
                  <a:pt x="103131" y="51078"/>
                </a:cubicBezTo>
                <a:cubicBezTo>
                  <a:pt x="103158" y="51078"/>
                  <a:pt x="103195" y="51083"/>
                  <a:pt x="103248" y="51089"/>
                </a:cubicBezTo>
                <a:cubicBezTo>
                  <a:pt x="103270" y="51093"/>
                  <a:pt x="103291" y="51095"/>
                  <a:pt x="103308" y="51095"/>
                </a:cubicBezTo>
                <a:cubicBezTo>
                  <a:pt x="103396" y="51095"/>
                  <a:pt x="103421" y="51048"/>
                  <a:pt x="103384" y="50954"/>
                </a:cubicBezTo>
                <a:cubicBezTo>
                  <a:pt x="103316" y="50795"/>
                  <a:pt x="103384" y="50750"/>
                  <a:pt x="103497" y="50682"/>
                </a:cubicBezTo>
                <a:cubicBezTo>
                  <a:pt x="103519" y="50659"/>
                  <a:pt x="103542" y="50637"/>
                  <a:pt x="103519" y="50569"/>
                </a:cubicBezTo>
                <a:cubicBezTo>
                  <a:pt x="103474" y="50501"/>
                  <a:pt x="103497" y="50433"/>
                  <a:pt x="103610" y="50411"/>
                </a:cubicBezTo>
                <a:cubicBezTo>
                  <a:pt x="103746" y="50343"/>
                  <a:pt x="103746" y="50320"/>
                  <a:pt x="103700" y="50184"/>
                </a:cubicBezTo>
                <a:cubicBezTo>
                  <a:pt x="103610" y="49980"/>
                  <a:pt x="103700" y="49822"/>
                  <a:pt x="103746" y="49641"/>
                </a:cubicBezTo>
                <a:cubicBezTo>
                  <a:pt x="103760" y="49612"/>
                  <a:pt x="103792" y="49584"/>
                  <a:pt x="103826" y="49584"/>
                </a:cubicBezTo>
                <a:cubicBezTo>
                  <a:pt x="103845" y="49584"/>
                  <a:pt x="103865" y="49593"/>
                  <a:pt x="103882" y="49618"/>
                </a:cubicBezTo>
                <a:cubicBezTo>
                  <a:pt x="103904" y="49630"/>
                  <a:pt x="103927" y="49635"/>
                  <a:pt x="103947" y="49635"/>
                </a:cubicBezTo>
                <a:cubicBezTo>
                  <a:pt x="103966" y="49635"/>
                  <a:pt x="103983" y="49630"/>
                  <a:pt x="103995" y="49618"/>
                </a:cubicBezTo>
                <a:cubicBezTo>
                  <a:pt x="104040" y="49528"/>
                  <a:pt x="104085" y="49483"/>
                  <a:pt x="104040" y="49369"/>
                </a:cubicBezTo>
                <a:cubicBezTo>
                  <a:pt x="103995" y="49211"/>
                  <a:pt x="103949" y="49075"/>
                  <a:pt x="104063" y="48939"/>
                </a:cubicBezTo>
                <a:cubicBezTo>
                  <a:pt x="104085" y="48917"/>
                  <a:pt x="104085" y="48849"/>
                  <a:pt x="104085" y="48826"/>
                </a:cubicBezTo>
                <a:cubicBezTo>
                  <a:pt x="104108" y="48713"/>
                  <a:pt x="104108" y="48713"/>
                  <a:pt x="104221" y="48713"/>
                </a:cubicBezTo>
                <a:cubicBezTo>
                  <a:pt x="104266" y="48713"/>
                  <a:pt x="104289" y="48736"/>
                  <a:pt x="104312" y="48736"/>
                </a:cubicBezTo>
                <a:cubicBezTo>
                  <a:pt x="104334" y="48690"/>
                  <a:pt x="104334" y="48623"/>
                  <a:pt x="104379" y="48532"/>
                </a:cubicBezTo>
                <a:cubicBezTo>
                  <a:pt x="104515" y="48057"/>
                  <a:pt x="104628" y="47559"/>
                  <a:pt x="104764" y="47061"/>
                </a:cubicBezTo>
                <a:cubicBezTo>
                  <a:pt x="104821" y="47129"/>
                  <a:pt x="104843" y="47151"/>
                  <a:pt x="104849" y="47151"/>
                </a:cubicBezTo>
                <a:cubicBezTo>
                  <a:pt x="104855" y="47151"/>
                  <a:pt x="104843" y="47129"/>
                  <a:pt x="104832" y="47106"/>
                </a:cubicBezTo>
                <a:cubicBezTo>
                  <a:pt x="104764" y="46993"/>
                  <a:pt x="104764" y="46857"/>
                  <a:pt x="104787" y="46699"/>
                </a:cubicBezTo>
                <a:cubicBezTo>
                  <a:pt x="104832" y="46586"/>
                  <a:pt x="104900" y="46563"/>
                  <a:pt x="104990" y="46518"/>
                </a:cubicBezTo>
                <a:cubicBezTo>
                  <a:pt x="105036" y="46473"/>
                  <a:pt x="105081" y="46427"/>
                  <a:pt x="105036" y="46359"/>
                </a:cubicBezTo>
                <a:cubicBezTo>
                  <a:pt x="105013" y="46314"/>
                  <a:pt x="105013" y="46291"/>
                  <a:pt x="104990" y="46224"/>
                </a:cubicBezTo>
                <a:cubicBezTo>
                  <a:pt x="104968" y="46156"/>
                  <a:pt x="104945" y="46110"/>
                  <a:pt x="104990" y="46020"/>
                </a:cubicBezTo>
                <a:cubicBezTo>
                  <a:pt x="105013" y="45997"/>
                  <a:pt x="104990" y="45952"/>
                  <a:pt x="104968" y="45907"/>
                </a:cubicBezTo>
                <a:cubicBezTo>
                  <a:pt x="104900" y="45861"/>
                  <a:pt x="104809" y="45839"/>
                  <a:pt x="104742" y="45794"/>
                </a:cubicBezTo>
                <a:cubicBezTo>
                  <a:pt x="104651" y="45771"/>
                  <a:pt x="104628" y="45658"/>
                  <a:pt x="104651" y="45567"/>
                </a:cubicBezTo>
                <a:cubicBezTo>
                  <a:pt x="104651" y="45545"/>
                  <a:pt x="104674" y="45545"/>
                  <a:pt x="104696" y="45522"/>
                </a:cubicBezTo>
                <a:cubicBezTo>
                  <a:pt x="104809" y="45409"/>
                  <a:pt x="104809" y="45386"/>
                  <a:pt x="104696" y="45273"/>
                </a:cubicBezTo>
                <a:cubicBezTo>
                  <a:pt x="104651" y="45205"/>
                  <a:pt x="104628" y="45115"/>
                  <a:pt x="104538" y="45069"/>
                </a:cubicBezTo>
                <a:cubicBezTo>
                  <a:pt x="104470" y="45001"/>
                  <a:pt x="104470" y="44956"/>
                  <a:pt x="104538" y="44888"/>
                </a:cubicBezTo>
                <a:cubicBezTo>
                  <a:pt x="104628" y="44843"/>
                  <a:pt x="104674" y="44752"/>
                  <a:pt x="104742" y="44662"/>
                </a:cubicBezTo>
                <a:cubicBezTo>
                  <a:pt x="104787" y="44549"/>
                  <a:pt x="104787" y="44526"/>
                  <a:pt x="104696" y="44458"/>
                </a:cubicBezTo>
                <a:cubicBezTo>
                  <a:pt x="104583" y="44390"/>
                  <a:pt x="104470" y="44322"/>
                  <a:pt x="104334" y="44300"/>
                </a:cubicBezTo>
                <a:cubicBezTo>
                  <a:pt x="104244" y="44300"/>
                  <a:pt x="104176" y="44277"/>
                  <a:pt x="104108" y="44232"/>
                </a:cubicBezTo>
                <a:cubicBezTo>
                  <a:pt x="104063" y="44187"/>
                  <a:pt x="104017" y="44119"/>
                  <a:pt x="104017" y="44051"/>
                </a:cubicBezTo>
                <a:cubicBezTo>
                  <a:pt x="103995" y="43938"/>
                  <a:pt x="103972" y="43870"/>
                  <a:pt x="103859" y="43870"/>
                </a:cubicBezTo>
                <a:cubicBezTo>
                  <a:pt x="103723" y="43870"/>
                  <a:pt x="103633" y="43757"/>
                  <a:pt x="103565" y="43666"/>
                </a:cubicBezTo>
                <a:cubicBezTo>
                  <a:pt x="103542" y="43644"/>
                  <a:pt x="103519" y="43598"/>
                  <a:pt x="103497" y="43553"/>
                </a:cubicBezTo>
                <a:cubicBezTo>
                  <a:pt x="103542" y="43553"/>
                  <a:pt x="103565" y="43530"/>
                  <a:pt x="103610" y="43530"/>
                </a:cubicBezTo>
                <a:cubicBezTo>
                  <a:pt x="103678" y="43508"/>
                  <a:pt x="103723" y="43417"/>
                  <a:pt x="103655" y="43372"/>
                </a:cubicBezTo>
                <a:cubicBezTo>
                  <a:pt x="103610" y="43304"/>
                  <a:pt x="103542" y="43281"/>
                  <a:pt x="103497" y="43259"/>
                </a:cubicBezTo>
                <a:cubicBezTo>
                  <a:pt x="103452" y="43259"/>
                  <a:pt x="103429" y="43214"/>
                  <a:pt x="103452" y="43191"/>
                </a:cubicBezTo>
                <a:cubicBezTo>
                  <a:pt x="103452" y="43168"/>
                  <a:pt x="103497" y="43146"/>
                  <a:pt x="103519" y="43146"/>
                </a:cubicBezTo>
                <a:cubicBezTo>
                  <a:pt x="103553" y="43112"/>
                  <a:pt x="103610" y="43091"/>
                  <a:pt x="103665" y="43091"/>
                </a:cubicBezTo>
                <a:cubicBezTo>
                  <a:pt x="103685" y="43091"/>
                  <a:pt x="103705" y="43094"/>
                  <a:pt x="103723" y="43100"/>
                </a:cubicBezTo>
                <a:cubicBezTo>
                  <a:pt x="103768" y="43100"/>
                  <a:pt x="103836" y="43078"/>
                  <a:pt x="103836" y="43032"/>
                </a:cubicBezTo>
                <a:cubicBezTo>
                  <a:pt x="103882" y="42829"/>
                  <a:pt x="103882" y="42648"/>
                  <a:pt x="103746" y="42489"/>
                </a:cubicBezTo>
                <a:cubicBezTo>
                  <a:pt x="103678" y="42421"/>
                  <a:pt x="103633" y="42376"/>
                  <a:pt x="103565" y="42286"/>
                </a:cubicBezTo>
                <a:cubicBezTo>
                  <a:pt x="103542" y="42195"/>
                  <a:pt x="103542" y="42172"/>
                  <a:pt x="103610" y="42127"/>
                </a:cubicBezTo>
                <a:cubicBezTo>
                  <a:pt x="103746" y="42037"/>
                  <a:pt x="103723" y="42037"/>
                  <a:pt x="103655" y="41901"/>
                </a:cubicBezTo>
                <a:cubicBezTo>
                  <a:pt x="103633" y="41833"/>
                  <a:pt x="103610" y="41742"/>
                  <a:pt x="103497" y="41720"/>
                </a:cubicBezTo>
                <a:cubicBezTo>
                  <a:pt x="103316" y="41675"/>
                  <a:pt x="103180" y="41561"/>
                  <a:pt x="103112" y="41380"/>
                </a:cubicBezTo>
                <a:cubicBezTo>
                  <a:pt x="103089" y="41290"/>
                  <a:pt x="103044" y="41245"/>
                  <a:pt x="102954" y="41245"/>
                </a:cubicBezTo>
                <a:cubicBezTo>
                  <a:pt x="102818" y="41222"/>
                  <a:pt x="102727" y="41154"/>
                  <a:pt x="102705" y="41018"/>
                </a:cubicBezTo>
                <a:cubicBezTo>
                  <a:pt x="102727" y="40837"/>
                  <a:pt x="102659" y="40701"/>
                  <a:pt x="102637" y="40566"/>
                </a:cubicBezTo>
                <a:cubicBezTo>
                  <a:pt x="102637" y="40543"/>
                  <a:pt x="102614" y="40475"/>
                  <a:pt x="102592" y="40452"/>
                </a:cubicBezTo>
                <a:cubicBezTo>
                  <a:pt x="102433" y="40385"/>
                  <a:pt x="102478" y="40271"/>
                  <a:pt x="102501" y="40158"/>
                </a:cubicBezTo>
                <a:cubicBezTo>
                  <a:pt x="102524" y="40136"/>
                  <a:pt x="102524" y="40136"/>
                  <a:pt x="102546" y="40136"/>
                </a:cubicBezTo>
                <a:cubicBezTo>
                  <a:pt x="102574" y="40145"/>
                  <a:pt x="102595" y="40150"/>
                  <a:pt x="102611" y="40150"/>
                </a:cubicBezTo>
                <a:cubicBezTo>
                  <a:pt x="102633" y="40150"/>
                  <a:pt x="102646" y="40139"/>
                  <a:pt x="102659" y="40113"/>
                </a:cubicBezTo>
                <a:cubicBezTo>
                  <a:pt x="102705" y="40045"/>
                  <a:pt x="102637" y="40022"/>
                  <a:pt x="102614" y="40000"/>
                </a:cubicBezTo>
                <a:cubicBezTo>
                  <a:pt x="102592" y="39977"/>
                  <a:pt x="102546" y="39977"/>
                  <a:pt x="102546" y="39977"/>
                </a:cubicBezTo>
                <a:cubicBezTo>
                  <a:pt x="102478" y="39977"/>
                  <a:pt x="102433" y="39932"/>
                  <a:pt x="102410" y="39864"/>
                </a:cubicBezTo>
                <a:cubicBezTo>
                  <a:pt x="102410" y="39796"/>
                  <a:pt x="102365" y="39773"/>
                  <a:pt x="102320" y="39751"/>
                </a:cubicBezTo>
                <a:cubicBezTo>
                  <a:pt x="102252" y="39592"/>
                  <a:pt x="102071" y="39524"/>
                  <a:pt x="102048" y="39321"/>
                </a:cubicBezTo>
                <a:cubicBezTo>
                  <a:pt x="102048" y="39298"/>
                  <a:pt x="102026" y="39230"/>
                  <a:pt x="101980" y="39230"/>
                </a:cubicBezTo>
                <a:cubicBezTo>
                  <a:pt x="101822" y="39140"/>
                  <a:pt x="101618" y="39117"/>
                  <a:pt x="101483" y="39004"/>
                </a:cubicBezTo>
                <a:lnTo>
                  <a:pt x="101460" y="39004"/>
                </a:lnTo>
                <a:cubicBezTo>
                  <a:pt x="101430" y="39010"/>
                  <a:pt x="101396" y="39013"/>
                  <a:pt x="101362" y="39013"/>
                </a:cubicBezTo>
                <a:cubicBezTo>
                  <a:pt x="101268" y="39013"/>
                  <a:pt x="101170" y="38992"/>
                  <a:pt x="101120" y="38959"/>
                </a:cubicBezTo>
                <a:cubicBezTo>
                  <a:pt x="101088" y="38945"/>
                  <a:pt x="101060" y="38940"/>
                  <a:pt x="101034" y="38940"/>
                </a:cubicBezTo>
                <a:cubicBezTo>
                  <a:pt x="100942" y="38940"/>
                  <a:pt x="100884" y="39007"/>
                  <a:pt x="100807" y="39007"/>
                </a:cubicBezTo>
                <a:cubicBezTo>
                  <a:pt x="100798" y="39007"/>
                  <a:pt x="100790" y="39006"/>
                  <a:pt x="100781" y="39004"/>
                </a:cubicBezTo>
                <a:lnTo>
                  <a:pt x="100736" y="39004"/>
                </a:lnTo>
                <a:cubicBezTo>
                  <a:pt x="100600" y="38981"/>
                  <a:pt x="100464" y="38913"/>
                  <a:pt x="100328" y="38891"/>
                </a:cubicBezTo>
                <a:cubicBezTo>
                  <a:pt x="100283" y="38891"/>
                  <a:pt x="100258" y="38881"/>
                  <a:pt x="100226" y="38881"/>
                </a:cubicBezTo>
                <a:cubicBezTo>
                  <a:pt x="100210" y="38881"/>
                  <a:pt x="100193" y="38883"/>
                  <a:pt x="100170" y="38891"/>
                </a:cubicBezTo>
                <a:cubicBezTo>
                  <a:pt x="100125" y="38868"/>
                  <a:pt x="100057" y="38846"/>
                  <a:pt x="100057" y="38755"/>
                </a:cubicBezTo>
                <a:cubicBezTo>
                  <a:pt x="100034" y="38732"/>
                  <a:pt x="100034" y="38687"/>
                  <a:pt x="100011" y="38664"/>
                </a:cubicBezTo>
                <a:cubicBezTo>
                  <a:pt x="99944" y="38619"/>
                  <a:pt x="99944" y="38551"/>
                  <a:pt x="100034" y="38506"/>
                </a:cubicBezTo>
                <a:cubicBezTo>
                  <a:pt x="100102" y="38461"/>
                  <a:pt x="100125" y="38393"/>
                  <a:pt x="100125" y="38325"/>
                </a:cubicBezTo>
                <a:cubicBezTo>
                  <a:pt x="100147" y="38280"/>
                  <a:pt x="100125" y="38212"/>
                  <a:pt x="100057" y="38189"/>
                </a:cubicBezTo>
                <a:cubicBezTo>
                  <a:pt x="99876" y="38167"/>
                  <a:pt x="99763" y="38053"/>
                  <a:pt x="99695" y="37850"/>
                </a:cubicBezTo>
                <a:cubicBezTo>
                  <a:pt x="99695" y="37827"/>
                  <a:pt x="99649" y="37782"/>
                  <a:pt x="99649" y="37737"/>
                </a:cubicBezTo>
                <a:cubicBezTo>
                  <a:pt x="99604" y="37646"/>
                  <a:pt x="99559" y="37646"/>
                  <a:pt x="99491" y="37623"/>
                </a:cubicBezTo>
                <a:cubicBezTo>
                  <a:pt x="99484" y="37620"/>
                  <a:pt x="99477" y="37619"/>
                  <a:pt x="99470" y="37619"/>
                </a:cubicBezTo>
                <a:cubicBezTo>
                  <a:pt x="99434" y="37619"/>
                  <a:pt x="99392" y="37651"/>
                  <a:pt x="99368" y="37651"/>
                </a:cubicBezTo>
                <a:cubicBezTo>
                  <a:pt x="99363" y="37651"/>
                  <a:pt x="99358" y="37649"/>
                  <a:pt x="99355" y="37646"/>
                </a:cubicBezTo>
                <a:cubicBezTo>
                  <a:pt x="99310" y="37601"/>
                  <a:pt x="99310" y="37533"/>
                  <a:pt x="99242" y="37488"/>
                </a:cubicBezTo>
                <a:cubicBezTo>
                  <a:pt x="99219" y="37420"/>
                  <a:pt x="99197" y="37397"/>
                  <a:pt x="99151" y="37329"/>
                </a:cubicBezTo>
                <a:cubicBezTo>
                  <a:pt x="99135" y="37296"/>
                  <a:pt x="99118" y="37275"/>
                  <a:pt x="99084" y="37275"/>
                </a:cubicBezTo>
                <a:cubicBezTo>
                  <a:pt x="99071" y="37275"/>
                  <a:pt x="99056" y="37278"/>
                  <a:pt x="99038" y="37284"/>
                </a:cubicBezTo>
                <a:cubicBezTo>
                  <a:pt x="98902" y="37284"/>
                  <a:pt x="98789" y="37261"/>
                  <a:pt x="98699" y="37148"/>
                </a:cubicBezTo>
                <a:cubicBezTo>
                  <a:pt x="98666" y="37099"/>
                  <a:pt x="98622" y="37062"/>
                  <a:pt x="98574" y="37062"/>
                </a:cubicBezTo>
                <a:cubicBezTo>
                  <a:pt x="98556" y="37062"/>
                  <a:pt x="98537" y="37068"/>
                  <a:pt x="98518" y="37080"/>
                </a:cubicBezTo>
                <a:cubicBezTo>
                  <a:pt x="98504" y="37087"/>
                  <a:pt x="98491" y="37090"/>
                  <a:pt x="98479" y="37090"/>
                </a:cubicBezTo>
                <a:cubicBezTo>
                  <a:pt x="98450" y="37090"/>
                  <a:pt x="98427" y="37074"/>
                  <a:pt x="98427" y="37058"/>
                </a:cubicBezTo>
                <a:cubicBezTo>
                  <a:pt x="98427" y="37035"/>
                  <a:pt x="98405" y="36990"/>
                  <a:pt x="98337" y="36990"/>
                </a:cubicBezTo>
                <a:cubicBezTo>
                  <a:pt x="98314" y="37001"/>
                  <a:pt x="98294" y="37005"/>
                  <a:pt x="98276" y="37005"/>
                </a:cubicBezTo>
                <a:cubicBezTo>
                  <a:pt x="98222" y="37005"/>
                  <a:pt x="98184" y="36967"/>
                  <a:pt x="98133" y="36967"/>
                </a:cubicBezTo>
                <a:cubicBezTo>
                  <a:pt x="98065" y="36967"/>
                  <a:pt x="97997" y="36967"/>
                  <a:pt x="97975" y="36877"/>
                </a:cubicBezTo>
                <a:cubicBezTo>
                  <a:pt x="97952" y="36831"/>
                  <a:pt x="97884" y="36809"/>
                  <a:pt x="97839" y="36809"/>
                </a:cubicBezTo>
                <a:cubicBezTo>
                  <a:pt x="97824" y="36812"/>
                  <a:pt x="97810" y="36813"/>
                  <a:pt x="97796" y="36813"/>
                </a:cubicBezTo>
                <a:cubicBezTo>
                  <a:pt x="97703" y="36813"/>
                  <a:pt x="97626" y="36749"/>
                  <a:pt x="97567" y="36650"/>
                </a:cubicBezTo>
                <a:cubicBezTo>
                  <a:pt x="97567" y="36628"/>
                  <a:pt x="97545" y="36605"/>
                  <a:pt x="97522" y="36605"/>
                </a:cubicBezTo>
                <a:cubicBezTo>
                  <a:pt x="97475" y="36589"/>
                  <a:pt x="97439" y="36563"/>
                  <a:pt x="97391" y="36563"/>
                </a:cubicBezTo>
                <a:cubicBezTo>
                  <a:pt x="97370" y="36563"/>
                  <a:pt x="97346" y="36568"/>
                  <a:pt x="97318" y="36582"/>
                </a:cubicBezTo>
                <a:cubicBezTo>
                  <a:pt x="97311" y="36584"/>
                  <a:pt x="97305" y="36585"/>
                  <a:pt x="97299" y="36585"/>
                </a:cubicBezTo>
                <a:cubicBezTo>
                  <a:pt x="97233" y="36585"/>
                  <a:pt x="97224" y="36489"/>
                  <a:pt x="97174" y="36489"/>
                </a:cubicBezTo>
                <a:cubicBezTo>
                  <a:pt x="97170" y="36489"/>
                  <a:pt x="97165" y="36490"/>
                  <a:pt x="97160" y="36492"/>
                </a:cubicBezTo>
                <a:cubicBezTo>
                  <a:pt x="97141" y="36497"/>
                  <a:pt x="97122" y="36498"/>
                  <a:pt x="97102" y="36498"/>
                </a:cubicBezTo>
                <a:cubicBezTo>
                  <a:pt x="97050" y="36498"/>
                  <a:pt x="96998" y="36485"/>
                  <a:pt x="96946" y="36485"/>
                </a:cubicBezTo>
                <a:cubicBezTo>
                  <a:pt x="96927" y="36485"/>
                  <a:pt x="96907" y="36487"/>
                  <a:pt x="96888" y="36492"/>
                </a:cubicBezTo>
                <a:cubicBezTo>
                  <a:pt x="96866" y="36469"/>
                  <a:pt x="96843" y="36469"/>
                  <a:pt x="96820" y="36424"/>
                </a:cubicBezTo>
                <a:cubicBezTo>
                  <a:pt x="96730" y="36311"/>
                  <a:pt x="96617" y="36288"/>
                  <a:pt x="96481" y="36288"/>
                </a:cubicBezTo>
                <a:lnTo>
                  <a:pt x="96390" y="36288"/>
                </a:lnTo>
                <a:cubicBezTo>
                  <a:pt x="96321" y="36219"/>
                  <a:pt x="96278" y="36189"/>
                  <a:pt x="96191" y="36189"/>
                </a:cubicBezTo>
                <a:cubicBezTo>
                  <a:pt x="96165" y="36189"/>
                  <a:pt x="96134" y="36192"/>
                  <a:pt x="96096" y="36198"/>
                </a:cubicBezTo>
                <a:cubicBezTo>
                  <a:pt x="96074" y="36198"/>
                  <a:pt x="96051" y="36175"/>
                  <a:pt x="96028" y="36175"/>
                </a:cubicBezTo>
                <a:cubicBezTo>
                  <a:pt x="95960" y="36130"/>
                  <a:pt x="95915" y="36084"/>
                  <a:pt x="95847" y="36039"/>
                </a:cubicBezTo>
                <a:cubicBezTo>
                  <a:pt x="95835" y="35991"/>
                  <a:pt x="95810" y="35968"/>
                  <a:pt x="95782" y="35968"/>
                </a:cubicBezTo>
                <a:cubicBezTo>
                  <a:pt x="95758" y="35968"/>
                  <a:pt x="95732" y="35985"/>
                  <a:pt x="95711" y="36017"/>
                </a:cubicBezTo>
                <a:lnTo>
                  <a:pt x="95643" y="36017"/>
                </a:lnTo>
                <a:cubicBezTo>
                  <a:pt x="95613" y="36017"/>
                  <a:pt x="95573" y="36027"/>
                  <a:pt x="95543" y="36027"/>
                </a:cubicBezTo>
                <a:cubicBezTo>
                  <a:pt x="95528" y="36027"/>
                  <a:pt x="95515" y="36024"/>
                  <a:pt x="95508" y="36017"/>
                </a:cubicBezTo>
                <a:cubicBezTo>
                  <a:pt x="95485" y="35926"/>
                  <a:pt x="95395" y="35926"/>
                  <a:pt x="95349" y="35926"/>
                </a:cubicBezTo>
                <a:cubicBezTo>
                  <a:pt x="95266" y="35926"/>
                  <a:pt x="95279" y="35810"/>
                  <a:pt x="95210" y="35810"/>
                </a:cubicBezTo>
                <a:cubicBezTo>
                  <a:pt x="95204" y="35810"/>
                  <a:pt x="95198" y="35811"/>
                  <a:pt x="95191" y="35813"/>
                </a:cubicBezTo>
                <a:lnTo>
                  <a:pt x="95146" y="35813"/>
                </a:lnTo>
                <a:cubicBezTo>
                  <a:pt x="95100" y="35813"/>
                  <a:pt x="95065" y="35783"/>
                  <a:pt x="95040" y="35783"/>
                </a:cubicBezTo>
                <a:cubicBezTo>
                  <a:pt x="95027" y="35783"/>
                  <a:pt x="95017" y="35790"/>
                  <a:pt x="95010" y="35813"/>
                </a:cubicBezTo>
                <a:cubicBezTo>
                  <a:pt x="94942" y="35813"/>
                  <a:pt x="94897" y="35745"/>
                  <a:pt x="94829" y="35722"/>
                </a:cubicBezTo>
                <a:cubicBezTo>
                  <a:pt x="94806" y="35722"/>
                  <a:pt x="94783" y="35700"/>
                  <a:pt x="94738" y="35700"/>
                </a:cubicBezTo>
                <a:cubicBezTo>
                  <a:pt x="94716" y="35700"/>
                  <a:pt x="94693" y="35677"/>
                  <a:pt x="94670" y="35677"/>
                </a:cubicBezTo>
                <a:cubicBezTo>
                  <a:pt x="94625" y="35609"/>
                  <a:pt x="94580" y="35609"/>
                  <a:pt x="94557" y="35587"/>
                </a:cubicBezTo>
                <a:cubicBezTo>
                  <a:pt x="94512" y="35526"/>
                  <a:pt x="94457" y="35496"/>
                  <a:pt x="94405" y="35496"/>
                </a:cubicBezTo>
                <a:cubicBezTo>
                  <a:pt x="94379" y="35496"/>
                  <a:pt x="94353" y="35504"/>
                  <a:pt x="94331" y="35519"/>
                </a:cubicBezTo>
                <a:cubicBezTo>
                  <a:pt x="94286" y="35519"/>
                  <a:pt x="94263" y="35496"/>
                  <a:pt x="94263" y="35451"/>
                </a:cubicBezTo>
                <a:cubicBezTo>
                  <a:pt x="94245" y="35325"/>
                  <a:pt x="94227" y="35285"/>
                  <a:pt x="94164" y="35285"/>
                </a:cubicBezTo>
                <a:cubicBezTo>
                  <a:pt x="94148" y="35285"/>
                  <a:pt x="94128" y="35288"/>
                  <a:pt x="94105" y="35292"/>
                </a:cubicBezTo>
                <a:cubicBezTo>
                  <a:pt x="94086" y="35292"/>
                  <a:pt x="94068" y="35289"/>
                  <a:pt x="94052" y="35289"/>
                </a:cubicBezTo>
                <a:cubicBezTo>
                  <a:pt x="94027" y="35289"/>
                  <a:pt x="94005" y="35297"/>
                  <a:pt x="93991" y="35338"/>
                </a:cubicBezTo>
                <a:lnTo>
                  <a:pt x="93878" y="35338"/>
                </a:lnTo>
                <a:cubicBezTo>
                  <a:pt x="93810" y="35338"/>
                  <a:pt x="93810" y="35338"/>
                  <a:pt x="93788" y="35270"/>
                </a:cubicBezTo>
                <a:cubicBezTo>
                  <a:pt x="93774" y="35243"/>
                  <a:pt x="93753" y="35232"/>
                  <a:pt x="93734" y="35232"/>
                </a:cubicBezTo>
                <a:cubicBezTo>
                  <a:pt x="93720" y="35232"/>
                  <a:pt x="93707" y="35238"/>
                  <a:pt x="93697" y="35247"/>
                </a:cubicBezTo>
                <a:lnTo>
                  <a:pt x="93652" y="35247"/>
                </a:lnTo>
                <a:cubicBezTo>
                  <a:pt x="93607" y="35247"/>
                  <a:pt x="93584" y="35224"/>
                  <a:pt x="93561" y="35224"/>
                </a:cubicBezTo>
                <a:cubicBezTo>
                  <a:pt x="93584" y="35111"/>
                  <a:pt x="93493" y="35043"/>
                  <a:pt x="93426" y="34998"/>
                </a:cubicBezTo>
                <a:lnTo>
                  <a:pt x="93426" y="34930"/>
                </a:lnTo>
                <a:cubicBezTo>
                  <a:pt x="93471" y="34908"/>
                  <a:pt x="93471" y="34885"/>
                  <a:pt x="93448" y="34840"/>
                </a:cubicBezTo>
                <a:cubicBezTo>
                  <a:pt x="93358" y="34840"/>
                  <a:pt x="93312" y="34930"/>
                  <a:pt x="93222" y="34953"/>
                </a:cubicBezTo>
                <a:cubicBezTo>
                  <a:pt x="93175" y="34981"/>
                  <a:pt x="93148" y="34997"/>
                  <a:pt x="93127" y="34997"/>
                </a:cubicBezTo>
                <a:cubicBezTo>
                  <a:pt x="93097" y="34997"/>
                  <a:pt x="93081" y="34964"/>
                  <a:pt x="93041" y="34885"/>
                </a:cubicBezTo>
                <a:cubicBezTo>
                  <a:pt x="92987" y="34885"/>
                  <a:pt x="92976" y="34769"/>
                  <a:pt x="92916" y="34769"/>
                </a:cubicBezTo>
                <a:cubicBezTo>
                  <a:pt x="92901" y="34769"/>
                  <a:pt x="92882" y="34776"/>
                  <a:pt x="92860" y="34794"/>
                </a:cubicBezTo>
                <a:cubicBezTo>
                  <a:pt x="92815" y="34681"/>
                  <a:pt x="92701" y="34727"/>
                  <a:pt x="92656" y="34704"/>
                </a:cubicBezTo>
                <a:cubicBezTo>
                  <a:pt x="92588" y="34681"/>
                  <a:pt x="92566" y="34681"/>
                  <a:pt x="92588" y="34591"/>
                </a:cubicBezTo>
                <a:cubicBezTo>
                  <a:pt x="92588" y="34568"/>
                  <a:pt x="92633" y="34568"/>
                  <a:pt x="92588" y="34500"/>
                </a:cubicBezTo>
                <a:cubicBezTo>
                  <a:pt x="92543" y="34545"/>
                  <a:pt x="92452" y="34591"/>
                  <a:pt x="92407" y="34613"/>
                </a:cubicBezTo>
                <a:cubicBezTo>
                  <a:pt x="92374" y="34646"/>
                  <a:pt x="92341" y="34667"/>
                  <a:pt x="92317" y="34667"/>
                </a:cubicBezTo>
                <a:cubicBezTo>
                  <a:pt x="92308" y="34667"/>
                  <a:pt x="92300" y="34665"/>
                  <a:pt x="92294" y="34659"/>
                </a:cubicBezTo>
                <a:cubicBezTo>
                  <a:pt x="92258" y="34622"/>
                  <a:pt x="92222" y="34608"/>
                  <a:pt x="92185" y="34608"/>
                </a:cubicBezTo>
                <a:cubicBezTo>
                  <a:pt x="92131" y="34608"/>
                  <a:pt x="92077" y="34641"/>
                  <a:pt x="92022" y="34681"/>
                </a:cubicBezTo>
                <a:cubicBezTo>
                  <a:pt x="92000" y="34704"/>
                  <a:pt x="91977" y="34704"/>
                  <a:pt x="91954" y="34704"/>
                </a:cubicBezTo>
                <a:cubicBezTo>
                  <a:pt x="91937" y="34705"/>
                  <a:pt x="91920" y="34706"/>
                  <a:pt x="91903" y="34706"/>
                </a:cubicBezTo>
                <a:cubicBezTo>
                  <a:pt x="91655" y="34706"/>
                  <a:pt x="91452" y="34552"/>
                  <a:pt x="91389" y="34319"/>
                </a:cubicBezTo>
                <a:cubicBezTo>
                  <a:pt x="91285" y="34371"/>
                  <a:pt x="91221" y="34393"/>
                  <a:pt x="91174" y="34393"/>
                </a:cubicBezTo>
                <a:cubicBezTo>
                  <a:pt x="91097" y="34393"/>
                  <a:pt x="91065" y="34335"/>
                  <a:pt x="90981" y="34251"/>
                </a:cubicBezTo>
                <a:cubicBezTo>
                  <a:pt x="90981" y="34115"/>
                  <a:pt x="90846" y="34161"/>
                  <a:pt x="90778" y="34115"/>
                </a:cubicBezTo>
                <a:cubicBezTo>
                  <a:pt x="90746" y="34073"/>
                  <a:pt x="90710" y="34056"/>
                  <a:pt x="90671" y="34056"/>
                </a:cubicBezTo>
                <a:cubicBezTo>
                  <a:pt x="90626" y="34056"/>
                  <a:pt x="90577" y="34079"/>
                  <a:pt x="90529" y="34115"/>
                </a:cubicBezTo>
                <a:cubicBezTo>
                  <a:pt x="90514" y="34131"/>
                  <a:pt x="90496" y="34138"/>
                  <a:pt x="90478" y="34138"/>
                </a:cubicBezTo>
                <a:cubicBezTo>
                  <a:pt x="90441" y="34138"/>
                  <a:pt x="90400" y="34108"/>
                  <a:pt x="90370" y="34048"/>
                </a:cubicBezTo>
                <a:cubicBezTo>
                  <a:pt x="90325" y="34002"/>
                  <a:pt x="90302" y="33934"/>
                  <a:pt x="90257" y="33934"/>
                </a:cubicBezTo>
                <a:cubicBezTo>
                  <a:pt x="90227" y="33934"/>
                  <a:pt x="90207" y="33924"/>
                  <a:pt x="90190" y="33924"/>
                </a:cubicBezTo>
                <a:cubicBezTo>
                  <a:pt x="90182" y="33924"/>
                  <a:pt x="90174" y="33927"/>
                  <a:pt x="90167" y="33934"/>
                </a:cubicBezTo>
                <a:cubicBezTo>
                  <a:pt x="90144" y="33980"/>
                  <a:pt x="90167" y="34002"/>
                  <a:pt x="90167" y="34025"/>
                </a:cubicBezTo>
                <a:lnTo>
                  <a:pt x="90257" y="34115"/>
                </a:lnTo>
                <a:cubicBezTo>
                  <a:pt x="90280" y="34138"/>
                  <a:pt x="90257" y="34161"/>
                  <a:pt x="90212" y="34206"/>
                </a:cubicBezTo>
                <a:cubicBezTo>
                  <a:pt x="90189" y="34221"/>
                  <a:pt x="90164" y="34229"/>
                  <a:pt x="90137" y="34229"/>
                </a:cubicBezTo>
                <a:cubicBezTo>
                  <a:pt x="90084" y="34229"/>
                  <a:pt x="90023" y="34198"/>
                  <a:pt x="89963" y="34138"/>
                </a:cubicBezTo>
                <a:cubicBezTo>
                  <a:pt x="89940" y="34115"/>
                  <a:pt x="89872" y="34048"/>
                  <a:pt x="89827" y="34025"/>
                </a:cubicBezTo>
                <a:cubicBezTo>
                  <a:pt x="89691" y="34002"/>
                  <a:pt x="89533" y="33934"/>
                  <a:pt x="89397" y="33866"/>
                </a:cubicBezTo>
                <a:cubicBezTo>
                  <a:pt x="89352" y="33821"/>
                  <a:pt x="89284" y="33821"/>
                  <a:pt x="89193" y="33821"/>
                </a:cubicBezTo>
                <a:cubicBezTo>
                  <a:pt x="89178" y="33821"/>
                  <a:pt x="89153" y="33841"/>
                  <a:pt x="89138" y="33841"/>
                </a:cubicBezTo>
                <a:cubicBezTo>
                  <a:pt x="89131" y="33841"/>
                  <a:pt x="89125" y="33836"/>
                  <a:pt x="89125" y="33821"/>
                </a:cubicBezTo>
                <a:cubicBezTo>
                  <a:pt x="89097" y="33773"/>
                  <a:pt x="89064" y="33758"/>
                  <a:pt x="89032" y="33758"/>
                </a:cubicBezTo>
                <a:cubicBezTo>
                  <a:pt x="88989" y="33758"/>
                  <a:pt x="88948" y="33786"/>
                  <a:pt x="88922" y="33799"/>
                </a:cubicBezTo>
                <a:cubicBezTo>
                  <a:pt x="88904" y="33805"/>
                  <a:pt x="88889" y="33807"/>
                  <a:pt x="88877" y="33807"/>
                </a:cubicBezTo>
                <a:cubicBezTo>
                  <a:pt x="88843" y="33807"/>
                  <a:pt x="88831" y="33786"/>
                  <a:pt x="88831" y="33753"/>
                </a:cubicBezTo>
                <a:cubicBezTo>
                  <a:pt x="88831" y="33708"/>
                  <a:pt x="88809" y="33663"/>
                  <a:pt x="88831" y="33640"/>
                </a:cubicBezTo>
                <a:cubicBezTo>
                  <a:pt x="88877" y="33580"/>
                  <a:pt x="88861" y="33570"/>
                  <a:pt x="88833" y="33570"/>
                </a:cubicBezTo>
                <a:cubicBezTo>
                  <a:pt x="88819" y="33570"/>
                  <a:pt x="88801" y="33572"/>
                  <a:pt x="88786" y="33572"/>
                </a:cubicBezTo>
                <a:cubicBezTo>
                  <a:pt x="88741" y="33572"/>
                  <a:pt x="88695" y="33572"/>
                  <a:pt x="88718" y="33527"/>
                </a:cubicBezTo>
                <a:cubicBezTo>
                  <a:pt x="88741" y="33482"/>
                  <a:pt x="88741" y="33436"/>
                  <a:pt x="88718" y="33414"/>
                </a:cubicBezTo>
                <a:cubicBezTo>
                  <a:pt x="88711" y="33400"/>
                  <a:pt x="88700" y="33394"/>
                  <a:pt x="88687" y="33394"/>
                </a:cubicBezTo>
                <a:cubicBezTo>
                  <a:pt x="88658" y="33394"/>
                  <a:pt x="88621" y="33421"/>
                  <a:pt x="88605" y="33436"/>
                </a:cubicBezTo>
                <a:cubicBezTo>
                  <a:pt x="88563" y="33478"/>
                  <a:pt x="88522" y="33492"/>
                  <a:pt x="88480" y="33492"/>
                </a:cubicBezTo>
                <a:cubicBezTo>
                  <a:pt x="88408" y="33492"/>
                  <a:pt x="88337" y="33451"/>
                  <a:pt x="88265" y="33436"/>
                </a:cubicBezTo>
                <a:cubicBezTo>
                  <a:pt x="88243" y="33323"/>
                  <a:pt x="88152" y="33369"/>
                  <a:pt x="88062" y="33323"/>
                </a:cubicBezTo>
                <a:cubicBezTo>
                  <a:pt x="88017" y="33301"/>
                  <a:pt x="87949" y="33233"/>
                  <a:pt x="87881" y="33233"/>
                </a:cubicBezTo>
                <a:cubicBezTo>
                  <a:pt x="87790" y="33233"/>
                  <a:pt x="87790" y="33346"/>
                  <a:pt x="87700" y="33346"/>
                </a:cubicBezTo>
                <a:cubicBezTo>
                  <a:pt x="87609" y="33301"/>
                  <a:pt x="87609" y="33142"/>
                  <a:pt x="87496" y="33142"/>
                </a:cubicBezTo>
                <a:cubicBezTo>
                  <a:pt x="87473" y="33210"/>
                  <a:pt x="87564" y="33233"/>
                  <a:pt x="87564" y="33301"/>
                </a:cubicBezTo>
                <a:cubicBezTo>
                  <a:pt x="87564" y="33323"/>
                  <a:pt x="87558" y="33329"/>
                  <a:pt x="87547" y="33329"/>
                </a:cubicBezTo>
                <a:cubicBezTo>
                  <a:pt x="87536" y="33329"/>
                  <a:pt x="87519" y="33323"/>
                  <a:pt x="87496" y="33323"/>
                </a:cubicBezTo>
                <a:cubicBezTo>
                  <a:pt x="87439" y="33304"/>
                  <a:pt x="87398" y="33222"/>
                  <a:pt x="87320" y="33222"/>
                </a:cubicBezTo>
                <a:cubicBezTo>
                  <a:pt x="87305" y="33222"/>
                  <a:pt x="87288" y="33225"/>
                  <a:pt x="87270" y="33233"/>
                </a:cubicBezTo>
                <a:lnTo>
                  <a:pt x="87224" y="33233"/>
                </a:lnTo>
                <a:cubicBezTo>
                  <a:pt x="87111" y="33142"/>
                  <a:pt x="86930" y="33142"/>
                  <a:pt x="86794" y="33097"/>
                </a:cubicBezTo>
                <a:cubicBezTo>
                  <a:pt x="86772" y="33074"/>
                  <a:pt x="86704" y="33006"/>
                  <a:pt x="86681" y="33006"/>
                </a:cubicBezTo>
                <a:lnTo>
                  <a:pt x="86636" y="32961"/>
                </a:lnTo>
                <a:cubicBezTo>
                  <a:pt x="86523" y="32916"/>
                  <a:pt x="86410" y="32916"/>
                  <a:pt x="86364" y="32780"/>
                </a:cubicBezTo>
                <a:lnTo>
                  <a:pt x="86342" y="32758"/>
                </a:lnTo>
                <a:cubicBezTo>
                  <a:pt x="86336" y="32759"/>
                  <a:pt x="86330" y="32760"/>
                  <a:pt x="86324" y="32760"/>
                </a:cubicBezTo>
                <a:cubicBezTo>
                  <a:pt x="86260" y="32760"/>
                  <a:pt x="86216" y="32673"/>
                  <a:pt x="86135" y="32673"/>
                </a:cubicBezTo>
                <a:cubicBezTo>
                  <a:pt x="86116" y="32673"/>
                  <a:pt x="86094" y="32677"/>
                  <a:pt x="86070" y="32690"/>
                </a:cubicBezTo>
                <a:cubicBezTo>
                  <a:pt x="86048" y="32705"/>
                  <a:pt x="86022" y="32710"/>
                  <a:pt x="85996" y="32710"/>
                </a:cubicBezTo>
                <a:cubicBezTo>
                  <a:pt x="85944" y="32710"/>
                  <a:pt x="85889" y="32690"/>
                  <a:pt x="85844" y="32690"/>
                </a:cubicBezTo>
                <a:cubicBezTo>
                  <a:pt x="85776" y="32690"/>
                  <a:pt x="85753" y="32667"/>
                  <a:pt x="85776" y="32622"/>
                </a:cubicBezTo>
                <a:cubicBezTo>
                  <a:pt x="85799" y="32576"/>
                  <a:pt x="85640" y="32418"/>
                  <a:pt x="85618" y="32418"/>
                </a:cubicBezTo>
                <a:cubicBezTo>
                  <a:pt x="85591" y="32439"/>
                  <a:pt x="85559" y="32446"/>
                  <a:pt x="85525" y="32446"/>
                </a:cubicBezTo>
                <a:cubicBezTo>
                  <a:pt x="85478" y="32446"/>
                  <a:pt x="85427" y="32434"/>
                  <a:pt x="85381" y="32434"/>
                </a:cubicBezTo>
                <a:cubicBezTo>
                  <a:pt x="85318" y="32434"/>
                  <a:pt x="85262" y="32455"/>
                  <a:pt x="85233" y="32554"/>
                </a:cubicBezTo>
                <a:lnTo>
                  <a:pt x="85188" y="32576"/>
                </a:lnTo>
                <a:cubicBezTo>
                  <a:pt x="85175" y="32573"/>
                  <a:pt x="85163" y="32572"/>
                  <a:pt x="85152" y="32572"/>
                </a:cubicBezTo>
                <a:cubicBezTo>
                  <a:pt x="85083" y="32572"/>
                  <a:pt x="85039" y="32625"/>
                  <a:pt x="84961" y="32644"/>
                </a:cubicBezTo>
                <a:cubicBezTo>
                  <a:pt x="84871" y="32622"/>
                  <a:pt x="84825" y="32622"/>
                  <a:pt x="84735" y="32576"/>
                </a:cubicBezTo>
                <a:cubicBezTo>
                  <a:pt x="84712" y="32576"/>
                  <a:pt x="84667" y="32554"/>
                  <a:pt x="84667" y="32531"/>
                </a:cubicBezTo>
                <a:cubicBezTo>
                  <a:pt x="84667" y="32418"/>
                  <a:pt x="84531" y="32395"/>
                  <a:pt x="84531" y="32282"/>
                </a:cubicBezTo>
                <a:cubicBezTo>
                  <a:pt x="84434" y="32298"/>
                  <a:pt x="84361" y="32372"/>
                  <a:pt x="84277" y="32372"/>
                </a:cubicBezTo>
                <a:cubicBezTo>
                  <a:pt x="84243" y="32372"/>
                  <a:pt x="84208" y="32360"/>
                  <a:pt x="84169" y="32328"/>
                </a:cubicBezTo>
                <a:lnTo>
                  <a:pt x="84101" y="32328"/>
                </a:lnTo>
                <a:cubicBezTo>
                  <a:pt x="84062" y="32334"/>
                  <a:pt x="84034" y="32339"/>
                  <a:pt x="84013" y="32339"/>
                </a:cubicBezTo>
                <a:cubicBezTo>
                  <a:pt x="83962" y="32339"/>
                  <a:pt x="83952" y="32311"/>
                  <a:pt x="83920" y="32214"/>
                </a:cubicBezTo>
                <a:cubicBezTo>
                  <a:pt x="83892" y="32158"/>
                  <a:pt x="83873" y="32120"/>
                  <a:pt x="83841" y="32120"/>
                </a:cubicBezTo>
                <a:cubicBezTo>
                  <a:pt x="83821" y="32120"/>
                  <a:pt x="83796" y="32135"/>
                  <a:pt x="83762" y="32169"/>
                </a:cubicBezTo>
                <a:cubicBezTo>
                  <a:pt x="83756" y="32175"/>
                  <a:pt x="83750" y="32178"/>
                  <a:pt x="83744" y="32178"/>
                </a:cubicBezTo>
                <a:cubicBezTo>
                  <a:pt x="83729" y="32178"/>
                  <a:pt x="83716" y="32157"/>
                  <a:pt x="83716" y="32124"/>
                </a:cubicBezTo>
                <a:cubicBezTo>
                  <a:pt x="83622" y="32041"/>
                  <a:pt x="83533" y="32008"/>
                  <a:pt x="83441" y="32008"/>
                </a:cubicBezTo>
                <a:cubicBezTo>
                  <a:pt x="83357" y="32008"/>
                  <a:pt x="83270" y="32035"/>
                  <a:pt x="83173" y="32079"/>
                </a:cubicBezTo>
                <a:cubicBezTo>
                  <a:pt x="83136" y="32088"/>
                  <a:pt x="83110" y="32093"/>
                  <a:pt x="83089" y="32093"/>
                </a:cubicBezTo>
                <a:cubicBezTo>
                  <a:pt x="83060" y="32093"/>
                  <a:pt x="83041" y="32082"/>
                  <a:pt x="83015" y="32056"/>
                </a:cubicBezTo>
                <a:cubicBezTo>
                  <a:pt x="82944" y="32003"/>
                  <a:pt x="82887" y="31922"/>
                  <a:pt x="82800" y="31922"/>
                </a:cubicBezTo>
                <a:cubicBezTo>
                  <a:pt x="82776" y="31922"/>
                  <a:pt x="82750" y="31928"/>
                  <a:pt x="82721" y="31943"/>
                </a:cubicBezTo>
                <a:cubicBezTo>
                  <a:pt x="82698" y="31943"/>
                  <a:pt x="82607" y="31898"/>
                  <a:pt x="82607" y="31875"/>
                </a:cubicBezTo>
                <a:cubicBezTo>
                  <a:pt x="82579" y="31790"/>
                  <a:pt x="82542" y="31767"/>
                  <a:pt x="82491" y="31767"/>
                </a:cubicBezTo>
                <a:cubicBezTo>
                  <a:pt x="82460" y="31767"/>
                  <a:pt x="82424" y="31776"/>
                  <a:pt x="82381" y="31784"/>
                </a:cubicBezTo>
                <a:cubicBezTo>
                  <a:pt x="82376" y="31796"/>
                  <a:pt x="82367" y="31800"/>
                  <a:pt x="82357" y="31800"/>
                </a:cubicBezTo>
                <a:cubicBezTo>
                  <a:pt x="82326" y="31800"/>
                  <a:pt x="82279" y="31762"/>
                  <a:pt x="82245" y="31762"/>
                </a:cubicBezTo>
                <a:cubicBezTo>
                  <a:pt x="82197" y="31746"/>
                  <a:pt x="82149" y="31730"/>
                  <a:pt x="82101" y="31730"/>
                </a:cubicBezTo>
                <a:cubicBezTo>
                  <a:pt x="82081" y="31730"/>
                  <a:pt x="82062" y="31732"/>
                  <a:pt x="82042" y="31739"/>
                </a:cubicBezTo>
                <a:cubicBezTo>
                  <a:pt x="82020" y="31744"/>
                  <a:pt x="82001" y="31747"/>
                  <a:pt x="81985" y="31747"/>
                </a:cubicBezTo>
                <a:cubicBezTo>
                  <a:pt x="81931" y="31747"/>
                  <a:pt x="81901" y="31718"/>
                  <a:pt x="81883" y="31649"/>
                </a:cubicBezTo>
                <a:cubicBezTo>
                  <a:pt x="81857" y="31622"/>
                  <a:pt x="81839" y="31596"/>
                  <a:pt x="81810" y="31596"/>
                </a:cubicBezTo>
                <a:cubicBezTo>
                  <a:pt x="81789" y="31596"/>
                  <a:pt x="81763" y="31610"/>
                  <a:pt x="81725" y="31649"/>
                </a:cubicBezTo>
                <a:cubicBezTo>
                  <a:pt x="81714" y="31666"/>
                  <a:pt x="81694" y="31673"/>
                  <a:pt x="81670" y="31673"/>
                </a:cubicBezTo>
                <a:cubicBezTo>
                  <a:pt x="81599" y="31673"/>
                  <a:pt x="81493" y="31609"/>
                  <a:pt x="81476" y="31558"/>
                </a:cubicBezTo>
                <a:cubicBezTo>
                  <a:pt x="81444" y="31462"/>
                  <a:pt x="81434" y="31434"/>
                  <a:pt x="81391" y="31434"/>
                </a:cubicBezTo>
                <a:cubicBezTo>
                  <a:pt x="81374" y="31434"/>
                  <a:pt x="81350" y="31438"/>
                  <a:pt x="81317" y="31445"/>
                </a:cubicBezTo>
                <a:cubicBezTo>
                  <a:pt x="81273" y="31458"/>
                  <a:pt x="81233" y="31463"/>
                  <a:pt x="81194" y="31463"/>
                </a:cubicBezTo>
                <a:cubicBezTo>
                  <a:pt x="81096" y="31463"/>
                  <a:pt x="81014" y="31426"/>
                  <a:pt x="80933" y="31377"/>
                </a:cubicBezTo>
                <a:cubicBezTo>
                  <a:pt x="80834" y="31265"/>
                  <a:pt x="80719" y="31222"/>
                  <a:pt x="80591" y="31222"/>
                </a:cubicBezTo>
                <a:cubicBezTo>
                  <a:pt x="80513" y="31222"/>
                  <a:pt x="80430" y="31238"/>
                  <a:pt x="80344" y="31264"/>
                </a:cubicBezTo>
                <a:cubicBezTo>
                  <a:pt x="80322" y="31264"/>
                  <a:pt x="80299" y="31219"/>
                  <a:pt x="80254" y="31219"/>
                </a:cubicBezTo>
                <a:cubicBezTo>
                  <a:pt x="80231" y="31151"/>
                  <a:pt x="80186" y="31060"/>
                  <a:pt x="80095" y="31060"/>
                </a:cubicBezTo>
                <a:cubicBezTo>
                  <a:pt x="80059" y="31060"/>
                  <a:pt x="80019" y="31056"/>
                  <a:pt x="79979" y="31056"/>
                </a:cubicBezTo>
                <a:cubicBezTo>
                  <a:pt x="79918" y="31056"/>
                  <a:pt x="79855" y="31065"/>
                  <a:pt x="79801" y="31105"/>
                </a:cubicBezTo>
                <a:cubicBezTo>
                  <a:pt x="79756" y="31083"/>
                  <a:pt x="79688" y="31083"/>
                  <a:pt x="79688" y="31037"/>
                </a:cubicBezTo>
                <a:cubicBezTo>
                  <a:pt x="79688" y="30992"/>
                  <a:pt x="79733" y="30947"/>
                  <a:pt x="79665" y="30924"/>
                </a:cubicBezTo>
                <a:cubicBezTo>
                  <a:pt x="79688" y="30856"/>
                  <a:pt x="79665" y="30811"/>
                  <a:pt x="79643" y="30721"/>
                </a:cubicBezTo>
                <a:cubicBezTo>
                  <a:pt x="79620" y="30630"/>
                  <a:pt x="79643" y="30585"/>
                  <a:pt x="79665" y="30517"/>
                </a:cubicBezTo>
                <a:cubicBezTo>
                  <a:pt x="79756" y="30404"/>
                  <a:pt x="79688" y="30313"/>
                  <a:pt x="79643" y="30268"/>
                </a:cubicBezTo>
                <a:cubicBezTo>
                  <a:pt x="79643" y="30167"/>
                  <a:pt x="79588" y="30083"/>
                  <a:pt x="79479" y="30083"/>
                </a:cubicBezTo>
                <a:cubicBezTo>
                  <a:pt x="79467" y="30083"/>
                  <a:pt x="79453" y="30085"/>
                  <a:pt x="79439" y="30087"/>
                </a:cubicBezTo>
                <a:cubicBezTo>
                  <a:pt x="79416" y="30087"/>
                  <a:pt x="79416" y="30064"/>
                  <a:pt x="79394" y="30064"/>
                </a:cubicBezTo>
                <a:cubicBezTo>
                  <a:pt x="79394" y="30019"/>
                  <a:pt x="79439" y="29951"/>
                  <a:pt x="79462" y="29906"/>
                </a:cubicBezTo>
                <a:cubicBezTo>
                  <a:pt x="79507" y="29906"/>
                  <a:pt x="79530" y="29861"/>
                  <a:pt x="79575" y="29861"/>
                </a:cubicBezTo>
                <a:cubicBezTo>
                  <a:pt x="79643" y="29861"/>
                  <a:pt x="79665" y="29838"/>
                  <a:pt x="79688" y="29793"/>
                </a:cubicBezTo>
                <a:cubicBezTo>
                  <a:pt x="79733" y="29747"/>
                  <a:pt x="79756" y="29702"/>
                  <a:pt x="79688" y="29680"/>
                </a:cubicBezTo>
                <a:cubicBezTo>
                  <a:pt x="79680" y="29664"/>
                  <a:pt x="79670" y="29659"/>
                  <a:pt x="79659" y="29659"/>
                </a:cubicBezTo>
                <a:cubicBezTo>
                  <a:pt x="79635" y="29659"/>
                  <a:pt x="79605" y="29680"/>
                  <a:pt x="79575" y="29680"/>
                </a:cubicBezTo>
                <a:cubicBezTo>
                  <a:pt x="79575" y="29634"/>
                  <a:pt x="79552" y="29634"/>
                  <a:pt x="79552" y="29612"/>
                </a:cubicBezTo>
                <a:cubicBezTo>
                  <a:pt x="79575" y="29566"/>
                  <a:pt x="79575" y="29476"/>
                  <a:pt x="79620" y="29408"/>
                </a:cubicBezTo>
                <a:cubicBezTo>
                  <a:pt x="79633" y="29381"/>
                  <a:pt x="79647" y="29370"/>
                  <a:pt x="79660" y="29370"/>
                </a:cubicBezTo>
                <a:cubicBezTo>
                  <a:pt x="79669" y="29370"/>
                  <a:pt x="79679" y="29376"/>
                  <a:pt x="79688" y="29385"/>
                </a:cubicBezTo>
                <a:cubicBezTo>
                  <a:pt x="79715" y="29399"/>
                  <a:pt x="79735" y="29421"/>
                  <a:pt x="79756" y="29421"/>
                </a:cubicBezTo>
                <a:cubicBezTo>
                  <a:pt x="79769" y="29421"/>
                  <a:pt x="79783" y="29412"/>
                  <a:pt x="79801" y="29385"/>
                </a:cubicBezTo>
                <a:cubicBezTo>
                  <a:pt x="79846" y="29363"/>
                  <a:pt x="79801" y="29295"/>
                  <a:pt x="79778" y="29272"/>
                </a:cubicBezTo>
                <a:cubicBezTo>
                  <a:pt x="79688" y="29182"/>
                  <a:pt x="79665" y="29068"/>
                  <a:pt x="79733" y="28955"/>
                </a:cubicBezTo>
                <a:cubicBezTo>
                  <a:pt x="79756" y="28955"/>
                  <a:pt x="79778" y="28933"/>
                  <a:pt x="79778" y="28910"/>
                </a:cubicBezTo>
                <a:cubicBezTo>
                  <a:pt x="79801" y="28797"/>
                  <a:pt x="79733" y="28706"/>
                  <a:pt x="79733" y="28616"/>
                </a:cubicBezTo>
                <a:cubicBezTo>
                  <a:pt x="79733" y="28593"/>
                  <a:pt x="79688" y="28593"/>
                  <a:pt x="79665" y="28593"/>
                </a:cubicBezTo>
                <a:cubicBezTo>
                  <a:pt x="79530" y="28571"/>
                  <a:pt x="79530" y="28571"/>
                  <a:pt x="79552" y="28435"/>
                </a:cubicBezTo>
                <a:cubicBezTo>
                  <a:pt x="79575" y="28322"/>
                  <a:pt x="79665" y="28276"/>
                  <a:pt x="79733" y="28231"/>
                </a:cubicBezTo>
                <a:cubicBezTo>
                  <a:pt x="79869" y="28141"/>
                  <a:pt x="79869" y="28118"/>
                  <a:pt x="79801" y="27982"/>
                </a:cubicBezTo>
                <a:cubicBezTo>
                  <a:pt x="79778" y="27914"/>
                  <a:pt x="79756" y="27824"/>
                  <a:pt x="79778" y="27778"/>
                </a:cubicBezTo>
                <a:cubicBezTo>
                  <a:pt x="79846" y="27643"/>
                  <a:pt x="79801" y="27530"/>
                  <a:pt x="79688" y="27416"/>
                </a:cubicBezTo>
                <a:cubicBezTo>
                  <a:pt x="79665" y="27371"/>
                  <a:pt x="79643" y="27326"/>
                  <a:pt x="79688" y="27303"/>
                </a:cubicBezTo>
                <a:cubicBezTo>
                  <a:pt x="79733" y="27303"/>
                  <a:pt x="79756" y="27258"/>
                  <a:pt x="79733" y="27235"/>
                </a:cubicBezTo>
                <a:cubicBezTo>
                  <a:pt x="79665" y="27145"/>
                  <a:pt x="79756" y="27100"/>
                  <a:pt x="79688" y="27009"/>
                </a:cubicBezTo>
                <a:cubicBezTo>
                  <a:pt x="79462" y="26986"/>
                  <a:pt x="79462" y="26964"/>
                  <a:pt x="79507" y="26737"/>
                </a:cubicBezTo>
                <a:lnTo>
                  <a:pt x="79507" y="26737"/>
                </a:lnTo>
                <a:cubicBezTo>
                  <a:pt x="79580" y="26758"/>
                  <a:pt x="79649" y="26774"/>
                  <a:pt x="79717" y="26774"/>
                </a:cubicBezTo>
                <a:cubicBezTo>
                  <a:pt x="79796" y="26774"/>
                  <a:pt x="79875" y="26753"/>
                  <a:pt x="79960" y="26692"/>
                </a:cubicBezTo>
                <a:cubicBezTo>
                  <a:pt x="79992" y="26676"/>
                  <a:pt x="80035" y="26660"/>
                  <a:pt x="80074" y="26660"/>
                </a:cubicBezTo>
                <a:cubicBezTo>
                  <a:pt x="80090" y="26660"/>
                  <a:pt x="80105" y="26663"/>
                  <a:pt x="80118" y="26670"/>
                </a:cubicBezTo>
                <a:cubicBezTo>
                  <a:pt x="80231" y="26670"/>
                  <a:pt x="80322" y="26670"/>
                  <a:pt x="80412" y="26579"/>
                </a:cubicBezTo>
                <a:cubicBezTo>
                  <a:pt x="80480" y="26511"/>
                  <a:pt x="80571" y="26421"/>
                  <a:pt x="80684" y="26353"/>
                </a:cubicBezTo>
                <a:cubicBezTo>
                  <a:pt x="80700" y="26337"/>
                  <a:pt x="80727" y="26321"/>
                  <a:pt x="80758" y="26321"/>
                </a:cubicBezTo>
                <a:cubicBezTo>
                  <a:pt x="80770" y="26321"/>
                  <a:pt x="80784" y="26323"/>
                  <a:pt x="80797" y="26330"/>
                </a:cubicBezTo>
                <a:cubicBezTo>
                  <a:pt x="80910" y="26421"/>
                  <a:pt x="81046" y="26353"/>
                  <a:pt x="81204" y="26421"/>
                </a:cubicBezTo>
                <a:cubicBezTo>
                  <a:pt x="81215" y="26426"/>
                  <a:pt x="81227" y="26429"/>
                  <a:pt x="81239" y="26429"/>
                </a:cubicBezTo>
                <a:cubicBezTo>
                  <a:pt x="81279" y="26429"/>
                  <a:pt x="81323" y="26399"/>
                  <a:pt x="81340" y="26330"/>
                </a:cubicBezTo>
                <a:cubicBezTo>
                  <a:pt x="81363" y="26285"/>
                  <a:pt x="81363" y="26217"/>
                  <a:pt x="81431" y="26194"/>
                </a:cubicBezTo>
                <a:cubicBezTo>
                  <a:pt x="81476" y="26194"/>
                  <a:pt x="81544" y="26194"/>
                  <a:pt x="81589" y="26217"/>
                </a:cubicBezTo>
                <a:cubicBezTo>
                  <a:pt x="81680" y="26239"/>
                  <a:pt x="81770" y="26285"/>
                  <a:pt x="81838" y="26285"/>
                </a:cubicBezTo>
                <a:cubicBezTo>
                  <a:pt x="81886" y="26301"/>
                  <a:pt x="81945" y="26317"/>
                  <a:pt x="81992" y="26317"/>
                </a:cubicBezTo>
                <a:cubicBezTo>
                  <a:pt x="82011" y="26317"/>
                  <a:pt x="82028" y="26314"/>
                  <a:pt x="82042" y="26307"/>
                </a:cubicBezTo>
                <a:cubicBezTo>
                  <a:pt x="82110" y="26285"/>
                  <a:pt x="82132" y="26285"/>
                  <a:pt x="82132" y="26194"/>
                </a:cubicBezTo>
                <a:cubicBezTo>
                  <a:pt x="82132" y="26058"/>
                  <a:pt x="82132" y="26058"/>
                  <a:pt x="82291" y="26058"/>
                </a:cubicBezTo>
                <a:cubicBezTo>
                  <a:pt x="82309" y="26058"/>
                  <a:pt x="82328" y="26059"/>
                  <a:pt x="82347" y="26059"/>
                </a:cubicBezTo>
                <a:cubicBezTo>
                  <a:pt x="82425" y="26059"/>
                  <a:pt x="82508" y="26045"/>
                  <a:pt x="82562" y="25900"/>
                </a:cubicBezTo>
                <a:cubicBezTo>
                  <a:pt x="82562" y="25855"/>
                  <a:pt x="82630" y="25855"/>
                  <a:pt x="82698" y="25855"/>
                </a:cubicBezTo>
                <a:cubicBezTo>
                  <a:pt x="82789" y="25877"/>
                  <a:pt x="82834" y="25877"/>
                  <a:pt x="82856" y="25968"/>
                </a:cubicBezTo>
                <a:cubicBezTo>
                  <a:pt x="82924" y="26126"/>
                  <a:pt x="83037" y="26217"/>
                  <a:pt x="83173" y="26285"/>
                </a:cubicBezTo>
                <a:cubicBezTo>
                  <a:pt x="83256" y="26318"/>
                  <a:pt x="83338" y="26387"/>
                  <a:pt x="83429" y="26387"/>
                </a:cubicBezTo>
                <a:cubicBezTo>
                  <a:pt x="83463" y="26387"/>
                  <a:pt x="83499" y="26377"/>
                  <a:pt x="83535" y="26353"/>
                </a:cubicBezTo>
                <a:cubicBezTo>
                  <a:pt x="83547" y="26347"/>
                  <a:pt x="83557" y="26344"/>
                  <a:pt x="83565" y="26344"/>
                </a:cubicBezTo>
                <a:cubicBezTo>
                  <a:pt x="83591" y="26344"/>
                  <a:pt x="83603" y="26370"/>
                  <a:pt x="83603" y="26421"/>
                </a:cubicBezTo>
                <a:cubicBezTo>
                  <a:pt x="83649" y="26556"/>
                  <a:pt x="83762" y="26624"/>
                  <a:pt x="83943" y="26624"/>
                </a:cubicBezTo>
                <a:cubicBezTo>
                  <a:pt x="84040" y="26624"/>
                  <a:pt x="84120" y="26574"/>
                  <a:pt x="84212" y="26574"/>
                </a:cubicBezTo>
                <a:cubicBezTo>
                  <a:pt x="84228" y="26574"/>
                  <a:pt x="84243" y="26576"/>
                  <a:pt x="84260" y="26579"/>
                </a:cubicBezTo>
                <a:cubicBezTo>
                  <a:pt x="84289" y="26596"/>
                  <a:pt x="84315" y="26603"/>
                  <a:pt x="84339" y="26603"/>
                </a:cubicBezTo>
                <a:cubicBezTo>
                  <a:pt x="84409" y="26603"/>
                  <a:pt x="84464" y="26545"/>
                  <a:pt x="84531" y="26511"/>
                </a:cubicBezTo>
                <a:cubicBezTo>
                  <a:pt x="84554" y="26466"/>
                  <a:pt x="84622" y="26466"/>
                  <a:pt x="84644" y="26466"/>
                </a:cubicBezTo>
                <a:cubicBezTo>
                  <a:pt x="84780" y="26466"/>
                  <a:pt x="84893" y="26421"/>
                  <a:pt x="84984" y="26307"/>
                </a:cubicBezTo>
                <a:cubicBezTo>
                  <a:pt x="85006" y="26239"/>
                  <a:pt x="85074" y="26217"/>
                  <a:pt x="85120" y="26217"/>
                </a:cubicBezTo>
                <a:cubicBezTo>
                  <a:pt x="85414" y="26194"/>
                  <a:pt x="85414" y="26172"/>
                  <a:pt x="85346" y="25877"/>
                </a:cubicBezTo>
                <a:cubicBezTo>
                  <a:pt x="85414" y="25832"/>
                  <a:pt x="85436" y="25764"/>
                  <a:pt x="85550" y="25764"/>
                </a:cubicBezTo>
                <a:cubicBezTo>
                  <a:pt x="85663" y="25764"/>
                  <a:pt x="85753" y="25742"/>
                  <a:pt x="85866" y="25651"/>
                </a:cubicBezTo>
                <a:cubicBezTo>
                  <a:pt x="85980" y="25561"/>
                  <a:pt x="86070" y="25493"/>
                  <a:pt x="86206" y="25447"/>
                </a:cubicBezTo>
                <a:cubicBezTo>
                  <a:pt x="86251" y="25447"/>
                  <a:pt x="86296" y="25402"/>
                  <a:pt x="86319" y="25334"/>
                </a:cubicBezTo>
                <a:cubicBezTo>
                  <a:pt x="86364" y="25221"/>
                  <a:pt x="86296" y="25176"/>
                  <a:pt x="86296" y="25063"/>
                </a:cubicBezTo>
                <a:cubicBezTo>
                  <a:pt x="86319" y="24972"/>
                  <a:pt x="86432" y="24927"/>
                  <a:pt x="86364" y="24814"/>
                </a:cubicBezTo>
                <a:cubicBezTo>
                  <a:pt x="86364" y="24814"/>
                  <a:pt x="86342" y="24768"/>
                  <a:pt x="86342" y="24746"/>
                </a:cubicBezTo>
                <a:cubicBezTo>
                  <a:pt x="86342" y="24655"/>
                  <a:pt x="86410" y="24610"/>
                  <a:pt x="86432" y="24542"/>
                </a:cubicBezTo>
                <a:cubicBezTo>
                  <a:pt x="86444" y="24519"/>
                  <a:pt x="86466" y="24514"/>
                  <a:pt x="86492" y="24514"/>
                </a:cubicBezTo>
                <a:cubicBezTo>
                  <a:pt x="86517" y="24514"/>
                  <a:pt x="86545" y="24519"/>
                  <a:pt x="86568" y="24519"/>
                </a:cubicBezTo>
                <a:cubicBezTo>
                  <a:pt x="86584" y="24523"/>
                  <a:pt x="86598" y="24525"/>
                  <a:pt x="86610" y="24525"/>
                </a:cubicBezTo>
                <a:cubicBezTo>
                  <a:pt x="86667" y="24525"/>
                  <a:pt x="86685" y="24485"/>
                  <a:pt x="86704" y="24429"/>
                </a:cubicBezTo>
                <a:cubicBezTo>
                  <a:pt x="86704" y="24406"/>
                  <a:pt x="86749" y="24361"/>
                  <a:pt x="86749" y="24316"/>
                </a:cubicBezTo>
                <a:cubicBezTo>
                  <a:pt x="86704" y="24248"/>
                  <a:pt x="86749" y="24180"/>
                  <a:pt x="86817" y="24157"/>
                </a:cubicBezTo>
                <a:cubicBezTo>
                  <a:pt x="86885" y="24089"/>
                  <a:pt x="86908" y="24044"/>
                  <a:pt x="86862" y="23954"/>
                </a:cubicBezTo>
                <a:cubicBezTo>
                  <a:pt x="86998" y="23931"/>
                  <a:pt x="87089" y="23818"/>
                  <a:pt x="87202" y="23727"/>
                </a:cubicBezTo>
                <a:cubicBezTo>
                  <a:pt x="87383" y="23614"/>
                  <a:pt x="87383" y="23614"/>
                  <a:pt x="87315" y="23410"/>
                </a:cubicBezTo>
                <a:cubicBezTo>
                  <a:pt x="87247" y="23252"/>
                  <a:pt x="87270" y="23071"/>
                  <a:pt x="87338" y="22913"/>
                </a:cubicBezTo>
                <a:cubicBezTo>
                  <a:pt x="87360" y="22845"/>
                  <a:pt x="87383" y="22799"/>
                  <a:pt x="87473" y="22799"/>
                </a:cubicBezTo>
                <a:cubicBezTo>
                  <a:pt x="87677" y="22777"/>
                  <a:pt x="87677" y="22732"/>
                  <a:pt x="87654" y="22550"/>
                </a:cubicBezTo>
                <a:cubicBezTo>
                  <a:pt x="87609" y="22460"/>
                  <a:pt x="87587" y="22347"/>
                  <a:pt x="87654" y="22256"/>
                </a:cubicBezTo>
                <a:cubicBezTo>
                  <a:pt x="87700" y="22166"/>
                  <a:pt x="87677" y="22120"/>
                  <a:pt x="87609" y="22053"/>
                </a:cubicBezTo>
                <a:cubicBezTo>
                  <a:pt x="87496" y="21894"/>
                  <a:pt x="87496" y="21917"/>
                  <a:pt x="87609" y="21758"/>
                </a:cubicBezTo>
                <a:cubicBezTo>
                  <a:pt x="87654" y="21690"/>
                  <a:pt x="87700" y="21668"/>
                  <a:pt x="87768" y="21645"/>
                </a:cubicBezTo>
                <a:cubicBezTo>
                  <a:pt x="87835" y="21577"/>
                  <a:pt x="87881" y="21464"/>
                  <a:pt x="87813" y="21374"/>
                </a:cubicBezTo>
                <a:cubicBezTo>
                  <a:pt x="87722" y="21238"/>
                  <a:pt x="87677" y="21102"/>
                  <a:pt x="87722" y="20921"/>
                </a:cubicBezTo>
                <a:cubicBezTo>
                  <a:pt x="87722" y="20898"/>
                  <a:pt x="87722" y="20876"/>
                  <a:pt x="87700" y="20876"/>
                </a:cubicBezTo>
                <a:cubicBezTo>
                  <a:pt x="87677" y="20740"/>
                  <a:pt x="87677" y="20740"/>
                  <a:pt x="87813" y="20672"/>
                </a:cubicBezTo>
                <a:cubicBezTo>
                  <a:pt x="87835" y="20672"/>
                  <a:pt x="87881" y="20672"/>
                  <a:pt x="87881" y="20649"/>
                </a:cubicBezTo>
                <a:cubicBezTo>
                  <a:pt x="87949" y="20627"/>
                  <a:pt x="87949" y="20559"/>
                  <a:pt x="87949" y="20514"/>
                </a:cubicBezTo>
                <a:cubicBezTo>
                  <a:pt x="87926" y="20446"/>
                  <a:pt x="87903" y="20423"/>
                  <a:pt x="87903" y="20355"/>
                </a:cubicBezTo>
                <a:cubicBezTo>
                  <a:pt x="87881" y="20310"/>
                  <a:pt x="87835" y="20219"/>
                  <a:pt x="87903" y="20174"/>
                </a:cubicBezTo>
                <a:cubicBezTo>
                  <a:pt x="87994" y="20084"/>
                  <a:pt x="87926" y="19993"/>
                  <a:pt x="87881" y="19948"/>
                </a:cubicBezTo>
                <a:cubicBezTo>
                  <a:pt x="87813" y="19880"/>
                  <a:pt x="87768" y="19857"/>
                  <a:pt x="87677" y="19835"/>
                </a:cubicBezTo>
                <a:cubicBezTo>
                  <a:pt x="87700" y="19767"/>
                  <a:pt x="87768" y="19676"/>
                  <a:pt x="87768" y="19631"/>
                </a:cubicBezTo>
                <a:cubicBezTo>
                  <a:pt x="87700" y="19518"/>
                  <a:pt x="87813" y="19518"/>
                  <a:pt x="87835" y="19450"/>
                </a:cubicBezTo>
                <a:cubicBezTo>
                  <a:pt x="87881" y="19427"/>
                  <a:pt x="87835" y="19405"/>
                  <a:pt x="87813" y="19382"/>
                </a:cubicBezTo>
                <a:cubicBezTo>
                  <a:pt x="87790" y="19337"/>
                  <a:pt x="87722" y="19337"/>
                  <a:pt x="87700" y="19314"/>
                </a:cubicBezTo>
                <a:cubicBezTo>
                  <a:pt x="87541" y="19224"/>
                  <a:pt x="87473" y="19110"/>
                  <a:pt x="87541" y="18929"/>
                </a:cubicBezTo>
                <a:cubicBezTo>
                  <a:pt x="87587" y="18929"/>
                  <a:pt x="87654" y="18884"/>
                  <a:pt x="87609" y="18816"/>
                </a:cubicBezTo>
                <a:cubicBezTo>
                  <a:pt x="87564" y="18703"/>
                  <a:pt x="87564" y="18590"/>
                  <a:pt x="87677" y="18477"/>
                </a:cubicBezTo>
                <a:cubicBezTo>
                  <a:pt x="87700" y="18431"/>
                  <a:pt x="87700" y="18386"/>
                  <a:pt x="87677" y="18318"/>
                </a:cubicBezTo>
                <a:cubicBezTo>
                  <a:pt x="87654" y="18296"/>
                  <a:pt x="87609" y="18250"/>
                  <a:pt x="87587" y="18205"/>
                </a:cubicBezTo>
                <a:cubicBezTo>
                  <a:pt x="87587" y="18136"/>
                  <a:pt x="87587" y="18109"/>
                  <a:pt x="87566" y="18109"/>
                </a:cubicBezTo>
                <a:cubicBezTo>
                  <a:pt x="87553" y="18109"/>
                  <a:pt x="87531" y="18120"/>
                  <a:pt x="87496" y="18137"/>
                </a:cubicBezTo>
                <a:cubicBezTo>
                  <a:pt x="87451" y="18137"/>
                  <a:pt x="87383" y="18069"/>
                  <a:pt x="87338" y="18047"/>
                </a:cubicBezTo>
                <a:lnTo>
                  <a:pt x="87338" y="17843"/>
                </a:lnTo>
                <a:cubicBezTo>
                  <a:pt x="87349" y="17843"/>
                  <a:pt x="87372" y="17849"/>
                  <a:pt x="87391" y="17849"/>
                </a:cubicBezTo>
                <a:cubicBezTo>
                  <a:pt x="87411" y="17849"/>
                  <a:pt x="87428" y="17843"/>
                  <a:pt x="87428" y="17820"/>
                </a:cubicBezTo>
                <a:lnTo>
                  <a:pt x="87428" y="17617"/>
                </a:lnTo>
                <a:cubicBezTo>
                  <a:pt x="87393" y="17529"/>
                  <a:pt x="87358" y="17496"/>
                  <a:pt x="87291" y="17496"/>
                </a:cubicBezTo>
                <a:cubicBezTo>
                  <a:pt x="87272" y="17496"/>
                  <a:pt x="87250" y="17498"/>
                  <a:pt x="87224" y="17504"/>
                </a:cubicBezTo>
                <a:cubicBezTo>
                  <a:pt x="87190" y="17515"/>
                  <a:pt x="87162" y="17521"/>
                  <a:pt x="87134" y="17521"/>
                </a:cubicBezTo>
                <a:cubicBezTo>
                  <a:pt x="87106" y="17521"/>
                  <a:pt x="87077" y="17515"/>
                  <a:pt x="87043" y="17504"/>
                </a:cubicBezTo>
                <a:lnTo>
                  <a:pt x="87043" y="17458"/>
                </a:lnTo>
                <a:cubicBezTo>
                  <a:pt x="87043" y="17413"/>
                  <a:pt x="87089" y="17390"/>
                  <a:pt x="87089" y="17368"/>
                </a:cubicBezTo>
                <a:lnTo>
                  <a:pt x="87157" y="17277"/>
                </a:lnTo>
                <a:cubicBezTo>
                  <a:pt x="87270" y="17187"/>
                  <a:pt x="87270" y="17164"/>
                  <a:pt x="87157" y="17074"/>
                </a:cubicBezTo>
                <a:cubicBezTo>
                  <a:pt x="87247" y="16960"/>
                  <a:pt x="87270" y="16847"/>
                  <a:pt x="87157" y="16711"/>
                </a:cubicBezTo>
                <a:lnTo>
                  <a:pt x="87134" y="16689"/>
                </a:lnTo>
                <a:cubicBezTo>
                  <a:pt x="87043" y="16711"/>
                  <a:pt x="86930" y="16734"/>
                  <a:pt x="86862" y="16825"/>
                </a:cubicBezTo>
                <a:cubicBezTo>
                  <a:pt x="86817" y="16779"/>
                  <a:pt x="86794" y="16711"/>
                  <a:pt x="86862" y="16666"/>
                </a:cubicBezTo>
                <a:cubicBezTo>
                  <a:pt x="86908" y="16621"/>
                  <a:pt x="86885" y="16576"/>
                  <a:pt x="86885" y="16508"/>
                </a:cubicBezTo>
                <a:cubicBezTo>
                  <a:pt x="86885" y="16395"/>
                  <a:pt x="86862" y="16349"/>
                  <a:pt x="86749" y="16281"/>
                </a:cubicBezTo>
                <a:cubicBezTo>
                  <a:pt x="86704" y="16281"/>
                  <a:pt x="86681" y="16214"/>
                  <a:pt x="86659" y="16168"/>
                </a:cubicBezTo>
                <a:cubicBezTo>
                  <a:pt x="86591" y="16010"/>
                  <a:pt x="86568" y="15829"/>
                  <a:pt x="86636" y="15648"/>
                </a:cubicBezTo>
                <a:cubicBezTo>
                  <a:pt x="86636" y="15580"/>
                  <a:pt x="86681" y="15535"/>
                  <a:pt x="86636" y="15489"/>
                </a:cubicBezTo>
                <a:cubicBezTo>
                  <a:pt x="86523" y="15444"/>
                  <a:pt x="86478" y="15331"/>
                  <a:pt x="86410" y="15240"/>
                </a:cubicBezTo>
                <a:cubicBezTo>
                  <a:pt x="86362" y="15209"/>
                  <a:pt x="86326" y="15166"/>
                  <a:pt x="86278" y="15166"/>
                </a:cubicBezTo>
                <a:cubicBezTo>
                  <a:pt x="86257" y="15166"/>
                  <a:pt x="86233" y="15174"/>
                  <a:pt x="86206" y="15195"/>
                </a:cubicBezTo>
                <a:cubicBezTo>
                  <a:pt x="86181" y="15203"/>
                  <a:pt x="86162" y="15209"/>
                  <a:pt x="86147" y="15209"/>
                </a:cubicBezTo>
                <a:cubicBezTo>
                  <a:pt x="86122" y="15209"/>
                  <a:pt x="86107" y="15193"/>
                  <a:pt x="86093" y="15150"/>
                </a:cubicBezTo>
                <a:cubicBezTo>
                  <a:pt x="86070" y="15105"/>
                  <a:pt x="86002" y="15082"/>
                  <a:pt x="85980" y="15037"/>
                </a:cubicBezTo>
                <a:cubicBezTo>
                  <a:pt x="85912" y="15014"/>
                  <a:pt x="85912" y="14969"/>
                  <a:pt x="85912" y="14901"/>
                </a:cubicBezTo>
                <a:lnTo>
                  <a:pt x="86002" y="14810"/>
                </a:lnTo>
                <a:cubicBezTo>
                  <a:pt x="86011" y="14810"/>
                  <a:pt x="86028" y="14807"/>
                  <a:pt x="86045" y="14807"/>
                </a:cubicBezTo>
                <a:cubicBezTo>
                  <a:pt x="86072" y="14807"/>
                  <a:pt x="86102" y="14815"/>
                  <a:pt x="86115" y="14856"/>
                </a:cubicBezTo>
                <a:cubicBezTo>
                  <a:pt x="86183" y="14923"/>
                  <a:pt x="86229" y="14969"/>
                  <a:pt x="86319" y="15014"/>
                </a:cubicBezTo>
                <a:cubicBezTo>
                  <a:pt x="86330" y="15025"/>
                  <a:pt x="86342" y="15031"/>
                  <a:pt x="86356" y="15031"/>
                </a:cubicBezTo>
                <a:cubicBezTo>
                  <a:pt x="86370" y="15031"/>
                  <a:pt x="86387" y="15025"/>
                  <a:pt x="86410" y="15014"/>
                </a:cubicBezTo>
                <a:cubicBezTo>
                  <a:pt x="86478" y="14901"/>
                  <a:pt x="86636" y="14923"/>
                  <a:pt x="86772" y="14901"/>
                </a:cubicBezTo>
                <a:cubicBezTo>
                  <a:pt x="86707" y="14836"/>
                  <a:pt x="86677" y="14783"/>
                  <a:pt x="86632" y="14783"/>
                </a:cubicBezTo>
                <a:cubicBezTo>
                  <a:pt x="86614" y="14783"/>
                  <a:pt x="86594" y="14791"/>
                  <a:pt x="86568" y="14810"/>
                </a:cubicBezTo>
                <a:cubicBezTo>
                  <a:pt x="86548" y="14831"/>
                  <a:pt x="86523" y="14842"/>
                  <a:pt x="86502" y="14842"/>
                </a:cubicBezTo>
                <a:cubicBezTo>
                  <a:pt x="86475" y="14842"/>
                  <a:pt x="86455" y="14825"/>
                  <a:pt x="86455" y="14788"/>
                </a:cubicBezTo>
                <a:cubicBezTo>
                  <a:pt x="86424" y="14709"/>
                  <a:pt x="86382" y="14685"/>
                  <a:pt x="86321" y="14685"/>
                </a:cubicBezTo>
                <a:cubicBezTo>
                  <a:pt x="86294" y="14685"/>
                  <a:pt x="86264" y="14690"/>
                  <a:pt x="86229" y="14697"/>
                </a:cubicBezTo>
                <a:cubicBezTo>
                  <a:pt x="86214" y="14712"/>
                  <a:pt x="86196" y="14717"/>
                  <a:pt x="86177" y="14717"/>
                </a:cubicBezTo>
                <a:cubicBezTo>
                  <a:pt x="86141" y="14717"/>
                  <a:pt x="86100" y="14697"/>
                  <a:pt x="86070" y="14697"/>
                </a:cubicBezTo>
                <a:cubicBezTo>
                  <a:pt x="86070" y="14675"/>
                  <a:pt x="86025" y="14652"/>
                  <a:pt x="86025" y="14652"/>
                </a:cubicBezTo>
                <a:cubicBezTo>
                  <a:pt x="85957" y="14629"/>
                  <a:pt x="85980" y="14584"/>
                  <a:pt x="86002" y="14539"/>
                </a:cubicBezTo>
                <a:cubicBezTo>
                  <a:pt x="86025" y="14539"/>
                  <a:pt x="86070" y="14539"/>
                  <a:pt x="86070" y="14561"/>
                </a:cubicBezTo>
                <a:cubicBezTo>
                  <a:pt x="86086" y="14567"/>
                  <a:pt x="86101" y="14570"/>
                  <a:pt x="86114" y="14570"/>
                </a:cubicBezTo>
                <a:cubicBezTo>
                  <a:pt x="86158" y="14570"/>
                  <a:pt x="86189" y="14540"/>
                  <a:pt x="86206" y="14471"/>
                </a:cubicBezTo>
                <a:cubicBezTo>
                  <a:pt x="86206" y="14403"/>
                  <a:pt x="86183" y="14358"/>
                  <a:pt x="86115" y="14358"/>
                </a:cubicBezTo>
                <a:cubicBezTo>
                  <a:pt x="86093" y="14358"/>
                  <a:pt x="86070" y="14358"/>
                  <a:pt x="86070" y="14335"/>
                </a:cubicBezTo>
                <a:cubicBezTo>
                  <a:pt x="86093" y="14177"/>
                  <a:pt x="85957" y="14086"/>
                  <a:pt x="85957" y="13905"/>
                </a:cubicBezTo>
                <a:cubicBezTo>
                  <a:pt x="85957" y="13865"/>
                  <a:pt x="85957" y="13788"/>
                  <a:pt x="85877" y="13788"/>
                </a:cubicBezTo>
                <a:cubicBezTo>
                  <a:pt x="85867" y="13788"/>
                  <a:pt x="85856" y="13789"/>
                  <a:pt x="85844" y="13792"/>
                </a:cubicBezTo>
                <a:cubicBezTo>
                  <a:pt x="85776" y="13679"/>
                  <a:pt x="85640" y="13724"/>
                  <a:pt x="85550" y="13656"/>
                </a:cubicBezTo>
                <a:cubicBezTo>
                  <a:pt x="85550" y="13636"/>
                  <a:pt x="85532" y="13562"/>
                  <a:pt x="85512" y="13562"/>
                </a:cubicBezTo>
                <a:cubicBezTo>
                  <a:pt x="85509" y="13562"/>
                  <a:pt x="85507" y="13563"/>
                  <a:pt x="85504" y="13566"/>
                </a:cubicBezTo>
                <a:cubicBezTo>
                  <a:pt x="85477" y="13588"/>
                  <a:pt x="85453" y="13596"/>
                  <a:pt x="85431" y="13596"/>
                </a:cubicBezTo>
                <a:cubicBezTo>
                  <a:pt x="85364" y="13596"/>
                  <a:pt x="85313" y="13515"/>
                  <a:pt x="85210" y="13498"/>
                </a:cubicBezTo>
                <a:cubicBezTo>
                  <a:pt x="85391" y="13407"/>
                  <a:pt x="85436" y="13271"/>
                  <a:pt x="85527" y="13181"/>
                </a:cubicBezTo>
                <a:cubicBezTo>
                  <a:pt x="85550" y="13158"/>
                  <a:pt x="85550" y="13113"/>
                  <a:pt x="85527" y="13090"/>
                </a:cubicBezTo>
                <a:cubicBezTo>
                  <a:pt x="85436" y="13045"/>
                  <a:pt x="85346" y="13000"/>
                  <a:pt x="85391" y="12864"/>
                </a:cubicBezTo>
                <a:lnTo>
                  <a:pt x="85346" y="12841"/>
                </a:lnTo>
                <a:cubicBezTo>
                  <a:pt x="85286" y="12821"/>
                  <a:pt x="85243" y="12747"/>
                  <a:pt x="85155" y="12747"/>
                </a:cubicBezTo>
                <a:cubicBezTo>
                  <a:pt x="85144" y="12747"/>
                  <a:pt x="85132" y="12748"/>
                  <a:pt x="85120" y="12751"/>
                </a:cubicBezTo>
                <a:cubicBezTo>
                  <a:pt x="85108" y="12755"/>
                  <a:pt x="85096" y="12757"/>
                  <a:pt x="85084" y="12757"/>
                </a:cubicBezTo>
                <a:cubicBezTo>
                  <a:pt x="85029" y="12757"/>
                  <a:pt x="84980" y="12716"/>
                  <a:pt x="84961" y="12660"/>
                </a:cubicBezTo>
                <a:cubicBezTo>
                  <a:pt x="84939" y="12615"/>
                  <a:pt x="84871" y="12592"/>
                  <a:pt x="84848" y="12547"/>
                </a:cubicBezTo>
                <a:cubicBezTo>
                  <a:pt x="84865" y="12513"/>
                  <a:pt x="84857" y="12455"/>
                  <a:pt x="84898" y="12455"/>
                </a:cubicBezTo>
                <a:cubicBezTo>
                  <a:pt x="84912" y="12455"/>
                  <a:pt x="84932" y="12462"/>
                  <a:pt x="84961" y="12479"/>
                </a:cubicBezTo>
                <a:cubicBezTo>
                  <a:pt x="84980" y="12498"/>
                  <a:pt x="84983" y="12531"/>
                  <a:pt x="85020" y="12531"/>
                </a:cubicBezTo>
                <a:cubicBezTo>
                  <a:pt x="85028" y="12531"/>
                  <a:pt x="85039" y="12529"/>
                  <a:pt x="85052" y="12524"/>
                </a:cubicBezTo>
                <a:cubicBezTo>
                  <a:pt x="85074" y="12502"/>
                  <a:pt x="85074" y="12479"/>
                  <a:pt x="85052" y="12411"/>
                </a:cubicBezTo>
                <a:cubicBezTo>
                  <a:pt x="84984" y="12253"/>
                  <a:pt x="84848" y="12185"/>
                  <a:pt x="84712" y="12185"/>
                </a:cubicBezTo>
                <a:cubicBezTo>
                  <a:pt x="84599" y="12185"/>
                  <a:pt x="84509" y="12140"/>
                  <a:pt x="84441" y="12049"/>
                </a:cubicBezTo>
                <a:cubicBezTo>
                  <a:pt x="84418" y="12027"/>
                  <a:pt x="84418" y="12004"/>
                  <a:pt x="84395" y="11936"/>
                </a:cubicBezTo>
                <a:cubicBezTo>
                  <a:pt x="84339" y="11861"/>
                  <a:pt x="84298" y="11817"/>
                  <a:pt x="84222" y="11817"/>
                </a:cubicBezTo>
                <a:cubicBezTo>
                  <a:pt x="84206" y="11817"/>
                  <a:pt x="84189" y="11819"/>
                  <a:pt x="84169" y="11823"/>
                </a:cubicBezTo>
                <a:cubicBezTo>
                  <a:pt x="84079" y="11823"/>
                  <a:pt x="83988" y="11823"/>
                  <a:pt x="83943" y="11732"/>
                </a:cubicBezTo>
                <a:cubicBezTo>
                  <a:pt x="83807" y="11551"/>
                  <a:pt x="83581" y="11506"/>
                  <a:pt x="83354" y="11483"/>
                </a:cubicBezTo>
                <a:lnTo>
                  <a:pt x="83354" y="11438"/>
                </a:lnTo>
                <a:cubicBezTo>
                  <a:pt x="83354" y="11280"/>
                  <a:pt x="83354" y="11280"/>
                  <a:pt x="83241" y="11257"/>
                </a:cubicBezTo>
                <a:cubicBezTo>
                  <a:pt x="83151" y="11234"/>
                  <a:pt x="83083" y="11234"/>
                  <a:pt x="83015" y="11212"/>
                </a:cubicBezTo>
                <a:cubicBezTo>
                  <a:pt x="83015" y="11167"/>
                  <a:pt x="82970" y="11144"/>
                  <a:pt x="82970" y="11099"/>
                </a:cubicBezTo>
                <a:cubicBezTo>
                  <a:pt x="82947" y="11008"/>
                  <a:pt x="82902" y="10986"/>
                  <a:pt x="82811" y="10940"/>
                </a:cubicBezTo>
                <a:cubicBezTo>
                  <a:pt x="82789" y="10872"/>
                  <a:pt x="82698" y="10872"/>
                  <a:pt x="82607" y="10872"/>
                </a:cubicBezTo>
                <a:cubicBezTo>
                  <a:pt x="82404" y="10872"/>
                  <a:pt x="82381" y="10827"/>
                  <a:pt x="82336" y="10646"/>
                </a:cubicBezTo>
                <a:cubicBezTo>
                  <a:pt x="82336" y="10607"/>
                  <a:pt x="82336" y="10551"/>
                  <a:pt x="82307" y="10551"/>
                </a:cubicBezTo>
                <a:cubicBezTo>
                  <a:pt x="82302" y="10551"/>
                  <a:pt x="82297" y="10552"/>
                  <a:pt x="82291" y="10555"/>
                </a:cubicBezTo>
                <a:cubicBezTo>
                  <a:pt x="82274" y="10561"/>
                  <a:pt x="82260" y="10564"/>
                  <a:pt x="82249" y="10564"/>
                </a:cubicBezTo>
                <a:cubicBezTo>
                  <a:pt x="82170" y="10564"/>
                  <a:pt x="82214" y="10442"/>
                  <a:pt x="82155" y="10442"/>
                </a:cubicBezTo>
                <a:cubicBezTo>
                  <a:pt x="82132" y="10442"/>
                  <a:pt x="82110" y="10420"/>
                  <a:pt x="82110" y="10420"/>
                </a:cubicBezTo>
                <a:cubicBezTo>
                  <a:pt x="81906" y="10374"/>
                  <a:pt x="81725" y="10329"/>
                  <a:pt x="81612" y="10125"/>
                </a:cubicBezTo>
                <a:cubicBezTo>
                  <a:pt x="81589" y="10080"/>
                  <a:pt x="81499" y="10035"/>
                  <a:pt x="81431" y="10035"/>
                </a:cubicBezTo>
                <a:cubicBezTo>
                  <a:pt x="81363" y="10012"/>
                  <a:pt x="81272" y="10012"/>
                  <a:pt x="81227" y="9967"/>
                </a:cubicBezTo>
                <a:cubicBezTo>
                  <a:pt x="81159" y="9877"/>
                  <a:pt x="81046" y="9854"/>
                  <a:pt x="80978" y="9786"/>
                </a:cubicBezTo>
                <a:cubicBezTo>
                  <a:pt x="80898" y="9754"/>
                  <a:pt x="80795" y="9722"/>
                  <a:pt x="80694" y="9722"/>
                </a:cubicBezTo>
                <a:cubicBezTo>
                  <a:pt x="80652" y="9722"/>
                  <a:pt x="80610" y="9727"/>
                  <a:pt x="80571" y="9741"/>
                </a:cubicBezTo>
                <a:cubicBezTo>
                  <a:pt x="80533" y="9748"/>
                  <a:pt x="80493" y="9753"/>
                  <a:pt x="80451" y="9753"/>
                </a:cubicBezTo>
                <a:cubicBezTo>
                  <a:pt x="80367" y="9753"/>
                  <a:pt x="80276" y="9733"/>
                  <a:pt x="80186" y="9673"/>
                </a:cubicBezTo>
                <a:cubicBezTo>
                  <a:pt x="80134" y="9656"/>
                  <a:pt x="80096" y="9612"/>
                  <a:pt x="80031" y="9612"/>
                </a:cubicBezTo>
                <a:cubicBezTo>
                  <a:pt x="80010" y="9612"/>
                  <a:pt x="79987" y="9617"/>
                  <a:pt x="79960" y="9628"/>
                </a:cubicBezTo>
                <a:cubicBezTo>
                  <a:pt x="79899" y="9628"/>
                  <a:pt x="79829" y="9607"/>
                  <a:pt x="79762" y="9607"/>
                </a:cubicBezTo>
                <a:cubicBezTo>
                  <a:pt x="79728" y="9607"/>
                  <a:pt x="79696" y="9612"/>
                  <a:pt x="79665" y="9628"/>
                </a:cubicBezTo>
                <a:cubicBezTo>
                  <a:pt x="79552" y="9537"/>
                  <a:pt x="79416" y="9582"/>
                  <a:pt x="79303" y="9514"/>
                </a:cubicBezTo>
                <a:cubicBezTo>
                  <a:pt x="79281" y="9469"/>
                  <a:pt x="79213" y="9469"/>
                  <a:pt x="79167" y="9469"/>
                </a:cubicBezTo>
                <a:cubicBezTo>
                  <a:pt x="79100" y="9469"/>
                  <a:pt x="79054" y="9469"/>
                  <a:pt x="79009" y="9424"/>
                </a:cubicBezTo>
                <a:cubicBezTo>
                  <a:pt x="78993" y="9408"/>
                  <a:pt x="78978" y="9382"/>
                  <a:pt x="78947" y="9382"/>
                </a:cubicBezTo>
                <a:cubicBezTo>
                  <a:pt x="78934" y="9382"/>
                  <a:pt x="78917" y="9387"/>
                  <a:pt x="78896" y="9401"/>
                </a:cubicBezTo>
                <a:cubicBezTo>
                  <a:pt x="78886" y="9404"/>
                  <a:pt x="78876" y="9406"/>
                  <a:pt x="78866" y="9406"/>
                </a:cubicBezTo>
                <a:cubicBezTo>
                  <a:pt x="78803" y="9406"/>
                  <a:pt x="78725" y="9353"/>
                  <a:pt x="78647" y="9333"/>
                </a:cubicBezTo>
                <a:cubicBezTo>
                  <a:pt x="78541" y="9263"/>
                  <a:pt x="78407" y="9206"/>
                  <a:pt x="78278" y="9206"/>
                </a:cubicBezTo>
                <a:cubicBezTo>
                  <a:pt x="78242" y="9206"/>
                  <a:pt x="78206" y="9210"/>
                  <a:pt x="78172" y="9220"/>
                </a:cubicBezTo>
                <a:cubicBezTo>
                  <a:pt x="78156" y="9224"/>
                  <a:pt x="78142" y="9226"/>
                  <a:pt x="78130" y="9226"/>
                </a:cubicBezTo>
                <a:cubicBezTo>
                  <a:pt x="78073" y="9226"/>
                  <a:pt x="78054" y="9186"/>
                  <a:pt x="78036" y="9130"/>
                </a:cubicBezTo>
                <a:cubicBezTo>
                  <a:pt x="77970" y="9050"/>
                  <a:pt x="77942" y="9017"/>
                  <a:pt x="77894" y="9017"/>
                </a:cubicBezTo>
                <a:cubicBezTo>
                  <a:pt x="77861" y="9017"/>
                  <a:pt x="77817" y="9034"/>
                  <a:pt x="77742" y="9062"/>
                </a:cubicBezTo>
                <a:cubicBezTo>
                  <a:pt x="77725" y="9070"/>
                  <a:pt x="77708" y="9075"/>
                  <a:pt x="77693" y="9075"/>
                </a:cubicBezTo>
                <a:cubicBezTo>
                  <a:pt x="77666" y="9075"/>
                  <a:pt x="77643" y="9060"/>
                  <a:pt x="77628" y="9017"/>
                </a:cubicBezTo>
                <a:cubicBezTo>
                  <a:pt x="77606" y="8994"/>
                  <a:pt x="77583" y="8971"/>
                  <a:pt x="77538" y="8971"/>
                </a:cubicBezTo>
                <a:cubicBezTo>
                  <a:pt x="77470" y="8949"/>
                  <a:pt x="77402" y="8903"/>
                  <a:pt x="77425" y="8835"/>
                </a:cubicBezTo>
                <a:cubicBezTo>
                  <a:pt x="77425" y="8785"/>
                  <a:pt x="77412" y="8759"/>
                  <a:pt x="77387" y="8759"/>
                </a:cubicBezTo>
                <a:cubicBezTo>
                  <a:pt x="77378" y="8759"/>
                  <a:pt x="77368" y="8762"/>
                  <a:pt x="77357" y="8768"/>
                </a:cubicBezTo>
                <a:cubicBezTo>
                  <a:pt x="77313" y="8774"/>
                  <a:pt x="77282" y="8778"/>
                  <a:pt x="77259" y="8778"/>
                </a:cubicBezTo>
                <a:cubicBezTo>
                  <a:pt x="77198" y="8778"/>
                  <a:pt x="77198" y="8747"/>
                  <a:pt x="77198" y="8632"/>
                </a:cubicBezTo>
                <a:cubicBezTo>
                  <a:pt x="77198" y="8632"/>
                  <a:pt x="77176" y="8609"/>
                  <a:pt x="77176" y="8564"/>
                </a:cubicBezTo>
                <a:cubicBezTo>
                  <a:pt x="77085" y="8609"/>
                  <a:pt x="77040" y="8654"/>
                  <a:pt x="77017" y="8722"/>
                </a:cubicBezTo>
                <a:cubicBezTo>
                  <a:pt x="76927" y="8609"/>
                  <a:pt x="76746" y="8632"/>
                  <a:pt x="76633" y="8519"/>
                </a:cubicBezTo>
                <a:cubicBezTo>
                  <a:pt x="76625" y="8504"/>
                  <a:pt x="76618" y="8498"/>
                  <a:pt x="76610" y="8498"/>
                </a:cubicBezTo>
                <a:cubicBezTo>
                  <a:pt x="76595" y="8498"/>
                  <a:pt x="76580" y="8519"/>
                  <a:pt x="76565" y="8519"/>
                </a:cubicBezTo>
                <a:cubicBezTo>
                  <a:pt x="76526" y="8532"/>
                  <a:pt x="76494" y="8545"/>
                  <a:pt x="76461" y="8545"/>
                </a:cubicBezTo>
                <a:cubicBezTo>
                  <a:pt x="76437" y="8545"/>
                  <a:pt x="76412" y="8538"/>
                  <a:pt x="76384" y="8519"/>
                </a:cubicBezTo>
                <a:cubicBezTo>
                  <a:pt x="76338" y="8451"/>
                  <a:pt x="76452" y="8405"/>
                  <a:pt x="76452" y="8338"/>
                </a:cubicBezTo>
                <a:lnTo>
                  <a:pt x="76406" y="8315"/>
                </a:lnTo>
                <a:lnTo>
                  <a:pt x="76384" y="8315"/>
                </a:lnTo>
                <a:lnTo>
                  <a:pt x="76361" y="8338"/>
                </a:lnTo>
                <a:cubicBezTo>
                  <a:pt x="76304" y="8408"/>
                  <a:pt x="76239" y="8444"/>
                  <a:pt x="76165" y="8444"/>
                </a:cubicBezTo>
                <a:cubicBezTo>
                  <a:pt x="76120" y="8444"/>
                  <a:pt x="76073" y="8431"/>
                  <a:pt x="76022" y="8405"/>
                </a:cubicBezTo>
                <a:cubicBezTo>
                  <a:pt x="75999" y="8405"/>
                  <a:pt x="75999" y="8383"/>
                  <a:pt x="75954" y="8383"/>
                </a:cubicBezTo>
                <a:cubicBezTo>
                  <a:pt x="75931" y="8396"/>
                  <a:pt x="75910" y="8402"/>
                  <a:pt x="75891" y="8402"/>
                </a:cubicBezTo>
                <a:cubicBezTo>
                  <a:pt x="75812" y="8402"/>
                  <a:pt x="75755" y="8315"/>
                  <a:pt x="75682" y="8315"/>
                </a:cubicBezTo>
                <a:cubicBezTo>
                  <a:pt x="75569" y="8315"/>
                  <a:pt x="75478" y="8247"/>
                  <a:pt x="75433" y="8179"/>
                </a:cubicBezTo>
                <a:cubicBezTo>
                  <a:pt x="75373" y="8119"/>
                  <a:pt x="75312" y="8089"/>
                  <a:pt x="75245" y="8089"/>
                </a:cubicBezTo>
                <a:cubicBezTo>
                  <a:pt x="75212" y="8089"/>
                  <a:pt x="75177" y="8096"/>
                  <a:pt x="75139" y="8111"/>
                </a:cubicBezTo>
                <a:cubicBezTo>
                  <a:pt x="75115" y="8117"/>
                  <a:pt x="75097" y="8120"/>
                  <a:pt x="75083" y="8120"/>
                </a:cubicBezTo>
                <a:cubicBezTo>
                  <a:pt x="75047" y="8120"/>
                  <a:pt x="75042" y="8099"/>
                  <a:pt x="75026" y="8066"/>
                </a:cubicBezTo>
                <a:cubicBezTo>
                  <a:pt x="75003" y="7998"/>
                  <a:pt x="74981" y="7953"/>
                  <a:pt x="74935" y="7908"/>
                </a:cubicBezTo>
                <a:cubicBezTo>
                  <a:pt x="74896" y="7809"/>
                  <a:pt x="74839" y="7745"/>
                  <a:pt x="74721" y="7745"/>
                </a:cubicBezTo>
                <a:cubicBezTo>
                  <a:pt x="74703" y="7745"/>
                  <a:pt x="74684" y="7746"/>
                  <a:pt x="74664" y="7749"/>
                </a:cubicBezTo>
                <a:cubicBezTo>
                  <a:pt x="74596" y="7749"/>
                  <a:pt x="74528" y="7726"/>
                  <a:pt x="74460" y="7659"/>
                </a:cubicBezTo>
                <a:cubicBezTo>
                  <a:pt x="74437" y="7636"/>
                  <a:pt x="74437" y="7613"/>
                  <a:pt x="74415" y="7613"/>
                </a:cubicBezTo>
                <a:cubicBezTo>
                  <a:pt x="74302" y="7545"/>
                  <a:pt x="74188" y="7545"/>
                  <a:pt x="74098" y="7545"/>
                </a:cubicBezTo>
                <a:cubicBezTo>
                  <a:pt x="73985" y="7523"/>
                  <a:pt x="73894" y="7387"/>
                  <a:pt x="73781" y="7387"/>
                </a:cubicBezTo>
                <a:cubicBezTo>
                  <a:pt x="73645" y="7387"/>
                  <a:pt x="73555" y="7319"/>
                  <a:pt x="73442" y="7274"/>
                </a:cubicBezTo>
                <a:cubicBezTo>
                  <a:pt x="73351" y="7206"/>
                  <a:pt x="73238" y="7206"/>
                  <a:pt x="73170" y="7161"/>
                </a:cubicBezTo>
                <a:cubicBezTo>
                  <a:pt x="73057" y="7093"/>
                  <a:pt x="72966" y="7093"/>
                  <a:pt x="72853" y="7093"/>
                </a:cubicBezTo>
                <a:cubicBezTo>
                  <a:pt x="72817" y="7093"/>
                  <a:pt x="72773" y="7096"/>
                  <a:pt x="72729" y="7096"/>
                </a:cubicBezTo>
                <a:cubicBezTo>
                  <a:pt x="72661" y="7096"/>
                  <a:pt x="72591" y="7088"/>
                  <a:pt x="72536" y="7048"/>
                </a:cubicBezTo>
                <a:cubicBezTo>
                  <a:pt x="72514" y="7002"/>
                  <a:pt x="72446" y="7002"/>
                  <a:pt x="72446" y="7002"/>
                </a:cubicBezTo>
                <a:cubicBezTo>
                  <a:pt x="72414" y="7027"/>
                  <a:pt x="72386" y="7037"/>
                  <a:pt x="72360" y="7037"/>
                </a:cubicBezTo>
                <a:cubicBezTo>
                  <a:pt x="72291" y="7037"/>
                  <a:pt x="72233" y="6973"/>
                  <a:pt x="72152" y="6957"/>
                </a:cubicBezTo>
                <a:cubicBezTo>
                  <a:pt x="72106" y="6957"/>
                  <a:pt x="72084" y="6934"/>
                  <a:pt x="72061" y="6934"/>
                </a:cubicBezTo>
                <a:cubicBezTo>
                  <a:pt x="71948" y="6934"/>
                  <a:pt x="71835" y="6934"/>
                  <a:pt x="71722" y="6844"/>
                </a:cubicBezTo>
                <a:cubicBezTo>
                  <a:pt x="71710" y="6833"/>
                  <a:pt x="71688" y="6827"/>
                  <a:pt x="71662" y="6827"/>
                </a:cubicBezTo>
                <a:cubicBezTo>
                  <a:pt x="71637" y="6827"/>
                  <a:pt x="71608" y="6833"/>
                  <a:pt x="71586" y="6844"/>
                </a:cubicBezTo>
                <a:cubicBezTo>
                  <a:pt x="71495" y="6844"/>
                  <a:pt x="71427" y="6844"/>
                  <a:pt x="71382" y="6753"/>
                </a:cubicBezTo>
                <a:cubicBezTo>
                  <a:pt x="71314" y="6663"/>
                  <a:pt x="71269" y="6663"/>
                  <a:pt x="71178" y="6663"/>
                </a:cubicBezTo>
                <a:cubicBezTo>
                  <a:pt x="71156" y="6663"/>
                  <a:pt x="71088" y="6663"/>
                  <a:pt x="71065" y="6640"/>
                </a:cubicBezTo>
                <a:cubicBezTo>
                  <a:pt x="70907" y="6527"/>
                  <a:pt x="70726" y="6482"/>
                  <a:pt x="70522" y="6391"/>
                </a:cubicBezTo>
                <a:cubicBezTo>
                  <a:pt x="70481" y="6377"/>
                  <a:pt x="70440" y="6355"/>
                  <a:pt x="70393" y="6355"/>
                </a:cubicBezTo>
                <a:cubicBezTo>
                  <a:pt x="70363" y="6355"/>
                  <a:pt x="70331" y="6365"/>
                  <a:pt x="70296" y="6391"/>
                </a:cubicBezTo>
                <a:cubicBezTo>
                  <a:pt x="70281" y="6406"/>
                  <a:pt x="70263" y="6414"/>
                  <a:pt x="70245" y="6414"/>
                </a:cubicBezTo>
                <a:cubicBezTo>
                  <a:pt x="70210" y="6414"/>
                  <a:pt x="70175" y="6384"/>
                  <a:pt x="70160" y="6323"/>
                </a:cubicBezTo>
                <a:cubicBezTo>
                  <a:pt x="70137" y="6301"/>
                  <a:pt x="70137" y="6278"/>
                  <a:pt x="70115" y="6255"/>
                </a:cubicBezTo>
                <a:cubicBezTo>
                  <a:pt x="70066" y="6206"/>
                  <a:pt x="70005" y="6169"/>
                  <a:pt x="69950" y="6169"/>
                </a:cubicBezTo>
                <a:cubicBezTo>
                  <a:pt x="69928" y="6169"/>
                  <a:pt x="69907" y="6175"/>
                  <a:pt x="69888" y="6188"/>
                </a:cubicBezTo>
                <a:cubicBezTo>
                  <a:pt x="69866" y="6199"/>
                  <a:pt x="69843" y="6204"/>
                  <a:pt x="69823" y="6204"/>
                </a:cubicBezTo>
                <a:cubicBezTo>
                  <a:pt x="69803" y="6204"/>
                  <a:pt x="69786" y="6199"/>
                  <a:pt x="69775" y="6188"/>
                </a:cubicBezTo>
                <a:cubicBezTo>
                  <a:pt x="69662" y="6097"/>
                  <a:pt x="69549" y="6074"/>
                  <a:pt x="69504" y="5939"/>
                </a:cubicBezTo>
                <a:cubicBezTo>
                  <a:pt x="69408" y="5939"/>
                  <a:pt x="69323" y="6006"/>
                  <a:pt x="69234" y="6006"/>
                </a:cubicBezTo>
                <a:cubicBezTo>
                  <a:pt x="69197" y="6006"/>
                  <a:pt x="69159" y="5994"/>
                  <a:pt x="69119" y="5961"/>
                </a:cubicBezTo>
                <a:cubicBezTo>
                  <a:pt x="69119" y="5961"/>
                  <a:pt x="69096" y="5984"/>
                  <a:pt x="69051" y="5984"/>
                </a:cubicBezTo>
                <a:cubicBezTo>
                  <a:pt x="69006" y="6029"/>
                  <a:pt x="69006" y="6074"/>
                  <a:pt x="68938" y="6097"/>
                </a:cubicBezTo>
                <a:cubicBezTo>
                  <a:pt x="68915" y="6097"/>
                  <a:pt x="68893" y="6074"/>
                  <a:pt x="68870" y="6074"/>
                </a:cubicBezTo>
                <a:cubicBezTo>
                  <a:pt x="68893" y="6052"/>
                  <a:pt x="68893" y="6029"/>
                  <a:pt x="68915" y="5984"/>
                </a:cubicBezTo>
                <a:cubicBezTo>
                  <a:pt x="68915" y="5961"/>
                  <a:pt x="68938" y="5939"/>
                  <a:pt x="68915" y="5939"/>
                </a:cubicBezTo>
                <a:cubicBezTo>
                  <a:pt x="68915" y="5939"/>
                  <a:pt x="68895" y="5929"/>
                  <a:pt x="68882" y="5929"/>
                </a:cubicBezTo>
                <a:cubicBezTo>
                  <a:pt x="68875" y="5929"/>
                  <a:pt x="68870" y="5931"/>
                  <a:pt x="68870" y="5939"/>
                </a:cubicBezTo>
                <a:cubicBezTo>
                  <a:pt x="68825" y="5939"/>
                  <a:pt x="68802" y="5961"/>
                  <a:pt x="68779" y="5984"/>
                </a:cubicBezTo>
                <a:cubicBezTo>
                  <a:pt x="68689" y="5984"/>
                  <a:pt x="68644" y="6052"/>
                  <a:pt x="68598" y="6097"/>
                </a:cubicBezTo>
                <a:cubicBezTo>
                  <a:pt x="68576" y="6097"/>
                  <a:pt x="68553" y="6074"/>
                  <a:pt x="68530" y="6074"/>
                </a:cubicBezTo>
                <a:cubicBezTo>
                  <a:pt x="68504" y="6048"/>
                  <a:pt x="68485" y="6037"/>
                  <a:pt x="68470" y="6037"/>
                </a:cubicBezTo>
                <a:cubicBezTo>
                  <a:pt x="68459" y="6037"/>
                  <a:pt x="68449" y="6042"/>
                  <a:pt x="68440" y="6052"/>
                </a:cubicBezTo>
                <a:cubicBezTo>
                  <a:pt x="68429" y="6052"/>
                  <a:pt x="68406" y="6046"/>
                  <a:pt x="68383" y="6046"/>
                </a:cubicBezTo>
                <a:cubicBezTo>
                  <a:pt x="68361" y="6046"/>
                  <a:pt x="68338" y="6052"/>
                  <a:pt x="68327" y="6074"/>
                </a:cubicBezTo>
                <a:cubicBezTo>
                  <a:pt x="68256" y="6088"/>
                  <a:pt x="68195" y="6120"/>
                  <a:pt x="68131" y="6120"/>
                </a:cubicBezTo>
                <a:cubicBezTo>
                  <a:pt x="68092" y="6120"/>
                  <a:pt x="68053" y="6108"/>
                  <a:pt x="68010" y="6074"/>
                </a:cubicBezTo>
                <a:cubicBezTo>
                  <a:pt x="68010" y="6029"/>
                  <a:pt x="68100" y="5984"/>
                  <a:pt x="68078" y="5916"/>
                </a:cubicBezTo>
                <a:cubicBezTo>
                  <a:pt x="68048" y="5903"/>
                  <a:pt x="68022" y="5898"/>
                  <a:pt x="67999" y="5898"/>
                </a:cubicBezTo>
                <a:cubicBezTo>
                  <a:pt x="67901" y="5898"/>
                  <a:pt x="67857" y="6001"/>
                  <a:pt x="67784" y="6074"/>
                </a:cubicBezTo>
                <a:lnTo>
                  <a:pt x="67670" y="5961"/>
                </a:lnTo>
                <a:cubicBezTo>
                  <a:pt x="67625" y="5961"/>
                  <a:pt x="67580" y="5939"/>
                  <a:pt x="67535" y="5939"/>
                </a:cubicBezTo>
                <a:cubicBezTo>
                  <a:pt x="67557" y="5916"/>
                  <a:pt x="67580" y="5871"/>
                  <a:pt x="67557" y="5825"/>
                </a:cubicBezTo>
                <a:cubicBezTo>
                  <a:pt x="67545" y="5788"/>
                  <a:pt x="67519" y="5771"/>
                  <a:pt x="67494" y="5771"/>
                </a:cubicBezTo>
                <a:cubicBezTo>
                  <a:pt x="67474" y="5771"/>
                  <a:pt x="67454" y="5782"/>
                  <a:pt x="67444" y="5803"/>
                </a:cubicBezTo>
                <a:cubicBezTo>
                  <a:pt x="67394" y="5853"/>
                  <a:pt x="67347" y="5872"/>
                  <a:pt x="67301" y="5872"/>
                </a:cubicBezTo>
                <a:cubicBezTo>
                  <a:pt x="67222" y="5872"/>
                  <a:pt x="67145" y="5815"/>
                  <a:pt x="67059" y="5758"/>
                </a:cubicBezTo>
                <a:cubicBezTo>
                  <a:pt x="66969" y="5712"/>
                  <a:pt x="66856" y="5712"/>
                  <a:pt x="66788" y="5622"/>
                </a:cubicBezTo>
                <a:cubicBezTo>
                  <a:pt x="66776" y="5610"/>
                  <a:pt x="66765" y="5605"/>
                  <a:pt x="66754" y="5605"/>
                </a:cubicBezTo>
                <a:cubicBezTo>
                  <a:pt x="66742" y="5605"/>
                  <a:pt x="66731" y="5610"/>
                  <a:pt x="66720" y="5622"/>
                </a:cubicBezTo>
                <a:cubicBezTo>
                  <a:pt x="66690" y="5622"/>
                  <a:pt x="66670" y="5632"/>
                  <a:pt x="66653" y="5632"/>
                </a:cubicBezTo>
                <a:cubicBezTo>
                  <a:pt x="66644" y="5632"/>
                  <a:pt x="66637" y="5629"/>
                  <a:pt x="66629" y="5622"/>
                </a:cubicBezTo>
                <a:cubicBezTo>
                  <a:pt x="66593" y="5573"/>
                  <a:pt x="66563" y="5551"/>
                  <a:pt x="66529" y="5551"/>
                </a:cubicBezTo>
                <a:cubicBezTo>
                  <a:pt x="66500" y="5551"/>
                  <a:pt x="66468" y="5568"/>
                  <a:pt x="66426" y="5599"/>
                </a:cubicBezTo>
                <a:cubicBezTo>
                  <a:pt x="66414" y="5605"/>
                  <a:pt x="66402" y="5608"/>
                  <a:pt x="66389" y="5608"/>
                </a:cubicBezTo>
                <a:cubicBezTo>
                  <a:pt x="66349" y="5608"/>
                  <a:pt x="66307" y="5582"/>
                  <a:pt x="66290" y="5531"/>
                </a:cubicBezTo>
                <a:cubicBezTo>
                  <a:pt x="66267" y="5486"/>
                  <a:pt x="66222" y="5463"/>
                  <a:pt x="66154" y="5463"/>
                </a:cubicBezTo>
                <a:cubicBezTo>
                  <a:pt x="66122" y="5468"/>
                  <a:pt x="66094" y="5471"/>
                  <a:pt x="66070" y="5471"/>
                </a:cubicBezTo>
                <a:cubicBezTo>
                  <a:pt x="65971" y="5471"/>
                  <a:pt x="65928" y="5427"/>
                  <a:pt x="65928" y="5282"/>
                </a:cubicBezTo>
                <a:lnTo>
                  <a:pt x="65882" y="5282"/>
                </a:lnTo>
                <a:cubicBezTo>
                  <a:pt x="65837" y="5260"/>
                  <a:pt x="65815" y="5237"/>
                  <a:pt x="65815" y="5169"/>
                </a:cubicBezTo>
                <a:cubicBezTo>
                  <a:pt x="65769" y="5124"/>
                  <a:pt x="65882" y="5079"/>
                  <a:pt x="65769" y="5056"/>
                </a:cubicBezTo>
                <a:cubicBezTo>
                  <a:pt x="65611" y="5260"/>
                  <a:pt x="65317" y="5079"/>
                  <a:pt x="65158" y="5260"/>
                </a:cubicBezTo>
                <a:lnTo>
                  <a:pt x="65068" y="5260"/>
                </a:lnTo>
                <a:cubicBezTo>
                  <a:pt x="65022" y="5260"/>
                  <a:pt x="64955" y="5260"/>
                  <a:pt x="64932" y="5192"/>
                </a:cubicBezTo>
                <a:cubicBezTo>
                  <a:pt x="64909" y="5146"/>
                  <a:pt x="64977" y="5146"/>
                  <a:pt x="65022" y="5079"/>
                </a:cubicBezTo>
                <a:cubicBezTo>
                  <a:pt x="65022" y="5056"/>
                  <a:pt x="65045" y="5033"/>
                  <a:pt x="65022" y="5011"/>
                </a:cubicBezTo>
                <a:cubicBezTo>
                  <a:pt x="64977" y="4965"/>
                  <a:pt x="64955" y="4965"/>
                  <a:pt x="64909" y="4965"/>
                </a:cubicBezTo>
                <a:cubicBezTo>
                  <a:pt x="64841" y="5011"/>
                  <a:pt x="64819" y="5056"/>
                  <a:pt x="64796" y="5079"/>
                </a:cubicBezTo>
                <a:cubicBezTo>
                  <a:pt x="64751" y="5124"/>
                  <a:pt x="64728" y="5169"/>
                  <a:pt x="64683" y="5169"/>
                </a:cubicBezTo>
                <a:cubicBezTo>
                  <a:pt x="64638" y="5169"/>
                  <a:pt x="64592" y="5169"/>
                  <a:pt x="64592" y="5124"/>
                </a:cubicBezTo>
                <a:cubicBezTo>
                  <a:pt x="64638" y="4965"/>
                  <a:pt x="64525" y="4920"/>
                  <a:pt x="64479" y="4830"/>
                </a:cubicBezTo>
                <a:cubicBezTo>
                  <a:pt x="64411" y="4852"/>
                  <a:pt x="64411" y="4897"/>
                  <a:pt x="64411" y="4920"/>
                </a:cubicBezTo>
                <a:cubicBezTo>
                  <a:pt x="64411" y="5011"/>
                  <a:pt x="64366" y="5056"/>
                  <a:pt x="64298" y="5056"/>
                </a:cubicBezTo>
                <a:cubicBezTo>
                  <a:pt x="64290" y="5060"/>
                  <a:pt x="64282" y="5062"/>
                  <a:pt x="64273" y="5062"/>
                </a:cubicBezTo>
                <a:cubicBezTo>
                  <a:pt x="64230" y="5062"/>
                  <a:pt x="64177" y="5018"/>
                  <a:pt x="64140" y="4943"/>
                </a:cubicBezTo>
                <a:cubicBezTo>
                  <a:pt x="64117" y="4852"/>
                  <a:pt x="64049" y="4807"/>
                  <a:pt x="64004" y="4716"/>
                </a:cubicBezTo>
                <a:cubicBezTo>
                  <a:pt x="63981" y="4705"/>
                  <a:pt x="63964" y="4699"/>
                  <a:pt x="63947" y="4699"/>
                </a:cubicBezTo>
                <a:cubicBezTo>
                  <a:pt x="63930" y="4699"/>
                  <a:pt x="63913" y="4705"/>
                  <a:pt x="63891" y="4716"/>
                </a:cubicBezTo>
                <a:cubicBezTo>
                  <a:pt x="63846" y="4739"/>
                  <a:pt x="63823" y="4739"/>
                  <a:pt x="63800" y="4784"/>
                </a:cubicBezTo>
                <a:cubicBezTo>
                  <a:pt x="63738" y="4809"/>
                  <a:pt x="63703" y="4827"/>
                  <a:pt x="63673" y="4827"/>
                </a:cubicBezTo>
                <a:cubicBezTo>
                  <a:pt x="63649" y="4827"/>
                  <a:pt x="63627" y="4815"/>
                  <a:pt x="63597" y="4784"/>
                </a:cubicBezTo>
                <a:cubicBezTo>
                  <a:pt x="63551" y="4694"/>
                  <a:pt x="63483" y="4694"/>
                  <a:pt x="63393" y="4694"/>
                </a:cubicBezTo>
                <a:cubicBezTo>
                  <a:pt x="63325" y="4694"/>
                  <a:pt x="63280" y="4626"/>
                  <a:pt x="63348" y="4558"/>
                </a:cubicBezTo>
                <a:cubicBezTo>
                  <a:pt x="63348" y="4513"/>
                  <a:pt x="63348" y="4490"/>
                  <a:pt x="63325" y="4490"/>
                </a:cubicBezTo>
                <a:cubicBezTo>
                  <a:pt x="63257" y="4558"/>
                  <a:pt x="63167" y="4581"/>
                  <a:pt x="63099" y="4581"/>
                </a:cubicBezTo>
                <a:cubicBezTo>
                  <a:pt x="63078" y="4578"/>
                  <a:pt x="63058" y="4576"/>
                  <a:pt x="63038" y="4576"/>
                </a:cubicBezTo>
                <a:cubicBezTo>
                  <a:pt x="62911" y="4576"/>
                  <a:pt x="62812" y="4638"/>
                  <a:pt x="62714" y="4716"/>
                </a:cubicBezTo>
                <a:cubicBezTo>
                  <a:pt x="62691" y="4716"/>
                  <a:pt x="62669" y="4694"/>
                  <a:pt x="62646" y="4694"/>
                </a:cubicBezTo>
                <a:cubicBezTo>
                  <a:pt x="62601" y="4694"/>
                  <a:pt x="62578" y="4694"/>
                  <a:pt x="62578" y="4671"/>
                </a:cubicBezTo>
                <a:lnTo>
                  <a:pt x="62556" y="4626"/>
                </a:lnTo>
                <a:cubicBezTo>
                  <a:pt x="62556" y="4610"/>
                  <a:pt x="62567" y="4594"/>
                  <a:pt x="62582" y="4594"/>
                </a:cubicBezTo>
                <a:cubicBezTo>
                  <a:pt x="62588" y="4594"/>
                  <a:pt x="62594" y="4597"/>
                  <a:pt x="62601" y="4603"/>
                </a:cubicBezTo>
                <a:cubicBezTo>
                  <a:pt x="62646" y="4603"/>
                  <a:pt x="62646" y="4626"/>
                  <a:pt x="62669" y="4626"/>
                </a:cubicBezTo>
                <a:cubicBezTo>
                  <a:pt x="62691" y="4626"/>
                  <a:pt x="62714" y="4603"/>
                  <a:pt x="62714" y="4581"/>
                </a:cubicBezTo>
                <a:cubicBezTo>
                  <a:pt x="62691" y="4490"/>
                  <a:pt x="62646" y="4445"/>
                  <a:pt x="62556" y="4400"/>
                </a:cubicBezTo>
                <a:cubicBezTo>
                  <a:pt x="62534" y="4394"/>
                  <a:pt x="62513" y="4391"/>
                  <a:pt x="62492" y="4391"/>
                </a:cubicBezTo>
                <a:cubicBezTo>
                  <a:pt x="62426" y="4391"/>
                  <a:pt x="62369" y="4421"/>
                  <a:pt x="62352" y="4490"/>
                </a:cubicBezTo>
                <a:cubicBezTo>
                  <a:pt x="62307" y="4490"/>
                  <a:pt x="62261" y="4467"/>
                  <a:pt x="62216" y="4467"/>
                </a:cubicBezTo>
                <a:cubicBezTo>
                  <a:pt x="62182" y="4434"/>
                  <a:pt x="62154" y="4417"/>
                  <a:pt x="62131" y="4417"/>
                </a:cubicBezTo>
                <a:cubicBezTo>
                  <a:pt x="62109" y="4417"/>
                  <a:pt x="62092" y="4434"/>
                  <a:pt x="62080" y="4467"/>
                </a:cubicBezTo>
                <a:cubicBezTo>
                  <a:pt x="62035" y="4467"/>
                  <a:pt x="62035" y="4490"/>
                  <a:pt x="62012" y="4490"/>
                </a:cubicBezTo>
                <a:cubicBezTo>
                  <a:pt x="61967" y="4490"/>
                  <a:pt x="61922" y="4467"/>
                  <a:pt x="61877" y="4467"/>
                </a:cubicBezTo>
                <a:cubicBezTo>
                  <a:pt x="61877" y="4445"/>
                  <a:pt x="61854" y="4445"/>
                  <a:pt x="61854" y="4400"/>
                </a:cubicBezTo>
                <a:cubicBezTo>
                  <a:pt x="61809" y="4366"/>
                  <a:pt x="61786" y="4349"/>
                  <a:pt x="61766" y="4349"/>
                </a:cubicBezTo>
                <a:cubicBezTo>
                  <a:pt x="61746" y="4349"/>
                  <a:pt x="61730" y="4366"/>
                  <a:pt x="61696" y="4400"/>
                </a:cubicBezTo>
                <a:lnTo>
                  <a:pt x="61650" y="4400"/>
                </a:lnTo>
                <a:cubicBezTo>
                  <a:pt x="61560" y="4377"/>
                  <a:pt x="61582" y="4264"/>
                  <a:pt x="61537" y="4241"/>
                </a:cubicBezTo>
                <a:lnTo>
                  <a:pt x="61469" y="4241"/>
                </a:lnTo>
                <a:cubicBezTo>
                  <a:pt x="61424" y="4241"/>
                  <a:pt x="61401" y="4219"/>
                  <a:pt x="61333" y="4219"/>
                </a:cubicBezTo>
                <a:cubicBezTo>
                  <a:pt x="61333" y="4173"/>
                  <a:pt x="61356" y="4173"/>
                  <a:pt x="61356" y="4151"/>
                </a:cubicBezTo>
                <a:cubicBezTo>
                  <a:pt x="61356" y="4128"/>
                  <a:pt x="61401" y="4128"/>
                  <a:pt x="61356" y="4105"/>
                </a:cubicBezTo>
                <a:cubicBezTo>
                  <a:pt x="61349" y="4091"/>
                  <a:pt x="61342" y="4086"/>
                  <a:pt x="61336" y="4086"/>
                </a:cubicBezTo>
                <a:cubicBezTo>
                  <a:pt x="61322" y="4086"/>
                  <a:pt x="61311" y="4112"/>
                  <a:pt x="61311" y="4128"/>
                </a:cubicBezTo>
                <a:lnTo>
                  <a:pt x="61311" y="4151"/>
                </a:lnTo>
                <a:cubicBezTo>
                  <a:pt x="61295" y="4147"/>
                  <a:pt x="61279" y="4145"/>
                  <a:pt x="61263" y="4145"/>
                </a:cubicBezTo>
                <a:cubicBezTo>
                  <a:pt x="61190" y="4145"/>
                  <a:pt x="61122" y="4185"/>
                  <a:pt x="61084" y="4241"/>
                </a:cubicBezTo>
                <a:cubicBezTo>
                  <a:pt x="61031" y="4198"/>
                  <a:pt x="61003" y="4176"/>
                  <a:pt x="60978" y="4176"/>
                </a:cubicBezTo>
                <a:cubicBezTo>
                  <a:pt x="60951" y="4176"/>
                  <a:pt x="60929" y="4204"/>
                  <a:pt x="60881" y="4264"/>
                </a:cubicBezTo>
                <a:cubicBezTo>
                  <a:pt x="60858" y="4332"/>
                  <a:pt x="60836" y="4332"/>
                  <a:pt x="60768" y="4332"/>
                </a:cubicBezTo>
                <a:cubicBezTo>
                  <a:pt x="60745" y="4332"/>
                  <a:pt x="60722" y="4286"/>
                  <a:pt x="60677" y="4286"/>
                </a:cubicBezTo>
                <a:cubicBezTo>
                  <a:pt x="60668" y="4286"/>
                  <a:pt x="60655" y="4283"/>
                  <a:pt x="60641" y="4283"/>
                </a:cubicBezTo>
                <a:cubicBezTo>
                  <a:pt x="60618" y="4283"/>
                  <a:pt x="60591" y="4291"/>
                  <a:pt x="60564" y="4332"/>
                </a:cubicBezTo>
                <a:cubicBezTo>
                  <a:pt x="60541" y="4332"/>
                  <a:pt x="60519" y="4286"/>
                  <a:pt x="60496" y="4286"/>
                </a:cubicBezTo>
                <a:cubicBezTo>
                  <a:pt x="60496" y="4241"/>
                  <a:pt x="60451" y="4219"/>
                  <a:pt x="60541" y="4173"/>
                </a:cubicBezTo>
                <a:cubicBezTo>
                  <a:pt x="60564" y="4173"/>
                  <a:pt x="60632" y="4151"/>
                  <a:pt x="60654" y="4151"/>
                </a:cubicBezTo>
                <a:cubicBezTo>
                  <a:pt x="60677" y="4151"/>
                  <a:pt x="60677" y="4128"/>
                  <a:pt x="60677" y="4105"/>
                </a:cubicBezTo>
                <a:cubicBezTo>
                  <a:pt x="60677" y="4060"/>
                  <a:pt x="60654" y="4060"/>
                  <a:pt x="60632" y="4037"/>
                </a:cubicBezTo>
                <a:cubicBezTo>
                  <a:pt x="60598" y="4026"/>
                  <a:pt x="60575" y="4020"/>
                  <a:pt x="60555" y="4020"/>
                </a:cubicBezTo>
                <a:cubicBezTo>
                  <a:pt x="60536" y="4020"/>
                  <a:pt x="60519" y="4026"/>
                  <a:pt x="60496" y="4037"/>
                </a:cubicBezTo>
                <a:cubicBezTo>
                  <a:pt x="60428" y="4060"/>
                  <a:pt x="60383" y="4105"/>
                  <a:pt x="60315" y="4151"/>
                </a:cubicBezTo>
                <a:cubicBezTo>
                  <a:pt x="60179" y="4128"/>
                  <a:pt x="60043" y="4060"/>
                  <a:pt x="59885" y="4037"/>
                </a:cubicBezTo>
                <a:cubicBezTo>
                  <a:pt x="59855" y="4037"/>
                  <a:pt x="59835" y="4027"/>
                  <a:pt x="59805" y="4027"/>
                </a:cubicBezTo>
                <a:cubicBezTo>
                  <a:pt x="59789" y="4027"/>
                  <a:pt x="59772" y="4030"/>
                  <a:pt x="59749" y="4037"/>
                </a:cubicBezTo>
                <a:cubicBezTo>
                  <a:pt x="59738" y="4037"/>
                  <a:pt x="59715" y="4032"/>
                  <a:pt x="59693" y="4032"/>
                </a:cubicBezTo>
                <a:cubicBezTo>
                  <a:pt x="59670" y="4032"/>
                  <a:pt x="59647" y="4037"/>
                  <a:pt x="59636" y="4060"/>
                </a:cubicBezTo>
                <a:cubicBezTo>
                  <a:pt x="59523" y="4060"/>
                  <a:pt x="59478" y="3992"/>
                  <a:pt x="59387" y="3947"/>
                </a:cubicBezTo>
                <a:lnTo>
                  <a:pt x="59183" y="3947"/>
                </a:lnTo>
                <a:cubicBezTo>
                  <a:pt x="59161" y="3947"/>
                  <a:pt x="59138" y="3924"/>
                  <a:pt x="59093" y="3924"/>
                </a:cubicBezTo>
                <a:cubicBezTo>
                  <a:pt x="59080" y="3898"/>
                  <a:pt x="59066" y="3887"/>
                  <a:pt x="59053" y="3887"/>
                </a:cubicBezTo>
                <a:cubicBezTo>
                  <a:pt x="59044" y="3887"/>
                  <a:pt x="59034" y="3892"/>
                  <a:pt x="59025" y="3902"/>
                </a:cubicBezTo>
                <a:cubicBezTo>
                  <a:pt x="58991" y="3890"/>
                  <a:pt x="58963" y="3885"/>
                  <a:pt x="58934" y="3885"/>
                </a:cubicBezTo>
                <a:cubicBezTo>
                  <a:pt x="58906" y="3885"/>
                  <a:pt x="58878" y="3890"/>
                  <a:pt x="58844" y="3902"/>
                </a:cubicBezTo>
                <a:cubicBezTo>
                  <a:pt x="58821" y="3913"/>
                  <a:pt x="58793" y="3919"/>
                  <a:pt x="58765" y="3919"/>
                </a:cubicBezTo>
                <a:cubicBezTo>
                  <a:pt x="58736" y="3919"/>
                  <a:pt x="58708" y="3913"/>
                  <a:pt x="58686" y="3902"/>
                </a:cubicBezTo>
                <a:cubicBezTo>
                  <a:pt x="58618" y="3902"/>
                  <a:pt x="58595" y="3879"/>
                  <a:pt x="58527" y="3879"/>
                </a:cubicBezTo>
                <a:cubicBezTo>
                  <a:pt x="58504" y="3811"/>
                  <a:pt x="58482" y="3811"/>
                  <a:pt x="58414" y="3789"/>
                </a:cubicBezTo>
                <a:cubicBezTo>
                  <a:pt x="58233" y="3721"/>
                  <a:pt x="58007" y="3698"/>
                  <a:pt x="57803" y="3585"/>
                </a:cubicBezTo>
                <a:cubicBezTo>
                  <a:pt x="57780" y="3562"/>
                  <a:pt x="57712" y="3540"/>
                  <a:pt x="57667" y="3540"/>
                </a:cubicBezTo>
                <a:cubicBezTo>
                  <a:pt x="57655" y="3543"/>
                  <a:pt x="57643" y="3544"/>
                  <a:pt x="57632" y="3544"/>
                </a:cubicBezTo>
                <a:cubicBezTo>
                  <a:pt x="57559" y="3544"/>
                  <a:pt x="57506" y="3485"/>
                  <a:pt x="57486" y="3426"/>
                </a:cubicBezTo>
                <a:cubicBezTo>
                  <a:pt x="57463" y="3359"/>
                  <a:pt x="57441" y="3336"/>
                  <a:pt x="57373" y="3336"/>
                </a:cubicBezTo>
                <a:cubicBezTo>
                  <a:pt x="57328" y="3336"/>
                  <a:pt x="57282" y="3359"/>
                  <a:pt x="57237" y="3359"/>
                </a:cubicBezTo>
                <a:cubicBezTo>
                  <a:pt x="57209" y="3368"/>
                  <a:pt x="57185" y="3373"/>
                  <a:pt x="57164" y="3373"/>
                </a:cubicBezTo>
                <a:cubicBezTo>
                  <a:pt x="57136" y="3373"/>
                  <a:pt x="57115" y="3362"/>
                  <a:pt x="57101" y="3336"/>
                </a:cubicBezTo>
                <a:cubicBezTo>
                  <a:pt x="57056" y="3313"/>
                  <a:pt x="57033" y="3313"/>
                  <a:pt x="56988" y="3313"/>
                </a:cubicBezTo>
                <a:cubicBezTo>
                  <a:pt x="56941" y="3319"/>
                  <a:pt x="56906" y="3324"/>
                  <a:pt x="56878" y="3324"/>
                </a:cubicBezTo>
                <a:cubicBezTo>
                  <a:pt x="56801" y="3324"/>
                  <a:pt x="56783" y="3289"/>
                  <a:pt x="56717" y="3155"/>
                </a:cubicBezTo>
                <a:cubicBezTo>
                  <a:pt x="56694" y="3110"/>
                  <a:pt x="56649" y="3042"/>
                  <a:pt x="56603" y="2996"/>
                </a:cubicBezTo>
                <a:lnTo>
                  <a:pt x="56581" y="2996"/>
                </a:lnTo>
                <a:cubicBezTo>
                  <a:pt x="56516" y="3013"/>
                  <a:pt x="56463" y="3086"/>
                  <a:pt x="56381" y="3086"/>
                </a:cubicBezTo>
                <a:cubicBezTo>
                  <a:pt x="56347" y="3086"/>
                  <a:pt x="56309" y="3074"/>
                  <a:pt x="56264" y="3042"/>
                </a:cubicBezTo>
                <a:lnTo>
                  <a:pt x="56219" y="3042"/>
                </a:lnTo>
                <a:cubicBezTo>
                  <a:pt x="56083" y="3132"/>
                  <a:pt x="55924" y="3132"/>
                  <a:pt x="55789" y="3200"/>
                </a:cubicBezTo>
                <a:cubicBezTo>
                  <a:pt x="55675" y="3132"/>
                  <a:pt x="55630" y="3087"/>
                  <a:pt x="55585" y="2974"/>
                </a:cubicBezTo>
                <a:cubicBezTo>
                  <a:pt x="55572" y="2921"/>
                  <a:pt x="55558" y="2899"/>
                  <a:pt x="55536" y="2899"/>
                </a:cubicBezTo>
                <a:cubicBezTo>
                  <a:pt x="55520" y="2899"/>
                  <a:pt x="55500" y="2910"/>
                  <a:pt x="55472" y="2928"/>
                </a:cubicBezTo>
                <a:lnTo>
                  <a:pt x="55427" y="2996"/>
                </a:lnTo>
                <a:cubicBezTo>
                  <a:pt x="55367" y="3056"/>
                  <a:pt x="55339" y="3084"/>
                  <a:pt x="55305" y="3084"/>
                </a:cubicBezTo>
                <a:cubicBezTo>
                  <a:pt x="55276" y="3084"/>
                  <a:pt x="55242" y="3062"/>
                  <a:pt x="55178" y="3019"/>
                </a:cubicBezTo>
                <a:cubicBezTo>
                  <a:pt x="55110" y="2996"/>
                  <a:pt x="55087" y="2974"/>
                  <a:pt x="55064" y="2883"/>
                </a:cubicBezTo>
                <a:cubicBezTo>
                  <a:pt x="55019" y="2815"/>
                  <a:pt x="54974" y="2770"/>
                  <a:pt x="54906" y="2747"/>
                </a:cubicBezTo>
                <a:cubicBezTo>
                  <a:pt x="54893" y="2735"/>
                  <a:pt x="54877" y="2729"/>
                  <a:pt x="54860" y="2729"/>
                </a:cubicBezTo>
                <a:cubicBezTo>
                  <a:pt x="54817" y="2729"/>
                  <a:pt x="54770" y="2766"/>
                  <a:pt x="54770" y="2815"/>
                </a:cubicBezTo>
                <a:cubicBezTo>
                  <a:pt x="54753" y="2866"/>
                  <a:pt x="54774" y="2892"/>
                  <a:pt x="54815" y="2892"/>
                </a:cubicBezTo>
                <a:cubicBezTo>
                  <a:pt x="54828" y="2892"/>
                  <a:pt x="54844" y="2889"/>
                  <a:pt x="54861" y="2883"/>
                </a:cubicBezTo>
                <a:lnTo>
                  <a:pt x="54883" y="2883"/>
                </a:lnTo>
                <a:cubicBezTo>
                  <a:pt x="54951" y="2883"/>
                  <a:pt x="54974" y="2928"/>
                  <a:pt x="54974" y="2996"/>
                </a:cubicBezTo>
                <a:cubicBezTo>
                  <a:pt x="54974" y="3042"/>
                  <a:pt x="54929" y="3042"/>
                  <a:pt x="54883" y="3042"/>
                </a:cubicBezTo>
                <a:cubicBezTo>
                  <a:pt x="54838" y="3042"/>
                  <a:pt x="54793" y="3019"/>
                  <a:pt x="54748" y="3019"/>
                </a:cubicBezTo>
                <a:cubicBezTo>
                  <a:pt x="54702" y="3019"/>
                  <a:pt x="54667" y="3009"/>
                  <a:pt x="54629" y="3009"/>
                </a:cubicBezTo>
                <a:cubicBezTo>
                  <a:pt x="54609" y="3009"/>
                  <a:pt x="54589" y="3011"/>
                  <a:pt x="54566" y="3019"/>
                </a:cubicBezTo>
                <a:cubicBezTo>
                  <a:pt x="54542" y="3044"/>
                  <a:pt x="54514" y="3054"/>
                  <a:pt x="54484" y="3054"/>
                </a:cubicBezTo>
                <a:cubicBezTo>
                  <a:pt x="54432" y="3054"/>
                  <a:pt x="54375" y="3025"/>
                  <a:pt x="54318" y="2996"/>
                </a:cubicBezTo>
                <a:cubicBezTo>
                  <a:pt x="54263" y="2956"/>
                  <a:pt x="54217" y="2923"/>
                  <a:pt x="54169" y="2923"/>
                </a:cubicBezTo>
                <a:cubicBezTo>
                  <a:pt x="54137" y="2923"/>
                  <a:pt x="54105" y="2938"/>
                  <a:pt x="54069" y="2974"/>
                </a:cubicBezTo>
                <a:cubicBezTo>
                  <a:pt x="54031" y="2978"/>
                  <a:pt x="53995" y="2981"/>
                  <a:pt x="53959" y="2981"/>
                </a:cubicBezTo>
                <a:cubicBezTo>
                  <a:pt x="53824" y="2981"/>
                  <a:pt x="53706" y="2941"/>
                  <a:pt x="53616" y="2815"/>
                </a:cubicBezTo>
                <a:cubicBezTo>
                  <a:pt x="53525" y="2747"/>
                  <a:pt x="53412" y="2747"/>
                  <a:pt x="53367" y="2657"/>
                </a:cubicBezTo>
                <a:cubicBezTo>
                  <a:pt x="53367" y="2646"/>
                  <a:pt x="53356" y="2640"/>
                  <a:pt x="53342" y="2640"/>
                </a:cubicBezTo>
                <a:cubicBezTo>
                  <a:pt x="53327" y="2640"/>
                  <a:pt x="53310" y="2646"/>
                  <a:pt x="53299" y="2657"/>
                </a:cubicBezTo>
                <a:cubicBezTo>
                  <a:pt x="53239" y="2657"/>
                  <a:pt x="53188" y="2697"/>
                  <a:pt x="53128" y="2697"/>
                </a:cubicBezTo>
                <a:cubicBezTo>
                  <a:pt x="53098" y="2697"/>
                  <a:pt x="53065" y="2687"/>
                  <a:pt x="53028" y="2657"/>
                </a:cubicBezTo>
                <a:cubicBezTo>
                  <a:pt x="53014" y="2650"/>
                  <a:pt x="53001" y="2648"/>
                  <a:pt x="52988" y="2648"/>
                </a:cubicBezTo>
                <a:cubicBezTo>
                  <a:pt x="52958" y="2648"/>
                  <a:pt x="52930" y="2664"/>
                  <a:pt x="52914" y="2680"/>
                </a:cubicBezTo>
                <a:cubicBezTo>
                  <a:pt x="52793" y="2787"/>
                  <a:pt x="52672" y="2815"/>
                  <a:pt x="52547" y="2815"/>
                </a:cubicBezTo>
                <a:cubicBezTo>
                  <a:pt x="52461" y="2815"/>
                  <a:pt x="52373" y="2802"/>
                  <a:pt x="52281" y="2793"/>
                </a:cubicBezTo>
                <a:cubicBezTo>
                  <a:pt x="52190" y="2781"/>
                  <a:pt x="52094" y="2770"/>
                  <a:pt x="51995" y="2770"/>
                </a:cubicBezTo>
                <a:cubicBezTo>
                  <a:pt x="51896" y="2770"/>
                  <a:pt x="51794" y="2781"/>
                  <a:pt x="51692" y="2815"/>
                </a:cubicBezTo>
                <a:cubicBezTo>
                  <a:pt x="51647" y="2793"/>
                  <a:pt x="51556" y="2793"/>
                  <a:pt x="51489" y="2770"/>
                </a:cubicBezTo>
                <a:cubicBezTo>
                  <a:pt x="51428" y="2710"/>
                  <a:pt x="51368" y="2700"/>
                  <a:pt x="51307" y="2700"/>
                </a:cubicBezTo>
                <a:cubicBezTo>
                  <a:pt x="51277" y="2700"/>
                  <a:pt x="51247" y="2702"/>
                  <a:pt x="51217" y="2702"/>
                </a:cubicBezTo>
                <a:cubicBezTo>
                  <a:pt x="51123" y="2702"/>
                  <a:pt x="51044" y="2624"/>
                  <a:pt x="50955" y="2624"/>
                </a:cubicBezTo>
                <a:cubicBezTo>
                  <a:pt x="50937" y="2624"/>
                  <a:pt x="50919" y="2627"/>
                  <a:pt x="50900" y="2634"/>
                </a:cubicBezTo>
                <a:cubicBezTo>
                  <a:pt x="50879" y="2637"/>
                  <a:pt x="50858" y="2638"/>
                  <a:pt x="50838" y="2638"/>
                </a:cubicBezTo>
                <a:cubicBezTo>
                  <a:pt x="50668" y="2638"/>
                  <a:pt x="50546" y="2557"/>
                  <a:pt x="50425" y="2476"/>
                </a:cubicBezTo>
                <a:cubicBezTo>
                  <a:pt x="50312" y="2408"/>
                  <a:pt x="50221" y="2363"/>
                  <a:pt x="50085" y="2363"/>
                </a:cubicBezTo>
                <a:cubicBezTo>
                  <a:pt x="49995" y="2363"/>
                  <a:pt x="49972" y="2340"/>
                  <a:pt x="49972" y="2250"/>
                </a:cubicBezTo>
                <a:cubicBezTo>
                  <a:pt x="49972" y="2204"/>
                  <a:pt x="49995" y="2114"/>
                  <a:pt x="49904" y="2068"/>
                </a:cubicBezTo>
                <a:cubicBezTo>
                  <a:pt x="49859" y="2114"/>
                  <a:pt x="49746" y="2136"/>
                  <a:pt x="49723" y="2204"/>
                </a:cubicBezTo>
                <a:cubicBezTo>
                  <a:pt x="49633" y="2317"/>
                  <a:pt x="49542" y="2317"/>
                  <a:pt x="49429" y="2317"/>
                </a:cubicBezTo>
                <a:lnTo>
                  <a:pt x="49203" y="2317"/>
                </a:lnTo>
                <a:cubicBezTo>
                  <a:pt x="49135" y="2317"/>
                  <a:pt x="49064" y="2322"/>
                  <a:pt x="48995" y="2322"/>
                </a:cubicBezTo>
                <a:cubicBezTo>
                  <a:pt x="48856" y="2322"/>
                  <a:pt x="48720" y="2302"/>
                  <a:pt x="48614" y="2182"/>
                </a:cubicBezTo>
                <a:cubicBezTo>
                  <a:pt x="48603" y="2159"/>
                  <a:pt x="48580" y="2148"/>
                  <a:pt x="48558" y="2148"/>
                </a:cubicBezTo>
                <a:cubicBezTo>
                  <a:pt x="48535" y="2148"/>
                  <a:pt x="48512" y="2159"/>
                  <a:pt x="48501" y="2182"/>
                </a:cubicBezTo>
                <a:cubicBezTo>
                  <a:pt x="48365" y="2295"/>
                  <a:pt x="48207" y="2295"/>
                  <a:pt x="48048" y="2295"/>
                </a:cubicBezTo>
                <a:cubicBezTo>
                  <a:pt x="48048" y="2250"/>
                  <a:pt x="48048" y="2250"/>
                  <a:pt x="48026" y="2250"/>
                </a:cubicBezTo>
                <a:cubicBezTo>
                  <a:pt x="48026" y="2204"/>
                  <a:pt x="48048" y="2136"/>
                  <a:pt x="47981" y="2114"/>
                </a:cubicBezTo>
                <a:cubicBezTo>
                  <a:pt x="47976" y="2111"/>
                  <a:pt x="47971" y="2110"/>
                  <a:pt x="47966" y="2110"/>
                </a:cubicBezTo>
                <a:cubicBezTo>
                  <a:pt x="47930" y="2110"/>
                  <a:pt x="47908" y="2184"/>
                  <a:pt x="47867" y="2204"/>
                </a:cubicBezTo>
                <a:lnTo>
                  <a:pt x="47845" y="2227"/>
                </a:lnTo>
                <a:cubicBezTo>
                  <a:pt x="47781" y="2211"/>
                  <a:pt x="47728" y="2195"/>
                  <a:pt x="47671" y="2195"/>
                </a:cubicBezTo>
                <a:cubicBezTo>
                  <a:pt x="47647" y="2195"/>
                  <a:pt x="47622" y="2198"/>
                  <a:pt x="47596" y="2204"/>
                </a:cubicBezTo>
                <a:cubicBezTo>
                  <a:pt x="47505" y="2204"/>
                  <a:pt x="47415" y="2204"/>
                  <a:pt x="47370" y="2136"/>
                </a:cubicBezTo>
                <a:cubicBezTo>
                  <a:pt x="47279" y="2001"/>
                  <a:pt x="47121" y="2023"/>
                  <a:pt x="47007" y="1955"/>
                </a:cubicBezTo>
                <a:cubicBezTo>
                  <a:pt x="47007" y="1955"/>
                  <a:pt x="46977" y="1935"/>
                  <a:pt x="46957" y="1935"/>
                </a:cubicBezTo>
                <a:cubicBezTo>
                  <a:pt x="46947" y="1935"/>
                  <a:pt x="46940" y="1940"/>
                  <a:pt x="46940" y="1955"/>
                </a:cubicBezTo>
                <a:cubicBezTo>
                  <a:pt x="46909" y="1971"/>
                  <a:pt x="46879" y="1977"/>
                  <a:pt x="46851" y="1977"/>
                </a:cubicBezTo>
                <a:cubicBezTo>
                  <a:pt x="46754" y="1977"/>
                  <a:pt x="46670" y="1905"/>
                  <a:pt x="46600" y="1887"/>
                </a:cubicBezTo>
                <a:cubicBezTo>
                  <a:pt x="46487" y="1842"/>
                  <a:pt x="46374" y="1865"/>
                  <a:pt x="46283" y="1797"/>
                </a:cubicBezTo>
                <a:cubicBezTo>
                  <a:pt x="46261" y="1797"/>
                  <a:pt x="46238" y="1797"/>
                  <a:pt x="46238" y="1842"/>
                </a:cubicBezTo>
                <a:cubicBezTo>
                  <a:pt x="46215" y="1865"/>
                  <a:pt x="46147" y="1887"/>
                  <a:pt x="46170" y="1955"/>
                </a:cubicBezTo>
                <a:cubicBezTo>
                  <a:pt x="46215" y="1978"/>
                  <a:pt x="46238" y="1978"/>
                  <a:pt x="46283" y="1978"/>
                </a:cubicBezTo>
                <a:cubicBezTo>
                  <a:pt x="46324" y="1964"/>
                  <a:pt x="46357" y="1942"/>
                  <a:pt x="46392" y="1942"/>
                </a:cubicBezTo>
                <a:cubicBezTo>
                  <a:pt x="46414" y="1942"/>
                  <a:pt x="46438" y="1951"/>
                  <a:pt x="46464" y="1978"/>
                </a:cubicBezTo>
                <a:cubicBezTo>
                  <a:pt x="46398" y="2044"/>
                  <a:pt x="46320" y="2086"/>
                  <a:pt x="46238" y="2086"/>
                </a:cubicBezTo>
                <a:cubicBezTo>
                  <a:pt x="46208" y="2086"/>
                  <a:pt x="46178" y="2081"/>
                  <a:pt x="46147" y="2068"/>
                </a:cubicBezTo>
                <a:cubicBezTo>
                  <a:pt x="46132" y="2068"/>
                  <a:pt x="46097" y="2048"/>
                  <a:pt x="46069" y="2048"/>
                </a:cubicBezTo>
                <a:cubicBezTo>
                  <a:pt x="46054" y="2048"/>
                  <a:pt x="46042" y="2053"/>
                  <a:pt x="46034" y="2068"/>
                </a:cubicBezTo>
                <a:cubicBezTo>
                  <a:pt x="46006" y="2074"/>
                  <a:pt x="45978" y="2077"/>
                  <a:pt x="45949" y="2077"/>
                </a:cubicBezTo>
                <a:cubicBezTo>
                  <a:pt x="45865" y="2077"/>
                  <a:pt x="45780" y="2052"/>
                  <a:pt x="45695" y="2001"/>
                </a:cubicBezTo>
                <a:cubicBezTo>
                  <a:pt x="45646" y="1976"/>
                  <a:pt x="45604" y="1952"/>
                  <a:pt x="45562" y="1952"/>
                </a:cubicBezTo>
                <a:cubicBezTo>
                  <a:pt x="45525" y="1952"/>
                  <a:pt x="45488" y="1971"/>
                  <a:pt x="45446" y="2023"/>
                </a:cubicBezTo>
                <a:cubicBezTo>
                  <a:pt x="45423" y="2023"/>
                  <a:pt x="45378" y="2001"/>
                  <a:pt x="45355" y="2001"/>
                </a:cubicBezTo>
                <a:cubicBezTo>
                  <a:pt x="45310" y="2001"/>
                  <a:pt x="45265" y="1978"/>
                  <a:pt x="45219" y="1978"/>
                </a:cubicBezTo>
                <a:cubicBezTo>
                  <a:pt x="45219" y="1887"/>
                  <a:pt x="45106" y="1910"/>
                  <a:pt x="45106" y="1842"/>
                </a:cubicBezTo>
                <a:cubicBezTo>
                  <a:pt x="45106" y="1820"/>
                  <a:pt x="45101" y="1808"/>
                  <a:pt x="45089" y="1808"/>
                </a:cubicBezTo>
                <a:cubicBezTo>
                  <a:pt x="45078" y="1808"/>
                  <a:pt x="45061" y="1820"/>
                  <a:pt x="45038" y="1842"/>
                </a:cubicBezTo>
                <a:cubicBezTo>
                  <a:pt x="44925" y="1910"/>
                  <a:pt x="44789" y="1887"/>
                  <a:pt x="44676" y="1955"/>
                </a:cubicBezTo>
                <a:lnTo>
                  <a:pt x="44586" y="1865"/>
                </a:lnTo>
                <a:lnTo>
                  <a:pt x="44541" y="1865"/>
                </a:lnTo>
                <a:cubicBezTo>
                  <a:pt x="44473" y="1865"/>
                  <a:pt x="44473" y="1887"/>
                  <a:pt x="44450" y="1955"/>
                </a:cubicBezTo>
                <a:cubicBezTo>
                  <a:pt x="44359" y="1910"/>
                  <a:pt x="44337" y="1887"/>
                  <a:pt x="44337" y="1797"/>
                </a:cubicBezTo>
                <a:cubicBezTo>
                  <a:pt x="44337" y="1781"/>
                  <a:pt x="44326" y="1765"/>
                  <a:pt x="44311" y="1765"/>
                </a:cubicBezTo>
                <a:cubicBezTo>
                  <a:pt x="44305" y="1765"/>
                  <a:pt x="44298" y="1768"/>
                  <a:pt x="44292" y="1774"/>
                </a:cubicBezTo>
                <a:cubicBezTo>
                  <a:pt x="44265" y="1814"/>
                  <a:pt x="44247" y="1838"/>
                  <a:pt x="44218" y="1838"/>
                </a:cubicBezTo>
                <a:cubicBezTo>
                  <a:pt x="44197" y="1838"/>
                  <a:pt x="44171" y="1825"/>
                  <a:pt x="44133" y="1797"/>
                </a:cubicBezTo>
                <a:cubicBezTo>
                  <a:pt x="44105" y="1778"/>
                  <a:pt x="44073" y="1767"/>
                  <a:pt x="44040" y="1767"/>
                </a:cubicBezTo>
                <a:cubicBezTo>
                  <a:pt x="43994" y="1767"/>
                  <a:pt x="43947" y="1789"/>
                  <a:pt x="43907" y="1842"/>
                </a:cubicBezTo>
                <a:cubicBezTo>
                  <a:pt x="43894" y="1869"/>
                  <a:pt x="43857" y="1880"/>
                  <a:pt x="43824" y="1880"/>
                </a:cubicBezTo>
                <a:cubicBezTo>
                  <a:pt x="43801" y="1880"/>
                  <a:pt x="43780" y="1874"/>
                  <a:pt x="43771" y="1865"/>
                </a:cubicBezTo>
                <a:lnTo>
                  <a:pt x="43092" y="1774"/>
                </a:lnTo>
                <a:cubicBezTo>
                  <a:pt x="42956" y="1752"/>
                  <a:pt x="42843" y="1729"/>
                  <a:pt x="42730" y="1684"/>
                </a:cubicBezTo>
                <a:cubicBezTo>
                  <a:pt x="42639" y="1661"/>
                  <a:pt x="42504" y="1661"/>
                  <a:pt x="42413" y="1616"/>
                </a:cubicBezTo>
                <a:cubicBezTo>
                  <a:pt x="42357" y="1582"/>
                  <a:pt x="42300" y="1582"/>
                  <a:pt x="42246" y="1582"/>
                </a:cubicBezTo>
                <a:cubicBezTo>
                  <a:pt x="42192" y="1582"/>
                  <a:pt x="42142" y="1582"/>
                  <a:pt x="42096" y="1548"/>
                </a:cubicBezTo>
                <a:cubicBezTo>
                  <a:pt x="42091" y="1545"/>
                  <a:pt x="42087" y="1544"/>
                  <a:pt x="42082" y="1544"/>
                </a:cubicBezTo>
                <a:cubicBezTo>
                  <a:pt x="42046" y="1544"/>
                  <a:pt x="42028" y="1618"/>
                  <a:pt x="42028" y="1638"/>
                </a:cubicBezTo>
                <a:lnTo>
                  <a:pt x="41960" y="1638"/>
                </a:lnTo>
                <a:cubicBezTo>
                  <a:pt x="41983" y="1571"/>
                  <a:pt x="41938" y="1548"/>
                  <a:pt x="41915" y="1503"/>
                </a:cubicBezTo>
                <a:cubicBezTo>
                  <a:pt x="41871" y="1458"/>
                  <a:pt x="41846" y="1424"/>
                  <a:pt x="41815" y="1424"/>
                </a:cubicBezTo>
                <a:cubicBezTo>
                  <a:pt x="41799" y="1424"/>
                  <a:pt x="41780" y="1434"/>
                  <a:pt x="41757" y="1457"/>
                </a:cubicBezTo>
                <a:cubicBezTo>
                  <a:pt x="41723" y="1503"/>
                  <a:pt x="41683" y="1514"/>
                  <a:pt x="41644" y="1514"/>
                </a:cubicBezTo>
                <a:cubicBezTo>
                  <a:pt x="41604" y="1514"/>
                  <a:pt x="41564" y="1503"/>
                  <a:pt x="41530" y="1503"/>
                </a:cubicBezTo>
                <a:cubicBezTo>
                  <a:pt x="41395" y="1503"/>
                  <a:pt x="41485" y="1390"/>
                  <a:pt x="41463" y="1390"/>
                </a:cubicBezTo>
                <a:cubicBezTo>
                  <a:pt x="41400" y="1390"/>
                  <a:pt x="41337" y="1477"/>
                  <a:pt x="41266" y="1477"/>
                </a:cubicBezTo>
                <a:cubicBezTo>
                  <a:pt x="41235" y="1477"/>
                  <a:pt x="41203" y="1460"/>
                  <a:pt x="41168" y="1412"/>
                </a:cubicBezTo>
                <a:cubicBezTo>
                  <a:pt x="41164" y="1408"/>
                  <a:pt x="41159" y="1406"/>
                  <a:pt x="41155" y="1406"/>
                </a:cubicBezTo>
                <a:cubicBezTo>
                  <a:pt x="41136" y="1406"/>
                  <a:pt x="41114" y="1435"/>
                  <a:pt x="41078" y="1435"/>
                </a:cubicBezTo>
                <a:cubicBezTo>
                  <a:pt x="41059" y="1444"/>
                  <a:pt x="41044" y="1450"/>
                  <a:pt x="41030" y="1450"/>
                </a:cubicBezTo>
                <a:cubicBezTo>
                  <a:pt x="41010" y="1450"/>
                  <a:pt x="40991" y="1439"/>
                  <a:pt x="40965" y="1412"/>
                </a:cubicBezTo>
                <a:cubicBezTo>
                  <a:pt x="40942" y="1378"/>
                  <a:pt x="40914" y="1361"/>
                  <a:pt x="40888" y="1361"/>
                </a:cubicBezTo>
                <a:cubicBezTo>
                  <a:pt x="40863" y="1361"/>
                  <a:pt x="40840" y="1378"/>
                  <a:pt x="40829" y="1412"/>
                </a:cubicBezTo>
                <a:cubicBezTo>
                  <a:pt x="40806" y="1435"/>
                  <a:pt x="40806" y="1503"/>
                  <a:pt x="40784" y="1548"/>
                </a:cubicBezTo>
                <a:cubicBezTo>
                  <a:pt x="40738" y="1548"/>
                  <a:pt x="40738" y="1571"/>
                  <a:pt x="40716" y="1571"/>
                </a:cubicBezTo>
                <a:cubicBezTo>
                  <a:pt x="40670" y="1548"/>
                  <a:pt x="40625" y="1548"/>
                  <a:pt x="40670" y="1503"/>
                </a:cubicBezTo>
                <a:cubicBezTo>
                  <a:pt x="40693" y="1457"/>
                  <a:pt x="40716" y="1457"/>
                  <a:pt x="40738" y="1435"/>
                </a:cubicBezTo>
                <a:cubicBezTo>
                  <a:pt x="40784" y="1412"/>
                  <a:pt x="40806" y="1344"/>
                  <a:pt x="40784" y="1322"/>
                </a:cubicBezTo>
                <a:cubicBezTo>
                  <a:pt x="40769" y="1314"/>
                  <a:pt x="40753" y="1312"/>
                  <a:pt x="40739" y="1312"/>
                </a:cubicBezTo>
                <a:cubicBezTo>
                  <a:pt x="40711" y="1312"/>
                  <a:pt x="40686" y="1322"/>
                  <a:pt x="40670" y="1322"/>
                </a:cubicBezTo>
                <a:cubicBezTo>
                  <a:pt x="40625" y="1322"/>
                  <a:pt x="40625" y="1390"/>
                  <a:pt x="40603" y="1390"/>
                </a:cubicBezTo>
                <a:cubicBezTo>
                  <a:pt x="40587" y="1406"/>
                  <a:pt x="40571" y="1413"/>
                  <a:pt x="40555" y="1413"/>
                </a:cubicBezTo>
                <a:cubicBezTo>
                  <a:pt x="40528" y="1413"/>
                  <a:pt x="40504" y="1388"/>
                  <a:pt x="40489" y="1344"/>
                </a:cubicBezTo>
                <a:cubicBezTo>
                  <a:pt x="40489" y="1322"/>
                  <a:pt x="40467" y="1299"/>
                  <a:pt x="40467" y="1276"/>
                </a:cubicBezTo>
                <a:cubicBezTo>
                  <a:pt x="40376" y="1322"/>
                  <a:pt x="40263" y="1344"/>
                  <a:pt x="40218" y="1435"/>
                </a:cubicBezTo>
                <a:cubicBezTo>
                  <a:pt x="40195" y="1446"/>
                  <a:pt x="40178" y="1452"/>
                  <a:pt x="40164" y="1452"/>
                </a:cubicBezTo>
                <a:cubicBezTo>
                  <a:pt x="40150" y="1452"/>
                  <a:pt x="40139" y="1446"/>
                  <a:pt x="40127" y="1435"/>
                </a:cubicBezTo>
                <a:cubicBezTo>
                  <a:pt x="40037" y="1390"/>
                  <a:pt x="39946" y="1344"/>
                  <a:pt x="39878" y="1322"/>
                </a:cubicBezTo>
                <a:cubicBezTo>
                  <a:pt x="39822" y="1303"/>
                  <a:pt x="39812" y="1221"/>
                  <a:pt x="39758" y="1221"/>
                </a:cubicBezTo>
                <a:cubicBezTo>
                  <a:pt x="39747" y="1221"/>
                  <a:pt x="39735" y="1224"/>
                  <a:pt x="39720" y="1231"/>
                </a:cubicBezTo>
                <a:cubicBezTo>
                  <a:pt x="39607" y="1299"/>
                  <a:pt x="39765" y="1344"/>
                  <a:pt x="39720" y="1412"/>
                </a:cubicBezTo>
                <a:cubicBezTo>
                  <a:pt x="39697" y="1412"/>
                  <a:pt x="39675" y="1435"/>
                  <a:pt x="39607" y="1435"/>
                </a:cubicBezTo>
                <a:cubicBezTo>
                  <a:pt x="39575" y="1403"/>
                  <a:pt x="39531" y="1371"/>
                  <a:pt x="39485" y="1371"/>
                </a:cubicBezTo>
                <a:cubicBezTo>
                  <a:pt x="39465" y="1371"/>
                  <a:pt x="39446" y="1376"/>
                  <a:pt x="39426" y="1390"/>
                </a:cubicBezTo>
                <a:cubicBezTo>
                  <a:pt x="39380" y="1390"/>
                  <a:pt x="39358" y="1344"/>
                  <a:pt x="39358" y="1344"/>
                </a:cubicBezTo>
                <a:cubicBezTo>
                  <a:pt x="39288" y="1275"/>
                  <a:pt x="39245" y="1248"/>
                  <a:pt x="39185" y="1248"/>
                </a:cubicBezTo>
                <a:cubicBezTo>
                  <a:pt x="39147" y="1248"/>
                  <a:pt x="39102" y="1259"/>
                  <a:pt x="39041" y="1276"/>
                </a:cubicBezTo>
                <a:cubicBezTo>
                  <a:pt x="39026" y="1276"/>
                  <a:pt x="39021" y="1286"/>
                  <a:pt x="39012" y="1286"/>
                </a:cubicBezTo>
                <a:cubicBezTo>
                  <a:pt x="39008" y="1286"/>
                  <a:pt x="39003" y="1284"/>
                  <a:pt x="38996" y="1276"/>
                </a:cubicBezTo>
                <a:cubicBezTo>
                  <a:pt x="38928" y="1231"/>
                  <a:pt x="38854" y="1231"/>
                  <a:pt x="38781" y="1231"/>
                </a:cubicBezTo>
                <a:cubicBezTo>
                  <a:pt x="38707" y="1231"/>
                  <a:pt x="38634" y="1231"/>
                  <a:pt x="38566" y="1186"/>
                </a:cubicBezTo>
                <a:cubicBezTo>
                  <a:pt x="38509" y="1141"/>
                  <a:pt x="38481" y="1118"/>
                  <a:pt x="38455" y="1118"/>
                </a:cubicBezTo>
                <a:cubicBezTo>
                  <a:pt x="38430" y="1118"/>
                  <a:pt x="38407" y="1141"/>
                  <a:pt x="38362" y="1186"/>
                </a:cubicBezTo>
                <a:cubicBezTo>
                  <a:pt x="38328" y="1175"/>
                  <a:pt x="38288" y="1169"/>
                  <a:pt x="38246" y="1169"/>
                </a:cubicBezTo>
                <a:cubicBezTo>
                  <a:pt x="38204" y="1169"/>
                  <a:pt x="38158" y="1175"/>
                  <a:pt x="38113" y="1186"/>
                </a:cubicBezTo>
                <a:cubicBezTo>
                  <a:pt x="38023" y="1186"/>
                  <a:pt x="37955" y="1186"/>
                  <a:pt x="37909" y="1095"/>
                </a:cubicBezTo>
                <a:cubicBezTo>
                  <a:pt x="37887" y="1050"/>
                  <a:pt x="37841" y="1050"/>
                  <a:pt x="37796" y="1050"/>
                </a:cubicBezTo>
                <a:cubicBezTo>
                  <a:pt x="37774" y="1050"/>
                  <a:pt x="37774" y="1050"/>
                  <a:pt x="37774" y="1073"/>
                </a:cubicBezTo>
                <a:cubicBezTo>
                  <a:pt x="37787" y="1126"/>
                  <a:pt x="37769" y="1148"/>
                  <a:pt x="37743" y="1148"/>
                </a:cubicBezTo>
                <a:cubicBezTo>
                  <a:pt x="37724" y="1148"/>
                  <a:pt x="37702" y="1137"/>
                  <a:pt x="37683" y="1118"/>
                </a:cubicBezTo>
                <a:cubicBezTo>
                  <a:pt x="37636" y="1086"/>
                  <a:pt x="37567" y="1044"/>
                  <a:pt x="37498" y="1044"/>
                </a:cubicBezTo>
                <a:cubicBezTo>
                  <a:pt x="37469" y="1044"/>
                  <a:pt x="37439" y="1052"/>
                  <a:pt x="37411" y="1073"/>
                </a:cubicBezTo>
                <a:cubicBezTo>
                  <a:pt x="37401" y="1078"/>
                  <a:pt x="37390" y="1080"/>
                  <a:pt x="37379" y="1080"/>
                </a:cubicBezTo>
                <a:cubicBezTo>
                  <a:pt x="37328" y="1080"/>
                  <a:pt x="37275" y="1036"/>
                  <a:pt x="37237" y="1036"/>
                </a:cubicBezTo>
                <a:cubicBezTo>
                  <a:pt x="37212" y="1036"/>
                  <a:pt x="37193" y="1055"/>
                  <a:pt x="37185" y="1118"/>
                </a:cubicBezTo>
                <a:cubicBezTo>
                  <a:pt x="37185" y="1132"/>
                  <a:pt x="37183" y="1137"/>
                  <a:pt x="37179" y="1137"/>
                </a:cubicBezTo>
                <a:cubicBezTo>
                  <a:pt x="37169" y="1137"/>
                  <a:pt x="37148" y="1111"/>
                  <a:pt x="37117" y="1095"/>
                </a:cubicBezTo>
                <a:cubicBezTo>
                  <a:pt x="37117" y="1073"/>
                  <a:pt x="37163" y="1005"/>
                  <a:pt x="37095" y="982"/>
                </a:cubicBezTo>
                <a:cubicBezTo>
                  <a:pt x="37072" y="982"/>
                  <a:pt x="37004" y="1005"/>
                  <a:pt x="36981" y="1005"/>
                </a:cubicBezTo>
                <a:lnTo>
                  <a:pt x="36823" y="1095"/>
                </a:lnTo>
                <a:cubicBezTo>
                  <a:pt x="36810" y="1102"/>
                  <a:pt x="36798" y="1105"/>
                  <a:pt x="36789" y="1105"/>
                </a:cubicBezTo>
                <a:cubicBezTo>
                  <a:pt x="36765" y="1105"/>
                  <a:pt x="36749" y="1089"/>
                  <a:pt x="36733" y="1073"/>
                </a:cubicBezTo>
                <a:cubicBezTo>
                  <a:pt x="36710" y="1050"/>
                  <a:pt x="36665" y="982"/>
                  <a:pt x="36642" y="982"/>
                </a:cubicBezTo>
                <a:cubicBezTo>
                  <a:pt x="36637" y="980"/>
                  <a:pt x="36633" y="979"/>
                  <a:pt x="36629" y="979"/>
                </a:cubicBezTo>
                <a:cubicBezTo>
                  <a:pt x="36601" y="979"/>
                  <a:pt x="36617" y="1053"/>
                  <a:pt x="36597" y="1073"/>
                </a:cubicBezTo>
                <a:cubicBezTo>
                  <a:pt x="36567" y="1073"/>
                  <a:pt x="36546" y="1083"/>
                  <a:pt x="36536" y="1083"/>
                </a:cubicBezTo>
                <a:cubicBezTo>
                  <a:pt x="36531" y="1083"/>
                  <a:pt x="36529" y="1080"/>
                  <a:pt x="36529" y="1073"/>
                </a:cubicBezTo>
                <a:cubicBezTo>
                  <a:pt x="36506" y="1027"/>
                  <a:pt x="36484" y="1010"/>
                  <a:pt x="36458" y="1010"/>
                </a:cubicBezTo>
                <a:cubicBezTo>
                  <a:pt x="36433" y="1010"/>
                  <a:pt x="36404" y="1027"/>
                  <a:pt x="36370" y="1050"/>
                </a:cubicBezTo>
                <a:cubicBezTo>
                  <a:pt x="36331" y="1063"/>
                  <a:pt x="36300" y="1076"/>
                  <a:pt x="36271" y="1076"/>
                </a:cubicBezTo>
                <a:cubicBezTo>
                  <a:pt x="36250" y="1076"/>
                  <a:pt x="36231" y="1069"/>
                  <a:pt x="36212" y="1050"/>
                </a:cubicBezTo>
                <a:cubicBezTo>
                  <a:pt x="36185" y="1009"/>
                  <a:pt x="36166" y="952"/>
                  <a:pt x="36145" y="952"/>
                </a:cubicBezTo>
                <a:cubicBezTo>
                  <a:pt x="36131" y="952"/>
                  <a:pt x="36117" y="978"/>
                  <a:pt x="36099" y="1050"/>
                </a:cubicBezTo>
                <a:cubicBezTo>
                  <a:pt x="36099" y="1073"/>
                  <a:pt x="36076" y="1095"/>
                  <a:pt x="36031" y="1095"/>
                </a:cubicBezTo>
                <a:cubicBezTo>
                  <a:pt x="35872" y="1095"/>
                  <a:pt x="35759" y="1095"/>
                  <a:pt x="35691" y="960"/>
                </a:cubicBezTo>
                <a:cubicBezTo>
                  <a:pt x="35653" y="909"/>
                  <a:pt x="35572" y="879"/>
                  <a:pt x="35501" y="879"/>
                </a:cubicBezTo>
                <a:cubicBezTo>
                  <a:pt x="35445" y="879"/>
                  <a:pt x="35394" y="897"/>
                  <a:pt x="35375" y="937"/>
                </a:cubicBezTo>
                <a:cubicBezTo>
                  <a:pt x="35337" y="1000"/>
                  <a:pt x="35306" y="1014"/>
                  <a:pt x="35271" y="1014"/>
                </a:cubicBezTo>
                <a:cubicBezTo>
                  <a:pt x="35242" y="1014"/>
                  <a:pt x="35211" y="1005"/>
                  <a:pt x="35171" y="1005"/>
                </a:cubicBezTo>
                <a:cubicBezTo>
                  <a:pt x="35139" y="989"/>
                  <a:pt x="35096" y="973"/>
                  <a:pt x="35041" y="973"/>
                </a:cubicBezTo>
                <a:cubicBezTo>
                  <a:pt x="35018" y="973"/>
                  <a:pt x="34994" y="976"/>
                  <a:pt x="34967" y="982"/>
                </a:cubicBezTo>
                <a:cubicBezTo>
                  <a:pt x="34945" y="982"/>
                  <a:pt x="34899" y="982"/>
                  <a:pt x="34899" y="1050"/>
                </a:cubicBezTo>
                <a:cubicBezTo>
                  <a:pt x="34899" y="1087"/>
                  <a:pt x="34872" y="1104"/>
                  <a:pt x="34843" y="1104"/>
                </a:cubicBezTo>
                <a:cubicBezTo>
                  <a:pt x="34820" y="1104"/>
                  <a:pt x="34796" y="1093"/>
                  <a:pt x="34786" y="1073"/>
                </a:cubicBezTo>
                <a:cubicBezTo>
                  <a:pt x="34515" y="869"/>
                  <a:pt x="34220" y="892"/>
                  <a:pt x="33949" y="756"/>
                </a:cubicBezTo>
                <a:lnTo>
                  <a:pt x="33904" y="756"/>
                </a:lnTo>
                <a:cubicBezTo>
                  <a:pt x="33837" y="776"/>
                  <a:pt x="33770" y="782"/>
                  <a:pt x="33704" y="782"/>
                </a:cubicBezTo>
                <a:cubicBezTo>
                  <a:pt x="33595" y="782"/>
                  <a:pt x="33487" y="765"/>
                  <a:pt x="33384" y="765"/>
                </a:cubicBezTo>
                <a:cubicBezTo>
                  <a:pt x="33337" y="765"/>
                  <a:pt x="33292" y="769"/>
                  <a:pt x="33247" y="778"/>
                </a:cubicBezTo>
                <a:cubicBezTo>
                  <a:pt x="33236" y="789"/>
                  <a:pt x="33225" y="794"/>
                  <a:pt x="33215" y="794"/>
                </a:cubicBezTo>
                <a:cubicBezTo>
                  <a:pt x="33180" y="794"/>
                  <a:pt x="33146" y="750"/>
                  <a:pt x="33111" y="733"/>
                </a:cubicBezTo>
                <a:cubicBezTo>
                  <a:pt x="33046" y="684"/>
                  <a:pt x="32981" y="647"/>
                  <a:pt x="32907" y="647"/>
                </a:cubicBezTo>
                <a:cubicBezTo>
                  <a:pt x="32879" y="647"/>
                  <a:pt x="32849" y="653"/>
                  <a:pt x="32817" y="665"/>
                </a:cubicBezTo>
                <a:cubicBezTo>
                  <a:pt x="32749" y="699"/>
                  <a:pt x="32681" y="716"/>
                  <a:pt x="32613" y="716"/>
                </a:cubicBezTo>
                <a:cubicBezTo>
                  <a:pt x="32546" y="716"/>
                  <a:pt x="32478" y="699"/>
                  <a:pt x="32410" y="665"/>
                </a:cubicBezTo>
                <a:cubicBezTo>
                  <a:pt x="32373" y="656"/>
                  <a:pt x="32340" y="647"/>
                  <a:pt x="32310" y="647"/>
                </a:cubicBezTo>
                <a:cubicBezTo>
                  <a:pt x="32268" y="647"/>
                  <a:pt x="32233" y="666"/>
                  <a:pt x="32206" y="733"/>
                </a:cubicBezTo>
                <a:cubicBezTo>
                  <a:pt x="32206" y="745"/>
                  <a:pt x="32189" y="750"/>
                  <a:pt x="32172" y="750"/>
                </a:cubicBezTo>
                <a:cubicBezTo>
                  <a:pt x="32155" y="750"/>
                  <a:pt x="32138" y="745"/>
                  <a:pt x="32138" y="733"/>
                </a:cubicBezTo>
                <a:cubicBezTo>
                  <a:pt x="32117" y="681"/>
                  <a:pt x="32091" y="662"/>
                  <a:pt x="32063" y="662"/>
                </a:cubicBezTo>
                <a:cubicBezTo>
                  <a:pt x="32030" y="662"/>
                  <a:pt x="31993" y="686"/>
                  <a:pt x="31957" y="711"/>
                </a:cubicBezTo>
                <a:cubicBezTo>
                  <a:pt x="31923" y="722"/>
                  <a:pt x="31895" y="728"/>
                  <a:pt x="31867" y="728"/>
                </a:cubicBezTo>
                <a:cubicBezTo>
                  <a:pt x="31838" y="728"/>
                  <a:pt x="31810" y="722"/>
                  <a:pt x="31776" y="711"/>
                </a:cubicBezTo>
                <a:cubicBezTo>
                  <a:pt x="31765" y="688"/>
                  <a:pt x="31753" y="677"/>
                  <a:pt x="31739" y="677"/>
                </a:cubicBezTo>
                <a:cubicBezTo>
                  <a:pt x="31725" y="677"/>
                  <a:pt x="31708" y="688"/>
                  <a:pt x="31686" y="711"/>
                </a:cubicBezTo>
                <a:cubicBezTo>
                  <a:pt x="31618" y="756"/>
                  <a:pt x="31550" y="733"/>
                  <a:pt x="31459" y="756"/>
                </a:cubicBezTo>
                <a:cubicBezTo>
                  <a:pt x="31374" y="788"/>
                  <a:pt x="31283" y="810"/>
                  <a:pt x="31193" y="810"/>
                </a:cubicBezTo>
                <a:cubicBezTo>
                  <a:pt x="31091" y="810"/>
                  <a:pt x="30989" y="782"/>
                  <a:pt x="30893" y="711"/>
                </a:cubicBezTo>
                <a:cubicBezTo>
                  <a:pt x="30882" y="688"/>
                  <a:pt x="30865" y="677"/>
                  <a:pt x="30845" y="677"/>
                </a:cubicBezTo>
                <a:cubicBezTo>
                  <a:pt x="30826" y="677"/>
                  <a:pt x="30803" y="688"/>
                  <a:pt x="30780" y="711"/>
                </a:cubicBezTo>
                <a:cubicBezTo>
                  <a:pt x="30751" y="760"/>
                  <a:pt x="30704" y="771"/>
                  <a:pt x="30651" y="771"/>
                </a:cubicBezTo>
                <a:cubicBezTo>
                  <a:pt x="30611" y="771"/>
                  <a:pt x="30568" y="765"/>
                  <a:pt x="30527" y="765"/>
                </a:cubicBezTo>
                <a:cubicBezTo>
                  <a:pt x="30497" y="765"/>
                  <a:pt x="30468" y="768"/>
                  <a:pt x="30441" y="778"/>
                </a:cubicBezTo>
                <a:cubicBezTo>
                  <a:pt x="30428" y="792"/>
                  <a:pt x="30416" y="797"/>
                  <a:pt x="30405" y="797"/>
                </a:cubicBezTo>
                <a:cubicBezTo>
                  <a:pt x="30378" y="797"/>
                  <a:pt x="30353" y="765"/>
                  <a:pt x="30305" y="733"/>
                </a:cubicBezTo>
                <a:cubicBezTo>
                  <a:pt x="30282" y="688"/>
                  <a:pt x="30254" y="665"/>
                  <a:pt x="30220" y="665"/>
                </a:cubicBezTo>
                <a:cubicBezTo>
                  <a:pt x="30186" y="665"/>
                  <a:pt x="30147" y="688"/>
                  <a:pt x="30101" y="733"/>
                </a:cubicBezTo>
                <a:cubicBezTo>
                  <a:pt x="30079" y="756"/>
                  <a:pt x="30056" y="824"/>
                  <a:pt x="29988" y="824"/>
                </a:cubicBezTo>
                <a:cubicBezTo>
                  <a:pt x="29928" y="824"/>
                  <a:pt x="29867" y="833"/>
                  <a:pt x="29807" y="833"/>
                </a:cubicBezTo>
                <a:cubicBezTo>
                  <a:pt x="29732" y="833"/>
                  <a:pt x="29656" y="819"/>
                  <a:pt x="29581" y="756"/>
                </a:cubicBezTo>
                <a:cubicBezTo>
                  <a:pt x="29533" y="740"/>
                  <a:pt x="29507" y="724"/>
                  <a:pt x="29473" y="724"/>
                </a:cubicBezTo>
                <a:cubicBezTo>
                  <a:pt x="29458" y="724"/>
                  <a:pt x="29442" y="727"/>
                  <a:pt x="29422" y="733"/>
                </a:cubicBezTo>
                <a:cubicBezTo>
                  <a:pt x="29361" y="774"/>
                  <a:pt x="29295" y="787"/>
                  <a:pt x="29226" y="787"/>
                </a:cubicBezTo>
                <a:cubicBezTo>
                  <a:pt x="29143" y="787"/>
                  <a:pt x="29056" y="768"/>
                  <a:pt x="28970" y="756"/>
                </a:cubicBezTo>
                <a:cubicBezTo>
                  <a:pt x="28924" y="748"/>
                  <a:pt x="28882" y="743"/>
                  <a:pt x="28840" y="743"/>
                </a:cubicBezTo>
                <a:cubicBezTo>
                  <a:pt x="28756" y="743"/>
                  <a:pt x="28676" y="763"/>
                  <a:pt x="28585" y="824"/>
                </a:cubicBezTo>
                <a:cubicBezTo>
                  <a:pt x="28513" y="853"/>
                  <a:pt x="28431" y="891"/>
                  <a:pt x="28340" y="891"/>
                </a:cubicBezTo>
                <a:cubicBezTo>
                  <a:pt x="28289" y="891"/>
                  <a:pt x="28235" y="879"/>
                  <a:pt x="28178" y="846"/>
                </a:cubicBezTo>
                <a:cubicBezTo>
                  <a:pt x="28121" y="801"/>
                  <a:pt x="28076" y="784"/>
                  <a:pt x="28033" y="784"/>
                </a:cubicBezTo>
                <a:cubicBezTo>
                  <a:pt x="27991" y="784"/>
                  <a:pt x="27951" y="801"/>
                  <a:pt x="27906" y="824"/>
                </a:cubicBezTo>
                <a:cubicBezTo>
                  <a:pt x="27891" y="824"/>
                  <a:pt x="27866" y="834"/>
                  <a:pt x="27851" y="834"/>
                </a:cubicBezTo>
                <a:cubicBezTo>
                  <a:pt x="27843" y="834"/>
                  <a:pt x="27838" y="831"/>
                  <a:pt x="27838" y="824"/>
                </a:cubicBezTo>
                <a:cubicBezTo>
                  <a:pt x="27804" y="745"/>
                  <a:pt x="27748" y="733"/>
                  <a:pt x="27691" y="733"/>
                </a:cubicBezTo>
                <a:cubicBezTo>
                  <a:pt x="27668" y="733"/>
                  <a:pt x="27646" y="735"/>
                  <a:pt x="27625" y="735"/>
                </a:cubicBezTo>
                <a:cubicBezTo>
                  <a:pt x="27593" y="735"/>
                  <a:pt x="27564" y="731"/>
                  <a:pt x="27544" y="711"/>
                </a:cubicBezTo>
                <a:cubicBezTo>
                  <a:pt x="27521" y="688"/>
                  <a:pt x="27499" y="677"/>
                  <a:pt x="27473" y="677"/>
                </a:cubicBezTo>
                <a:cubicBezTo>
                  <a:pt x="27448" y="677"/>
                  <a:pt x="27419" y="688"/>
                  <a:pt x="27386" y="711"/>
                </a:cubicBezTo>
                <a:cubicBezTo>
                  <a:pt x="27312" y="763"/>
                  <a:pt x="27233" y="782"/>
                  <a:pt x="27154" y="782"/>
                </a:cubicBezTo>
                <a:cubicBezTo>
                  <a:pt x="27063" y="782"/>
                  <a:pt x="26972" y="757"/>
                  <a:pt x="26888" y="733"/>
                </a:cubicBezTo>
                <a:cubicBezTo>
                  <a:pt x="26827" y="721"/>
                  <a:pt x="26767" y="696"/>
                  <a:pt x="26713" y="696"/>
                </a:cubicBezTo>
                <a:cubicBezTo>
                  <a:pt x="26667" y="696"/>
                  <a:pt x="26625" y="715"/>
                  <a:pt x="26593" y="778"/>
                </a:cubicBezTo>
                <a:lnTo>
                  <a:pt x="26571" y="824"/>
                </a:lnTo>
                <a:cubicBezTo>
                  <a:pt x="26539" y="791"/>
                  <a:pt x="26501" y="785"/>
                  <a:pt x="26463" y="785"/>
                </a:cubicBezTo>
                <a:cubicBezTo>
                  <a:pt x="26438" y="785"/>
                  <a:pt x="26413" y="788"/>
                  <a:pt x="26391" y="788"/>
                </a:cubicBezTo>
                <a:cubicBezTo>
                  <a:pt x="26351" y="788"/>
                  <a:pt x="26318" y="779"/>
                  <a:pt x="26299" y="733"/>
                </a:cubicBezTo>
                <a:cubicBezTo>
                  <a:pt x="26273" y="694"/>
                  <a:pt x="26239" y="670"/>
                  <a:pt x="26206" y="670"/>
                </a:cubicBezTo>
                <a:cubicBezTo>
                  <a:pt x="26183" y="670"/>
                  <a:pt x="26160" y="682"/>
                  <a:pt x="26141" y="711"/>
                </a:cubicBezTo>
                <a:cubicBezTo>
                  <a:pt x="26120" y="774"/>
                  <a:pt x="26084" y="793"/>
                  <a:pt x="26042" y="793"/>
                </a:cubicBezTo>
                <a:cubicBezTo>
                  <a:pt x="25995" y="793"/>
                  <a:pt x="25940" y="768"/>
                  <a:pt x="25892" y="756"/>
                </a:cubicBezTo>
                <a:cubicBezTo>
                  <a:pt x="25806" y="742"/>
                  <a:pt x="25720" y="700"/>
                  <a:pt x="25629" y="700"/>
                </a:cubicBezTo>
                <a:cubicBezTo>
                  <a:pt x="25575" y="700"/>
                  <a:pt x="25520" y="714"/>
                  <a:pt x="25462" y="756"/>
                </a:cubicBezTo>
                <a:cubicBezTo>
                  <a:pt x="25456" y="762"/>
                  <a:pt x="25450" y="765"/>
                  <a:pt x="25444" y="765"/>
                </a:cubicBezTo>
                <a:cubicBezTo>
                  <a:pt x="25427" y="765"/>
                  <a:pt x="25410" y="744"/>
                  <a:pt x="25394" y="711"/>
                </a:cubicBezTo>
                <a:cubicBezTo>
                  <a:pt x="25394" y="665"/>
                  <a:pt x="25417" y="620"/>
                  <a:pt x="25349" y="620"/>
                </a:cubicBezTo>
                <a:lnTo>
                  <a:pt x="25281" y="711"/>
                </a:lnTo>
                <a:cubicBezTo>
                  <a:pt x="25168" y="665"/>
                  <a:pt x="25054" y="643"/>
                  <a:pt x="24941" y="552"/>
                </a:cubicBezTo>
                <a:cubicBezTo>
                  <a:pt x="24911" y="560"/>
                  <a:pt x="24882" y="563"/>
                  <a:pt x="24852" y="563"/>
                </a:cubicBezTo>
                <a:cubicBezTo>
                  <a:pt x="24707" y="563"/>
                  <a:pt x="24572" y="484"/>
                  <a:pt x="24421" y="484"/>
                </a:cubicBezTo>
                <a:cubicBezTo>
                  <a:pt x="24375" y="484"/>
                  <a:pt x="24319" y="467"/>
                  <a:pt x="24268" y="467"/>
                </a:cubicBezTo>
                <a:cubicBezTo>
                  <a:pt x="24217" y="467"/>
                  <a:pt x="24172" y="484"/>
                  <a:pt x="24149" y="552"/>
                </a:cubicBezTo>
                <a:cubicBezTo>
                  <a:pt x="24149" y="597"/>
                  <a:pt x="24081" y="597"/>
                  <a:pt x="24081" y="597"/>
                </a:cubicBezTo>
                <a:cubicBezTo>
                  <a:pt x="23878" y="530"/>
                  <a:pt x="23697" y="552"/>
                  <a:pt x="23515" y="439"/>
                </a:cubicBezTo>
                <a:cubicBezTo>
                  <a:pt x="23449" y="406"/>
                  <a:pt x="23407" y="385"/>
                  <a:pt x="23345" y="385"/>
                </a:cubicBezTo>
                <a:cubicBezTo>
                  <a:pt x="23322" y="385"/>
                  <a:pt x="23297" y="388"/>
                  <a:pt x="23266" y="394"/>
                </a:cubicBezTo>
                <a:cubicBezTo>
                  <a:pt x="23244" y="399"/>
                  <a:pt x="23221" y="402"/>
                  <a:pt x="23199" y="402"/>
                </a:cubicBezTo>
                <a:cubicBezTo>
                  <a:pt x="23134" y="402"/>
                  <a:pt x="23074" y="377"/>
                  <a:pt x="23040" y="326"/>
                </a:cubicBezTo>
                <a:cubicBezTo>
                  <a:pt x="22980" y="276"/>
                  <a:pt x="22916" y="257"/>
                  <a:pt x="22852" y="257"/>
                </a:cubicBezTo>
                <a:cubicBezTo>
                  <a:pt x="22769" y="257"/>
                  <a:pt x="22686" y="288"/>
                  <a:pt x="22610" y="326"/>
                </a:cubicBezTo>
                <a:cubicBezTo>
                  <a:pt x="22542" y="377"/>
                  <a:pt x="22449" y="402"/>
                  <a:pt x="22387" y="402"/>
                </a:cubicBezTo>
                <a:cubicBezTo>
                  <a:pt x="22367" y="402"/>
                  <a:pt x="22350" y="399"/>
                  <a:pt x="22339" y="394"/>
                </a:cubicBezTo>
                <a:cubicBezTo>
                  <a:pt x="22225" y="371"/>
                  <a:pt x="22135" y="371"/>
                  <a:pt x="22044" y="326"/>
                </a:cubicBezTo>
                <a:lnTo>
                  <a:pt x="21954" y="326"/>
                </a:lnTo>
                <a:cubicBezTo>
                  <a:pt x="21897" y="348"/>
                  <a:pt x="21841" y="365"/>
                  <a:pt x="21784" y="365"/>
                </a:cubicBezTo>
                <a:cubicBezTo>
                  <a:pt x="21728" y="365"/>
                  <a:pt x="21671" y="348"/>
                  <a:pt x="21614" y="303"/>
                </a:cubicBezTo>
                <a:cubicBezTo>
                  <a:pt x="21603" y="292"/>
                  <a:pt x="21592" y="286"/>
                  <a:pt x="21580" y="286"/>
                </a:cubicBezTo>
                <a:cubicBezTo>
                  <a:pt x="21569" y="286"/>
                  <a:pt x="21558" y="292"/>
                  <a:pt x="21546" y="303"/>
                </a:cubicBezTo>
                <a:cubicBezTo>
                  <a:pt x="21388" y="371"/>
                  <a:pt x="21275" y="326"/>
                  <a:pt x="21139" y="371"/>
                </a:cubicBezTo>
                <a:lnTo>
                  <a:pt x="21094" y="371"/>
                </a:lnTo>
                <a:cubicBezTo>
                  <a:pt x="21013" y="290"/>
                  <a:pt x="20932" y="209"/>
                  <a:pt x="20835" y="209"/>
                </a:cubicBezTo>
                <a:cubicBezTo>
                  <a:pt x="20823" y="209"/>
                  <a:pt x="20812" y="210"/>
                  <a:pt x="20800" y="213"/>
                </a:cubicBezTo>
                <a:cubicBezTo>
                  <a:pt x="20754" y="213"/>
                  <a:pt x="20664" y="190"/>
                  <a:pt x="20596" y="190"/>
                </a:cubicBezTo>
                <a:cubicBezTo>
                  <a:pt x="20573" y="190"/>
                  <a:pt x="20551" y="167"/>
                  <a:pt x="20528" y="167"/>
                </a:cubicBezTo>
                <a:cubicBezTo>
                  <a:pt x="20415" y="190"/>
                  <a:pt x="20256" y="190"/>
                  <a:pt x="20143" y="213"/>
                </a:cubicBezTo>
                <a:cubicBezTo>
                  <a:pt x="20068" y="213"/>
                  <a:pt x="19992" y="263"/>
                  <a:pt x="19917" y="263"/>
                </a:cubicBezTo>
                <a:cubicBezTo>
                  <a:pt x="19879" y="263"/>
                  <a:pt x="19842" y="250"/>
                  <a:pt x="19804" y="213"/>
                </a:cubicBezTo>
                <a:lnTo>
                  <a:pt x="19759" y="213"/>
                </a:lnTo>
                <a:cubicBezTo>
                  <a:pt x="19714" y="239"/>
                  <a:pt x="19676" y="252"/>
                  <a:pt x="19643" y="252"/>
                </a:cubicBezTo>
                <a:cubicBezTo>
                  <a:pt x="19592" y="252"/>
                  <a:pt x="19551" y="222"/>
                  <a:pt x="19510" y="167"/>
                </a:cubicBezTo>
                <a:cubicBezTo>
                  <a:pt x="19454" y="112"/>
                  <a:pt x="19383" y="71"/>
                  <a:pt x="19321" y="71"/>
                </a:cubicBezTo>
                <a:cubicBezTo>
                  <a:pt x="19308" y="71"/>
                  <a:pt x="19295" y="73"/>
                  <a:pt x="19283" y="77"/>
                </a:cubicBezTo>
                <a:cubicBezTo>
                  <a:pt x="19170" y="77"/>
                  <a:pt x="19057" y="54"/>
                  <a:pt x="18944" y="32"/>
                </a:cubicBezTo>
                <a:cubicBezTo>
                  <a:pt x="18913" y="11"/>
                  <a:pt x="18887" y="0"/>
                  <a:pt x="188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7"/>
          <p:cNvSpPr txBox="1">
            <a:spLocks noGrp="1"/>
          </p:cNvSpPr>
          <p:nvPr>
            <p:ph type="title"/>
          </p:nvPr>
        </p:nvSpPr>
        <p:spPr>
          <a:xfrm>
            <a:off x="713225" y="1328425"/>
            <a:ext cx="4384200" cy="7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"/>
          <p:cNvSpPr txBox="1">
            <a:spLocks noGrp="1"/>
          </p:cNvSpPr>
          <p:nvPr>
            <p:ph type="subTitle" idx="1"/>
          </p:nvPr>
        </p:nvSpPr>
        <p:spPr>
          <a:xfrm>
            <a:off x="713225" y="2075850"/>
            <a:ext cx="4384200" cy="16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1" name="Google Shape;431;p7"/>
          <p:cNvSpPr/>
          <p:nvPr/>
        </p:nvSpPr>
        <p:spPr>
          <a:xfrm rot="7710186" flipH="1">
            <a:off x="6575795" y="856072"/>
            <a:ext cx="4004031" cy="3444719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/>
          <p:nvPr/>
        </p:nvSpPr>
        <p:spPr>
          <a:xfrm>
            <a:off x="-111025" y="-81400"/>
            <a:ext cx="5987200" cy="2619850"/>
          </a:xfrm>
          <a:custGeom>
            <a:avLst/>
            <a:gdLst/>
            <a:ahLst/>
            <a:cxnLst/>
            <a:rect l="l" t="t" r="r" b="b"/>
            <a:pathLst>
              <a:path w="239488" h="104794" extrusionOk="0">
                <a:moveTo>
                  <a:pt x="0" y="104794"/>
                </a:moveTo>
                <a:cubicBezTo>
                  <a:pt x="2365" y="88237"/>
                  <a:pt x="11979" y="69942"/>
                  <a:pt x="26939" y="62462"/>
                </a:cubicBezTo>
                <a:cubicBezTo>
                  <a:pt x="45200" y="53331"/>
                  <a:pt x="68221" y="56549"/>
                  <a:pt x="86145" y="46772"/>
                </a:cubicBezTo>
                <a:cubicBezTo>
                  <a:pt x="102509" y="37846"/>
                  <a:pt x="115129" y="21098"/>
                  <a:pt x="133213" y="16577"/>
                </a:cubicBezTo>
                <a:cubicBezTo>
                  <a:pt x="149622" y="12475"/>
                  <a:pt x="166305" y="29668"/>
                  <a:pt x="182946" y="26642"/>
                </a:cubicBezTo>
                <a:cubicBezTo>
                  <a:pt x="190869" y="25201"/>
                  <a:pt x="198834" y="23140"/>
                  <a:pt x="206036" y="19538"/>
                </a:cubicBezTo>
                <a:cubicBezTo>
                  <a:pt x="217585" y="13762"/>
                  <a:pt x="226960" y="3132"/>
                  <a:pt x="239488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Google Shape;434;p8"/>
          <p:cNvSpPr/>
          <p:nvPr/>
        </p:nvSpPr>
        <p:spPr>
          <a:xfrm>
            <a:off x="4314625" y="3155677"/>
            <a:ext cx="5705950" cy="2076625"/>
          </a:xfrm>
          <a:custGeom>
            <a:avLst/>
            <a:gdLst/>
            <a:ahLst/>
            <a:cxnLst/>
            <a:rect l="l" t="t" r="r" b="b"/>
            <a:pathLst>
              <a:path w="228238" h="83065" extrusionOk="0">
                <a:moveTo>
                  <a:pt x="228238" y="11722"/>
                </a:moveTo>
                <a:cubicBezTo>
                  <a:pt x="222033" y="-689"/>
                  <a:pt x="199515" y="-3009"/>
                  <a:pt x="187386" y="3730"/>
                </a:cubicBezTo>
                <a:cubicBezTo>
                  <a:pt x="180472" y="7571"/>
                  <a:pt x="177201" y="15835"/>
                  <a:pt x="171992" y="21787"/>
                </a:cubicBezTo>
                <a:cubicBezTo>
                  <a:pt x="165624" y="29065"/>
                  <a:pt x="157661" y="35561"/>
                  <a:pt x="148606" y="38957"/>
                </a:cubicBezTo>
                <a:cubicBezTo>
                  <a:pt x="124907" y="47844"/>
                  <a:pt x="97376" y="37549"/>
                  <a:pt x="72823" y="43694"/>
                </a:cubicBezTo>
                <a:cubicBezTo>
                  <a:pt x="46054" y="50394"/>
                  <a:pt x="26179" y="74339"/>
                  <a:pt x="0" y="83065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5" name="Google Shape;435;p8"/>
          <p:cNvSpPr txBox="1">
            <a:spLocks noGrp="1"/>
          </p:cNvSpPr>
          <p:nvPr>
            <p:ph type="title"/>
          </p:nvPr>
        </p:nvSpPr>
        <p:spPr>
          <a:xfrm>
            <a:off x="1505700" y="1335450"/>
            <a:ext cx="6132600" cy="247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grpSp>
        <p:nvGrpSpPr>
          <p:cNvPr id="436" name="Google Shape;436;p8"/>
          <p:cNvGrpSpPr/>
          <p:nvPr/>
        </p:nvGrpSpPr>
        <p:grpSpPr>
          <a:xfrm rot="-918868">
            <a:off x="342039" y="2517862"/>
            <a:ext cx="1661673" cy="3188500"/>
            <a:chOff x="361278" y="2038239"/>
            <a:chExt cx="1344182" cy="2579484"/>
          </a:xfrm>
        </p:grpSpPr>
        <p:sp>
          <p:nvSpPr>
            <p:cNvPr id="437" name="Google Shape;437;p8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8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8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8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8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8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8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8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8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8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8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8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8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8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8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8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8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8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8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8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8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8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8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8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8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8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8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8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8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8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8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8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8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8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8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8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8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8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8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8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8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8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8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8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8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8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8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8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8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8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8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8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8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8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8"/>
          <p:cNvGrpSpPr/>
          <p:nvPr/>
        </p:nvGrpSpPr>
        <p:grpSpPr>
          <a:xfrm rot="9881132">
            <a:off x="7140289" y="-365725"/>
            <a:ext cx="1661673" cy="3188500"/>
            <a:chOff x="361278" y="2038239"/>
            <a:chExt cx="1344182" cy="2579484"/>
          </a:xfrm>
        </p:grpSpPr>
        <p:sp>
          <p:nvSpPr>
            <p:cNvPr id="612" name="Google Shape;612;p8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8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8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8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8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8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8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8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8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8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8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8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8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8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8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8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8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8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8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8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8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8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8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8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8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8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8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8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8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9"/>
          <p:cNvSpPr txBox="1">
            <a:spLocks noGrp="1"/>
          </p:cNvSpPr>
          <p:nvPr>
            <p:ph type="subTitle" idx="1"/>
          </p:nvPr>
        </p:nvSpPr>
        <p:spPr>
          <a:xfrm>
            <a:off x="713375" y="1643275"/>
            <a:ext cx="4655100" cy="2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○"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"/>
          <p:cNvSpPr txBox="1">
            <a:spLocks noGrp="1"/>
          </p:cNvSpPr>
          <p:nvPr>
            <p:ph type="title" hasCustomPrompt="1"/>
          </p:nvPr>
        </p:nvSpPr>
        <p:spPr>
          <a:xfrm>
            <a:off x="1777500" y="1731750"/>
            <a:ext cx="5589000" cy="126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793" name="Google Shape;793;p11"/>
          <p:cNvSpPr txBox="1">
            <a:spLocks noGrp="1"/>
          </p:cNvSpPr>
          <p:nvPr>
            <p:ph type="subTitle" idx="1"/>
          </p:nvPr>
        </p:nvSpPr>
        <p:spPr>
          <a:xfrm>
            <a:off x="2322600" y="2995650"/>
            <a:ext cx="44988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4" name="Google Shape;794;p11"/>
          <p:cNvSpPr/>
          <p:nvPr/>
        </p:nvSpPr>
        <p:spPr>
          <a:xfrm rot="8709996" flipH="1">
            <a:off x="7601403" y="2378790"/>
            <a:ext cx="2643683" cy="2274395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5" name="Google Shape;795;p11"/>
          <p:cNvSpPr/>
          <p:nvPr/>
        </p:nvSpPr>
        <p:spPr>
          <a:xfrm rot="-6700042">
            <a:off x="-780860" y="471529"/>
            <a:ext cx="2643325" cy="2274086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96" name="Google Shape;796;p11"/>
          <p:cNvGrpSpPr/>
          <p:nvPr/>
        </p:nvGrpSpPr>
        <p:grpSpPr>
          <a:xfrm rot="-4500093" flipH="1">
            <a:off x="7399796" y="2927372"/>
            <a:ext cx="1359613" cy="1973702"/>
            <a:chOff x="5656125" y="2029425"/>
            <a:chExt cx="440925" cy="640075"/>
          </a:xfrm>
        </p:grpSpPr>
        <p:sp>
          <p:nvSpPr>
            <p:cNvPr id="797" name="Google Shape;797;p11"/>
            <p:cNvSpPr/>
            <p:nvPr/>
          </p:nvSpPr>
          <p:spPr>
            <a:xfrm>
              <a:off x="5773300" y="2029425"/>
              <a:ext cx="323750" cy="577450"/>
            </a:xfrm>
            <a:custGeom>
              <a:avLst/>
              <a:gdLst/>
              <a:ahLst/>
              <a:cxnLst/>
              <a:rect l="l" t="t" r="r" b="b"/>
              <a:pathLst>
                <a:path w="12950" h="23098" extrusionOk="0">
                  <a:moveTo>
                    <a:pt x="10467" y="866"/>
                  </a:moveTo>
                  <a:cubicBezTo>
                    <a:pt x="10894" y="5606"/>
                    <a:pt x="12359" y="10923"/>
                    <a:pt x="10448" y="15510"/>
                  </a:cubicBezTo>
                  <a:cubicBezTo>
                    <a:pt x="8847" y="19280"/>
                    <a:pt x="4977" y="20881"/>
                    <a:pt x="1475" y="22515"/>
                  </a:cubicBezTo>
                  <a:cubicBezTo>
                    <a:pt x="1407" y="22544"/>
                    <a:pt x="1376" y="22598"/>
                    <a:pt x="1370" y="22658"/>
                  </a:cubicBezTo>
                  <a:lnTo>
                    <a:pt x="1370" y="22658"/>
                  </a:lnTo>
                  <a:cubicBezTo>
                    <a:pt x="1" y="21395"/>
                    <a:pt x="552" y="18975"/>
                    <a:pt x="1008" y="17412"/>
                  </a:cubicBezTo>
                  <a:cubicBezTo>
                    <a:pt x="1475" y="15744"/>
                    <a:pt x="2142" y="14176"/>
                    <a:pt x="2842" y="12608"/>
                  </a:cubicBezTo>
                  <a:cubicBezTo>
                    <a:pt x="4759" y="8359"/>
                    <a:pt x="8053" y="4875"/>
                    <a:pt x="10467" y="866"/>
                  </a:cubicBezTo>
                  <a:close/>
                  <a:moveTo>
                    <a:pt x="10595" y="0"/>
                  </a:moveTo>
                  <a:cubicBezTo>
                    <a:pt x="10538" y="0"/>
                    <a:pt x="10483" y="30"/>
                    <a:pt x="10448" y="99"/>
                  </a:cubicBezTo>
                  <a:cubicBezTo>
                    <a:pt x="9080" y="2568"/>
                    <a:pt x="7312" y="4836"/>
                    <a:pt x="5678" y="7104"/>
                  </a:cubicBezTo>
                  <a:cubicBezTo>
                    <a:pt x="4210" y="9206"/>
                    <a:pt x="3009" y="11341"/>
                    <a:pt x="1975" y="13676"/>
                  </a:cubicBezTo>
                  <a:cubicBezTo>
                    <a:pt x="1174" y="15410"/>
                    <a:pt x="474" y="17212"/>
                    <a:pt x="240" y="19080"/>
                  </a:cubicBezTo>
                  <a:cubicBezTo>
                    <a:pt x="74" y="20447"/>
                    <a:pt x="7" y="22082"/>
                    <a:pt x="1174" y="23049"/>
                  </a:cubicBezTo>
                  <a:cubicBezTo>
                    <a:pt x="1222" y="23083"/>
                    <a:pt x="1272" y="23098"/>
                    <a:pt x="1318" y="23098"/>
                  </a:cubicBezTo>
                  <a:cubicBezTo>
                    <a:pt x="1427" y="23098"/>
                    <a:pt x="1519" y="23019"/>
                    <a:pt x="1541" y="22927"/>
                  </a:cubicBezTo>
                  <a:lnTo>
                    <a:pt x="1541" y="22927"/>
                  </a:lnTo>
                  <a:cubicBezTo>
                    <a:pt x="1552" y="22930"/>
                    <a:pt x="1564" y="22932"/>
                    <a:pt x="1576" y="22932"/>
                  </a:cubicBezTo>
                  <a:cubicBezTo>
                    <a:pt x="1598" y="22932"/>
                    <a:pt x="1619" y="22927"/>
                    <a:pt x="1641" y="22916"/>
                  </a:cubicBezTo>
                  <a:cubicBezTo>
                    <a:pt x="5177" y="21281"/>
                    <a:pt x="8980" y="19713"/>
                    <a:pt x="10681" y="15944"/>
                  </a:cubicBezTo>
                  <a:cubicBezTo>
                    <a:pt x="12950" y="11107"/>
                    <a:pt x="11148" y="5270"/>
                    <a:pt x="10815" y="233"/>
                  </a:cubicBezTo>
                  <a:cubicBezTo>
                    <a:pt x="10815" y="102"/>
                    <a:pt x="10701" y="0"/>
                    <a:pt x="10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5656125" y="2588150"/>
              <a:ext cx="171875" cy="81350"/>
            </a:xfrm>
            <a:custGeom>
              <a:avLst/>
              <a:gdLst/>
              <a:ahLst/>
              <a:cxnLst/>
              <a:rect l="l" t="t" r="r" b="b"/>
              <a:pathLst>
                <a:path w="6875" h="3254" extrusionOk="0">
                  <a:moveTo>
                    <a:pt x="6576" y="0"/>
                  </a:moveTo>
                  <a:cubicBezTo>
                    <a:pt x="6527" y="0"/>
                    <a:pt x="6475" y="20"/>
                    <a:pt x="6428" y="66"/>
                  </a:cubicBezTo>
                  <a:cubicBezTo>
                    <a:pt x="4968" y="1314"/>
                    <a:pt x="3008" y="2811"/>
                    <a:pt x="953" y="2811"/>
                  </a:cubicBezTo>
                  <a:cubicBezTo>
                    <a:pt x="755" y="2811"/>
                    <a:pt x="557" y="2798"/>
                    <a:pt x="357" y="2768"/>
                  </a:cubicBezTo>
                  <a:cubicBezTo>
                    <a:pt x="348" y="2767"/>
                    <a:pt x="338" y="2766"/>
                    <a:pt x="329" y="2766"/>
                  </a:cubicBezTo>
                  <a:cubicBezTo>
                    <a:pt x="84" y="2766"/>
                    <a:pt x="0" y="3170"/>
                    <a:pt x="257" y="3202"/>
                  </a:cubicBezTo>
                  <a:cubicBezTo>
                    <a:pt x="486" y="3237"/>
                    <a:pt x="713" y="3253"/>
                    <a:pt x="939" y="3253"/>
                  </a:cubicBezTo>
                  <a:cubicBezTo>
                    <a:pt x="3097" y="3253"/>
                    <a:pt x="5156" y="1755"/>
                    <a:pt x="6695" y="367"/>
                  </a:cubicBezTo>
                  <a:cubicBezTo>
                    <a:pt x="6875" y="213"/>
                    <a:pt x="6739" y="0"/>
                    <a:pt x="6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5761000" y="2049625"/>
              <a:ext cx="283500" cy="591300"/>
            </a:xfrm>
            <a:custGeom>
              <a:avLst/>
              <a:gdLst/>
              <a:ahLst/>
              <a:cxnLst/>
              <a:rect l="l" t="t" r="r" b="b"/>
              <a:pathLst>
                <a:path w="11340" h="23652" extrusionOk="0">
                  <a:moveTo>
                    <a:pt x="10819" y="0"/>
                  </a:moveTo>
                  <a:cubicBezTo>
                    <a:pt x="10715" y="0"/>
                    <a:pt x="10623" y="75"/>
                    <a:pt x="10640" y="225"/>
                  </a:cubicBezTo>
                  <a:cubicBezTo>
                    <a:pt x="10906" y="4862"/>
                    <a:pt x="9105" y="9532"/>
                    <a:pt x="7137" y="13635"/>
                  </a:cubicBezTo>
                  <a:cubicBezTo>
                    <a:pt x="5469" y="17204"/>
                    <a:pt x="3468" y="20974"/>
                    <a:pt x="165" y="23242"/>
                  </a:cubicBezTo>
                  <a:cubicBezTo>
                    <a:pt x="1" y="23379"/>
                    <a:pt x="107" y="23651"/>
                    <a:pt x="279" y="23651"/>
                  </a:cubicBezTo>
                  <a:cubicBezTo>
                    <a:pt x="317" y="23651"/>
                    <a:pt x="357" y="23638"/>
                    <a:pt x="399" y="23609"/>
                  </a:cubicBezTo>
                  <a:cubicBezTo>
                    <a:pt x="3768" y="21274"/>
                    <a:pt x="5836" y="17438"/>
                    <a:pt x="7504" y="13868"/>
                  </a:cubicBezTo>
                  <a:cubicBezTo>
                    <a:pt x="9472" y="9632"/>
                    <a:pt x="11340" y="4962"/>
                    <a:pt x="11073" y="225"/>
                  </a:cubicBezTo>
                  <a:cubicBezTo>
                    <a:pt x="11040" y="75"/>
                    <a:pt x="10923" y="0"/>
                    <a:pt x="10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5940250" y="2376375"/>
              <a:ext cx="77475" cy="34150"/>
            </a:xfrm>
            <a:custGeom>
              <a:avLst/>
              <a:gdLst/>
              <a:ahLst/>
              <a:cxnLst/>
              <a:rect l="l" t="t" r="r" b="b"/>
              <a:pathLst>
                <a:path w="3099" h="1366" extrusionOk="0">
                  <a:moveTo>
                    <a:pt x="2771" y="0"/>
                  </a:moveTo>
                  <a:cubicBezTo>
                    <a:pt x="2729" y="0"/>
                    <a:pt x="2684" y="10"/>
                    <a:pt x="2636" y="31"/>
                  </a:cubicBezTo>
                  <a:cubicBezTo>
                    <a:pt x="1935" y="532"/>
                    <a:pt x="1168" y="899"/>
                    <a:pt x="267" y="965"/>
                  </a:cubicBezTo>
                  <a:cubicBezTo>
                    <a:pt x="0" y="965"/>
                    <a:pt x="0" y="1366"/>
                    <a:pt x="267" y="1366"/>
                  </a:cubicBezTo>
                  <a:cubicBezTo>
                    <a:pt x="1268" y="1366"/>
                    <a:pt x="2102" y="965"/>
                    <a:pt x="2902" y="398"/>
                  </a:cubicBezTo>
                  <a:cubicBezTo>
                    <a:pt x="3099" y="258"/>
                    <a:pt x="2989" y="0"/>
                    <a:pt x="2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5964200" y="2304350"/>
              <a:ext cx="71075" cy="36500"/>
            </a:xfrm>
            <a:custGeom>
              <a:avLst/>
              <a:gdLst/>
              <a:ahLst/>
              <a:cxnLst/>
              <a:rect l="l" t="t" r="r" b="b"/>
              <a:pathLst>
                <a:path w="2843" h="1460" extrusionOk="0">
                  <a:moveTo>
                    <a:pt x="2584" y="1"/>
                  </a:moveTo>
                  <a:cubicBezTo>
                    <a:pt x="2550" y="1"/>
                    <a:pt x="2514" y="14"/>
                    <a:pt x="2478" y="44"/>
                  </a:cubicBezTo>
                  <a:cubicBezTo>
                    <a:pt x="1744" y="410"/>
                    <a:pt x="1010" y="844"/>
                    <a:pt x="210" y="1044"/>
                  </a:cubicBezTo>
                  <a:cubicBezTo>
                    <a:pt x="0" y="1104"/>
                    <a:pt x="59" y="1459"/>
                    <a:pt x="267" y="1459"/>
                  </a:cubicBezTo>
                  <a:cubicBezTo>
                    <a:pt x="290" y="1459"/>
                    <a:pt x="316" y="1455"/>
                    <a:pt x="343" y="1445"/>
                  </a:cubicBezTo>
                  <a:cubicBezTo>
                    <a:pt x="1177" y="1211"/>
                    <a:pt x="1944" y="777"/>
                    <a:pt x="2678" y="377"/>
                  </a:cubicBezTo>
                  <a:cubicBezTo>
                    <a:pt x="2843" y="268"/>
                    <a:pt x="2737" y="1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5949200" y="2254000"/>
              <a:ext cx="22350" cy="83675"/>
            </a:xfrm>
            <a:custGeom>
              <a:avLst/>
              <a:gdLst/>
              <a:ahLst/>
              <a:cxnLst/>
              <a:rect l="l" t="t" r="r" b="b"/>
              <a:pathLst>
                <a:path w="894" h="3347" extrusionOk="0">
                  <a:moveTo>
                    <a:pt x="274" y="1"/>
                  </a:moveTo>
                  <a:cubicBezTo>
                    <a:pt x="145" y="1"/>
                    <a:pt x="0" y="108"/>
                    <a:pt x="43" y="256"/>
                  </a:cubicBezTo>
                  <a:cubicBezTo>
                    <a:pt x="243" y="1224"/>
                    <a:pt x="310" y="2191"/>
                    <a:pt x="443" y="3125"/>
                  </a:cubicBezTo>
                  <a:cubicBezTo>
                    <a:pt x="459" y="3271"/>
                    <a:pt x="570" y="3346"/>
                    <a:pt x="676" y="3346"/>
                  </a:cubicBezTo>
                  <a:cubicBezTo>
                    <a:pt x="788" y="3346"/>
                    <a:pt x="894" y="3263"/>
                    <a:pt x="877" y="3092"/>
                  </a:cubicBezTo>
                  <a:cubicBezTo>
                    <a:pt x="777" y="2091"/>
                    <a:pt x="643" y="1124"/>
                    <a:pt x="443" y="123"/>
                  </a:cubicBezTo>
                  <a:cubicBezTo>
                    <a:pt x="418" y="37"/>
                    <a:pt x="349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5977900" y="2168350"/>
              <a:ext cx="27850" cy="77900"/>
            </a:xfrm>
            <a:custGeom>
              <a:avLst/>
              <a:gdLst/>
              <a:ahLst/>
              <a:cxnLst/>
              <a:rect l="l" t="t" r="r" b="b"/>
              <a:pathLst>
                <a:path w="1114" h="3116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396" y="1147"/>
                    <a:pt x="563" y="2014"/>
                    <a:pt x="663" y="2948"/>
                  </a:cubicBezTo>
                  <a:cubicBezTo>
                    <a:pt x="694" y="3058"/>
                    <a:pt x="798" y="3116"/>
                    <a:pt x="897" y="3116"/>
                  </a:cubicBezTo>
                  <a:cubicBezTo>
                    <a:pt x="1009" y="3116"/>
                    <a:pt x="1114" y="3041"/>
                    <a:pt x="1096" y="2882"/>
                  </a:cubicBezTo>
                  <a:cubicBezTo>
                    <a:pt x="963" y="1981"/>
                    <a:pt x="796" y="10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5915375" y="2307150"/>
              <a:ext cx="27400" cy="95875"/>
            </a:xfrm>
            <a:custGeom>
              <a:avLst/>
              <a:gdLst/>
              <a:ahLst/>
              <a:cxnLst/>
              <a:rect l="l" t="t" r="r" b="b"/>
              <a:pathLst>
                <a:path w="1096" h="3835" extrusionOk="0">
                  <a:moveTo>
                    <a:pt x="242" y="1"/>
                  </a:moveTo>
                  <a:cubicBezTo>
                    <a:pt x="114" y="1"/>
                    <a:pt x="0" y="102"/>
                    <a:pt x="61" y="265"/>
                  </a:cubicBezTo>
                  <a:cubicBezTo>
                    <a:pt x="462" y="1333"/>
                    <a:pt x="662" y="2467"/>
                    <a:pt x="662" y="3634"/>
                  </a:cubicBezTo>
                  <a:cubicBezTo>
                    <a:pt x="662" y="3768"/>
                    <a:pt x="770" y="3834"/>
                    <a:pt x="879" y="3834"/>
                  </a:cubicBezTo>
                  <a:cubicBezTo>
                    <a:pt x="987" y="3834"/>
                    <a:pt x="1095" y="3768"/>
                    <a:pt x="1095" y="3634"/>
                  </a:cubicBezTo>
                  <a:cubicBezTo>
                    <a:pt x="1095" y="2433"/>
                    <a:pt x="895" y="1266"/>
                    <a:pt x="462" y="132"/>
                  </a:cubicBezTo>
                  <a:cubicBezTo>
                    <a:pt x="410" y="41"/>
                    <a:pt x="323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5868825" y="2471000"/>
              <a:ext cx="91275" cy="43825"/>
            </a:xfrm>
            <a:custGeom>
              <a:avLst/>
              <a:gdLst/>
              <a:ahLst/>
              <a:cxnLst/>
              <a:rect l="l" t="t" r="r" b="b"/>
              <a:pathLst>
                <a:path w="3651" h="1753" extrusionOk="0">
                  <a:moveTo>
                    <a:pt x="3318" y="0"/>
                  </a:moveTo>
                  <a:cubicBezTo>
                    <a:pt x="3267" y="0"/>
                    <a:pt x="3212" y="15"/>
                    <a:pt x="3158" y="49"/>
                  </a:cubicBezTo>
                  <a:cubicBezTo>
                    <a:pt x="2324" y="749"/>
                    <a:pt x="1323" y="1116"/>
                    <a:pt x="256" y="1350"/>
                  </a:cubicBezTo>
                  <a:cubicBezTo>
                    <a:pt x="0" y="1414"/>
                    <a:pt x="111" y="1752"/>
                    <a:pt x="326" y="1752"/>
                  </a:cubicBezTo>
                  <a:cubicBezTo>
                    <a:pt x="336" y="1752"/>
                    <a:pt x="345" y="1752"/>
                    <a:pt x="356" y="1750"/>
                  </a:cubicBezTo>
                  <a:cubicBezTo>
                    <a:pt x="1523" y="1517"/>
                    <a:pt x="2591" y="1083"/>
                    <a:pt x="3491" y="349"/>
                  </a:cubicBezTo>
                  <a:cubicBezTo>
                    <a:pt x="3650" y="217"/>
                    <a:pt x="3514" y="0"/>
                    <a:pt x="3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5868875" y="2413100"/>
              <a:ext cx="27200" cy="109350"/>
            </a:xfrm>
            <a:custGeom>
              <a:avLst/>
              <a:gdLst/>
              <a:ahLst/>
              <a:cxnLst/>
              <a:rect l="l" t="t" r="r" b="b"/>
              <a:pathLst>
                <a:path w="1088" h="4374" extrusionOk="0">
                  <a:moveTo>
                    <a:pt x="861" y="1"/>
                  </a:moveTo>
                  <a:cubicBezTo>
                    <a:pt x="756" y="1"/>
                    <a:pt x="654" y="67"/>
                    <a:pt x="654" y="197"/>
                  </a:cubicBezTo>
                  <a:cubicBezTo>
                    <a:pt x="620" y="1531"/>
                    <a:pt x="354" y="2799"/>
                    <a:pt x="20" y="4100"/>
                  </a:cubicBezTo>
                  <a:cubicBezTo>
                    <a:pt x="0" y="4277"/>
                    <a:pt x="121" y="4373"/>
                    <a:pt x="244" y="4373"/>
                  </a:cubicBezTo>
                  <a:cubicBezTo>
                    <a:pt x="328" y="4373"/>
                    <a:pt x="413" y="4328"/>
                    <a:pt x="454" y="4233"/>
                  </a:cubicBezTo>
                  <a:cubicBezTo>
                    <a:pt x="787" y="2932"/>
                    <a:pt x="1021" y="1598"/>
                    <a:pt x="1087" y="230"/>
                  </a:cubicBezTo>
                  <a:cubicBezTo>
                    <a:pt x="1087" y="76"/>
                    <a:pt x="973" y="1"/>
                    <a:pt x="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5827150" y="2486100"/>
              <a:ext cx="16375" cy="88600"/>
            </a:xfrm>
            <a:custGeom>
              <a:avLst/>
              <a:gdLst/>
              <a:ahLst/>
              <a:cxnLst/>
              <a:rect l="l" t="t" r="r" b="b"/>
              <a:pathLst>
                <a:path w="655" h="3544" extrusionOk="0">
                  <a:moveTo>
                    <a:pt x="260" y="0"/>
                  </a:moveTo>
                  <a:cubicBezTo>
                    <a:pt x="133" y="0"/>
                    <a:pt x="1" y="114"/>
                    <a:pt x="21" y="279"/>
                  </a:cubicBezTo>
                  <a:cubicBezTo>
                    <a:pt x="255" y="1313"/>
                    <a:pt x="255" y="2314"/>
                    <a:pt x="255" y="3348"/>
                  </a:cubicBezTo>
                  <a:cubicBezTo>
                    <a:pt x="255" y="3477"/>
                    <a:pt x="349" y="3544"/>
                    <a:pt x="446" y="3544"/>
                  </a:cubicBezTo>
                  <a:cubicBezTo>
                    <a:pt x="549" y="3544"/>
                    <a:pt x="655" y="3469"/>
                    <a:pt x="655" y="3314"/>
                  </a:cubicBezTo>
                  <a:cubicBezTo>
                    <a:pt x="655" y="2280"/>
                    <a:pt x="655" y="1180"/>
                    <a:pt x="455" y="145"/>
                  </a:cubicBezTo>
                  <a:cubicBezTo>
                    <a:pt x="417" y="44"/>
                    <a:pt x="339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5835425" y="2543750"/>
              <a:ext cx="66875" cy="24450"/>
            </a:xfrm>
            <a:custGeom>
              <a:avLst/>
              <a:gdLst/>
              <a:ahLst/>
              <a:cxnLst/>
              <a:rect l="l" t="t" r="r" b="b"/>
              <a:pathLst>
                <a:path w="2675" h="978" extrusionOk="0">
                  <a:moveTo>
                    <a:pt x="2390" y="0"/>
                  </a:moveTo>
                  <a:cubicBezTo>
                    <a:pt x="2370" y="0"/>
                    <a:pt x="2348" y="3"/>
                    <a:pt x="2325" y="8"/>
                  </a:cubicBezTo>
                  <a:cubicBezTo>
                    <a:pt x="1625" y="208"/>
                    <a:pt x="958" y="441"/>
                    <a:pt x="257" y="541"/>
                  </a:cubicBezTo>
                  <a:cubicBezTo>
                    <a:pt x="1" y="605"/>
                    <a:pt x="114" y="977"/>
                    <a:pt x="330" y="977"/>
                  </a:cubicBezTo>
                  <a:cubicBezTo>
                    <a:pt x="339" y="977"/>
                    <a:pt x="348" y="976"/>
                    <a:pt x="357" y="975"/>
                  </a:cubicBezTo>
                  <a:cubicBezTo>
                    <a:pt x="1091" y="842"/>
                    <a:pt x="1758" y="641"/>
                    <a:pt x="2459" y="441"/>
                  </a:cubicBezTo>
                  <a:cubicBezTo>
                    <a:pt x="2674" y="349"/>
                    <a:pt x="2634" y="0"/>
                    <a:pt x="2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5998675" y="2197925"/>
              <a:ext cx="49275" cy="50200"/>
            </a:xfrm>
            <a:custGeom>
              <a:avLst/>
              <a:gdLst/>
              <a:ahLst/>
              <a:cxnLst/>
              <a:rect l="l" t="t" r="r" b="b"/>
              <a:pathLst>
                <a:path w="1971" h="2008" extrusionOk="0">
                  <a:moveTo>
                    <a:pt x="1659" y="1"/>
                  </a:moveTo>
                  <a:cubicBezTo>
                    <a:pt x="1598" y="1"/>
                    <a:pt x="1539" y="29"/>
                    <a:pt x="1499" y="98"/>
                  </a:cubicBezTo>
                  <a:cubicBezTo>
                    <a:pt x="1233" y="698"/>
                    <a:pt x="732" y="1165"/>
                    <a:pt x="165" y="1599"/>
                  </a:cubicBezTo>
                  <a:cubicBezTo>
                    <a:pt x="1" y="1736"/>
                    <a:pt x="107" y="2008"/>
                    <a:pt x="279" y="2008"/>
                  </a:cubicBezTo>
                  <a:cubicBezTo>
                    <a:pt x="317" y="2008"/>
                    <a:pt x="357" y="1995"/>
                    <a:pt x="399" y="1966"/>
                  </a:cubicBezTo>
                  <a:cubicBezTo>
                    <a:pt x="999" y="1532"/>
                    <a:pt x="1566" y="998"/>
                    <a:pt x="1900" y="331"/>
                  </a:cubicBezTo>
                  <a:cubicBezTo>
                    <a:pt x="1970" y="166"/>
                    <a:pt x="1808" y="1"/>
                    <a:pt x="1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11"/>
          <p:cNvGrpSpPr/>
          <p:nvPr/>
        </p:nvGrpSpPr>
        <p:grpSpPr>
          <a:xfrm rot="-5122211" flipH="1">
            <a:off x="6668112" y="-620634"/>
            <a:ext cx="1873451" cy="3594913"/>
            <a:chOff x="361278" y="2038239"/>
            <a:chExt cx="1344182" cy="2579484"/>
          </a:xfrm>
        </p:grpSpPr>
        <p:sp>
          <p:nvSpPr>
            <p:cNvPr id="811" name="Google Shape;811;p11"/>
            <p:cNvSpPr/>
            <p:nvPr/>
          </p:nvSpPr>
          <p:spPr>
            <a:xfrm rot="2700000">
              <a:off x="1201792" y="4410182"/>
              <a:ext cx="167947" cy="28032"/>
            </a:xfrm>
            <a:custGeom>
              <a:avLst/>
              <a:gdLst/>
              <a:ahLst/>
              <a:cxnLst/>
              <a:rect l="l" t="t" r="r" b="b"/>
              <a:pathLst>
                <a:path w="3403" h="568" extrusionOk="0">
                  <a:moveTo>
                    <a:pt x="33" y="0"/>
                  </a:moveTo>
                  <a:lnTo>
                    <a:pt x="33" y="67"/>
                  </a:lnTo>
                  <a:lnTo>
                    <a:pt x="33" y="334"/>
                  </a:lnTo>
                  <a:cubicBezTo>
                    <a:pt x="33" y="400"/>
                    <a:pt x="0" y="434"/>
                    <a:pt x="0" y="467"/>
                  </a:cubicBezTo>
                  <a:cubicBezTo>
                    <a:pt x="1034" y="567"/>
                    <a:pt x="2135" y="567"/>
                    <a:pt x="3169" y="567"/>
                  </a:cubicBezTo>
                  <a:cubicBezTo>
                    <a:pt x="3403" y="567"/>
                    <a:pt x="3403" y="134"/>
                    <a:pt x="3169" y="134"/>
                  </a:cubicBezTo>
                  <a:cubicBezTo>
                    <a:pt x="2068" y="134"/>
                    <a:pt x="1034" y="10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1"/>
            <p:cNvSpPr/>
            <p:nvPr/>
          </p:nvSpPr>
          <p:spPr>
            <a:xfrm rot="2700000">
              <a:off x="1232309" y="3855106"/>
              <a:ext cx="329280" cy="543322"/>
            </a:xfrm>
            <a:custGeom>
              <a:avLst/>
              <a:gdLst/>
              <a:ahLst/>
              <a:cxnLst/>
              <a:rect l="l" t="t" r="r" b="b"/>
              <a:pathLst>
                <a:path w="6672" h="11009" extrusionOk="0">
                  <a:moveTo>
                    <a:pt x="1835" y="1"/>
                  </a:moveTo>
                  <a:cubicBezTo>
                    <a:pt x="33" y="1"/>
                    <a:pt x="0" y="2702"/>
                    <a:pt x="0" y="3837"/>
                  </a:cubicBezTo>
                  <a:cubicBezTo>
                    <a:pt x="33" y="4804"/>
                    <a:pt x="167" y="5805"/>
                    <a:pt x="534" y="6705"/>
                  </a:cubicBezTo>
                  <a:cubicBezTo>
                    <a:pt x="1168" y="8240"/>
                    <a:pt x="2302" y="9541"/>
                    <a:pt x="3202" y="10908"/>
                  </a:cubicBezTo>
                  <a:cubicBezTo>
                    <a:pt x="3302" y="10908"/>
                    <a:pt x="3436" y="10975"/>
                    <a:pt x="3536" y="10975"/>
                  </a:cubicBezTo>
                  <a:cubicBezTo>
                    <a:pt x="3603" y="10975"/>
                    <a:pt x="3603" y="10908"/>
                    <a:pt x="3636" y="10908"/>
                  </a:cubicBezTo>
                  <a:lnTo>
                    <a:pt x="3703" y="10908"/>
                  </a:lnTo>
                  <a:cubicBezTo>
                    <a:pt x="2368" y="8874"/>
                    <a:pt x="701" y="7172"/>
                    <a:pt x="467" y="4637"/>
                  </a:cubicBezTo>
                  <a:cubicBezTo>
                    <a:pt x="342" y="3420"/>
                    <a:pt x="188" y="423"/>
                    <a:pt x="1916" y="423"/>
                  </a:cubicBezTo>
                  <a:cubicBezTo>
                    <a:pt x="2035" y="423"/>
                    <a:pt x="2164" y="437"/>
                    <a:pt x="2302" y="468"/>
                  </a:cubicBezTo>
                  <a:cubicBezTo>
                    <a:pt x="6671" y="1368"/>
                    <a:pt x="3970" y="7906"/>
                    <a:pt x="3869" y="11008"/>
                  </a:cubicBezTo>
                  <a:cubicBezTo>
                    <a:pt x="3936" y="11008"/>
                    <a:pt x="3936" y="10975"/>
                    <a:pt x="3936" y="10975"/>
                  </a:cubicBezTo>
                  <a:cubicBezTo>
                    <a:pt x="3968" y="10896"/>
                    <a:pt x="4029" y="10862"/>
                    <a:pt x="4095" y="10862"/>
                  </a:cubicBezTo>
                  <a:cubicBezTo>
                    <a:pt x="4170" y="10862"/>
                    <a:pt x="4250" y="10905"/>
                    <a:pt x="4303" y="10975"/>
                  </a:cubicBezTo>
                  <a:cubicBezTo>
                    <a:pt x="4303" y="8707"/>
                    <a:pt x="5170" y="6472"/>
                    <a:pt x="5170" y="4204"/>
                  </a:cubicBezTo>
                  <a:cubicBezTo>
                    <a:pt x="5170" y="2235"/>
                    <a:pt x="4103" y="34"/>
                    <a:pt x="18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1"/>
            <p:cNvSpPr/>
            <p:nvPr/>
          </p:nvSpPr>
          <p:spPr>
            <a:xfrm rot="2700000">
              <a:off x="1236052" y="4352196"/>
              <a:ext cx="1678" cy="6613"/>
            </a:xfrm>
            <a:custGeom>
              <a:avLst/>
              <a:gdLst/>
              <a:ahLst/>
              <a:cxnLst/>
              <a:rect l="l" t="t" r="r" b="b"/>
              <a:pathLst>
                <a:path w="34" h="134" extrusionOk="0">
                  <a:moveTo>
                    <a:pt x="0" y="0"/>
                  </a:moveTo>
                  <a:lnTo>
                    <a:pt x="0" y="134"/>
                  </a:lnTo>
                  <a:cubicBezTo>
                    <a:pt x="33" y="67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1"/>
            <p:cNvSpPr/>
            <p:nvPr/>
          </p:nvSpPr>
          <p:spPr>
            <a:xfrm rot="2700000">
              <a:off x="1217674" y="4352826"/>
              <a:ext cx="11598" cy="18162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201" y="0"/>
                  </a:moveTo>
                  <a:cubicBezTo>
                    <a:pt x="168" y="0"/>
                    <a:pt x="168" y="34"/>
                    <a:pt x="168" y="34"/>
                  </a:cubicBezTo>
                  <a:cubicBezTo>
                    <a:pt x="101" y="167"/>
                    <a:pt x="34" y="234"/>
                    <a:pt x="1" y="367"/>
                  </a:cubicBezTo>
                  <a:lnTo>
                    <a:pt x="201" y="367"/>
                  </a:lnTo>
                  <a:cubicBezTo>
                    <a:pt x="234" y="334"/>
                    <a:pt x="234" y="300"/>
                    <a:pt x="234" y="234"/>
                  </a:cubicBezTo>
                  <a:cubicBezTo>
                    <a:pt x="234" y="134"/>
                    <a:pt x="201" y="34"/>
                    <a:pt x="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1"/>
            <p:cNvSpPr/>
            <p:nvPr/>
          </p:nvSpPr>
          <p:spPr>
            <a:xfrm rot="2700000">
              <a:off x="1234883" y="4355019"/>
              <a:ext cx="1678" cy="3307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cubicBezTo>
                    <a:pt x="0" y="0"/>
                    <a:pt x="33" y="0"/>
                    <a:pt x="0" y="0"/>
                  </a:cubicBezTo>
                  <a:cubicBezTo>
                    <a:pt x="33" y="67"/>
                    <a:pt x="33" y="67"/>
                    <a:pt x="0" y="0"/>
                  </a:cubicBezTo>
                  <a:cubicBezTo>
                    <a:pt x="0" y="67"/>
                    <a:pt x="0" y="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1"/>
            <p:cNvSpPr/>
            <p:nvPr/>
          </p:nvSpPr>
          <p:spPr>
            <a:xfrm rot="2700000">
              <a:off x="1213258" y="4345387"/>
              <a:ext cx="18162" cy="21419"/>
            </a:xfrm>
            <a:custGeom>
              <a:avLst/>
              <a:gdLst/>
              <a:ahLst/>
              <a:cxnLst/>
              <a:rect l="l" t="t" r="r" b="b"/>
              <a:pathLst>
                <a:path w="368" h="434" extrusionOk="0">
                  <a:moveTo>
                    <a:pt x="34" y="0"/>
                  </a:moveTo>
                  <a:cubicBezTo>
                    <a:pt x="100" y="100"/>
                    <a:pt x="100" y="234"/>
                    <a:pt x="0" y="300"/>
                  </a:cubicBezTo>
                  <a:lnTo>
                    <a:pt x="0" y="334"/>
                  </a:lnTo>
                  <a:lnTo>
                    <a:pt x="0" y="434"/>
                  </a:lnTo>
                  <a:lnTo>
                    <a:pt x="167" y="434"/>
                  </a:lnTo>
                  <a:cubicBezTo>
                    <a:pt x="200" y="300"/>
                    <a:pt x="234" y="234"/>
                    <a:pt x="334" y="100"/>
                  </a:cubicBezTo>
                  <a:cubicBezTo>
                    <a:pt x="367" y="67"/>
                    <a:pt x="367" y="67"/>
                    <a:pt x="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1"/>
            <p:cNvSpPr/>
            <p:nvPr/>
          </p:nvSpPr>
          <p:spPr>
            <a:xfrm rot="2700000">
              <a:off x="1220207" y="4338740"/>
              <a:ext cx="21468" cy="12832"/>
            </a:xfrm>
            <a:custGeom>
              <a:avLst/>
              <a:gdLst/>
              <a:ahLst/>
              <a:cxnLst/>
              <a:rect l="l" t="t" r="r" b="b"/>
              <a:pathLst>
                <a:path w="435" h="260" extrusionOk="0">
                  <a:moveTo>
                    <a:pt x="254" y="0"/>
                  </a:moveTo>
                  <a:cubicBezTo>
                    <a:pt x="185" y="0"/>
                    <a:pt x="112" y="36"/>
                    <a:pt x="67" y="126"/>
                  </a:cubicBezTo>
                  <a:lnTo>
                    <a:pt x="0" y="160"/>
                  </a:lnTo>
                  <a:lnTo>
                    <a:pt x="67" y="193"/>
                  </a:lnTo>
                  <a:cubicBezTo>
                    <a:pt x="167" y="260"/>
                    <a:pt x="301" y="260"/>
                    <a:pt x="434" y="260"/>
                  </a:cubicBezTo>
                  <a:lnTo>
                    <a:pt x="434" y="126"/>
                  </a:lnTo>
                  <a:cubicBezTo>
                    <a:pt x="416" y="53"/>
                    <a:pt x="337" y="0"/>
                    <a:pt x="2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1"/>
            <p:cNvSpPr/>
            <p:nvPr/>
          </p:nvSpPr>
          <p:spPr>
            <a:xfrm rot="2700000">
              <a:off x="1208258" y="4364685"/>
              <a:ext cx="13226" cy="4738"/>
            </a:xfrm>
            <a:custGeom>
              <a:avLst/>
              <a:gdLst/>
              <a:ahLst/>
              <a:cxnLst/>
              <a:rect l="l" t="t" r="r" b="b"/>
              <a:pathLst>
                <a:path w="268" h="96" extrusionOk="0">
                  <a:moveTo>
                    <a:pt x="67" y="1"/>
                  </a:moveTo>
                  <a:cubicBezTo>
                    <a:pt x="67" y="34"/>
                    <a:pt x="67" y="34"/>
                    <a:pt x="0" y="67"/>
                  </a:cubicBezTo>
                  <a:cubicBezTo>
                    <a:pt x="30" y="87"/>
                    <a:pt x="62" y="95"/>
                    <a:pt x="93" y="95"/>
                  </a:cubicBezTo>
                  <a:cubicBezTo>
                    <a:pt x="170" y="95"/>
                    <a:pt x="244" y="48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1"/>
            <p:cNvSpPr/>
            <p:nvPr/>
          </p:nvSpPr>
          <p:spPr>
            <a:xfrm rot="2700000">
              <a:off x="1206562" y="4358245"/>
              <a:ext cx="8242" cy="4985"/>
            </a:xfrm>
            <a:custGeom>
              <a:avLst/>
              <a:gdLst/>
              <a:ahLst/>
              <a:cxnLst/>
              <a:rect l="l" t="t" r="r" b="b"/>
              <a:pathLst>
                <a:path w="167" h="101" extrusionOk="0">
                  <a:moveTo>
                    <a:pt x="0" y="0"/>
                  </a:moveTo>
                  <a:cubicBezTo>
                    <a:pt x="0" y="67"/>
                    <a:pt x="67" y="100"/>
                    <a:pt x="100" y="100"/>
                  </a:cubicBezTo>
                  <a:cubicBezTo>
                    <a:pt x="100" y="100"/>
                    <a:pt x="100" y="67"/>
                    <a:pt x="167" y="34"/>
                  </a:cubicBezTo>
                  <a:cubicBezTo>
                    <a:pt x="100" y="34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1"/>
            <p:cNvSpPr/>
            <p:nvPr/>
          </p:nvSpPr>
          <p:spPr>
            <a:xfrm rot="2700000">
              <a:off x="1214686" y="4340520"/>
              <a:ext cx="8291" cy="14855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01" y="0"/>
                  </a:moveTo>
                  <a:lnTo>
                    <a:pt x="101" y="0"/>
                  </a:lnTo>
                  <a:cubicBezTo>
                    <a:pt x="0" y="100"/>
                    <a:pt x="0" y="167"/>
                    <a:pt x="67" y="300"/>
                  </a:cubicBezTo>
                  <a:cubicBezTo>
                    <a:pt x="167" y="234"/>
                    <a:pt x="167" y="10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1"/>
            <p:cNvSpPr/>
            <p:nvPr/>
          </p:nvSpPr>
          <p:spPr>
            <a:xfrm rot="2700000">
              <a:off x="1223821" y="4341256"/>
              <a:ext cx="1678" cy="1727"/>
            </a:xfrm>
            <a:custGeom>
              <a:avLst/>
              <a:gdLst/>
              <a:ahLst/>
              <a:cxnLst/>
              <a:rect l="l" t="t" r="r" b="b"/>
              <a:pathLst>
                <a:path w="34" h="35" extrusionOk="0">
                  <a:moveTo>
                    <a:pt x="34" y="34"/>
                  </a:moveTo>
                  <a:cubicBezTo>
                    <a:pt x="0" y="34"/>
                    <a:pt x="0" y="34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ubicBezTo>
                    <a:pt x="0" y="1"/>
                    <a:pt x="0" y="1"/>
                    <a:pt x="34" y="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1"/>
            <p:cNvSpPr/>
            <p:nvPr/>
          </p:nvSpPr>
          <p:spPr>
            <a:xfrm rot="2700000">
              <a:off x="806879" y="4188035"/>
              <a:ext cx="326023" cy="368367"/>
            </a:xfrm>
            <a:custGeom>
              <a:avLst/>
              <a:gdLst/>
              <a:ahLst/>
              <a:cxnLst/>
              <a:rect l="l" t="t" r="r" b="b"/>
              <a:pathLst>
                <a:path w="6606" h="7464" extrusionOk="0">
                  <a:moveTo>
                    <a:pt x="6161" y="155"/>
                  </a:moveTo>
                  <a:cubicBezTo>
                    <a:pt x="5070" y="2356"/>
                    <a:pt x="4964" y="5476"/>
                    <a:pt x="2836" y="6839"/>
                  </a:cubicBezTo>
                  <a:cubicBezTo>
                    <a:pt x="2590" y="6999"/>
                    <a:pt x="2277" y="7086"/>
                    <a:pt x="1974" y="7086"/>
                  </a:cubicBezTo>
                  <a:cubicBezTo>
                    <a:pt x="1454" y="7086"/>
                    <a:pt x="964" y="6829"/>
                    <a:pt x="901" y="6239"/>
                  </a:cubicBezTo>
                  <a:cubicBezTo>
                    <a:pt x="868" y="5505"/>
                    <a:pt x="1268" y="4771"/>
                    <a:pt x="1602" y="4137"/>
                  </a:cubicBezTo>
                  <a:cubicBezTo>
                    <a:pt x="2561" y="2350"/>
                    <a:pt x="4374" y="1023"/>
                    <a:pt x="6161" y="155"/>
                  </a:cubicBezTo>
                  <a:close/>
                  <a:moveTo>
                    <a:pt x="5504" y="1"/>
                  </a:moveTo>
                  <a:cubicBezTo>
                    <a:pt x="3703" y="968"/>
                    <a:pt x="2035" y="2402"/>
                    <a:pt x="1068" y="4237"/>
                  </a:cubicBezTo>
                  <a:cubicBezTo>
                    <a:pt x="501" y="5305"/>
                    <a:pt x="1" y="7173"/>
                    <a:pt x="1702" y="7439"/>
                  </a:cubicBezTo>
                  <a:cubicBezTo>
                    <a:pt x="1810" y="7455"/>
                    <a:pt x="1915" y="7463"/>
                    <a:pt x="2017" y="7463"/>
                  </a:cubicBezTo>
                  <a:cubicBezTo>
                    <a:pt x="3401" y="7463"/>
                    <a:pt x="4278" y="6056"/>
                    <a:pt x="4837" y="4938"/>
                  </a:cubicBezTo>
                  <a:cubicBezTo>
                    <a:pt x="5538" y="3437"/>
                    <a:pt x="5838" y="1669"/>
                    <a:pt x="6605" y="234"/>
                  </a:cubicBezTo>
                  <a:lnTo>
                    <a:pt x="6505" y="101"/>
                  </a:lnTo>
                  <a:cubicBezTo>
                    <a:pt x="6464" y="87"/>
                    <a:pt x="6428" y="79"/>
                    <a:pt x="6391" y="79"/>
                  </a:cubicBezTo>
                  <a:cubicBezTo>
                    <a:pt x="6338" y="79"/>
                    <a:pt x="6283" y="95"/>
                    <a:pt x="6205" y="134"/>
                  </a:cubicBezTo>
                  <a:lnTo>
                    <a:pt x="6205" y="101"/>
                  </a:lnTo>
                  <a:cubicBezTo>
                    <a:pt x="5938" y="67"/>
                    <a:pt x="5738" y="67"/>
                    <a:pt x="55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1"/>
            <p:cNvSpPr/>
            <p:nvPr/>
          </p:nvSpPr>
          <p:spPr>
            <a:xfrm rot="2700000">
              <a:off x="1232847" y="3878509"/>
              <a:ext cx="320002" cy="522446"/>
            </a:xfrm>
            <a:custGeom>
              <a:avLst/>
              <a:gdLst/>
              <a:ahLst/>
              <a:cxnLst/>
              <a:rect l="l" t="t" r="r" b="b"/>
              <a:pathLst>
                <a:path w="6484" h="10586" extrusionOk="0">
                  <a:moveTo>
                    <a:pt x="1729" y="0"/>
                  </a:moveTo>
                  <a:cubicBezTo>
                    <a:pt x="1" y="0"/>
                    <a:pt x="155" y="3000"/>
                    <a:pt x="279" y="4248"/>
                  </a:cubicBezTo>
                  <a:cubicBezTo>
                    <a:pt x="580" y="6783"/>
                    <a:pt x="2214" y="8518"/>
                    <a:pt x="3548" y="10552"/>
                  </a:cubicBezTo>
                  <a:cubicBezTo>
                    <a:pt x="3615" y="10552"/>
                    <a:pt x="3648" y="10552"/>
                    <a:pt x="3715" y="10586"/>
                  </a:cubicBezTo>
                  <a:cubicBezTo>
                    <a:pt x="3782" y="7517"/>
                    <a:pt x="6484" y="946"/>
                    <a:pt x="2114" y="45"/>
                  </a:cubicBezTo>
                  <a:cubicBezTo>
                    <a:pt x="1976" y="15"/>
                    <a:pt x="1848" y="0"/>
                    <a:pt x="1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 rot="2700000">
              <a:off x="1198853" y="4348352"/>
              <a:ext cx="13226" cy="4985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267" y="1"/>
                  </a:moveTo>
                  <a:cubicBezTo>
                    <a:pt x="167" y="1"/>
                    <a:pt x="100" y="1"/>
                    <a:pt x="0" y="101"/>
                  </a:cubicBezTo>
                  <a:lnTo>
                    <a:pt x="267" y="101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1"/>
            <p:cNvSpPr/>
            <p:nvPr/>
          </p:nvSpPr>
          <p:spPr>
            <a:xfrm rot="2700000">
              <a:off x="1225228" y="433953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34"/>
                  </a:moveTo>
                  <a:cubicBezTo>
                    <a:pt x="0" y="34"/>
                    <a:pt x="0" y="0"/>
                    <a:pt x="0" y="34"/>
                  </a:cubicBez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1"/>
            <p:cNvSpPr/>
            <p:nvPr/>
          </p:nvSpPr>
          <p:spPr>
            <a:xfrm rot="2700000">
              <a:off x="1221237" y="4339511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7" y="1"/>
                  </a:moveTo>
                  <a:lnTo>
                    <a:pt x="67" y="1"/>
                  </a:ln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ubicBezTo>
                    <a:pt x="0" y="1"/>
                    <a:pt x="0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 rot="2700000">
              <a:off x="1203807" y="4333969"/>
              <a:ext cx="14904" cy="19790"/>
            </a:xfrm>
            <a:custGeom>
              <a:avLst/>
              <a:gdLst/>
              <a:ahLst/>
              <a:cxnLst/>
              <a:rect l="l" t="t" r="r" b="b"/>
              <a:pathLst>
                <a:path w="302" h="401" extrusionOk="0">
                  <a:moveTo>
                    <a:pt x="301" y="0"/>
                  </a:moveTo>
                  <a:cubicBezTo>
                    <a:pt x="168" y="134"/>
                    <a:pt x="134" y="267"/>
                    <a:pt x="1" y="400"/>
                  </a:cubicBezTo>
                  <a:lnTo>
                    <a:pt x="34" y="400"/>
                  </a:lnTo>
                  <a:cubicBezTo>
                    <a:pt x="134" y="400"/>
                    <a:pt x="168" y="334"/>
                    <a:pt x="234" y="300"/>
                  </a:cubicBezTo>
                  <a:lnTo>
                    <a:pt x="301" y="30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 rot="2700000">
              <a:off x="1217844" y="4335786"/>
              <a:ext cx="8291" cy="4047"/>
            </a:xfrm>
            <a:custGeom>
              <a:avLst/>
              <a:gdLst/>
              <a:ahLst/>
              <a:cxnLst/>
              <a:rect l="l" t="t" r="r" b="b"/>
              <a:pathLst>
                <a:path w="168" h="82" extrusionOk="0">
                  <a:moveTo>
                    <a:pt x="37" y="1"/>
                  </a:moveTo>
                  <a:cubicBezTo>
                    <a:pt x="23" y="1"/>
                    <a:pt x="10" y="5"/>
                    <a:pt x="0" y="14"/>
                  </a:cubicBezTo>
                  <a:cubicBezTo>
                    <a:pt x="34" y="48"/>
                    <a:pt x="34" y="48"/>
                    <a:pt x="34" y="81"/>
                  </a:cubicBezTo>
                  <a:cubicBezTo>
                    <a:pt x="67" y="81"/>
                    <a:pt x="67" y="81"/>
                    <a:pt x="167" y="48"/>
                  </a:cubicBezTo>
                  <a:cubicBezTo>
                    <a:pt x="120" y="24"/>
                    <a:pt x="73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 rot="2700000">
              <a:off x="1176787" y="4319730"/>
              <a:ext cx="44516" cy="21468"/>
            </a:xfrm>
            <a:custGeom>
              <a:avLst/>
              <a:gdLst/>
              <a:ahLst/>
              <a:cxnLst/>
              <a:rect l="l" t="t" r="r" b="b"/>
              <a:pathLst>
                <a:path w="902" h="435" extrusionOk="0">
                  <a:moveTo>
                    <a:pt x="801" y="1"/>
                  </a:moveTo>
                  <a:cubicBezTo>
                    <a:pt x="823" y="131"/>
                    <a:pt x="703" y="233"/>
                    <a:pt x="580" y="233"/>
                  </a:cubicBezTo>
                  <a:cubicBezTo>
                    <a:pt x="514" y="233"/>
                    <a:pt x="448" y="204"/>
                    <a:pt x="401" y="134"/>
                  </a:cubicBezTo>
                  <a:cubicBezTo>
                    <a:pt x="301" y="168"/>
                    <a:pt x="134" y="268"/>
                    <a:pt x="1" y="334"/>
                  </a:cubicBezTo>
                  <a:cubicBezTo>
                    <a:pt x="234" y="368"/>
                    <a:pt x="468" y="434"/>
                    <a:pt x="701" y="434"/>
                  </a:cubicBezTo>
                  <a:cubicBezTo>
                    <a:pt x="735" y="268"/>
                    <a:pt x="835" y="134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 rot="2700000">
              <a:off x="1197890" y="4326876"/>
              <a:ext cx="20876" cy="11154"/>
            </a:xfrm>
            <a:custGeom>
              <a:avLst/>
              <a:gdLst/>
              <a:ahLst/>
              <a:cxnLst/>
              <a:rect l="l" t="t" r="r" b="b"/>
              <a:pathLst>
                <a:path w="423" h="226" extrusionOk="0">
                  <a:moveTo>
                    <a:pt x="267" y="1"/>
                  </a:moveTo>
                  <a:lnTo>
                    <a:pt x="0" y="134"/>
                  </a:lnTo>
                  <a:cubicBezTo>
                    <a:pt x="44" y="199"/>
                    <a:pt x="105" y="226"/>
                    <a:pt x="166" y="226"/>
                  </a:cubicBezTo>
                  <a:cubicBezTo>
                    <a:pt x="294" y="226"/>
                    <a:pt x="423" y="113"/>
                    <a:pt x="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 rot="2700000">
              <a:off x="1212366" y="4330794"/>
              <a:ext cx="8291" cy="1678"/>
            </a:xfrm>
            <a:custGeom>
              <a:avLst/>
              <a:gdLst/>
              <a:ahLst/>
              <a:cxnLst/>
              <a:rect l="l" t="t" r="r" b="b"/>
              <a:pathLst>
                <a:path w="168" h="34" extrusionOk="0">
                  <a:moveTo>
                    <a:pt x="67" y="0"/>
                  </a:moveTo>
                  <a:cubicBezTo>
                    <a:pt x="34" y="0"/>
                    <a:pt x="34" y="34"/>
                    <a:pt x="1" y="34"/>
                  </a:cubicBezTo>
                  <a:lnTo>
                    <a:pt x="167" y="3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 rot="2700000">
              <a:off x="1200189" y="4346754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 rot="2700000">
              <a:off x="1196968" y="4321677"/>
              <a:ext cx="18112" cy="8291"/>
            </a:xfrm>
            <a:custGeom>
              <a:avLst/>
              <a:gdLst/>
              <a:ahLst/>
              <a:cxnLst/>
              <a:rect l="l" t="t" r="r" b="b"/>
              <a:pathLst>
                <a:path w="367" h="168" extrusionOk="0">
                  <a:moveTo>
                    <a:pt x="0" y="0"/>
                  </a:moveTo>
                  <a:cubicBezTo>
                    <a:pt x="33" y="34"/>
                    <a:pt x="67" y="134"/>
                    <a:pt x="100" y="167"/>
                  </a:cubicBezTo>
                  <a:lnTo>
                    <a:pt x="367" y="34"/>
                  </a:lnTo>
                  <a:cubicBezTo>
                    <a:pt x="234" y="34"/>
                    <a:pt x="10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 rot="2700000">
              <a:off x="935391" y="4140376"/>
              <a:ext cx="337571" cy="85676"/>
            </a:xfrm>
            <a:custGeom>
              <a:avLst/>
              <a:gdLst/>
              <a:ahLst/>
              <a:cxnLst/>
              <a:rect l="l" t="t" r="r" b="b"/>
              <a:pathLst>
                <a:path w="6840" h="1736" extrusionOk="0">
                  <a:moveTo>
                    <a:pt x="268" y="1"/>
                  </a:moveTo>
                  <a:cubicBezTo>
                    <a:pt x="301" y="67"/>
                    <a:pt x="301" y="201"/>
                    <a:pt x="168" y="268"/>
                  </a:cubicBezTo>
                  <a:cubicBezTo>
                    <a:pt x="101" y="301"/>
                    <a:pt x="68" y="301"/>
                    <a:pt x="1" y="368"/>
                  </a:cubicBezTo>
                  <a:cubicBezTo>
                    <a:pt x="2102" y="1035"/>
                    <a:pt x="4237" y="1502"/>
                    <a:pt x="6439" y="1735"/>
                  </a:cubicBezTo>
                  <a:cubicBezTo>
                    <a:pt x="6572" y="1669"/>
                    <a:pt x="6739" y="1602"/>
                    <a:pt x="6839" y="1535"/>
                  </a:cubicBezTo>
                  <a:cubicBezTo>
                    <a:pt x="6806" y="1435"/>
                    <a:pt x="6772" y="1402"/>
                    <a:pt x="6739" y="1368"/>
                  </a:cubicBezTo>
                  <a:cubicBezTo>
                    <a:pt x="4504" y="1102"/>
                    <a:pt x="2303" y="668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 rot="2700000">
              <a:off x="854338" y="4205126"/>
              <a:ext cx="261815" cy="343049"/>
            </a:xfrm>
            <a:custGeom>
              <a:avLst/>
              <a:gdLst/>
              <a:ahLst/>
              <a:cxnLst/>
              <a:rect l="l" t="t" r="r" b="b"/>
              <a:pathLst>
                <a:path w="5305" h="6951" extrusionOk="0">
                  <a:moveTo>
                    <a:pt x="5304" y="1"/>
                  </a:moveTo>
                  <a:cubicBezTo>
                    <a:pt x="3503" y="868"/>
                    <a:pt x="1668" y="2202"/>
                    <a:pt x="768" y="4004"/>
                  </a:cubicBezTo>
                  <a:cubicBezTo>
                    <a:pt x="434" y="4571"/>
                    <a:pt x="1" y="5371"/>
                    <a:pt x="67" y="6072"/>
                  </a:cubicBezTo>
                  <a:cubicBezTo>
                    <a:pt x="88" y="6686"/>
                    <a:pt x="581" y="6951"/>
                    <a:pt x="1108" y="6951"/>
                  </a:cubicBezTo>
                  <a:cubicBezTo>
                    <a:pt x="1411" y="6951"/>
                    <a:pt x="1725" y="6864"/>
                    <a:pt x="1969" y="6706"/>
                  </a:cubicBezTo>
                  <a:cubicBezTo>
                    <a:pt x="4137" y="5338"/>
                    <a:pt x="4237" y="2169"/>
                    <a:pt x="5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 rot="2700000">
              <a:off x="999486" y="4029320"/>
              <a:ext cx="23097" cy="21419"/>
            </a:xfrm>
            <a:custGeom>
              <a:avLst/>
              <a:gdLst/>
              <a:ahLst/>
              <a:cxnLst/>
              <a:rect l="l" t="t" r="r" b="b"/>
              <a:pathLst>
                <a:path w="468" h="434" extrusionOk="0">
                  <a:moveTo>
                    <a:pt x="101" y="0"/>
                  </a:moveTo>
                  <a:cubicBezTo>
                    <a:pt x="34" y="0"/>
                    <a:pt x="34" y="67"/>
                    <a:pt x="1" y="67"/>
                  </a:cubicBezTo>
                  <a:cubicBezTo>
                    <a:pt x="34" y="100"/>
                    <a:pt x="34" y="167"/>
                    <a:pt x="101" y="234"/>
                  </a:cubicBezTo>
                  <a:cubicBezTo>
                    <a:pt x="101" y="267"/>
                    <a:pt x="101" y="334"/>
                    <a:pt x="34" y="367"/>
                  </a:cubicBezTo>
                  <a:cubicBezTo>
                    <a:pt x="101" y="367"/>
                    <a:pt x="134" y="434"/>
                    <a:pt x="168" y="434"/>
                  </a:cubicBezTo>
                  <a:cubicBezTo>
                    <a:pt x="268" y="400"/>
                    <a:pt x="301" y="400"/>
                    <a:pt x="334" y="334"/>
                  </a:cubicBezTo>
                  <a:cubicBezTo>
                    <a:pt x="468" y="267"/>
                    <a:pt x="468" y="133"/>
                    <a:pt x="434" y="67"/>
                  </a:cubicBezTo>
                  <a:cubicBezTo>
                    <a:pt x="301" y="67"/>
                    <a:pt x="201" y="0"/>
                    <a:pt x="1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 rot="2700000">
              <a:off x="1013060" y="4030628"/>
              <a:ext cx="11548" cy="5577"/>
            </a:xfrm>
            <a:custGeom>
              <a:avLst/>
              <a:gdLst/>
              <a:ahLst/>
              <a:cxnLst/>
              <a:rect l="l" t="t" r="r" b="b"/>
              <a:pathLst>
                <a:path w="234" h="113" extrusionOk="0">
                  <a:moveTo>
                    <a:pt x="88" y="0"/>
                  </a:moveTo>
                  <a:cubicBezTo>
                    <a:pt x="63" y="0"/>
                    <a:pt x="34" y="4"/>
                    <a:pt x="0" y="13"/>
                  </a:cubicBezTo>
                  <a:cubicBezTo>
                    <a:pt x="67" y="46"/>
                    <a:pt x="167" y="113"/>
                    <a:pt x="234" y="113"/>
                  </a:cubicBezTo>
                  <a:cubicBezTo>
                    <a:pt x="209" y="38"/>
                    <a:pt x="165" y="0"/>
                    <a:pt x="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 rot="2700000">
              <a:off x="1002459" y="3516651"/>
              <a:ext cx="232154" cy="508183"/>
            </a:xfrm>
            <a:custGeom>
              <a:avLst/>
              <a:gdLst/>
              <a:ahLst/>
              <a:cxnLst/>
              <a:rect l="l" t="t" r="r" b="b"/>
              <a:pathLst>
                <a:path w="4704" h="10297" extrusionOk="0">
                  <a:moveTo>
                    <a:pt x="2304" y="339"/>
                  </a:moveTo>
                  <a:cubicBezTo>
                    <a:pt x="2991" y="339"/>
                    <a:pt x="3662" y="1095"/>
                    <a:pt x="3903" y="1657"/>
                  </a:cubicBezTo>
                  <a:cubicBezTo>
                    <a:pt x="4303" y="2691"/>
                    <a:pt x="4237" y="3925"/>
                    <a:pt x="4170" y="4993"/>
                  </a:cubicBezTo>
                  <a:cubicBezTo>
                    <a:pt x="4137" y="6491"/>
                    <a:pt x="3638" y="8356"/>
                    <a:pt x="3935" y="9955"/>
                  </a:cubicBezTo>
                  <a:lnTo>
                    <a:pt x="3935" y="9955"/>
                  </a:lnTo>
                  <a:cubicBezTo>
                    <a:pt x="2425" y="9587"/>
                    <a:pt x="1733" y="6818"/>
                    <a:pt x="1435" y="5627"/>
                  </a:cubicBezTo>
                  <a:cubicBezTo>
                    <a:pt x="1101" y="4359"/>
                    <a:pt x="434" y="1357"/>
                    <a:pt x="1802" y="490"/>
                  </a:cubicBezTo>
                  <a:cubicBezTo>
                    <a:pt x="1966" y="384"/>
                    <a:pt x="2136" y="339"/>
                    <a:pt x="2304" y="339"/>
                  </a:cubicBezTo>
                  <a:close/>
                  <a:moveTo>
                    <a:pt x="2364" y="1"/>
                  </a:moveTo>
                  <a:cubicBezTo>
                    <a:pt x="2030" y="1"/>
                    <a:pt x="1702" y="102"/>
                    <a:pt x="1435" y="323"/>
                  </a:cubicBezTo>
                  <a:cubicBezTo>
                    <a:pt x="0" y="1457"/>
                    <a:pt x="734" y="4526"/>
                    <a:pt x="1101" y="5960"/>
                  </a:cubicBezTo>
                  <a:cubicBezTo>
                    <a:pt x="1401" y="6994"/>
                    <a:pt x="1902" y="8796"/>
                    <a:pt x="2836" y="9763"/>
                  </a:cubicBezTo>
                  <a:cubicBezTo>
                    <a:pt x="3236" y="9863"/>
                    <a:pt x="3636" y="10030"/>
                    <a:pt x="4003" y="10163"/>
                  </a:cubicBezTo>
                  <a:cubicBezTo>
                    <a:pt x="4003" y="10107"/>
                    <a:pt x="3979" y="10026"/>
                    <a:pt x="3972" y="9982"/>
                  </a:cubicBezTo>
                  <a:lnTo>
                    <a:pt x="3972" y="9982"/>
                  </a:lnTo>
                  <a:cubicBezTo>
                    <a:pt x="4016" y="9996"/>
                    <a:pt x="4078" y="9996"/>
                    <a:pt x="4103" y="9996"/>
                  </a:cubicBezTo>
                  <a:cubicBezTo>
                    <a:pt x="4270" y="9996"/>
                    <a:pt x="4337" y="10130"/>
                    <a:pt x="4303" y="10263"/>
                  </a:cubicBezTo>
                  <a:cubicBezTo>
                    <a:pt x="4370" y="10263"/>
                    <a:pt x="4403" y="10297"/>
                    <a:pt x="4437" y="10297"/>
                  </a:cubicBezTo>
                  <a:cubicBezTo>
                    <a:pt x="4203" y="9329"/>
                    <a:pt x="4370" y="8162"/>
                    <a:pt x="4437" y="7228"/>
                  </a:cubicBezTo>
                  <a:cubicBezTo>
                    <a:pt x="4570" y="5760"/>
                    <a:pt x="4704" y="4292"/>
                    <a:pt x="4570" y="2825"/>
                  </a:cubicBezTo>
                  <a:cubicBezTo>
                    <a:pt x="4470" y="1824"/>
                    <a:pt x="4203" y="890"/>
                    <a:pt x="3436" y="356"/>
                  </a:cubicBezTo>
                  <a:cubicBezTo>
                    <a:pt x="3119" y="127"/>
                    <a:pt x="2737" y="1"/>
                    <a:pt x="2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 rot="2700000">
              <a:off x="452906" y="3800718"/>
              <a:ext cx="526838" cy="318373"/>
            </a:xfrm>
            <a:custGeom>
              <a:avLst/>
              <a:gdLst/>
              <a:ahLst/>
              <a:cxnLst/>
              <a:rect l="l" t="t" r="r" b="b"/>
              <a:pathLst>
                <a:path w="10675" h="6451" extrusionOk="0">
                  <a:moveTo>
                    <a:pt x="9441" y="1"/>
                  </a:moveTo>
                  <a:cubicBezTo>
                    <a:pt x="7139" y="568"/>
                    <a:pt x="4937" y="1001"/>
                    <a:pt x="3003" y="2436"/>
                  </a:cubicBezTo>
                  <a:cubicBezTo>
                    <a:pt x="2069" y="3170"/>
                    <a:pt x="334" y="4771"/>
                    <a:pt x="1668" y="5938"/>
                  </a:cubicBezTo>
                  <a:cubicBezTo>
                    <a:pt x="2082" y="6304"/>
                    <a:pt x="2532" y="6450"/>
                    <a:pt x="2989" y="6450"/>
                  </a:cubicBezTo>
                  <a:cubicBezTo>
                    <a:pt x="4117" y="6450"/>
                    <a:pt x="5288" y="5559"/>
                    <a:pt x="6072" y="4871"/>
                  </a:cubicBezTo>
                  <a:cubicBezTo>
                    <a:pt x="7606" y="3503"/>
                    <a:pt x="8840" y="1368"/>
                    <a:pt x="10675" y="368"/>
                  </a:cubicBezTo>
                  <a:cubicBezTo>
                    <a:pt x="10642" y="368"/>
                    <a:pt x="10608" y="334"/>
                    <a:pt x="10575" y="334"/>
                  </a:cubicBezTo>
                  <a:cubicBezTo>
                    <a:pt x="10525" y="384"/>
                    <a:pt x="10441" y="409"/>
                    <a:pt x="10371" y="409"/>
                  </a:cubicBezTo>
                  <a:cubicBezTo>
                    <a:pt x="10300" y="409"/>
                    <a:pt x="10241" y="384"/>
                    <a:pt x="10241" y="334"/>
                  </a:cubicBezTo>
                  <a:cubicBezTo>
                    <a:pt x="10175" y="268"/>
                    <a:pt x="10175" y="268"/>
                    <a:pt x="10175" y="234"/>
                  </a:cubicBezTo>
                  <a:lnTo>
                    <a:pt x="10141" y="234"/>
                  </a:lnTo>
                  <a:cubicBezTo>
                    <a:pt x="9007" y="935"/>
                    <a:pt x="8173" y="2102"/>
                    <a:pt x="7306" y="3036"/>
                  </a:cubicBezTo>
                  <a:cubicBezTo>
                    <a:pt x="6239" y="4134"/>
                    <a:pt x="4701" y="6029"/>
                    <a:pt x="2995" y="6029"/>
                  </a:cubicBezTo>
                  <a:cubicBezTo>
                    <a:pt x="2887" y="6029"/>
                    <a:pt x="2779" y="6021"/>
                    <a:pt x="2669" y="6005"/>
                  </a:cubicBezTo>
                  <a:cubicBezTo>
                    <a:pt x="1" y="5538"/>
                    <a:pt x="3003" y="2903"/>
                    <a:pt x="3903" y="2336"/>
                  </a:cubicBezTo>
                  <a:cubicBezTo>
                    <a:pt x="5738" y="1068"/>
                    <a:pt x="7973" y="835"/>
                    <a:pt x="10108" y="234"/>
                  </a:cubicBezTo>
                  <a:lnTo>
                    <a:pt x="10141" y="234"/>
                  </a:lnTo>
                  <a:cubicBezTo>
                    <a:pt x="9908" y="168"/>
                    <a:pt x="9674" y="67"/>
                    <a:pt x="9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 rot="2700000">
              <a:off x="1010617" y="4023817"/>
              <a:ext cx="6663" cy="3356"/>
            </a:xfrm>
            <a:custGeom>
              <a:avLst/>
              <a:gdLst/>
              <a:ahLst/>
              <a:cxnLst/>
              <a:rect l="l" t="t" r="r" b="b"/>
              <a:pathLst>
                <a:path w="135" h="68" extrusionOk="0">
                  <a:moveTo>
                    <a:pt x="1" y="0"/>
                  </a:moveTo>
                  <a:cubicBezTo>
                    <a:pt x="1" y="34"/>
                    <a:pt x="34" y="67"/>
                    <a:pt x="34" y="67"/>
                  </a:cubicBezTo>
                  <a:cubicBezTo>
                    <a:pt x="101" y="67"/>
                    <a:pt x="101" y="34"/>
                    <a:pt x="134" y="34"/>
                  </a:cubicBezTo>
                  <a:cubicBezTo>
                    <a:pt x="101" y="34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 rot="2700000">
              <a:off x="987026" y="4018980"/>
              <a:ext cx="24775" cy="16484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334" y="0"/>
                  </a:moveTo>
                  <a:cubicBezTo>
                    <a:pt x="301" y="0"/>
                    <a:pt x="201" y="67"/>
                    <a:pt x="168" y="100"/>
                  </a:cubicBezTo>
                  <a:cubicBezTo>
                    <a:pt x="168" y="134"/>
                    <a:pt x="134" y="167"/>
                    <a:pt x="34" y="234"/>
                  </a:cubicBezTo>
                  <a:lnTo>
                    <a:pt x="1" y="234"/>
                  </a:lnTo>
                  <a:cubicBezTo>
                    <a:pt x="168" y="267"/>
                    <a:pt x="301" y="301"/>
                    <a:pt x="401" y="334"/>
                  </a:cubicBezTo>
                  <a:cubicBezTo>
                    <a:pt x="468" y="301"/>
                    <a:pt x="501" y="267"/>
                    <a:pt x="468" y="201"/>
                  </a:cubicBezTo>
                  <a:cubicBezTo>
                    <a:pt x="468" y="134"/>
                    <a:pt x="401" y="67"/>
                    <a:pt x="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 rot="2700000">
              <a:off x="982859" y="4028058"/>
              <a:ext cx="21419" cy="10019"/>
            </a:xfrm>
            <a:custGeom>
              <a:avLst/>
              <a:gdLst/>
              <a:ahLst/>
              <a:cxnLst/>
              <a:rect l="l" t="t" r="r" b="b"/>
              <a:pathLst>
                <a:path w="434" h="203" extrusionOk="0">
                  <a:moveTo>
                    <a:pt x="0" y="1"/>
                  </a:moveTo>
                  <a:cubicBezTo>
                    <a:pt x="0" y="34"/>
                    <a:pt x="0" y="34"/>
                    <a:pt x="34" y="68"/>
                  </a:cubicBezTo>
                  <a:cubicBezTo>
                    <a:pt x="90" y="162"/>
                    <a:pt x="178" y="203"/>
                    <a:pt x="262" y="203"/>
                  </a:cubicBezTo>
                  <a:cubicBezTo>
                    <a:pt x="327" y="203"/>
                    <a:pt x="390" y="178"/>
                    <a:pt x="434" y="134"/>
                  </a:cubicBezTo>
                  <a:cubicBezTo>
                    <a:pt x="267" y="68"/>
                    <a:pt x="134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 rot="2700000">
              <a:off x="1004586" y="4017596"/>
              <a:ext cx="8291" cy="9969"/>
            </a:xfrm>
            <a:custGeom>
              <a:avLst/>
              <a:gdLst/>
              <a:ahLst/>
              <a:cxnLst/>
              <a:rect l="l" t="t" r="r" b="b"/>
              <a:pathLst>
                <a:path w="168" h="202" extrusionOk="0">
                  <a:moveTo>
                    <a:pt x="67" y="1"/>
                  </a:moveTo>
                  <a:cubicBezTo>
                    <a:pt x="0" y="1"/>
                    <a:pt x="0" y="34"/>
                    <a:pt x="0" y="34"/>
                  </a:cubicBezTo>
                  <a:cubicBezTo>
                    <a:pt x="0" y="68"/>
                    <a:pt x="67" y="134"/>
                    <a:pt x="0" y="201"/>
                  </a:cubicBezTo>
                  <a:cubicBezTo>
                    <a:pt x="67" y="168"/>
                    <a:pt x="134" y="168"/>
                    <a:pt x="167" y="101"/>
                  </a:cubicBezTo>
                  <a:cubicBezTo>
                    <a:pt x="134" y="68"/>
                    <a:pt x="134" y="68"/>
                    <a:pt x="134" y="34"/>
                  </a:cubicBezTo>
                  <a:cubicBezTo>
                    <a:pt x="100" y="34"/>
                    <a:pt x="67" y="3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 rot="2700000">
              <a:off x="998260" y="3995128"/>
              <a:ext cx="19790" cy="16484"/>
            </a:xfrm>
            <a:custGeom>
              <a:avLst/>
              <a:gdLst/>
              <a:ahLst/>
              <a:cxnLst/>
              <a:rect l="l" t="t" r="r" b="b"/>
              <a:pathLst>
                <a:path w="401" h="334" extrusionOk="0">
                  <a:moveTo>
                    <a:pt x="0" y="0"/>
                  </a:moveTo>
                  <a:cubicBezTo>
                    <a:pt x="0" y="67"/>
                    <a:pt x="33" y="167"/>
                    <a:pt x="33" y="201"/>
                  </a:cubicBezTo>
                  <a:cubicBezTo>
                    <a:pt x="133" y="234"/>
                    <a:pt x="167" y="234"/>
                    <a:pt x="234" y="267"/>
                  </a:cubicBezTo>
                  <a:lnTo>
                    <a:pt x="300" y="267"/>
                  </a:lnTo>
                  <a:cubicBezTo>
                    <a:pt x="334" y="267"/>
                    <a:pt x="367" y="334"/>
                    <a:pt x="400" y="334"/>
                  </a:cubicBezTo>
                  <a:cubicBezTo>
                    <a:pt x="400" y="234"/>
                    <a:pt x="367" y="67"/>
                    <a:pt x="200" y="67"/>
                  </a:cubicBezTo>
                  <a:cubicBezTo>
                    <a:pt x="167" y="67"/>
                    <a:pt x="67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 rot="2700000">
              <a:off x="1005646" y="4011364"/>
              <a:ext cx="4985" cy="4985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67" y="100"/>
                  </a:lnTo>
                  <a:cubicBezTo>
                    <a:pt x="100" y="100"/>
                    <a:pt x="100" y="100"/>
                    <a:pt x="100" y="67"/>
                  </a:cubicBezTo>
                  <a:cubicBezTo>
                    <a:pt x="67" y="0"/>
                    <a:pt x="34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 rot="2700000">
              <a:off x="987658" y="4010477"/>
              <a:ext cx="16533" cy="14855"/>
            </a:xfrm>
            <a:custGeom>
              <a:avLst/>
              <a:gdLst/>
              <a:ahLst/>
              <a:cxnLst/>
              <a:rect l="l" t="t" r="r" b="b"/>
              <a:pathLst>
                <a:path w="335" h="301" extrusionOk="0">
                  <a:moveTo>
                    <a:pt x="301" y="1"/>
                  </a:moveTo>
                  <a:cubicBezTo>
                    <a:pt x="301" y="34"/>
                    <a:pt x="234" y="101"/>
                    <a:pt x="101" y="101"/>
                  </a:cubicBezTo>
                  <a:lnTo>
                    <a:pt x="1" y="101"/>
                  </a:lnTo>
                  <a:cubicBezTo>
                    <a:pt x="67" y="134"/>
                    <a:pt x="67" y="201"/>
                    <a:pt x="101" y="301"/>
                  </a:cubicBezTo>
                  <a:cubicBezTo>
                    <a:pt x="168" y="268"/>
                    <a:pt x="234" y="201"/>
                    <a:pt x="301" y="167"/>
                  </a:cubicBezTo>
                  <a:cubicBezTo>
                    <a:pt x="334" y="134"/>
                    <a:pt x="334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 rot="2700000">
              <a:off x="990388" y="4019850"/>
              <a:ext cx="9920" cy="6613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200" y="0"/>
                  </a:moveTo>
                  <a:cubicBezTo>
                    <a:pt x="134" y="34"/>
                    <a:pt x="34" y="101"/>
                    <a:pt x="0" y="134"/>
                  </a:cubicBezTo>
                  <a:lnTo>
                    <a:pt x="100" y="134"/>
                  </a:lnTo>
                  <a:cubicBezTo>
                    <a:pt x="167" y="101"/>
                    <a:pt x="200" y="34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 rot="2700000">
              <a:off x="994865" y="4006203"/>
              <a:ext cx="14855" cy="8291"/>
            </a:xfrm>
            <a:custGeom>
              <a:avLst/>
              <a:gdLst/>
              <a:ahLst/>
              <a:cxnLst/>
              <a:rect l="l" t="t" r="r" b="b"/>
              <a:pathLst>
                <a:path w="301" h="168" extrusionOk="0">
                  <a:moveTo>
                    <a:pt x="1" y="0"/>
                  </a:moveTo>
                  <a:cubicBezTo>
                    <a:pt x="1" y="67"/>
                    <a:pt x="67" y="134"/>
                    <a:pt x="67" y="167"/>
                  </a:cubicBezTo>
                  <a:lnTo>
                    <a:pt x="134" y="167"/>
                  </a:lnTo>
                  <a:cubicBezTo>
                    <a:pt x="234" y="167"/>
                    <a:pt x="268" y="134"/>
                    <a:pt x="301" y="100"/>
                  </a:cubicBezTo>
                  <a:cubicBezTo>
                    <a:pt x="301" y="67"/>
                    <a:pt x="268" y="0"/>
                    <a:pt x="2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 rot="2700000">
              <a:off x="1023282" y="3532152"/>
              <a:ext cx="192672" cy="475018"/>
            </a:xfrm>
            <a:custGeom>
              <a:avLst/>
              <a:gdLst/>
              <a:ahLst/>
              <a:cxnLst/>
              <a:rect l="l" t="t" r="r" b="b"/>
              <a:pathLst>
                <a:path w="3904" h="9625" extrusionOk="0">
                  <a:moveTo>
                    <a:pt x="1887" y="1"/>
                  </a:moveTo>
                  <a:cubicBezTo>
                    <a:pt x="1714" y="1"/>
                    <a:pt x="1539" y="46"/>
                    <a:pt x="1368" y="151"/>
                  </a:cubicBezTo>
                  <a:cubicBezTo>
                    <a:pt x="1" y="1019"/>
                    <a:pt x="668" y="4021"/>
                    <a:pt x="1001" y="5288"/>
                  </a:cubicBezTo>
                  <a:cubicBezTo>
                    <a:pt x="1335" y="6489"/>
                    <a:pt x="2035" y="9291"/>
                    <a:pt x="3536" y="9625"/>
                  </a:cubicBezTo>
                  <a:cubicBezTo>
                    <a:pt x="3236" y="8024"/>
                    <a:pt x="3703" y="6156"/>
                    <a:pt x="3803" y="4655"/>
                  </a:cubicBezTo>
                  <a:cubicBezTo>
                    <a:pt x="3837" y="3587"/>
                    <a:pt x="3903" y="2353"/>
                    <a:pt x="3503" y="1319"/>
                  </a:cubicBezTo>
                  <a:cubicBezTo>
                    <a:pt x="3262" y="756"/>
                    <a:pt x="2591" y="1"/>
                    <a:pt x="18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 rot="2700000">
              <a:off x="998035" y="4002861"/>
              <a:ext cx="13226" cy="3356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34"/>
                    <a:pt x="34" y="67"/>
                  </a:cubicBezTo>
                  <a:lnTo>
                    <a:pt x="267" y="67"/>
                  </a:lnTo>
                  <a:cubicBezTo>
                    <a:pt x="167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1"/>
            <p:cNvSpPr/>
            <p:nvPr/>
          </p:nvSpPr>
          <p:spPr>
            <a:xfrm rot="2700000">
              <a:off x="988081" y="4021369"/>
              <a:ext cx="1727" cy="49"/>
            </a:xfrm>
            <a:custGeom>
              <a:avLst/>
              <a:gdLst/>
              <a:ahLst/>
              <a:cxnLst/>
              <a:rect l="l" t="t" r="r" b="b"/>
              <a:pathLst>
                <a:path w="35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1"/>
            <p:cNvSpPr/>
            <p:nvPr/>
          </p:nvSpPr>
          <p:spPr>
            <a:xfrm rot="2700000">
              <a:off x="989513" y="402196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1"/>
            <p:cNvSpPr/>
            <p:nvPr/>
          </p:nvSpPr>
          <p:spPr>
            <a:xfrm rot="2700000">
              <a:off x="965794" y="3995704"/>
              <a:ext cx="34645" cy="16484"/>
            </a:xfrm>
            <a:custGeom>
              <a:avLst/>
              <a:gdLst/>
              <a:ahLst/>
              <a:cxnLst/>
              <a:rect l="l" t="t" r="r" b="b"/>
              <a:pathLst>
                <a:path w="702" h="334" extrusionOk="0">
                  <a:moveTo>
                    <a:pt x="301" y="0"/>
                  </a:moveTo>
                  <a:cubicBezTo>
                    <a:pt x="201" y="34"/>
                    <a:pt x="67" y="34"/>
                    <a:pt x="1" y="67"/>
                  </a:cubicBezTo>
                  <a:cubicBezTo>
                    <a:pt x="201" y="167"/>
                    <a:pt x="468" y="234"/>
                    <a:pt x="701" y="334"/>
                  </a:cubicBezTo>
                  <a:cubicBezTo>
                    <a:pt x="668" y="234"/>
                    <a:pt x="668" y="167"/>
                    <a:pt x="634" y="67"/>
                  </a:cubicBezTo>
                  <a:cubicBezTo>
                    <a:pt x="501" y="67"/>
                    <a:pt x="401" y="34"/>
                    <a:pt x="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1"/>
            <p:cNvSpPr/>
            <p:nvPr/>
          </p:nvSpPr>
          <p:spPr>
            <a:xfrm rot="2700000">
              <a:off x="981609" y="3999207"/>
              <a:ext cx="18162" cy="8291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01" y="1"/>
                  </a:moveTo>
                  <a:cubicBezTo>
                    <a:pt x="234" y="1"/>
                    <a:pt x="101" y="34"/>
                    <a:pt x="1" y="68"/>
                  </a:cubicBezTo>
                  <a:cubicBezTo>
                    <a:pt x="101" y="101"/>
                    <a:pt x="234" y="168"/>
                    <a:pt x="367" y="168"/>
                  </a:cubicBezTo>
                  <a:cubicBezTo>
                    <a:pt x="367" y="101"/>
                    <a:pt x="301" y="34"/>
                    <a:pt x="3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1"/>
            <p:cNvSpPr/>
            <p:nvPr/>
          </p:nvSpPr>
          <p:spPr>
            <a:xfrm rot="2700000">
              <a:off x="958336" y="3964890"/>
              <a:ext cx="57693" cy="28032"/>
            </a:xfrm>
            <a:custGeom>
              <a:avLst/>
              <a:gdLst/>
              <a:ahLst/>
              <a:cxnLst/>
              <a:rect l="l" t="t" r="r" b="b"/>
              <a:pathLst>
                <a:path w="1169" h="568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234"/>
                    <a:pt x="535" y="434"/>
                    <a:pt x="868" y="568"/>
                  </a:cubicBezTo>
                  <a:cubicBezTo>
                    <a:pt x="935" y="534"/>
                    <a:pt x="1068" y="534"/>
                    <a:pt x="1168" y="501"/>
                  </a:cubicBezTo>
                  <a:cubicBezTo>
                    <a:pt x="1102" y="434"/>
                    <a:pt x="1102" y="434"/>
                    <a:pt x="1102" y="401"/>
                  </a:cubicBezTo>
                  <a:cubicBezTo>
                    <a:pt x="701" y="234"/>
                    <a:pt x="335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 rot="2700000">
              <a:off x="716171" y="3698050"/>
              <a:ext cx="391859" cy="192672"/>
            </a:xfrm>
            <a:custGeom>
              <a:avLst/>
              <a:gdLst/>
              <a:ahLst/>
              <a:cxnLst/>
              <a:rect l="l" t="t" r="r" b="b"/>
              <a:pathLst>
                <a:path w="7940" h="3904" extrusionOk="0">
                  <a:moveTo>
                    <a:pt x="468" y="1"/>
                  </a:moveTo>
                  <a:cubicBezTo>
                    <a:pt x="446" y="90"/>
                    <a:pt x="334" y="134"/>
                    <a:pt x="243" y="134"/>
                  </a:cubicBezTo>
                  <a:cubicBezTo>
                    <a:pt x="197" y="134"/>
                    <a:pt x="157" y="123"/>
                    <a:pt x="134" y="101"/>
                  </a:cubicBezTo>
                  <a:lnTo>
                    <a:pt x="1" y="234"/>
                  </a:lnTo>
                  <a:cubicBezTo>
                    <a:pt x="34" y="268"/>
                    <a:pt x="101" y="268"/>
                    <a:pt x="134" y="301"/>
                  </a:cubicBezTo>
                  <a:cubicBezTo>
                    <a:pt x="161" y="291"/>
                    <a:pt x="187" y="286"/>
                    <a:pt x="213" y="286"/>
                  </a:cubicBezTo>
                  <a:cubicBezTo>
                    <a:pt x="350" y="286"/>
                    <a:pt x="468" y="417"/>
                    <a:pt x="468" y="501"/>
                  </a:cubicBezTo>
                  <a:cubicBezTo>
                    <a:pt x="2703" y="1836"/>
                    <a:pt x="5138" y="3003"/>
                    <a:pt x="7640" y="3904"/>
                  </a:cubicBezTo>
                  <a:cubicBezTo>
                    <a:pt x="7706" y="3837"/>
                    <a:pt x="7840" y="3837"/>
                    <a:pt x="7940" y="3804"/>
                  </a:cubicBezTo>
                  <a:cubicBezTo>
                    <a:pt x="7606" y="3670"/>
                    <a:pt x="7306" y="3470"/>
                    <a:pt x="7106" y="3270"/>
                  </a:cubicBezTo>
                  <a:cubicBezTo>
                    <a:pt x="4771" y="2403"/>
                    <a:pt x="2536" y="1302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 rot="2700000">
              <a:off x="460552" y="3802165"/>
              <a:ext cx="500484" cy="284665"/>
            </a:xfrm>
            <a:custGeom>
              <a:avLst/>
              <a:gdLst/>
              <a:ahLst/>
              <a:cxnLst/>
              <a:rect l="l" t="t" r="r" b="b"/>
              <a:pathLst>
                <a:path w="10141" h="5768" extrusionOk="0">
                  <a:moveTo>
                    <a:pt x="10141" y="1"/>
                  </a:moveTo>
                  <a:cubicBezTo>
                    <a:pt x="8006" y="568"/>
                    <a:pt x="5771" y="835"/>
                    <a:pt x="3870" y="2069"/>
                  </a:cubicBezTo>
                  <a:cubicBezTo>
                    <a:pt x="3002" y="2669"/>
                    <a:pt x="0" y="5305"/>
                    <a:pt x="2669" y="5738"/>
                  </a:cubicBezTo>
                  <a:cubicBezTo>
                    <a:pt x="2791" y="5758"/>
                    <a:pt x="2912" y="5768"/>
                    <a:pt x="3033" y="5768"/>
                  </a:cubicBezTo>
                  <a:cubicBezTo>
                    <a:pt x="4727" y="5768"/>
                    <a:pt x="6278" y="3893"/>
                    <a:pt x="7305" y="2803"/>
                  </a:cubicBezTo>
                  <a:cubicBezTo>
                    <a:pt x="8173" y="1869"/>
                    <a:pt x="9040" y="701"/>
                    <a:pt x="10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 rot="2700000">
              <a:off x="880032" y="3124807"/>
              <a:ext cx="220408" cy="502803"/>
            </a:xfrm>
            <a:custGeom>
              <a:avLst/>
              <a:gdLst/>
              <a:ahLst/>
              <a:cxnLst/>
              <a:rect l="l" t="t" r="r" b="b"/>
              <a:pathLst>
                <a:path w="4466" h="10188" extrusionOk="0">
                  <a:moveTo>
                    <a:pt x="2321" y="1"/>
                  </a:moveTo>
                  <a:cubicBezTo>
                    <a:pt x="2099" y="1"/>
                    <a:pt x="1859" y="46"/>
                    <a:pt x="1601" y="147"/>
                  </a:cubicBezTo>
                  <a:cubicBezTo>
                    <a:pt x="0" y="714"/>
                    <a:pt x="567" y="3583"/>
                    <a:pt x="801" y="4683"/>
                  </a:cubicBezTo>
                  <a:cubicBezTo>
                    <a:pt x="1068" y="6084"/>
                    <a:pt x="1435" y="7852"/>
                    <a:pt x="2169" y="9220"/>
                  </a:cubicBezTo>
                  <a:cubicBezTo>
                    <a:pt x="2469" y="9420"/>
                    <a:pt x="2736" y="9587"/>
                    <a:pt x="3002" y="9754"/>
                  </a:cubicBezTo>
                  <a:cubicBezTo>
                    <a:pt x="2102" y="8519"/>
                    <a:pt x="1668" y="6685"/>
                    <a:pt x="1335" y="5217"/>
                  </a:cubicBezTo>
                  <a:cubicBezTo>
                    <a:pt x="1101" y="4150"/>
                    <a:pt x="301" y="847"/>
                    <a:pt x="1935" y="380"/>
                  </a:cubicBezTo>
                  <a:cubicBezTo>
                    <a:pt x="2035" y="357"/>
                    <a:pt x="2133" y="346"/>
                    <a:pt x="2228" y="346"/>
                  </a:cubicBezTo>
                  <a:cubicBezTo>
                    <a:pt x="3078" y="346"/>
                    <a:pt x="3693" y="1231"/>
                    <a:pt x="3903" y="1981"/>
                  </a:cubicBezTo>
                  <a:cubicBezTo>
                    <a:pt x="4170" y="3015"/>
                    <a:pt x="3970" y="4216"/>
                    <a:pt x="3803" y="5250"/>
                  </a:cubicBezTo>
                  <a:cubicBezTo>
                    <a:pt x="3570" y="6685"/>
                    <a:pt x="2902" y="8419"/>
                    <a:pt x="3136" y="9887"/>
                  </a:cubicBezTo>
                  <a:cubicBezTo>
                    <a:pt x="3303" y="10020"/>
                    <a:pt x="3436" y="10087"/>
                    <a:pt x="3603" y="10187"/>
                  </a:cubicBezTo>
                  <a:lnTo>
                    <a:pt x="3603" y="10054"/>
                  </a:lnTo>
                  <a:cubicBezTo>
                    <a:pt x="3336" y="9086"/>
                    <a:pt x="3736" y="7886"/>
                    <a:pt x="3936" y="6918"/>
                  </a:cubicBezTo>
                  <a:cubicBezTo>
                    <a:pt x="4170" y="5717"/>
                    <a:pt x="4403" y="4517"/>
                    <a:pt x="4437" y="3249"/>
                  </a:cubicBezTo>
                  <a:cubicBezTo>
                    <a:pt x="4466" y="2003"/>
                    <a:pt x="3790" y="1"/>
                    <a:pt x="2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 rot="2700000">
              <a:off x="892290" y="3144134"/>
              <a:ext cx="189366" cy="468652"/>
            </a:xfrm>
            <a:custGeom>
              <a:avLst/>
              <a:gdLst/>
              <a:ahLst/>
              <a:cxnLst/>
              <a:rect l="l" t="t" r="r" b="b"/>
              <a:pathLst>
                <a:path w="3837" h="9496" extrusionOk="0">
                  <a:moveTo>
                    <a:pt x="1995" y="1"/>
                  </a:moveTo>
                  <a:cubicBezTo>
                    <a:pt x="1879" y="1"/>
                    <a:pt x="1759" y="18"/>
                    <a:pt x="1635" y="55"/>
                  </a:cubicBezTo>
                  <a:cubicBezTo>
                    <a:pt x="1" y="456"/>
                    <a:pt x="801" y="3791"/>
                    <a:pt x="1035" y="4892"/>
                  </a:cubicBezTo>
                  <a:cubicBezTo>
                    <a:pt x="1368" y="6293"/>
                    <a:pt x="1802" y="8161"/>
                    <a:pt x="2702" y="9429"/>
                  </a:cubicBezTo>
                  <a:cubicBezTo>
                    <a:pt x="2769" y="9462"/>
                    <a:pt x="2803" y="9462"/>
                    <a:pt x="2836" y="9495"/>
                  </a:cubicBezTo>
                  <a:cubicBezTo>
                    <a:pt x="2602" y="8061"/>
                    <a:pt x="3270" y="6293"/>
                    <a:pt x="3503" y="4859"/>
                  </a:cubicBezTo>
                  <a:cubicBezTo>
                    <a:pt x="3670" y="3825"/>
                    <a:pt x="3837" y="2624"/>
                    <a:pt x="3603" y="1590"/>
                  </a:cubicBezTo>
                  <a:cubicBezTo>
                    <a:pt x="3399" y="859"/>
                    <a:pt x="2810" y="1"/>
                    <a:pt x="19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 rot="2700000">
              <a:off x="831638" y="3604828"/>
              <a:ext cx="16484" cy="11400"/>
            </a:xfrm>
            <a:custGeom>
              <a:avLst/>
              <a:gdLst/>
              <a:ahLst/>
              <a:cxnLst/>
              <a:rect l="l" t="t" r="r" b="b"/>
              <a:pathLst>
                <a:path w="334" h="231" extrusionOk="0">
                  <a:moveTo>
                    <a:pt x="105" y="0"/>
                  </a:moveTo>
                  <a:cubicBezTo>
                    <a:pt x="71" y="0"/>
                    <a:pt x="36" y="10"/>
                    <a:pt x="0" y="31"/>
                  </a:cubicBezTo>
                  <a:cubicBezTo>
                    <a:pt x="134" y="98"/>
                    <a:pt x="200" y="164"/>
                    <a:pt x="334" y="231"/>
                  </a:cubicBezTo>
                  <a:cubicBezTo>
                    <a:pt x="334" y="126"/>
                    <a:pt x="23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 rot="2700000">
              <a:off x="403788" y="3404411"/>
              <a:ext cx="419842" cy="294141"/>
            </a:xfrm>
            <a:custGeom>
              <a:avLst/>
              <a:gdLst/>
              <a:ahLst/>
              <a:cxnLst/>
              <a:rect l="l" t="t" r="r" b="b"/>
              <a:pathLst>
                <a:path w="8507" h="5960" extrusionOk="0">
                  <a:moveTo>
                    <a:pt x="7306" y="0"/>
                  </a:moveTo>
                  <a:cubicBezTo>
                    <a:pt x="5872" y="467"/>
                    <a:pt x="4471" y="1035"/>
                    <a:pt x="3070" y="1702"/>
                  </a:cubicBezTo>
                  <a:cubicBezTo>
                    <a:pt x="2036" y="2235"/>
                    <a:pt x="1" y="3236"/>
                    <a:pt x="201" y="4704"/>
                  </a:cubicBezTo>
                  <a:cubicBezTo>
                    <a:pt x="301" y="5338"/>
                    <a:pt x="968" y="5805"/>
                    <a:pt x="1502" y="5905"/>
                  </a:cubicBezTo>
                  <a:cubicBezTo>
                    <a:pt x="1631" y="5942"/>
                    <a:pt x="1762" y="5959"/>
                    <a:pt x="1891" y="5959"/>
                  </a:cubicBezTo>
                  <a:cubicBezTo>
                    <a:pt x="2565" y="5959"/>
                    <a:pt x="3228" y="5506"/>
                    <a:pt x="3703" y="5171"/>
                  </a:cubicBezTo>
                  <a:cubicBezTo>
                    <a:pt x="4637" y="4504"/>
                    <a:pt x="5405" y="3670"/>
                    <a:pt x="6205" y="2836"/>
                  </a:cubicBezTo>
                  <a:cubicBezTo>
                    <a:pt x="6872" y="2169"/>
                    <a:pt x="7540" y="1301"/>
                    <a:pt x="8373" y="868"/>
                  </a:cubicBezTo>
                  <a:cubicBezTo>
                    <a:pt x="8474" y="834"/>
                    <a:pt x="8507" y="734"/>
                    <a:pt x="8507" y="701"/>
                  </a:cubicBezTo>
                  <a:cubicBezTo>
                    <a:pt x="8373" y="634"/>
                    <a:pt x="8307" y="568"/>
                    <a:pt x="8173" y="501"/>
                  </a:cubicBezTo>
                  <a:cubicBezTo>
                    <a:pt x="6839" y="1168"/>
                    <a:pt x="5838" y="2669"/>
                    <a:pt x="4738" y="3703"/>
                  </a:cubicBezTo>
                  <a:cubicBezTo>
                    <a:pt x="4137" y="4337"/>
                    <a:pt x="3470" y="4904"/>
                    <a:pt x="2669" y="5338"/>
                  </a:cubicBezTo>
                  <a:cubicBezTo>
                    <a:pt x="2421" y="5457"/>
                    <a:pt x="2141" y="5519"/>
                    <a:pt x="1866" y="5519"/>
                  </a:cubicBezTo>
                  <a:cubicBezTo>
                    <a:pt x="1294" y="5519"/>
                    <a:pt x="748" y="5246"/>
                    <a:pt x="568" y="4637"/>
                  </a:cubicBezTo>
                  <a:cubicBezTo>
                    <a:pt x="234" y="3370"/>
                    <a:pt x="3036" y="2202"/>
                    <a:pt x="3837" y="1835"/>
                  </a:cubicBezTo>
                  <a:cubicBezTo>
                    <a:pt x="5038" y="1235"/>
                    <a:pt x="6339" y="734"/>
                    <a:pt x="7640" y="367"/>
                  </a:cubicBezTo>
                  <a:cubicBezTo>
                    <a:pt x="7640" y="334"/>
                    <a:pt x="7673" y="334"/>
                    <a:pt x="7673" y="334"/>
                  </a:cubicBezTo>
                  <a:cubicBezTo>
                    <a:pt x="7640" y="234"/>
                    <a:pt x="7573" y="201"/>
                    <a:pt x="7540" y="167"/>
                  </a:cubicBezTo>
                  <a:cubicBezTo>
                    <a:pt x="7473" y="134"/>
                    <a:pt x="7373" y="34"/>
                    <a:pt x="7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1"/>
            <p:cNvSpPr/>
            <p:nvPr/>
          </p:nvSpPr>
          <p:spPr>
            <a:xfrm rot="2700000">
              <a:off x="840005" y="3582795"/>
              <a:ext cx="23097" cy="18162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1" y="0"/>
                  </a:moveTo>
                  <a:cubicBezTo>
                    <a:pt x="8" y="3"/>
                    <a:pt x="16" y="6"/>
                    <a:pt x="24" y="10"/>
                  </a:cubicBezTo>
                  <a:lnTo>
                    <a:pt x="24" y="10"/>
                  </a:lnTo>
                  <a:cubicBezTo>
                    <a:pt x="19" y="4"/>
                    <a:pt x="11" y="0"/>
                    <a:pt x="1" y="0"/>
                  </a:cubicBezTo>
                  <a:close/>
                  <a:moveTo>
                    <a:pt x="24" y="10"/>
                  </a:moveTo>
                  <a:lnTo>
                    <a:pt x="24" y="10"/>
                  </a:lnTo>
                  <a:cubicBezTo>
                    <a:pt x="34" y="22"/>
                    <a:pt x="34" y="44"/>
                    <a:pt x="34" y="67"/>
                  </a:cubicBezTo>
                  <a:lnTo>
                    <a:pt x="67" y="100"/>
                  </a:lnTo>
                  <a:cubicBezTo>
                    <a:pt x="134" y="200"/>
                    <a:pt x="134" y="267"/>
                    <a:pt x="134" y="334"/>
                  </a:cubicBezTo>
                  <a:cubicBezTo>
                    <a:pt x="156" y="356"/>
                    <a:pt x="193" y="367"/>
                    <a:pt x="235" y="367"/>
                  </a:cubicBezTo>
                  <a:cubicBezTo>
                    <a:pt x="319" y="367"/>
                    <a:pt x="423" y="323"/>
                    <a:pt x="468" y="234"/>
                  </a:cubicBezTo>
                  <a:cubicBezTo>
                    <a:pt x="309" y="170"/>
                    <a:pt x="180" y="76"/>
                    <a:pt x="24" y="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1"/>
            <p:cNvSpPr/>
            <p:nvPr/>
          </p:nvSpPr>
          <p:spPr>
            <a:xfrm rot="2700000">
              <a:off x="422174" y="3419330"/>
              <a:ext cx="386874" cy="255893"/>
            </a:xfrm>
            <a:custGeom>
              <a:avLst/>
              <a:gdLst/>
              <a:ahLst/>
              <a:cxnLst/>
              <a:rect l="l" t="t" r="r" b="b"/>
              <a:pathLst>
                <a:path w="7839" h="5185" extrusionOk="0">
                  <a:moveTo>
                    <a:pt x="7405" y="1"/>
                  </a:moveTo>
                  <a:cubicBezTo>
                    <a:pt x="7405" y="34"/>
                    <a:pt x="7372" y="34"/>
                    <a:pt x="7372" y="34"/>
                  </a:cubicBezTo>
                  <a:cubicBezTo>
                    <a:pt x="6071" y="401"/>
                    <a:pt x="4770" y="901"/>
                    <a:pt x="3569" y="1502"/>
                  </a:cubicBezTo>
                  <a:cubicBezTo>
                    <a:pt x="2769" y="1869"/>
                    <a:pt x="0" y="3036"/>
                    <a:pt x="334" y="4270"/>
                  </a:cubicBezTo>
                  <a:cubicBezTo>
                    <a:pt x="492" y="4904"/>
                    <a:pt x="1050" y="5185"/>
                    <a:pt x="1622" y="5185"/>
                  </a:cubicBezTo>
                  <a:cubicBezTo>
                    <a:pt x="1892" y="5185"/>
                    <a:pt x="2166" y="5122"/>
                    <a:pt x="2402" y="5004"/>
                  </a:cubicBezTo>
                  <a:cubicBezTo>
                    <a:pt x="3202" y="4571"/>
                    <a:pt x="3869" y="4004"/>
                    <a:pt x="4503" y="3370"/>
                  </a:cubicBezTo>
                  <a:cubicBezTo>
                    <a:pt x="5504" y="2369"/>
                    <a:pt x="6505" y="835"/>
                    <a:pt x="7839" y="201"/>
                  </a:cubicBezTo>
                  <a:cubicBezTo>
                    <a:pt x="7772" y="167"/>
                    <a:pt x="7739" y="167"/>
                    <a:pt x="7706" y="101"/>
                  </a:cubicBezTo>
                  <a:cubicBezTo>
                    <a:pt x="7691" y="131"/>
                    <a:pt x="7662" y="147"/>
                    <a:pt x="7629" y="147"/>
                  </a:cubicBezTo>
                  <a:cubicBezTo>
                    <a:pt x="7589" y="147"/>
                    <a:pt x="7542" y="123"/>
                    <a:pt x="7505" y="67"/>
                  </a:cubicBezTo>
                  <a:lnTo>
                    <a:pt x="74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 rot="2700000">
              <a:off x="843580" y="3579772"/>
              <a:ext cx="6663" cy="14855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67"/>
                    <a:pt x="34" y="134"/>
                    <a:pt x="34" y="167"/>
                  </a:cubicBezTo>
                  <a:cubicBezTo>
                    <a:pt x="34" y="234"/>
                    <a:pt x="34" y="234"/>
                    <a:pt x="101" y="301"/>
                  </a:cubicBezTo>
                  <a:cubicBezTo>
                    <a:pt x="134" y="201"/>
                    <a:pt x="101" y="134"/>
                    <a:pt x="34" y="67"/>
                  </a:cubicBezTo>
                  <a:cubicBezTo>
                    <a:pt x="34" y="67"/>
                    <a:pt x="1" y="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 rot="2700000">
              <a:off x="812985" y="3533486"/>
              <a:ext cx="52708" cy="52708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1" y="0"/>
                  </a:moveTo>
                  <a:lnTo>
                    <a:pt x="1" y="0"/>
                  </a:lnTo>
                  <a:cubicBezTo>
                    <a:pt x="101" y="200"/>
                    <a:pt x="267" y="401"/>
                    <a:pt x="401" y="634"/>
                  </a:cubicBezTo>
                  <a:cubicBezTo>
                    <a:pt x="401" y="567"/>
                    <a:pt x="434" y="567"/>
                    <a:pt x="468" y="567"/>
                  </a:cubicBezTo>
                  <a:cubicBezTo>
                    <a:pt x="487" y="561"/>
                    <a:pt x="506" y="558"/>
                    <a:pt x="524" y="558"/>
                  </a:cubicBezTo>
                  <a:cubicBezTo>
                    <a:pt x="691" y="558"/>
                    <a:pt x="788" y="811"/>
                    <a:pt x="668" y="901"/>
                  </a:cubicBezTo>
                  <a:cubicBezTo>
                    <a:pt x="768" y="968"/>
                    <a:pt x="834" y="1034"/>
                    <a:pt x="935" y="1068"/>
                  </a:cubicBezTo>
                  <a:cubicBezTo>
                    <a:pt x="1001" y="1068"/>
                    <a:pt x="1068" y="1001"/>
                    <a:pt x="1068" y="968"/>
                  </a:cubicBezTo>
                  <a:cubicBezTo>
                    <a:pt x="1068" y="901"/>
                    <a:pt x="1001" y="868"/>
                    <a:pt x="1001" y="834"/>
                  </a:cubicBezTo>
                  <a:cubicBezTo>
                    <a:pt x="968" y="801"/>
                    <a:pt x="968" y="734"/>
                    <a:pt x="1001" y="734"/>
                  </a:cubicBezTo>
                  <a:cubicBezTo>
                    <a:pt x="935" y="667"/>
                    <a:pt x="901" y="567"/>
                    <a:pt x="834" y="534"/>
                  </a:cubicBezTo>
                  <a:cubicBezTo>
                    <a:pt x="568" y="367"/>
                    <a:pt x="301" y="1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 rot="2700000">
              <a:off x="846281" y="3568281"/>
              <a:ext cx="8242" cy="9920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0" y="0"/>
                  </a:moveTo>
                  <a:cubicBezTo>
                    <a:pt x="8" y="16"/>
                    <a:pt x="18" y="30"/>
                    <a:pt x="28" y="42"/>
                  </a:cubicBezTo>
                  <a:lnTo>
                    <a:pt x="28" y="42"/>
                  </a:lnTo>
                  <a:cubicBezTo>
                    <a:pt x="17" y="28"/>
                    <a:pt x="7" y="14"/>
                    <a:pt x="0" y="0"/>
                  </a:cubicBezTo>
                  <a:close/>
                  <a:moveTo>
                    <a:pt x="28" y="42"/>
                  </a:moveTo>
                  <a:cubicBezTo>
                    <a:pt x="59" y="79"/>
                    <a:pt x="103" y="117"/>
                    <a:pt x="135" y="154"/>
                  </a:cubicBezTo>
                  <a:lnTo>
                    <a:pt x="135" y="154"/>
                  </a:lnTo>
                  <a:cubicBezTo>
                    <a:pt x="134" y="140"/>
                    <a:pt x="134" y="122"/>
                    <a:pt x="134" y="100"/>
                  </a:cubicBezTo>
                  <a:cubicBezTo>
                    <a:pt x="108" y="100"/>
                    <a:pt x="63" y="81"/>
                    <a:pt x="28" y="42"/>
                  </a:cubicBezTo>
                  <a:close/>
                  <a:moveTo>
                    <a:pt x="135" y="154"/>
                  </a:moveTo>
                  <a:cubicBezTo>
                    <a:pt x="137" y="185"/>
                    <a:pt x="144" y="200"/>
                    <a:pt x="167" y="200"/>
                  </a:cubicBezTo>
                  <a:cubicBezTo>
                    <a:pt x="159" y="185"/>
                    <a:pt x="148" y="170"/>
                    <a:pt x="135" y="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 rot="2700000">
              <a:off x="822697" y="3579207"/>
              <a:ext cx="16533" cy="10611"/>
            </a:xfrm>
            <a:custGeom>
              <a:avLst/>
              <a:gdLst/>
              <a:ahLst/>
              <a:cxnLst/>
              <a:rect l="l" t="t" r="r" b="b"/>
              <a:pathLst>
                <a:path w="335" h="215" extrusionOk="0">
                  <a:moveTo>
                    <a:pt x="68" y="1"/>
                  </a:moveTo>
                  <a:cubicBezTo>
                    <a:pt x="68" y="40"/>
                    <a:pt x="68" y="56"/>
                    <a:pt x="54" y="56"/>
                  </a:cubicBezTo>
                  <a:cubicBezTo>
                    <a:pt x="45" y="56"/>
                    <a:pt x="29" y="48"/>
                    <a:pt x="1" y="34"/>
                  </a:cubicBezTo>
                  <a:lnTo>
                    <a:pt x="1" y="34"/>
                  </a:lnTo>
                  <a:lnTo>
                    <a:pt x="68" y="134"/>
                  </a:lnTo>
                  <a:cubicBezTo>
                    <a:pt x="123" y="190"/>
                    <a:pt x="168" y="214"/>
                    <a:pt x="214" y="214"/>
                  </a:cubicBezTo>
                  <a:cubicBezTo>
                    <a:pt x="251" y="214"/>
                    <a:pt x="290" y="198"/>
                    <a:pt x="335" y="168"/>
                  </a:cubicBezTo>
                  <a:cubicBezTo>
                    <a:pt x="234" y="134"/>
                    <a:pt x="168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 rot="2700000">
              <a:off x="825053" y="3560250"/>
              <a:ext cx="19149" cy="16977"/>
            </a:xfrm>
            <a:custGeom>
              <a:avLst/>
              <a:gdLst/>
              <a:ahLst/>
              <a:cxnLst/>
              <a:rect l="l" t="t" r="r" b="b"/>
              <a:pathLst>
                <a:path w="388" h="344" extrusionOk="0">
                  <a:moveTo>
                    <a:pt x="124" y="1"/>
                  </a:moveTo>
                  <a:cubicBezTo>
                    <a:pt x="106" y="1"/>
                    <a:pt x="87" y="4"/>
                    <a:pt x="68" y="10"/>
                  </a:cubicBezTo>
                  <a:cubicBezTo>
                    <a:pt x="45" y="10"/>
                    <a:pt x="23" y="40"/>
                    <a:pt x="11" y="40"/>
                  </a:cubicBezTo>
                  <a:lnTo>
                    <a:pt x="11" y="40"/>
                  </a:lnTo>
                  <a:cubicBezTo>
                    <a:pt x="8" y="30"/>
                    <a:pt x="4" y="21"/>
                    <a:pt x="1" y="10"/>
                  </a:cubicBezTo>
                  <a:lnTo>
                    <a:pt x="1" y="10"/>
                  </a:lnTo>
                  <a:cubicBezTo>
                    <a:pt x="1" y="33"/>
                    <a:pt x="5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lnTo>
                    <a:pt x="11" y="40"/>
                  </a:lnTo>
                  <a:cubicBezTo>
                    <a:pt x="41" y="124"/>
                    <a:pt x="71" y="184"/>
                    <a:pt x="101" y="244"/>
                  </a:cubicBezTo>
                  <a:cubicBezTo>
                    <a:pt x="168" y="277"/>
                    <a:pt x="234" y="311"/>
                    <a:pt x="268" y="344"/>
                  </a:cubicBezTo>
                  <a:cubicBezTo>
                    <a:pt x="388" y="254"/>
                    <a:pt x="291" y="1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 rot="2700000">
              <a:off x="823538" y="3570840"/>
              <a:ext cx="8291" cy="8291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0"/>
                  </a:moveTo>
                  <a:cubicBezTo>
                    <a:pt x="68" y="34"/>
                    <a:pt x="101" y="67"/>
                    <a:pt x="134" y="167"/>
                  </a:cubicBezTo>
                  <a:lnTo>
                    <a:pt x="168" y="134"/>
                  </a:lnTo>
                  <a:cubicBezTo>
                    <a:pt x="134" y="67"/>
                    <a:pt x="68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 rot="2700000">
              <a:off x="821333" y="3556642"/>
              <a:ext cx="11548" cy="9920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134" y="0"/>
                  </a:moveTo>
                  <a:cubicBezTo>
                    <a:pt x="67" y="0"/>
                    <a:pt x="34" y="0"/>
                    <a:pt x="0" y="33"/>
                  </a:cubicBezTo>
                  <a:cubicBezTo>
                    <a:pt x="67" y="67"/>
                    <a:pt x="167" y="167"/>
                    <a:pt x="234" y="200"/>
                  </a:cubicBezTo>
                  <a:cubicBezTo>
                    <a:pt x="201" y="100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 rot="2700000">
              <a:off x="686938" y="3293130"/>
              <a:ext cx="253573" cy="207478"/>
            </a:xfrm>
            <a:custGeom>
              <a:avLst/>
              <a:gdLst/>
              <a:ahLst/>
              <a:cxnLst/>
              <a:rect l="l" t="t" r="r" b="b"/>
              <a:pathLst>
                <a:path w="5138" h="4204" extrusionOk="0">
                  <a:moveTo>
                    <a:pt x="134" y="0"/>
                  </a:moveTo>
                  <a:cubicBezTo>
                    <a:pt x="168" y="34"/>
                    <a:pt x="168" y="67"/>
                    <a:pt x="201" y="101"/>
                  </a:cubicBezTo>
                  <a:cubicBezTo>
                    <a:pt x="268" y="267"/>
                    <a:pt x="134" y="434"/>
                    <a:pt x="1" y="434"/>
                  </a:cubicBezTo>
                  <a:cubicBezTo>
                    <a:pt x="1569" y="1768"/>
                    <a:pt x="3236" y="3069"/>
                    <a:pt x="5004" y="4203"/>
                  </a:cubicBezTo>
                  <a:cubicBezTo>
                    <a:pt x="5038" y="4203"/>
                    <a:pt x="5071" y="4170"/>
                    <a:pt x="5138" y="4170"/>
                  </a:cubicBezTo>
                  <a:cubicBezTo>
                    <a:pt x="4971" y="3937"/>
                    <a:pt x="4838" y="3736"/>
                    <a:pt x="4704" y="3536"/>
                  </a:cubicBezTo>
                  <a:cubicBezTo>
                    <a:pt x="3070" y="2436"/>
                    <a:pt x="1569" y="1268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 rot="2700000">
              <a:off x="860991" y="2769293"/>
              <a:ext cx="281556" cy="536857"/>
            </a:xfrm>
            <a:custGeom>
              <a:avLst/>
              <a:gdLst/>
              <a:ahLst/>
              <a:cxnLst/>
              <a:rect l="l" t="t" r="r" b="b"/>
              <a:pathLst>
                <a:path w="5705" h="10878" extrusionOk="0">
                  <a:moveTo>
                    <a:pt x="1683" y="419"/>
                  </a:moveTo>
                  <a:cubicBezTo>
                    <a:pt x="1837" y="419"/>
                    <a:pt x="2009" y="466"/>
                    <a:pt x="2202" y="570"/>
                  </a:cubicBezTo>
                  <a:cubicBezTo>
                    <a:pt x="5705" y="2505"/>
                    <a:pt x="1902" y="7108"/>
                    <a:pt x="2235" y="10344"/>
                  </a:cubicBezTo>
                  <a:cubicBezTo>
                    <a:pt x="1702" y="9176"/>
                    <a:pt x="1068" y="8109"/>
                    <a:pt x="701" y="6908"/>
                  </a:cubicBezTo>
                  <a:cubicBezTo>
                    <a:pt x="468" y="6107"/>
                    <a:pt x="468" y="5273"/>
                    <a:pt x="434" y="4506"/>
                  </a:cubicBezTo>
                  <a:cubicBezTo>
                    <a:pt x="434" y="3672"/>
                    <a:pt x="408" y="419"/>
                    <a:pt x="1683" y="419"/>
                  </a:cubicBezTo>
                  <a:close/>
                  <a:moveTo>
                    <a:pt x="1561" y="0"/>
                  </a:moveTo>
                  <a:cubicBezTo>
                    <a:pt x="133" y="0"/>
                    <a:pt x="100" y="2853"/>
                    <a:pt x="67" y="3739"/>
                  </a:cubicBezTo>
                  <a:cubicBezTo>
                    <a:pt x="1" y="4606"/>
                    <a:pt x="67" y="5507"/>
                    <a:pt x="167" y="6374"/>
                  </a:cubicBezTo>
                  <a:cubicBezTo>
                    <a:pt x="367" y="7675"/>
                    <a:pt x="1001" y="8842"/>
                    <a:pt x="1602" y="10010"/>
                  </a:cubicBezTo>
                  <a:cubicBezTo>
                    <a:pt x="1802" y="10210"/>
                    <a:pt x="2069" y="10410"/>
                    <a:pt x="2269" y="10610"/>
                  </a:cubicBezTo>
                  <a:cubicBezTo>
                    <a:pt x="2269" y="10544"/>
                    <a:pt x="2235" y="10410"/>
                    <a:pt x="2235" y="10344"/>
                  </a:cubicBezTo>
                  <a:lnTo>
                    <a:pt x="2235" y="10344"/>
                  </a:lnTo>
                  <a:cubicBezTo>
                    <a:pt x="2269" y="10444"/>
                    <a:pt x="2369" y="10577"/>
                    <a:pt x="2436" y="10710"/>
                  </a:cubicBezTo>
                  <a:cubicBezTo>
                    <a:pt x="2469" y="10744"/>
                    <a:pt x="2469" y="10744"/>
                    <a:pt x="2502" y="10744"/>
                  </a:cubicBezTo>
                  <a:cubicBezTo>
                    <a:pt x="2526" y="10738"/>
                    <a:pt x="2549" y="10735"/>
                    <a:pt x="2570" y="10735"/>
                  </a:cubicBezTo>
                  <a:cubicBezTo>
                    <a:pt x="2661" y="10735"/>
                    <a:pt x="2729" y="10785"/>
                    <a:pt x="2761" y="10857"/>
                  </a:cubicBezTo>
                  <a:lnTo>
                    <a:pt x="2761" y="10857"/>
                  </a:lnTo>
                  <a:cubicBezTo>
                    <a:pt x="1979" y="8825"/>
                    <a:pt x="3571" y="6201"/>
                    <a:pt x="3937" y="4206"/>
                  </a:cubicBezTo>
                  <a:cubicBezTo>
                    <a:pt x="4237" y="2605"/>
                    <a:pt x="3636" y="103"/>
                    <a:pt x="1635" y="3"/>
                  </a:cubicBezTo>
                  <a:cubicBezTo>
                    <a:pt x="1610" y="1"/>
                    <a:pt x="1585" y="0"/>
                    <a:pt x="1561" y="0"/>
                  </a:cubicBezTo>
                  <a:close/>
                  <a:moveTo>
                    <a:pt x="2761" y="10857"/>
                  </a:moveTo>
                  <a:cubicBezTo>
                    <a:pt x="2764" y="10864"/>
                    <a:pt x="2766" y="10870"/>
                    <a:pt x="2769" y="10877"/>
                  </a:cubicBezTo>
                  <a:cubicBezTo>
                    <a:pt x="2767" y="10870"/>
                    <a:pt x="2764" y="10863"/>
                    <a:pt x="2761" y="108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 rot="2700000">
              <a:off x="775017" y="3230753"/>
              <a:ext cx="29710" cy="21468"/>
            </a:xfrm>
            <a:custGeom>
              <a:avLst/>
              <a:gdLst/>
              <a:ahLst/>
              <a:cxnLst/>
              <a:rect l="l" t="t" r="r" b="b"/>
              <a:pathLst>
                <a:path w="602" h="435" extrusionOk="0">
                  <a:moveTo>
                    <a:pt x="434" y="0"/>
                  </a:moveTo>
                  <a:cubicBezTo>
                    <a:pt x="386" y="73"/>
                    <a:pt x="321" y="127"/>
                    <a:pt x="238" y="127"/>
                  </a:cubicBezTo>
                  <a:cubicBezTo>
                    <a:pt x="206" y="127"/>
                    <a:pt x="171" y="119"/>
                    <a:pt x="134" y="101"/>
                  </a:cubicBezTo>
                  <a:cubicBezTo>
                    <a:pt x="101" y="101"/>
                    <a:pt x="101" y="67"/>
                    <a:pt x="34" y="67"/>
                  </a:cubicBezTo>
                  <a:lnTo>
                    <a:pt x="1" y="67"/>
                  </a:lnTo>
                  <a:cubicBezTo>
                    <a:pt x="1" y="167"/>
                    <a:pt x="34" y="201"/>
                    <a:pt x="101" y="267"/>
                  </a:cubicBezTo>
                  <a:cubicBezTo>
                    <a:pt x="167" y="334"/>
                    <a:pt x="201" y="401"/>
                    <a:pt x="301" y="434"/>
                  </a:cubicBezTo>
                  <a:cubicBezTo>
                    <a:pt x="468" y="434"/>
                    <a:pt x="601" y="267"/>
                    <a:pt x="501" y="101"/>
                  </a:cubicBezTo>
                  <a:cubicBezTo>
                    <a:pt x="501" y="67"/>
                    <a:pt x="468" y="34"/>
                    <a:pt x="468" y="34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 rot="2700000">
              <a:off x="803009" y="3236302"/>
              <a:ext cx="1678" cy="3356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67"/>
                    <a:pt x="34" y="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 rot="2700000">
              <a:off x="804031" y="3225226"/>
              <a:ext cx="6613" cy="11548"/>
            </a:xfrm>
            <a:custGeom>
              <a:avLst/>
              <a:gdLst/>
              <a:ahLst/>
              <a:cxnLst/>
              <a:rect l="l" t="t" r="r" b="b"/>
              <a:pathLst>
                <a:path w="134" h="234" extrusionOk="0">
                  <a:moveTo>
                    <a:pt x="0" y="0"/>
                  </a:moveTo>
                  <a:cubicBezTo>
                    <a:pt x="0" y="67"/>
                    <a:pt x="34" y="167"/>
                    <a:pt x="100" y="234"/>
                  </a:cubicBezTo>
                  <a:cubicBezTo>
                    <a:pt x="134" y="167"/>
                    <a:pt x="134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 rot="2700000">
              <a:off x="802838" y="3224057"/>
              <a:ext cx="6663" cy="11548"/>
            </a:xfrm>
            <a:custGeom>
              <a:avLst/>
              <a:gdLst/>
              <a:ahLst/>
              <a:cxnLst/>
              <a:rect l="l" t="t" r="r" b="b"/>
              <a:pathLst>
                <a:path w="135" h="234" extrusionOk="0">
                  <a:moveTo>
                    <a:pt x="1" y="0"/>
                  </a:moveTo>
                  <a:lnTo>
                    <a:pt x="18" y="30"/>
                  </a:lnTo>
                  <a:lnTo>
                    <a:pt x="18" y="30"/>
                  </a:lnTo>
                  <a:cubicBezTo>
                    <a:pt x="14" y="18"/>
                    <a:pt x="8" y="7"/>
                    <a:pt x="1" y="0"/>
                  </a:cubicBezTo>
                  <a:close/>
                  <a:moveTo>
                    <a:pt x="18" y="30"/>
                  </a:moveTo>
                  <a:cubicBezTo>
                    <a:pt x="33" y="74"/>
                    <a:pt x="27" y="141"/>
                    <a:pt x="1" y="167"/>
                  </a:cubicBezTo>
                  <a:cubicBezTo>
                    <a:pt x="34" y="200"/>
                    <a:pt x="68" y="234"/>
                    <a:pt x="134" y="234"/>
                  </a:cubicBezTo>
                  <a:lnTo>
                    <a:pt x="18" y="3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 rot="2700000">
              <a:off x="785379" y="3225067"/>
              <a:ext cx="19840" cy="12634"/>
            </a:xfrm>
            <a:custGeom>
              <a:avLst/>
              <a:gdLst/>
              <a:ahLst/>
              <a:cxnLst/>
              <a:rect l="l" t="t" r="r" b="b"/>
              <a:pathLst>
                <a:path w="402" h="256" extrusionOk="0">
                  <a:moveTo>
                    <a:pt x="268" y="0"/>
                  </a:moveTo>
                  <a:cubicBezTo>
                    <a:pt x="268" y="33"/>
                    <a:pt x="168" y="67"/>
                    <a:pt x="134" y="167"/>
                  </a:cubicBezTo>
                  <a:cubicBezTo>
                    <a:pt x="101" y="167"/>
                    <a:pt x="68" y="167"/>
                    <a:pt x="1" y="200"/>
                  </a:cubicBezTo>
                  <a:cubicBezTo>
                    <a:pt x="68" y="200"/>
                    <a:pt x="68" y="234"/>
                    <a:pt x="101" y="234"/>
                  </a:cubicBezTo>
                  <a:cubicBezTo>
                    <a:pt x="132" y="249"/>
                    <a:pt x="161" y="256"/>
                    <a:pt x="189" y="256"/>
                  </a:cubicBezTo>
                  <a:cubicBezTo>
                    <a:pt x="279" y="256"/>
                    <a:pt x="350" y="185"/>
                    <a:pt x="401" y="133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 rot="2700000">
              <a:off x="779119" y="3238493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0" y="34"/>
                    <a:pt x="0" y="34"/>
                    <a:pt x="33" y="101"/>
                  </a:cubicBezTo>
                  <a:cubicBezTo>
                    <a:pt x="67" y="134"/>
                    <a:pt x="167" y="168"/>
                    <a:pt x="200" y="168"/>
                  </a:cubicBezTo>
                  <a:cubicBezTo>
                    <a:pt x="133" y="134"/>
                    <a:pt x="67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 rot="2700000">
              <a:off x="794065" y="3212749"/>
              <a:ext cx="14855" cy="13226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" y="0"/>
                  </a:moveTo>
                  <a:cubicBezTo>
                    <a:pt x="101" y="100"/>
                    <a:pt x="201" y="167"/>
                    <a:pt x="301" y="267"/>
                  </a:cubicBezTo>
                  <a:lnTo>
                    <a:pt x="301" y="100"/>
                  </a:lnTo>
                  <a:cubicBezTo>
                    <a:pt x="201" y="67"/>
                    <a:pt x="134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1"/>
            <p:cNvSpPr/>
            <p:nvPr/>
          </p:nvSpPr>
          <p:spPr>
            <a:xfrm rot="2700000">
              <a:off x="799172" y="3212594"/>
              <a:ext cx="13226" cy="7255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85" y="1"/>
                  </a:moveTo>
                  <a:cubicBezTo>
                    <a:pt x="60" y="1"/>
                    <a:pt x="32" y="5"/>
                    <a:pt x="1" y="13"/>
                  </a:cubicBezTo>
                  <a:lnTo>
                    <a:pt x="268" y="146"/>
                  </a:lnTo>
                  <a:cubicBezTo>
                    <a:pt x="217" y="44"/>
                    <a:pt x="16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1"/>
            <p:cNvSpPr/>
            <p:nvPr/>
          </p:nvSpPr>
          <p:spPr>
            <a:xfrm rot="2700000">
              <a:off x="791762" y="3210117"/>
              <a:ext cx="14855" cy="23097"/>
            </a:xfrm>
            <a:custGeom>
              <a:avLst/>
              <a:gdLst/>
              <a:ahLst/>
              <a:cxnLst/>
              <a:rect l="l" t="t" r="r" b="b"/>
              <a:pathLst>
                <a:path w="301" h="468" extrusionOk="0">
                  <a:moveTo>
                    <a:pt x="1" y="1"/>
                  </a:moveTo>
                  <a:cubicBezTo>
                    <a:pt x="34" y="101"/>
                    <a:pt x="34" y="168"/>
                    <a:pt x="67" y="268"/>
                  </a:cubicBezTo>
                  <a:cubicBezTo>
                    <a:pt x="134" y="334"/>
                    <a:pt x="67" y="434"/>
                    <a:pt x="34" y="468"/>
                  </a:cubicBezTo>
                  <a:cubicBezTo>
                    <a:pt x="101" y="468"/>
                    <a:pt x="134" y="434"/>
                    <a:pt x="167" y="434"/>
                  </a:cubicBezTo>
                  <a:lnTo>
                    <a:pt x="301" y="301"/>
                  </a:lnTo>
                  <a:cubicBezTo>
                    <a:pt x="201" y="201"/>
                    <a:pt x="101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 rot="2700000">
              <a:off x="778501" y="3224278"/>
              <a:ext cx="9969" cy="9920"/>
            </a:xfrm>
            <a:custGeom>
              <a:avLst/>
              <a:gdLst/>
              <a:ahLst/>
              <a:cxnLst/>
              <a:rect l="l" t="t" r="r" b="b"/>
              <a:pathLst>
                <a:path w="202" h="201" extrusionOk="0">
                  <a:moveTo>
                    <a:pt x="68" y="1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68" y="68"/>
                    <a:pt x="101" y="168"/>
                    <a:pt x="201" y="201"/>
                  </a:cubicBezTo>
                  <a:cubicBezTo>
                    <a:pt x="168" y="168"/>
                    <a:pt x="101" y="68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 rot="2700000">
              <a:off x="786766" y="3206332"/>
              <a:ext cx="13226" cy="21419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134" y="0"/>
                  </a:moveTo>
                  <a:cubicBezTo>
                    <a:pt x="100" y="0"/>
                    <a:pt x="67" y="67"/>
                    <a:pt x="0" y="67"/>
                  </a:cubicBezTo>
                  <a:lnTo>
                    <a:pt x="134" y="434"/>
                  </a:lnTo>
                  <a:lnTo>
                    <a:pt x="167" y="434"/>
                  </a:lnTo>
                  <a:cubicBezTo>
                    <a:pt x="234" y="400"/>
                    <a:pt x="267" y="300"/>
                    <a:pt x="234" y="234"/>
                  </a:cubicBezTo>
                  <a:cubicBezTo>
                    <a:pt x="167" y="134"/>
                    <a:pt x="167" y="67"/>
                    <a:pt x="1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 rot="2700000">
              <a:off x="786933" y="3225706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 rot="2700000">
              <a:off x="800450" y="3208258"/>
              <a:ext cx="3307" cy="49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67" y="1"/>
                  </a:moveTo>
                  <a:cubicBezTo>
                    <a:pt x="67" y="1"/>
                    <a:pt x="34" y="1"/>
                    <a:pt x="67" y="1"/>
                  </a:cubicBez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 rot="2700000">
              <a:off x="785543" y="3225131"/>
              <a:ext cx="1678" cy="49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cubicBezTo>
                    <a:pt x="34" y="1"/>
                    <a:pt x="1" y="1"/>
                    <a:pt x="34" y="1"/>
                  </a:cubicBezTo>
                  <a:cubicBezTo>
                    <a:pt x="1" y="1"/>
                    <a:pt x="1" y="1"/>
                    <a:pt x="34" y="1"/>
                  </a:cubicBezTo>
                  <a:cubicBezTo>
                    <a:pt x="1" y="1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 rot="2700000">
              <a:off x="782366" y="3223140"/>
              <a:ext cx="3356" cy="1727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68" y="1"/>
                  </a:moveTo>
                  <a:cubicBezTo>
                    <a:pt x="68" y="1"/>
                    <a:pt x="34" y="1"/>
                    <a:pt x="1" y="34"/>
                  </a:cubicBezTo>
                  <a:cubicBezTo>
                    <a:pt x="34" y="34"/>
                    <a:pt x="34" y="34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 rot="2700000">
              <a:off x="777694" y="3214641"/>
              <a:ext cx="11548" cy="8291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0" y="0"/>
                  </a:moveTo>
                  <a:lnTo>
                    <a:pt x="167" y="167"/>
                  </a:lnTo>
                  <a:cubicBezTo>
                    <a:pt x="200" y="134"/>
                    <a:pt x="200" y="134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1"/>
            <p:cNvSpPr/>
            <p:nvPr/>
          </p:nvSpPr>
          <p:spPr>
            <a:xfrm rot="2700000">
              <a:off x="802079" y="3208258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1"/>
            <p:cNvSpPr/>
            <p:nvPr/>
          </p:nvSpPr>
          <p:spPr>
            <a:xfrm rot="2700000">
              <a:off x="794113" y="3202655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lnTo>
                    <a:pt x="134" y="34"/>
                  </a:lnTo>
                  <a:cubicBezTo>
                    <a:pt x="101" y="0"/>
                    <a:pt x="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1"/>
            <p:cNvSpPr/>
            <p:nvPr/>
          </p:nvSpPr>
          <p:spPr>
            <a:xfrm rot="2700000">
              <a:off x="801503" y="3205716"/>
              <a:ext cx="49" cy="1678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1"/>
            <p:cNvSpPr/>
            <p:nvPr/>
          </p:nvSpPr>
          <p:spPr>
            <a:xfrm rot="2700000">
              <a:off x="802617" y="3184758"/>
              <a:ext cx="8291" cy="21468"/>
            </a:xfrm>
            <a:custGeom>
              <a:avLst/>
              <a:gdLst/>
              <a:ahLst/>
              <a:cxnLst/>
              <a:rect l="l" t="t" r="r" b="b"/>
              <a:pathLst>
                <a:path w="168" h="435" extrusionOk="0">
                  <a:moveTo>
                    <a:pt x="0" y="1"/>
                  </a:moveTo>
                  <a:cubicBezTo>
                    <a:pt x="0" y="101"/>
                    <a:pt x="0" y="234"/>
                    <a:pt x="34" y="301"/>
                  </a:cubicBezTo>
                  <a:lnTo>
                    <a:pt x="167" y="434"/>
                  </a:lnTo>
                  <a:cubicBezTo>
                    <a:pt x="134" y="301"/>
                    <a:pt x="34" y="1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1"/>
            <p:cNvSpPr/>
            <p:nvPr/>
          </p:nvSpPr>
          <p:spPr>
            <a:xfrm rot="2700000">
              <a:off x="798755" y="3198014"/>
              <a:ext cx="6663" cy="6613"/>
            </a:xfrm>
            <a:custGeom>
              <a:avLst/>
              <a:gdLst/>
              <a:ahLst/>
              <a:cxnLst/>
              <a:rect l="l" t="t" r="r" b="b"/>
              <a:pathLst>
                <a:path w="135" h="134" extrusionOk="0">
                  <a:moveTo>
                    <a:pt x="1" y="0"/>
                  </a:moveTo>
                  <a:lnTo>
                    <a:pt x="1" y="67"/>
                  </a:lnTo>
                  <a:cubicBezTo>
                    <a:pt x="14" y="67"/>
                    <a:pt x="33" y="77"/>
                    <a:pt x="53" y="90"/>
                  </a:cubicBezTo>
                  <a:lnTo>
                    <a:pt x="53" y="90"/>
                  </a:lnTo>
                  <a:cubicBezTo>
                    <a:pt x="33" y="69"/>
                    <a:pt x="14" y="40"/>
                    <a:pt x="1" y="0"/>
                  </a:cubicBezTo>
                  <a:close/>
                  <a:moveTo>
                    <a:pt x="53" y="90"/>
                  </a:moveTo>
                  <a:cubicBezTo>
                    <a:pt x="82" y="121"/>
                    <a:pt x="114" y="133"/>
                    <a:pt x="134" y="133"/>
                  </a:cubicBezTo>
                  <a:cubicBezTo>
                    <a:pt x="114" y="133"/>
                    <a:pt x="82" y="109"/>
                    <a:pt x="53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1"/>
            <p:cNvSpPr/>
            <p:nvPr/>
          </p:nvSpPr>
          <p:spPr>
            <a:xfrm rot="2700000">
              <a:off x="880143" y="2797904"/>
              <a:ext cx="261470" cy="489824"/>
            </a:xfrm>
            <a:custGeom>
              <a:avLst/>
              <a:gdLst/>
              <a:ahLst/>
              <a:cxnLst/>
              <a:rect l="l" t="t" r="r" b="b"/>
              <a:pathLst>
                <a:path w="5298" h="9925" extrusionOk="0">
                  <a:moveTo>
                    <a:pt x="1277" y="0"/>
                  </a:moveTo>
                  <a:cubicBezTo>
                    <a:pt x="1" y="0"/>
                    <a:pt x="31" y="3253"/>
                    <a:pt x="61" y="4087"/>
                  </a:cubicBezTo>
                  <a:cubicBezTo>
                    <a:pt x="61" y="4921"/>
                    <a:pt x="127" y="5688"/>
                    <a:pt x="327" y="6489"/>
                  </a:cubicBezTo>
                  <a:cubicBezTo>
                    <a:pt x="661" y="7690"/>
                    <a:pt x="1261" y="8790"/>
                    <a:pt x="1828" y="9925"/>
                  </a:cubicBezTo>
                  <a:cubicBezTo>
                    <a:pt x="1495" y="6656"/>
                    <a:pt x="5298" y="2086"/>
                    <a:pt x="1795" y="151"/>
                  </a:cubicBezTo>
                  <a:cubicBezTo>
                    <a:pt x="1602" y="47"/>
                    <a:pt x="1430" y="0"/>
                    <a:pt x="1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1"/>
            <p:cNvSpPr/>
            <p:nvPr/>
          </p:nvSpPr>
          <p:spPr>
            <a:xfrm rot="2700000">
              <a:off x="782257" y="3223403"/>
              <a:ext cx="49" cy="4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1"/>
            <p:cNvSpPr/>
            <p:nvPr/>
          </p:nvSpPr>
          <p:spPr>
            <a:xfrm rot="2700000">
              <a:off x="375861" y="3012428"/>
              <a:ext cx="431341" cy="193561"/>
            </a:xfrm>
            <a:custGeom>
              <a:avLst/>
              <a:gdLst/>
              <a:ahLst/>
              <a:cxnLst/>
              <a:rect l="l" t="t" r="r" b="b"/>
              <a:pathLst>
                <a:path w="8740" h="3922" extrusionOk="0">
                  <a:moveTo>
                    <a:pt x="6351" y="1"/>
                  </a:moveTo>
                  <a:cubicBezTo>
                    <a:pt x="5601" y="1"/>
                    <a:pt x="4867" y="71"/>
                    <a:pt x="4237" y="130"/>
                  </a:cubicBezTo>
                  <a:cubicBezTo>
                    <a:pt x="2969" y="230"/>
                    <a:pt x="634" y="464"/>
                    <a:pt x="167" y="1898"/>
                  </a:cubicBezTo>
                  <a:cubicBezTo>
                    <a:pt x="0" y="2499"/>
                    <a:pt x="434" y="3166"/>
                    <a:pt x="834" y="3533"/>
                  </a:cubicBezTo>
                  <a:cubicBezTo>
                    <a:pt x="1172" y="3817"/>
                    <a:pt x="1586" y="3922"/>
                    <a:pt x="2015" y="3922"/>
                  </a:cubicBezTo>
                  <a:cubicBezTo>
                    <a:pt x="2391" y="3922"/>
                    <a:pt x="2778" y="3842"/>
                    <a:pt x="3136" y="3733"/>
                  </a:cubicBezTo>
                  <a:cubicBezTo>
                    <a:pt x="5237" y="3199"/>
                    <a:pt x="6805" y="1698"/>
                    <a:pt x="8740" y="864"/>
                  </a:cubicBezTo>
                  <a:cubicBezTo>
                    <a:pt x="8640" y="864"/>
                    <a:pt x="8506" y="831"/>
                    <a:pt x="8506" y="697"/>
                  </a:cubicBezTo>
                  <a:cubicBezTo>
                    <a:pt x="8473" y="697"/>
                    <a:pt x="8473" y="664"/>
                    <a:pt x="8473" y="664"/>
                  </a:cubicBezTo>
                  <a:cubicBezTo>
                    <a:pt x="8406" y="664"/>
                    <a:pt x="8340" y="631"/>
                    <a:pt x="8273" y="631"/>
                  </a:cubicBezTo>
                  <a:cubicBezTo>
                    <a:pt x="7072" y="1198"/>
                    <a:pt x="5971" y="2032"/>
                    <a:pt x="4804" y="2632"/>
                  </a:cubicBezTo>
                  <a:cubicBezTo>
                    <a:pt x="3970" y="3032"/>
                    <a:pt x="3103" y="3399"/>
                    <a:pt x="2169" y="3499"/>
                  </a:cubicBezTo>
                  <a:cubicBezTo>
                    <a:pt x="2130" y="3503"/>
                    <a:pt x="2090" y="3504"/>
                    <a:pt x="2051" y="3504"/>
                  </a:cubicBezTo>
                  <a:cubicBezTo>
                    <a:pt x="1306" y="3504"/>
                    <a:pt x="442" y="2918"/>
                    <a:pt x="601" y="2032"/>
                  </a:cubicBezTo>
                  <a:cubicBezTo>
                    <a:pt x="834" y="731"/>
                    <a:pt x="3670" y="631"/>
                    <a:pt x="4637" y="531"/>
                  </a:cubicBezTo>
                  <a:cubicBezTo>
                    <a:pt x="5177" y="496"/>
                    <a:pt x="5835" y="443"/>
                    <a:pt x="6502" y="443"/>
                  </a:cubicBezTo>
                  <a:cubicBezTo>
                    <a:pt x="7113" y="443"/>
                    <a:pt x="7731" y="487"/>
                    <a:pt x="8273" y="631"/>
                  </a:cubicBezTo>
                  <a:cubicBezTo>
                    <a:pt x="8306" y="631"/>
                    <a:pt x="8340" y="564"/>
                    <a:pt x="8406" y="564"/>
                  </a:cubicBezTo>
                  <a:cubicBezTo>
                    <a:pt x="8240" y="397"/>
                    <a:pt x="8073" y="264"/>
                    <a:pt x="7906" y="130"/>
                  </a:cubicBezTo>
                  <a:cubicBezTo>
                    <a:pt x="7400" y="35"/>
                    <a:pt x="6872" y="1"/>
                    <a:pt x="6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1"/>
            <p:cNvSpPr/>
            <p:nvPr/>
          </p:nvSpPr>
          <p:spPr>
            <a:xfrm rot="2700000">
              <a:off x="773966" y="3211727"/>
              <a:ext cx="13177" cy="8291"/>
            </a:xfrm>
            <a:custGeom>
              <a:avLst/>
              <a:gdLst/>
              <a:ahLst/>
              <a:cxnLst/>
              <a:rect l="l" t="t" r="r" b="b"/>
              <a:pathLst>
                <a:path w="267" h="168" extrusionOk="0">
                  <a:moveTo>
                    <a:pt x="0" y="0"/>
                  </a:moveTo>
                  <a:cubicBezTo>
                    <a:pt x="33" y="0"/>
                    <a:pt x="33" y="34"/>
                    <a:pt x="33" y="34"/>
                  </a:cubicBezTo>
                  <a:cubicBezTo>
                    <a:pt x="100" y="134"/>
                    <a:pt x="167" y="167"/>
                    <a:pt x="267" y="167"/>
                  </a:cubicBezTo>
                  <a:cubicBezTo>
                    <a:pt x="200" y="134"/>
                    <a:pt x="133" y="34"/>
                    <a:pt x="100" y="34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1"/>
            <p:cNvSpPr/>
            <p:nvPr/>
          </p:nvSpPr>
          <p:spPr>
            <a:xfrm rot="2700000">
              <a:off x="775335" y="3202115"/>
              <a:ext cx="19790" cy="18162"/>
            </a:xfrm>
            <a:custGeom>
              <a:avLst/>
              <a:gdLst/>
              <a:ahLst/>
              <a:cxnLst/>
              <a:rect l="l" t="t" r="r" b="b"/>
              <a:pathLst>
                <a:path w="401" h="368" extrusionOk="0">
                  <a:moveTo>
                    <a:pt x="267" y="1"/>
                  </a:moveTo>
                  <a:cubicBezTo>
                    <a:pt x="200" y="34"/>
                    <a:pt x="100" y="34"/>
                    <a:pt x="0" y="168"/>
                  </a:cubicBezTo>
                  <a:cubicBezTo>
                    <a:pt x="34" y="168"/>
                    <a:pt x="34" y="201"/>
                    <a:pt x="34" y="201"/>
                  </a:cubicBezTo>
                  <a:cubicBezTo>
                    <a:pt x="67" y="234"/>
                    <a:pt x="100" y="234"/>
                    <a:pt x="167" y="268"/>
                  </a:cubicBezTo>
                  <a:cubicBezTo>
                    <a:pt x="234" y="268"/>
                    <a:pt x="334" y="301"/>
                    <a:pt x="401" y="368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1"/>
            <p:cNvSpPr/>
            <p:nvPr/>
          </p:nvSpPr>
          <p:spPr>
            <a:xfrm rot="2700000">
              <a:off x="781121" y="3186987"/>
              <a:ext cx="19840" cy="18162"/>
            </a:xfrm>
            <a:custGeom>
              <a:avLst/>
              <a:gdLst/>
              <a:ahLst/>
              <a:cxnLst/>
              <a:rect l="l" t="t" r="r" b="b"/>
              <a:pathLst>
                <a:path w="402" h="368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34"/>
                    <a:pt x="134" y="234"/>
                    <a:pt x="168" y="368"/>
                  </a:cubicBezTo>
                  <a:lnTo>
                    <a:pt x="401" y="234"/>
                  </a:lnTo>
                  <a:cubicBezTo>
                    <a:pt x="368" y="201"/>
                    <a:pt x="368" y="167"/>
                    <a:pt x="368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1"/>
            <p:cNvSpPr/>
            <p:nvPr/>
          </p:nvSpPr>
          <p:spPr>
            <a:xfrm rot="2700000">
              <a:off x="781537" y="3160110"/>
              <a:ext cx="32967" cy="34645"/>
            </a:xfrm>
            <a:custGeom>
              <a:avLst/>
              <a:gdLst/>
              <a:ahLst/>
              <a:cxnLst/>
              <a:rect l="l" t="t" r="r" b="b"/>
              <a:pathLst>
                <a:path w="668" h="702" extrusionOk="0">
                  <a:moveTo>
                    <a:pt x="1" y="1"/>
                  </a:moveTo>
                  <a:lnTo>
                    <a:pt x="1" y="1"/>
                  </a:lnTo>
                  <a:cubicBezTo>
                    <a:pt x="134" y="201"/>
                    <a:pt x="201" y="368"/>
                    <a:pt x="301" y="568"/>
                  </a:cubicBezTo>
                  <a:lnTo>
                    <a:pt x="668" y="701"/>
                  </a:lnTo>
                  <a:lnTo>
                    <a:pt x="668" y="601"/>
                  </a:lnTo>
                  <a:cubicBezTo>
                    <a:pt x="468" y="401"/>
                    <a:pt x="201" y="2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1"/>
            <p:cNvSpPr/>
            <p:nvPr/>
          </p:nvSpPr>
          <p:spPr>
            <a:xfrm rot="2700000">
              <a:off x="778985" y="3203800"/>
              <a:ext cx="6663" cy="6663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1" y="1"/>
                  </a:moveTo>
                  <a:cubicBezTo>
                    <a:pt x="1" y="68"/>
                    <a:pt x="34" y="68"/>
                    <a:pt x="34" y="101"/>
                  </a:cubicBezTo>
                  <a:cubicBezTo>
                    <a:pt x="67" y="134"/>
                    <a:pt x="67" y="134"/>
                    <a:pt x="134" y="134"/>
                  </a:cubicBezTo>
                  <a:cubicBezTo>
                    <a:pt x="67" y="101"/>
                    <a:pt x="34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1"/>
            <p:cNvSpPr/>
            <p:nvPr/>
          </p:nvSpPr>
          <p:spPr>
            <a:xfrm rot="2700000">
              <a:off x="772376" y="3199857"/>
              <a:ext cx="9969" cy="5824"/>
            </a:xfrm>
            <a:custGeom>
              <a:avLst/>
              <a:gdLst/>
              <a:ahLst/>
              <a:cxnLst/>
              <a:rect l="l" t="t" r="r" b="b"/>
              <a:pathLst>
                <a:path w="202" h="118" extrusionOk="0">
                  <a:moveTo>
                    <a:pt x="151" y="1"/>
                  </a:moveTo>
                  <a:cubicBezTo>
                    <a:pt x="143" y="1"/>
                    <a:pt x="134" y="17"/>
                    <a:pt x="134" y="51"/>
                  </a:cubicBezTo>
                  <a:cubicBezTo>
                    <a:pt x="68" y="51"/>
                    <a:pt x="34" y="84"/>
                    <a:pt x="1" y="84"/>
                  </a:cubicBezTo>
                  <a:cubicBezTo>
                    <a:pt x="68" y="84"/>
                    <a:pt x="134" y="84"/>
                    <a:pt x="201" y="117"/>
                  </a:cubicBezTo>
                  <a:cubicBezTo>
                    <a:pt x="201" y="84"/>
                    <a:pt x="168" y="84"/>
                    <a:pt x="168" y="51"/>
                  </a:cubicBezTo>
                  <a:cubicBezTo>
                    <a:pt x="168" y="17"/>
                    <a:pt x="159" y="1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 rot="2700000">
              <a:off x="781232" y="3201057"/>
              <a:ext cx="3356" cy="1678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34" y="1"/>
                  </a:moveTo>
                  <a:cubicBezTo>
                    <a:pt x="11" y="1"/>
                    <a:pt x="4" y="15"/>
                    <a:pt x="11" y="15"/>
                  </a:cubicBezTo>
                  <a:cubicBezTo>
                    <a:pt x="15" y="15"/>
                    <a:pt x="23" y="12"/>
                    <a:pt x="34" y="1"/>
                  </a:cubicBezTo>
                  <a:lnTo>
                    <a:pt x="34" y="1"/>
                  </a:lnTo>
                  <a:cubicBezTo>
                    <a:pt x="0" y="34"/>
                    <a:pt x="34" y="34"/>
                    <a:pt x="67" y="34"/>
                  </a:cubicBezTo>
                  <a:cubicBezTo>
                    <a:pt x="34" y="34"/>
                    <a:pt x="34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 rot="2700000">
              <a:off x="769099" y="3175595"/>
              <a:ext cx="24726" cy="20531"/>
            </a:xfrm>
            <a:custGeom>
              <a:avLst/>
              <a:gdLst/>
              <a:ahLst/>
              <a:cxnLst/>
              <a:rect l="l" t="t" r="r" b="b"/>
              <a:pathLst>
                <a:path w="501" h="416" extrusionOk="0">
                  <a:moveTo>
                    <a:pt x="0" y="0"/>
                  </a:moveTo>
                  <a:cubicBezTo>
                    <a:pt x="167" y="100"/>
                    <a:pt x="267" y="267"/>
                    <a:pt x="501" y="401"/>
                  </a:cubicBezTo>
                  <a:cubicBezTo>
                    <a:pt x="467" y="267"/>
                    <a:pt x="367" y="200"/>
                    <a:pt x="334" y="67"/>
                  </a:cubicBezTo>
                  <a:cubicBezTo>
                    <a:pt x="234" y="34"/>
                    <a:pt x="134" y="0"/>
                    <a:pt x="0" y="0"/>
                  </a:cubicBezTo>
                  <a:close/>
                  <a:moveTo>
                    <a:pt x="501" y="401"/>
                  </a:moveTo>
                  <a:cubicBezTo>
                    <a:pt x="478" y="401"/>
                    <a:pt x="471" y="415"/>
                    <a:pt x="478" y="415"/>
                  </a:cubicBezTo>
                  <a:cubicBezTo>
                    <a:pt x="482" y="415"/>
                    <a:pt x="490" y="412"/>
                    <a:pt x="501" y="401"/>
                  </a:cubicBezTo>
                  <a:lnTo>
                    <a:pt x="501" y="401"/>
                  </a:lnTo>
                  <a:cubicBezTo>
                    <a:pt x="501" y="401"/>
                    <a:pt x="501" y="401"/>
                    <a:pt x="501" y="4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 rot="2700000">
              <a:off x="687662" y="2876684"/>
              <a:ext cx="228848" cy="265122"/>
            </a:xfrm>
            <a:custGeom>
              <a:avLst/>
              <a:gdLst/>
              <a:ahLst/>
              <a:cxnLst/>
              <a:rect l="l" t="t" r="r" b="b"/>
              <a:pathLst>
                <a:path w="4637" h="5372" extrusionOk="0">
                  <a:moveTo>
                    <a:pt x="0" y="1"/>
                  </a:moveTo>
                  <a:cubicBezTo>
                    <a:pt x="0" y="134"/>
                    <a:pt x="0" y="234"/>
                    <a:pt x="34" y="367"/>
                  </a:cubicBezTo>
                  <a:cubicBezTo>
                    <a:pt x="34" y="468"/>
                    <a:pt x="34" y="501"/>
                    <a:pt x="0" y="534"/>
                  </a:cubicBezTo>
                  <a:cubicBezTo>
                    <a:pt x="267" y="668"/>
                    <a:pt x="467" y="801"/>
                    <a:pt x="667" y="968"/>
                  </a:cubicBezTo>
                  <a:cubicBezTo>
                    <a:pt x="801" y="1068"/>
                    <a:pt x="667" y="1301"/>
                    <a:pt x="501" y="1301"/>
                  </a:cubicBezTo>
                  <a:cubicBezTo>
                    <a:pt x="1701" y="2702"/>
                    <a:pt x="2969" y="4037"/>
                    <a:pt x="4303" y="5304"/>
                  </a:cubicBezTo>
                  <a:cubicBezTo>
                    <a:pt x="4370" y="5338"/>
                    <a:pt x="4503" y="5338"/>
                    <a:pt x="4637" y="5371"/>
                  </a:cubicBezTo>
                  <a:cubicBezTo>
                    <a:pt x="4537" y="5171"/>
                    <a:pt x="4437" y="4971"/>
                    <a:pt x="4337" y="4804"/>
                  </a:cubicBezTo>
                  <a:cubicBezTo>
                    <a:pt x="2802" y="3303"/>
                    <a:pt x="1335" y="170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 rot="2700000">
              <a:off x="397321" y="3033584"/>
              <a:ext cx="386677" cy="150969"/>
            </a:xfrm>
            <a:custGeom>
              <a:avLst/>
              <a:gdLst/>
              <a:ahLst/>
              <a:cxnLst/>
              <a:rect l="l" t="t" r="r" b="b"/>
              <a:pathLst>
                <a:path w="7835" h="3059" extrusionOk="0">
                  <a:moveTo>
                    <a:pt x="6064" y="1"/>
                  </a:moveTo>
                  <a:cubicBezTo>
                    <a:pt x="5397" y="1"/>
                    <a:pt x="4739" y="54"/>
                    <a:pt x="4199" y="89"/>
                  </a:cubicBezTo>
                  <a:cubicBezTo>
                    <a:pt x="3232" y="189"/>
                    <a:pt x="396" y="289"/>
                    <a:pt x="163" y="1590"/>
                  </a:cubicBezTo>
                  <a:cubicBezTo>
                    <a:pt x="1" y="2498"/>
                    <a:pt x="879" y="3059"/>
                    <a:pt x="1663" y="3059"/>
                  </a:cubicBezTo>
                  <a:cubicBezTo>
                    <a:pt x="1686" y="3059"/>
                    <a:pt x="1708" y="3058"/>
                    <a:pt x="1731" y="3057"/>
                  </a:cubicBezTo>
                  <a:cubicBezTo>
                    <a:pt x="2665" y="2957"/>
                    <a:pt x="3532" y="2590"/>
                    <a:pt x="4366" y="2190"/>
                  </a:cubicBezTo>
                  <a:cubicBezTo>
                    <a:pt x="5533" y="1590"/>
                    <a:pt x="6634" y="756"/>
                    <a:pt x="7835" y="189"/>
                  </a:cubicBezTo>
                  <a:cubicBezTo>
                    <a:pt x="7293" y="45"/>
                    <a:pt x="6675" y="1"/>
                    <a:pt x="6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 rot="2700000">
              <a:off x="858662" y="2476174"/>
              <a:ext cx="186059" cy="408392"/>
            </a:xfrm>
            <a:custGeom>
              <a:avLst/>
              <a:gdLst/>
              <a:ahLst/>
              <a:cxnLst/>
              <a:rect l="l" t="t" r="r" b="b"/>
              <a:pathLst>
                <a:path w="3770" h="8275" extrusionOk="0">
                  <a:moveTo>
                    <a:pt x="1655" y="0"/>
                  </a:moveTo>
                  <a:cubicBezTo>
                    <a:pt x="1637" y="0"/>
                    <a:pt x="1619" y="1"/>
                    <a:pt x="1602" y="2"/>
                  </a:cubicBezTo>
                  <a:cubicBezTo>
                    <a:pt x="567" y="102"/>
                    <a:pt x="334" y="1636"/>
                    <a:pt x="201" y="2370"/>
                  </a:cubicBezTo>
                  <a:cubicBezTo>
                    <a:pt x="0" y="3671"/>
                    <a:pt x="167" y="4972"/>
                    <a:pt x="601" y="6173"/>
                  </a:cubicBezTo>
                  <a:cubicBezTo>
                    <a:pt x="868" y="6606"/>
                    <a:pt x="1168" y="7007"/>
                    <a:pt x="1501" y="7440"/>
                  </a:cubicBezTo>
                  <a:lnTo>
                    <a:pt x="1501" y="7340"/>
                  </a:lnTo>
                  <a:cubicBezTo>
                    <a:pt x="868" y="5939"/>
                    <a:pt x="434" y="4438"/>
                    <a:pt x="601" y="2837"/>
                  </a:cubicBezTo>
                  <a:cubicBezTo>
                    <a:pt x="634" y="2270"/>
                    <a:pt x="768" y="1703"/>
                    <a:pt x="934" y="1169"/>
                  </a:cubicBezTo>
                  <a:cubicBezTo>
                    <a:pt x="1001" y="936"/>
                    <a:pt x="1135" y="702"/>
                    <a:pt x="1301" y="502"/>
                  </a:cubicBezTo>
                  <a:cubicBezTo>
                    <a:pt x="1379" y="404"/>
                    <a:pt x="1466" y="364"/>
                    <a:pt x="1557" y="364"/>
                  </a:cubicBezTo>
                  <a:cubicBezTo>
                    <a:pt x="1931" y="364"/>
                    <a:pt x="2368" y="1054"/>
                    <a:pt x="2502" y="1269"/>
                  </a:cubicBezTo>
                  <a:cubicBezTo>
                    <a:pt x="3770" y="3204"/>
                    <a:pt x="1968" y="5606"/>
                    <a:pt x="1768" y="7774"/>
                  </a:cubicBezTo>
                  <a:lnTo>
                    <a:pt x="2135" y="8274"/>
                  </a:lnTo>
                  <a:cubicBezTo>
                    <a:pt x="1968" y="6473"/>
                    <a:pt x="3136" y="4805"/>
                    <a:pt x="3303" y="3037"/>
                  </a:cubicBezTo>
                  <a:cubicBezTo>
                    <a:pt x="3401" y="2215"/>
                    <a:pt x="2852" y="0"/>
                    <a:pt x="1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 rot="2700000">
              <a:off x="776356" y="2858747"/>
              <a:ext cx="44516" cy="37903"/>
            </a:xfrm>
            <a:custGeom>
              <a:avLst/>
              <a:gdLst/>
              <a:ahLst/>
              <a:cxnLst/>
              <a:rect l="l" t="t" r="r" b="b"/>
              <a:pathLst>
                <a:path w="902" h="768" extrusionOk="0">
                  <a:moveTo>
                    <a:pt x="67" y="1"/>
                  </a:moveTo>
                  <a:cubicBezTo>
                    <a:pt x="34" y="34"/>
                    <a:pt x="34" y="67"/>
                    <a:pt x="1" y="67"/>
                  </a:cubicBezTo>
                  <a:cubicBezTo>
                    <a:pt x="201" y="334"/>
                    <a:pt x="367" y="568"/>
                    <a:pt x="568" y="768"/>
                  </a:cubicBezTo>
                  <a:cubicBezTo>
                    <a:pt x="734" y="768"/>
                    <a:pt x="901" y="568"/>
                    <a:pt x="734" y="434"/>
                  </a:cubicBezTo>
                  <a:cubicBezTo>
                    <a:pt x="534" y="267"/>
                    <a:pt x="334" y="167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 rot="2700000">
              <a:off x="470082" y="2542896"/>
              <a:ext cx="463766" cy="223369"/>
            </a:xfrm>
            <a:custGeom>
              <a:avLst/>
              <a:gdLst/>
              <a:ahLst/>
              <a:cxnLst/>
              <a:rect l="l" t="t" r="r" b="b"/>
              <a:pathLst>
                <a:path w="9397" h="4526" extrusionOk="0">
                  <a:moveTo>
                    <a:pt x="2032" y="0"/>
                  </a:moveTo>
                  <a:cubicBezTo>
                    <a:pt x="1008" y="0"/>
                    <a:pt x="0" y="329"/>
                    <a:pt x="424" y="1623"/>
                  </a:cubicBezTo>
                  <a:cubicBezTo>
                    <a:pt x="857" y="2924"/>
                    <a:pt x="2825" y="3191"/>
                    <a:pt x="3993" y="3358"/>
                  </a:cubicBezTo>
                  <a:cubicBezTo>
                    <a:pt x="4993" y="3525"/>
                    <a:pt x="5927" y="3591"/>
                    <a:pt x="6928" y="3725"/>
                  </a:cubicBezTo>
                  <a:cubicBezTo>
                    <a:pt x="7729" y="3792"/>
                    <a:pt x="8663" y="3925"/>
                    <a:pt x="9263" y="4459"/>
                  </a:cubicBezTo>
                  <a:cubicBezTo>
                    <a:pt x="9330" y="4525"/>
                    <a:pt x="9363" y="4525"/>
                    <a:pt x="9397" y="4525"/>
                  </a:cubicBezTo>
                  <a:cubicBezTo>
                    <a:pt x="9196" y="4259"/>
                    <a:pt x="9030" y="4025"/>
                    <a:pt x="8896" y="3892"/>
                  </a:cubicBezTo>
                  <a:cubicBezTo>
                    <a:pt x="8855" y="3902"/>
                    <a:pt x="8817" y="3909"/>
                    <a:pt x="8782" y="3909"/>
                  </a:cubicBezTo>
                  <a:cubicBezTo>
                    <a:pt x="8704" y="3909"/>
                    <a:pt x="8642" y="3873"/>
                    <a:pt x="8596" y="3758"/>
                  </a:cubicBezTo>
                  <a:lnTo>
                    <a:pt x="8596" y="3625"/>
                  </a:lnTo>
                  <a:cubicBezTo>
                    <a:pt x="7996" y="3425"/>
                    <a:pt x="7262" y="3325"/>
                    <a:pt x="6661" y="3258"/>
                  </a:cubicBezTo>
                  <a:cubicBezTo>
                    <a:pt x="5094" y="3091"/>
                    <a:pt x="3526" y="3058"/>
                    <a:pt x="2058" y="2491"/>
                  </a:cubicBezTo>
                  <a:cubicBezTo>
                    <a:pt x="1424" y="2257"/>
                    <a:pt x="857" y="1857"/>
                    <a:pt x="757" y="1156"/>
                  </a:cubicBezTo>
                  <a:cubicBezTo>
                    <a:pt x="665" y="550"/>
                    <a:pt x="1221" y="389"/>
                    <a:pt x="1839" y="389"/>
                  </a:cubicBezTo>
                  <a:cubicBezTo>
                    <a:pt x="2344" y="389"/>
                    <a:pt x="2889" y="496"/>
                    <a:pt x="3159" y="556"/>
                  </a:cubicBezTo>
                  <a:cubicBezTo>
                    <a:pt x="3993" y="723"/>
                    <a:pt x="4860" y="923"/>
                    <a:pt x="5661" y="1290"/>
                  </a:cubicBezTo>
                  <a:cubicBezTo>
                    <a:pt x="6728" y="1790"/>
                    <a:pt x="7562" y="2691"/>
                    <a:pt x="8396" y="3525"/>
                  </a:cubicBezTo>
                  <a:cubicBezTo>
                    <a:pt x="8429" y="3558"/>
                    <a:pt x="8529" y="3558"/>
                    <a:pt x="8563" y="3558"/>
                  </a:cubicBezTo>
                  <a:lnTo>
                    <a:pt x="8563" y="3425"/>
                  </a:lnTo>
                  <a:cubicBezTo>
                    <a:pt x="8229" y="2958"/>
                    <a:pt x="7896" y="2557"/>
                    <a:pt x="7562" y="2090"/>
                  </a:cubicBezTo>
                  <a:cubicBezTo>
                    <a:pt x="7028" y="1690"/>
                    <a:pt x="6495" y="1256"/>
                    <a:pt x="5861" y="923"/>
                  </a:cubicBezTo>
                  <a:cubicBezTo>
                    <a:pt x="4960" y="456"/>
                    <a:pt x="3993" y="256"/>
                    <a:pt x="3025" y="89"/>
                  </a:cubicBezTo>
                  <a:cubicBezTo>
                    <a:pt x="2729" y="38"/>
                    <a:pt x="2380" y="0"/>
                    <a:pt x="20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 rot="2700000">
              <a:off x="878166" y="2503846"/>
              <a:ext cx="164640" cy="365752"/>
            </a:xfrm>
            <a:custGeom>
              <a:avLst/>
              <a:gdLst/>
              <a:ahLst/>
              <a:cxnLst/>
              <a:rect l="l" t="t" r="r" b="b"/>
              <a:pathLst>
                <a:path w="3336" h="7411" extrusionOk="0">
                  <a:moveTo>
                    <a:pt x="1123" y="0"/>
                  </a:moveTo>
                  <a:cubicBezTo>
                    <a:pt x="1032" y="0"/>
                    <a:pt x="945" y="41"/>
                    <a:pt x="867" y="138"/>
                  </a:cubicBezTo>
                  <a:cubicBezTo>
                    <a:pt x="701" y="372"/>
                    <a:pt x="567" y="572"/>
                    <a:pt x="500" y="805"/>
                  </a:cubicBezTo>
                  <a:cubicBezTo>
                    <a:pt x="334" y="1373"/>
                    <a:pt x="200" y="1906"/>
                    <a:pt x="167" y="2473"/>
                  </a:cubicBezTo>
                  <a:cubicBezTo>
                    <a:pt x="0" y="4074"/>
                    <a:pt x="434" y="5576"/>
                    <a:pt x="1067" y="6977"/>
                  </a:cubicBezTo>
                  <a:lnTo>
                    <a:pt x="1067" y="7077"/>
                  </a:lnTo>
                  <a:cubicBezTo>
                    <a:pt x="1168" y="7210"/>
                    <a:pt x="1234" y="7277"/>
                    <a:pt x="1334" y="7410"/>
                  </a:cubicBezTo>
                  <a:cubicBezTo>
                    <a:pt x="1534" y="5242"/>
                    <a:pt x="3336" y="2874"/>
                    <a:pt x="2068" y="906"/>
                  </a:cubicBezTo>
                  <a:cubicBezTo>
                    <a:pt x="1934" y="691"/>
                    <a:pt x="1497" y="0"/>
                    <a:pt x="1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 rot="2700000">
              <a:off x="796365" y="2802937"/>
              <a:ext cx="23097" cy="49402"/>
            </a:xfrm>
            <a:custGeom>
              <a:avLst/>
              <a:gdLst/>
              <a:ahLst/>
              <a:cxnLst/>
              <a:rect l="l" t="t" r="r" b="b"/>
              <a:pathLst>
                <a:path w="468" h="1001" extrusionOk="0">
                  <a:moveTo>
                    <a:pt x="1" y="0"/>
                  </a:moveTo>
                  <a:lnTo>
                    <a:pt x="1" y="234"/>
                  </a:lnTo>
                  <a:lnTo>
                    <a:pt x="201" y="400"/>
                  </a:lnTo>
                  <a:cubicBezTo>
                    <a:pt x="301" y="534"/>
                    <a:pt x="234" y="701"/>
                    <a:pt x="101" y="734"/>
                  </a:cubicBezTo>
                  <a:cubicBezTo>
                    <a:pt x="134" y="801"/>
                    <a:pt x="201" y="867"/>
                    <a:pt x="234" y="901"/>
                  </a:cubicBezTo>
                  <a:cubicBezTo>
                    <a:pt x="301" y="934"/>
                    <a:pt x="401" y="934"/>
                    <a:pt x="434" y="1001"/>
                  </a:cubicBezTo>
                  <a:cubicBezTo>
                    <a:pt x="468" y="968"/>
                    <a:pt x="468" y="867"/>
                    <a:pt x="468" y="834"/>
                  </a:cubicBezTo>
                  <a:cubicBezTo>
                    <a:pt x="434" y="701"/>
                    <a:pt x="434" y="634"/>
                    <a:pt x="401" y="50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 rot="2700000">
              <a:off x="789588" y="2843872"/>
              <a:ext cx="9920" cy="8291"/>
            </a:xfrm>
            <a:custGeom>
              <a:avLst/>
              <a:gdLst/>
              <a:ahLst/>
              <a:cxnLst/>
              <a:rect l="l" t="t" r="r" b="b"/>
              <a:pathLst>
                <a:path w="201" h="168" extrusionOk="0">
                  <a:moveTo>
                    <a:pt x="0" y="1"/>
                  </a:moveTo>
                  <a:cubicBezTo>
                    <a:pt x="33" y="68"/>
                    <a:pt x="67" y="134"/>
                    <a:pt x="134" y="168"/>
                  </a:cubicBezTo>
                  <a:cubicBezTo>
                    <a:pt x="167" y="134"/>
                    <a:pt x="200" y="134"/>
                    <a:pt x="200" y="101"/>
                  </a:cubicBezTo>
                  <a:cubicBezTo>
                    <a:pt x="134" y="68"/>
                    <a:pt x="67" y="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 rot="2700000">
              <a:off x="783229" y="2836612"/>
              <a:ext cx="14855" cy="14263"/>
            </a:xfrm>
            <a:custGeom>
              <a:avLst/>
              <a:gdLst/>
              <a:ahLst/>
              <a:cxnLst/>
              <a:rect l="l" t="t" r="r" b="b"/>
              <a:pathLst>
                <a:path w="301" h="289" extrusionOk="0">
                  <a:moveTo>
                    <a:pt x="0" y="0"/>
                  </a:moveTo>
                  <a:lnTo>
                    <a:pt x="0" y="100"/>
                  </a:lnTo>
                  <a:cubicBezTo>
                    <a:pt x="22" y="228"/>
                    <a:pt x="84" y="288"/>
                    <a:pt x="161" y="288"/>
                  </a:cubicBezTo>
                  <a:cubicBezTo>
                    <a:pt x="205" y="288"/>
                    <a:pt x="253" y="270"/>
                    <a:pt x="301" y="234"/>
                  </a:cubicBezTo>
                  <a:cubicBezTo>
                    <a:pt x="234" y="167"/>
                    <a:pt x="200" y="134"/>
                    <a:pt x="167" y="67"/>
                  </a:cubicBezTo>
                  <a:cubicBezTo>
                    <a:pt x="134" y="33"/>
                    <a:pt x="34" y="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 rot="2700000">
              <a:off x="788377" y="2831090"/>
              <a:ext cx="9969" cy="8242"/>
            </a:xfrm>
            <a:custGeom>
              <a:avLst/>
              <a:gdLst/>
              <a:ahLst/>
              <a:cxnLst/>
              <a:rect l="l" t="t" r="r" b="b"/>
              <a:pathLst>
                <a:path w="202" h="167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33"/>
                    <a:pt x="101" y="133"/>
                    <a:pt x="201" y="167"/>
                  </a:cubicBezTo>
                  <a:cubicBezTo>
                    <a:pt x="168" y="133"/>
                    <a:pt x="101" y="67"/>
                    <a:pt x="68" y="0"/>
                  </a:cubicBezTo>
                  <a:cubicBezTo>
                    <a:pt x="68" y="33"/>
                    <a:pt x="59" y="50"/>
                    <a:pt x="47" y="50"/>
                  </a:cubicBezTo>
                  <a:cubicBezTo>
                    <a:pt x="34" y="50"/>
                    <a:pt x="18" y="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 rot="2700000">
              <a:off x="800114" y="2810946"/>
              <a:ext cx="13226" cy="26404"/>
            </a:xfrm>
            <a:custGeom>
              <a:avLst/>
              <a:gdLst/>
              <a:ahLst/>
              <a:cxnLst/>
              <a:rect l="l" t="t" r="r" b="b"/>
              <a:pathLst>
                <a:path w="268" h="535" extrusionOk="0">
                  <a:moveTo>
                    <a:pt x="1" y="0"/>
                  </a:moveTo>
                  <a:lnTo>
                    <a:pt x="1" y="434"/>
                  </a:lnTo>
                  <a:cubicBezTo>
                    <a:pt x="34" y="467"/>
                    <a:pt x="34" y="501"/>
                    <a:pt x="68" y="534"/>
                  </a:cubicBezTo>
                  <a:cubicBezTo>
                    <a:pt x="201" y="501"/>
                    <a:pt x="268" y="334"/>
                    <a:pt x="168" y="200"/>
                  </a:cubicBezTo>
                  <a:cubicBezTo>
                    <a:pt x="101" y="167"/>
                    <a:pt x="68" y="10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 rot="2700000">
              <a:off x="790869" y="2826076"/>
              <a:ext cx="4985" cy="6613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cubicBezTo>
                    <a:pt x="1" y="34"/>
                    <a:pt x="67" y="67"/>
                    <a:pt x="1" y="134"/>
                  </a:cubicBezTo>
                  <a:lnTo>
                    <a:pt x="101" y="134"/>
                  </a:lnTo>
                  <a:cubicBezTo>
                    <a:pt x="67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 rot="2700000">
              <a:off x="511440" y="2560515"/>
              <a:ext cx="391415" cy="159063"/>
            </a:xfrm>
            <a:custGeom>
              <a:avLst/>
              <a:gdLst/>
              <a:ahLst/>
              <a:cxnLst/>
              <a:rect l="l" t="t" r="r" b="b"/>
              <a:pathLst>
                <a:path w="7931" h="3223" extrusionOk="0">
                  <a:moveTo>
                    <a:pt x="1147" y="0"/>
                  </a:moveTo>
                  <a:cubicBezTo>
                    <a:pt x="543" y="0"/>
                    <a:pt x="1" y="154"/>
                    <a:pt x="91" y="754"/>
                  </a:cubicBezTo>
                  <a:cubicBezTo>
                    <a:pt x="225" y="1488"/>
                    <a:pt x="759" y="1888"/>
                    <a:pt x="1392" y="2088"/>
                  </a:cubicBezTo>
                  <a:cubicBezTo>
                    <a:pt x="2827" y="2589"/>
                    <a:pt x="4428" y="2655"/>
                    <a:pt x="5962" y="2856"/>
                  </a:cubicBezTo>
                  <a:cubicBezTo>
                    <a:pt x="6596" y="2922"/>
                    <a:pt x="7297" y="3022"/>
                    <a:pt x="7930" y="3222"/>
                  </a:cubicBezTo>
                  <a:lnTo>
                    <a:pt x="7930" y="3156"/>
                  </a:lnTo>
                  <a:cubicBezTo>
                    <a:pt x="7830" y="3156"/>
                    <a:pt x="7797" y="3089"/>
                    <a:pt x="7730" y="3089"/>
                  </a:cubicBezTo>
                  <a:cubicBezTo>
                    <a:pt x="6896" y="2255"/>
                    <a:pt x="6062" y="1388"/>
                    <a:pt x="4962" y="887"/>
                  </a:cubicBezTo>
                  <a:cubicBezTo>
                    <a:pt x="4161" y="521"/>
                    <a:pt x="3294" y="320"/>
                    <a:pt x="2460" y="154"/>
                  </a:cubicBezTo>
                  <a:cubicBezTo>
                    <a:pt x="2202" y="108"/>
                    <a:pt x="1653" y="0"/>
                    <a:pt x="1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 rot="2700000">
              <a:off x="804440" y="2781621"/>
              <a:ext cx="19790" cy="28032"/>
            </a:xfrm>
            <a:custGeom>
              <a:avLst/>
              <a:gdLst/>
              <a:ahLst/>
              <a:cxnLst/>
              <a:rect l="l" t="t" r="r" b="b"/>
              <a:pathLst>
                <a:path w="401" h="568" extrusionOk="0">
                  <a:moveTo>
                    <a:pt x="133" y="1"/>
                  </a:moveTo>
                  <a:cubicBezTo>
                    <a:pt x="133" y="134"/>
                    <a:pt x="67" y="167"/>
                    <a:pt x="0" y="201"/>
                  </a:cubicBezTo>
                  <a:lnTo>
                    <a:pt x="400" y="568"/>
                  </a:lnTo>
                  <a:lnTo>
                    <a:pt x="400" y="334"/>
                  </a:lnTo>
                  <a:cubicBezTo>
                    <a:pt x="300" y="201"/>
                    <a:pt x="234" y="134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 rot="2700000">
              <a:off x="775022" y="2751632"/>
              <a:ext cx="49451" cy="65886"/>
            </a:xfrm>
            <a:custGeom>
              <a:avLst/>
              <a:gdLst/>
              <a:ahLst/>
              <a:cxnLst/>
              <a:rect l="l" t="t" r="r" b="b"/>
              <a:pathLst>
                <a:path w="1002" h="1335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467"/>
                    <a:pt x="668" y="901"/>
                    <a:pt x="1002" y="1334"/>
                  </a:cubicBezTo>
                  <a:lnTo>
                    <a:pt x="1002" y="901"/>
                  </a:lnTo>
                  <a:cubicBezTo>
                    <a:pt x="902" y="801"/>
                    <a:pt x="768" y="667"/>
                    <a:pt x="601" y="534"/>
                  </a:cubicBezTo>
                  <a:cubicBezTo>
                    <a:pt x="565" y="546"/>
                    <a:pt x="533" y="554"/>
                    <a:pt x="505" y="554"/>
                  </a:cubicBezTo>
                  <a:cubicBezTo>
                    <a:pt x="457" y="554"/>
                    <a:pt x="422" y="530"/>
                    <a:pt x="401" y="467"/>
                  </a:cubicBezTo>
                  <a:cubicBezTo>
                    <a:pt x="334" y="367"/>
                    <a:pt x="334" y="300"/>
                    <a:pt x="301" y="234"/>
                  </a:cubicBezTo>
                  <a:cubicBezTo>
                    <a:pt x="234" y="167"/>
                    <a:pt x="10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 rot="2700000">
              <a:off x="803122" y="2711409"/>
              <a:ext cx="44516" cy="74127"/>
            </a:xfrm>
            <a:custGeom>
              <a:avLst/>
              <a:gdLst/>
              <a:ahLst/>
              <a:cxnLst/>
              <a:rect l="l" t="t" r="r" b="b"/>
              <a:pathLst>
                <a:path w="902" h="1502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434"/>
                    <a:pt x="268" y="801"/>
                    <a:pt x="468" y="1202"/>
                  </a:cubicBezTo>
                  <a:cubicBezTo>
                    <a:pt x="535" y="1302"/>
                    <a:pt x="601" y="1435"/>
                    <a:pt x="735" y="1502"/>
                  </a:cubicBezTo>
                  <a:cubicBezTo>
                    <a:pt x="835" y="1468"/>
                    <a:pt x="901" y="1435"/>
                    <a:pt x="901" y="1302"/>
                  </a:cubicBezTo>
                  <a:cubicBezTo>
                    <a:pt x="568" y="868"/>
                    <a:pt x="268" y="4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 rot="2700000">
              <a:off x="802819" y="2767142"/>
              <a:ext cx="13226" cy="15497"/>
            </a:xfrm>
            <a:custGeom>
              <a:avLst/>
              <a:gdLst/>
              <a:ahLst/>
              <a:cxnLst/>
              <a:rect l="l" t="t" r="r" b="b"/>
              <a:pathLst>
                <a:path w="268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101"/>
                    <a:pt x="34" y="167"/>
                    <a:pt x="68" y="234"/>
                  </a:cubicBezTo>
                  <a:cubicBezTo>
                    <a:pt x="92" y="283"/>
                    <a:pt x="152" y="314"/>
                    <a:pt x="209" y="314"/>
                  </a:cubicBezTo>
                  <a:cubicBezTo>
                    <a:pt x="230" y="314"/>
                    <a:pt x="250" y="310"/>
                    <a:pt x="268" y="301"/>
                  </a:cubicBezTo>
                  <a:cubicBezTo>
                    <a:pt x="201" y="234"/>
                    <a:pt x="68" y="1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 rot="2700000">
              <a:off x="760080" y="2500328"/>
              <a:ext cx="159705" cy="243703"/>
            </a:xfrm>
            <a:custGeom>
              <a:avLst/>
              <a:gdLst/>
              <a:ahLst/>
              <a:cxnLst/>
              <a:rect l="l" t="t" r="r" b="b"/>
              <a:pathLst>
                <a:path w="3236" h="4938" extrusionOk="0">
                  <a:moveTo>
                    <a:pt x="434" y="1"/>
                  </a:moveTo>
                  <a:cubicBezTo>
                    <a:pt x="367" y="1"/>
                    <a:pt x="367" y="34"/>
                    <a:pt x="334" y="34"/>
                  </a:cubicBezTo>
                  <a:cubicBezTo>
                    <a:pt x="305" y="92"/>
                    <a:pt x="251" y="174"/>
                    <a:pt x="151" y="174"/>
                  </a:cubicBezTo>
                  <a:cubicBezTo>
                    <a:pt x="135" y="174"/>
                    <a:pt x="118" y="172"/>
                    <a:pt x="100" y="167"/>
                  </a:cubicBezTo>
                  <a:cubicBezTo>
                    <a:pt x="67" y="101"/>
                    <a:pt x="67" y="101"/>
                    <a:pt x="0" y="101"/>
                  </a:cubicBezTo>
                  <a:cubicBezTo>
                    <a:pt x="901" y="1702"/>
                    <a:pt x="1835" y="3236"/>
                    <a:pt x="2936" y="4704"/>
                  </a:cubicBezTo>
                  <a:cubicBezTo>
                    <a:pt x="3002" y="4771"/>
                    <a:pt x="3136" y="4871"/>
                    <a:pt x="3236" y="4938"/>
                  </a:cubicBezTo>
                  <a:cubicBezTo>
                    <a:pt x="3036" y="4571"/>
                    <a:pt x="2902" y="4170"/>
                    <a:pt x="2802" y="3770"/>
                  </a:cubicBezTo>
                  <a:cubicBezTo>
                    <a:pt x="1935" y="2569"/>
                    <a:pt x="1134" y="1268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 rot="2700000">
              <a:off x="982009" y="2139897"/>
              <a:ext cx="169131" cy="440718"/>
            </a:xfrm>
            <a:custGeom>
              <a:avLst/>
              <a:gdLst/>
              <a:ahLst/>
              <a:cxnLst/>
              <a:rect l="l" t="t" r="r" b="b"/>
              <a:pathLst>
                <a:path w="3427" h="8930" extrusionOk="0">
                  <a:moveTo>
                    <a:pt x="565" y="8007"/>
                  </a:moveTo>
                  <a:cubicBezTo>
                    <a:pt x="566" y="8014"/>
                    <a:pt x="567" y="8022"/>
                    <a:pt x="568" y="8029"/>
                  </a:cubicBezTo>
                  <a:cubicBezTo>
                    <a:pt x="568" y="8023"/>
                    <a:pt x="567" y="8015"/>
                    <a:pt x="565" y="8007"/>
                  </a:cubicBezTo>
                  <a:close/>
                  <a:moveTo>
                    <a:pt x="1659" y="0"/>
                  </a:moveTo>
                  <a:cubicBezTo>
                    <a:pt x="1586" y="0"/>
                    <a:pt x="1512" y="8"/>
                    <a:pt x="1435" y="24"/>
                  </a:cubicBezTo>
                  <a:cubicBezTo>
                    <a:pt x="401" y="224"/>
                    <a:pt x="268" y="2425"/>
                    <a:pt x="234" y="3226"/>
                  </a:cubicBezTo>
                  <a:cubicBezTo>
                    <a:pt x="101" y="4493"/>
                    <a:pt x="1" y="5828"/>
                    <a:pt x="67" y="7095"/>
                  </a:cubicBezTo>
                  <a:cubicBezTo>
                    <a:pt x="201" y="7362"/>
                    <a:pt x="368" y="7662"/>
                    <a:pt x="501" y="7896"/>
                  </a:cubicBezTo>
                  <a:lnTo>
                    <a:pt x="534" y="7929"/>
                  </a:lnTo>
                  <a:cubicBezTo>
                    <a:pt x="534" y="7929"/>
                    <a:pt x="556" y="7973"/>
                    <a:pt x="565" y="8007"/>
                  </a:cubicBezTo>
                  <a:lnTo>
                    <a:pt x="565" y="8007"/>
                  </a:lnTo>
                  <a:cubicBezTo>
                    <a:pt x="402" y="6880"/>
                    <a:pt x="501" y="5720"/>
                    <a:pt x="534" y="4594"/>
                  </a:cubicBezTo>
                  <a:cubicBezTo>
                    <a:pt x="601" y="3393"/>
                    <a:pt x="568" y="1525"/>
                    <a:pt x="1402" y="557"/>
                  </a:cubicBezTo>
                  <a:cubicBezTo>
                    <a:pt x="1490" y="453"/>
                    <a:pt x="1585" y="408"/>
                    <a:pt x="1684" y="408"/>
                  </a:cubicBezTo>
                  <a:cubicBezTo>
                    <a:pt x="2182" y="408"/>
                    <a:pt x="2758" y="1546"/>
                    <a:pt x="2869" y="1825"/>
                  </a:cubicBezTo>
                  <a:cubicBezTo>
                    <a:pt x="3203" y="2759"/>
                    <a:pt x="2603" y="3893"/>
                    <a:pt x="2169" y="4727"/>
                  </a:cubicBezTo>
                  <a:cubicBezTo>
                    <a:pt x="1569" y="5828"/>
                    <a:pt x="701" y="6995"/>
                    <a:pt x="668" y="8229"/>
                  </a:cubicBezTo>
                  <a:cubicBezTo>
                    <a:pt x="768" y="8496"/>
                    <a:pt x="901" y="8730"/>
                    <a:pt x="1035" y="8930"/>
                  </a:cubicBezTo>
                  <a:cubicBezTo>
                    <a:pt x="1068" y="8897"/>
                    <a:pt x="1068" y="8830"/>
                    <a:pt x="1068" y="8730"/>
                  </a:cubicBezTo>
                  <a:cubicBezTo>
                    <a:pt x="868" y="7596"/>
                    <a:pt x="1569" y="6528"/>
                    <a:pt x="2102" y="5561"/>
                  </a:cubicBezTo>
                  <a:cubicBezTo>
                    <a:pt x="2603" y="4694"/>
                    <a:pt x="3103" y="3826"/>
                    <a:pt x="3270" y="2826"/>
                  </a:cubicBezTo>
                  <a:cubicBezTo>
                    <a:pt x="3427" y="1915"/>
                    <a:pt x="2816" y="0"/>
                    <a:pt x="16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1"/>
            <p:cNvSpPr/>
            <p:nvPr/>
          </p:nvSpPr>
          <p:spPr>
            <a:xfrm rot="2700000">
              <a:off x="1002432" y="2160882"/>
              <a:ext cx="138335" cy="387022"/>
            </a:xfrm>
            <a:custGeom>
              <a:avLst/>
              <a:gdLst/>
              <a:ahLst/>
              <a:cxnLst/>
              <a:rect l="l" t="t" r="r" b="b"/>
              <a:pathLst>
                <a:path w="2803" h="7842" extrusionOk="0">
                  <a:moveTo>
                    <a:pt x="1278" y="0"/>
                  </a:moveTo>
                  <a:cubicBezTo>
                    <a:pt x="1173" y="0"/>
                    <a:pt x="1068" y="41"/>
                    <a:pt x="968" y="136"/>
                  </a:cubicBezTo>
                  <a:cubicBezTo>
                    <a:pt x="134" y="1103"/>
                    <a:pt x="201" y="2971"/>
                    <a:pt x="101" y="4172"/>
                  </a:cubicBezTo>
                  <a:cubicBezTo>
                    <a:pt x="68" y="5306"/>
                    <a:pt x="1" y="6474"/>
                    <a:pt x="134" y="7575"/>
                  </a:cubicBezTo>
                  <a:lnTo>
                    <a:pt x="134" y="7641"/>
                  </a:lnTo>
                  <a:cubicBezTo>
                    <a:pt x="201" y="7708"/>
                    <a:pt x="234" y="7775"/>
                    <a:pt x="268" y="7841"/>
                  </a:cubicBezTo>
                  <a:cubicBezTo>
                    <a:pt x="368" y="6574"/>
                    <a:pt x="1202" y="5440"/>
                    <a:pt x="1769" y="4339"/>
                  </a:cubicBezTo>
                  <a:cubicBezTo>
                    <a:pt x="2236" y="3505"/>
                    <a:pt x="2803" y="2404"/>
                    <a:pt x="2469" y="1437"/>
                  </a:cubicBezTo>
                  <a:cubicBezTo>
                    <a:pt x="2413" y="1156"/>
                    <a:pt x="1837" y="0"/>
                    <a:pt x="1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1"/>
            <p:cNvSpPr/>
            <p:nvPr/>
          </p:nvSpPr>
          <p:spPr>
            <a:xfrm rot="2700000">
              <a:off x="878928" y="2455377"/>
              <a:ext cx="19790" cy="37952"/>
            </a:xfrm>
            <a:custGeom>
              <a:avLst/>
              <a:gdLst/>
              <a:ahLst/>
              <a:cxnLst/>
              <a:rect l="l" t="t" r="r" b="b"/>
              <a:pathLst>
                <a:path w="401" h="769" extrusionOk="0">
                  <a:moveTo>
                    <a:pt x="0" y="1"/>
                  </a:moveTo>
                  <a:lnTo>
                    <a:pt x="0" y="434"/>
                  </a:lnTo>
                  <a:cubicBezTo>
                    <a:pt x="67" y="434"/>
                    <a:pt x="134" y="468"/>
                    <a:pt x="167" y="468"/>
                  </a:cubicBezTo>
                  <a:cubicBezTo>
                    <a:pt x="300" y="568"/>
                    <a:pt x="334" y="668"/>
                    <a:pt x="300" y="768"/>
                  </a:cubicBezTo>
                  <a:cubicBezTo>
                    <a:pt x="334" y="768"/>
                    <a:pt x="400" y="735"/>
                    <a:pt x="400" y="735"/>
                  </a:cubicBezTo>
                  <a:cubicBezTo>
                    <a:pt x="267" y="468"/>
                    <a:pt x="134" y="2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"/>
            <p:cNvSpPr/>
            <p:nvPr/>
          </p:nvSpPr>
          <p:spPr>
            <a:xfrm rot="2700000">
              <a:off x="870198" y="2471810"/>
              <a:ext cx="18162" cy="17125"/>
            </a:xfrm>
            <a:custGeom>
              <a:avLst/>
              <a:gdLst/>
              <a:ahLst/>
              <a:cxnLst/>
              <a:rect l="l" t="t" r="r" b="b"/>
              <a:pathLst>
                <a:path w="368" h="347" extrusionOk="0">
                  <a:moveTo>
                    <a:pt x="1" y="0"/>
                  </a:moveTo>
                  <a:cubicBezTo>
                    <a:pt x="1" y="67"/>
                    <a:pt x="34" y="134"/>
                    <a:pt x="34" y="201"/>
                  </a:cubicBezTo>
                  <a:cubicBezTo>
                    <a:pt x="85" y="303"/>
                    <a:pt x="156" y="346"/>
                    <a:pt x="245" y="346"/>
                  </a:cubicBezTo>
                  <a:cubicBezTo>
                    <a:pt x="273" y="346"/>
                    <a:pt x="303" y="342"/>
                    <a:pt x="334" y="334"/>
                  </a:cubicBezTo>
                  <a:cubicBezTo>
                    <a:pt x="368" y="201"/>
                    <a:pt x="334" y="67"/>
                    <a:pt x="201" y="34"/>
                  </a:cubicBezTo>
                  <a:cubicBezTo>
                    <a:pt x="168" y="0"/>
                    <a:pt x="134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1"/>
            <p:cNvSpPr/>
            <p:nvPr/>
          </p:nvSpPr>
          <p:spPr>
            <a:xfrm rot="2700000">
              <a:off x="861971" y="2460161"/>
              <a:ext cx="29661" cy="29118"/>
            </a:xfrm>
            <a:custGeom>
              <a:avLst/>
              <a:gdLst/>
              <a:ahLst/>
              <a:cxnLst/>
              <a:rect l="l" t="t" r="r" b="b"/>
              <a:pathLst>
                <a:path w="601" h="590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67"/>
                    <a:pt x="200" y="368"/>
                    <a:pt x="267" y="534"/>
                  </a:cubicBezTo>
                  <a:cubicBezTo>
                    <a:pt x="334" y="534"/>
                    <a:pt x="334" y="568"/>
                    <a:pt x="367" y="568"/>
                  </a:cubicBezTo>
                  <a:cubicBezTo>
                    <a:pt x="390" y="583"/>
                    <a:pt x="414" y="590"/>
                    <a:pt x="436" y="590"/>
                  </a:cubicBezTo>
                  <a:cubicBezTo>
                    <a:pt x="510" y="590"/>
                    <a:pt x="575" y="519"/>
                    <a:pt x="601" y="468"/>
                  </a:cubicBezTo>
                  <a:lnTo>
                    <a:pt x="601" y="468"/>
                  </a:lnTo>
                  <a:cubicBezTo>
                    <a:pt x="570" y="478"/>
                    <a:pt x="536" y="485"/>
                    <a:pt x="502" y="485"/>
                  </a:cubicBezTo>
                  <a:cubicBezTo>
                    <a:pt x="428" y="485"/>
                    <a:pt x="357" y="449"/>
                    <a:pt x="334" y="334"/>
                  </a:cubicBezTo>
                  <a:cubicBezTo>
                    <a:pt x="267" y="301"/>
                    <a:pt x="267" y="201"/>
                    <a:pt x="267" y="67"/>
                  </a:cubicBezTo>
                  <a:cubicBezTo>
                    <a:pt x="200" y="67"/>
                    <a:pt x="100" y="3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1"/>
            <p:cNvSpPr/>
            <p:nvPr/>
          </p:nvSpPr>
          <p:spPr>
            <a:xfrm rot="2700000">
              <a:off x="868049" y="2434501"/>
              <a:ext cx="26404" cy="29661"/>
            </a:xfrm>
            <a:custGeom>
              <a:avLst/>
              <a:gdLst/>
              <a:ahLst/>
              <a:cxnLst/>
              <a:rect l="l" t="t" r="r" b="b"/>
              <a:pathLst>
                <a:path w="535" h="601" extrusionOk="0">
                  <a:moveTo>
                    <a:pt x="434" y="0"/>
                  </a:moveTo>
                  <a:cubicBezTo>
                    <a:pt x="434" y="100"/>
                    <a:pt x="367" y="167"/>
                    <a:pt x="301" y="167"/>
                  </a:cubicBezTo>
                  <a:cubicBezTo>
                    <a:pt x="287" y="181"/>
                    <a:pt x="262" y="189"/>
                    <a:pt x="232" y="189"/>
                  </a:cubicBezTo>
                  <a:cubicBezTo>
                    <a:pt x="190" y="189"/>
                    <a:pt x="140" y="173"/>
                    <a:pt x="101" y="133"/>
                  </a:cubicBezTo>
                  <a:lnTo>
                    <a:pt x="0" y="67"/>
                  </a:lnTo>
                  <a:lnTo>
                    <a:pt x="0" y="67"/>
                  </a:lnTo>
                  <a:cubicBezTo>
                    <a:pt x="101" y="234"/>
                    <a:pt x="167" y="334"/>
                    <a:pt x="267" y="500"/>
                  </a:cubicBezTo>
                  <a:cubicBezTo>
                    <a:pt x="334" y="500"/>
                    <a:pt x="467" y="534"/>
                    <a:pt x="534" y="600"/>
                  </a:cubicBezTo>
                  <a:lnTo>
                    <a:pt x="534" y="167"/>
                  </a:lnTo>
                  <a:cubicBezTo>
                    <a:pt x="501" y="100"/>
                    <a:pt x="467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1"/>
            <p:cNvSpPr/>
            <p:nvPr/>
          </p:nvSpPr>
          <p:spPr>
            <a:xfrm rot="2700000">
              <a:off x="589706" y="2152742"/>
              <a:ext cx="413278" cy="215868"/>
            </a:xfrm>
            <a:custGeom>
              <a:avLst/>
              <a:gdLst/>
              <a:ahLst/>
              <a:cxnLst/>
              <a:rect l="l" t="t" r="r" b="b"/>
              <a:pathLst>
                <a:path w="8374" h="4374" extrusionOk="0">
                  <a:moveTo>
                    <a:pt x="1352" y="1"/>
                  </a:moveTo>
                  <a:cubicBezTo>
                    <a:pt x="837" y="1"/>
                    <a:pt x="392" y="127"/>
                    <a:pt x="301" y="538"/>
                  </a:cubicBezTo>
                  <a:cubicBezTo>
                    <a:pt x="1" y="1805"/>
                    <a:pt x="1735" y="2706"/>
                    <a:pt x="2669" y="3039"/>
                  </a:cubicBezTo>
                  <a:cubicBezTo>
                    <a:pt x="4504" y="3707"/>
                    <a:pt x="6539" y="3707"/>
                    <a:pt x="8373" y="4374"/>
                  </a:cubicBezTo>
                  <a:cubicBezTo>
                    <a:pt x="8306" y="4207"/>
                    <a:pt x="8173" y="4007"/>
                    <a:pt x="8073" y="3840"/>
                  </a:cubicBezTo>
                  <a:cubicBezTo>
                    <a:pt x="7006" y="3506"/>
                    <a:pt x="5938" y="3373"/>
                    <a:pt x="4871" y="3173"/>
                  </a:cubicBezTo>
                  <a:cubicBezTo>
                    <a:pt x="3536" y="2939"/>
                    <a:pt x="1869" y="2606"/>
                    <a:pt x="1001" y="1438"/>
                  </a:cubicBezTo>
                  <a:cubicBezTo>
                    <a:pt x="422" y="665"/>
                    <a:pt x="887" y="457"/>
                    <a:pt x="1555" y="457"/>
                  </a:cubicBezTo>
                  <a:cubicBezTo>
                    <a:pt x="2156" y="457"/>
                    <a:pt x="2920" y="625"/>
                    <a:pt x="3236" y="704"/>
                  </a:cubicBezTo>
                  <a:cubicBezTo>
                    <a:pt x="5004" y="1171"/>
                    <a:pt x="6572" y="2172"/>
                    <a:pt x="7873" y="3440"/>
                  </a:cubicBezTo>
                  <a:lnTo>
                    <a:pt x="7372" y="2439"/>
                  </a:lnTo>
                  <a:cubicBezTo>
                    <a:pt x="6072" y="1372"/>
                    <a:pt x="4637" y="638"/>
                    <a:pt x="3003" y="271"/>
                  </a:cubicBezTo>
                  <a:cubicBezTo>
                    <a:pt x="2676" y="180"/>
                    <a:pt x="1965" y="1"/>
                    <a:pt x="1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1"/>
            <p:cNvSpPr/>
            <p:nvPr/>
          </p:nvSpPr>
          <p:spPr>
            <a:xfrm rot="2700000">
              <a:off x="900455" y="2440895"/>
              <a:ext cx="49" cy="1727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1"/>
            <p:cNvSpPr/>
            <p:nvPr/>
          </p:nvSpPr>
          <p:spPr>
            <a:xfrm rot="2700000">
              <a:off x="890151" y="2439934"/>
              <a:ext cx="6663" cy="8291"/>
            </a:xfrm>
            <a:custGeom>
              <a:avLst/>
              <a:gdLst/>
              <a:ahLst/>
              <a:cxnLst/>
              <a:rect l="l" t="t" r="r" b="b"/>
              <a:pathLst>
                <a:path w="135" h="168" extrusionOk="0">
                  <a:moveTo>
                    <a:pt x="134" y="1"/>
                  </a:moveTo>
                  <a:cubicBezTo>
                    <a:pt x="134" y="34"/>
                    <a:pt x="67" y="134"/>
                    <a:pt x="1" y="167"/>
                  </a:cubicBezTo>
                  <a:cubicBezTo>
                    <a:pt x="67" y="167"/>
                    <a:pt x="134" y="134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1"/>
            <p:cNvSpPr/>
            <p:nvPr/>
          </p:nvSpPr>
          <p:spPr>
            <a:xfrm rot="2700000">
              <a:off x="886453" y="2408791"/>
              <a:ext cx="23097" cy="38298"/>
            </a:xfrm>
            <a:custGeom>
              <a:avLst/>
              <a:gdLst/>
              <a:ahLst/>
              <a:cxnLst/>
              <a:rect l="l" t="t" r="r" b="b"/>
              <a:pathLst>
                <a:path w="468" h="776" extrusionOk="0">
                  <a:moveTo>
                    <a:pt x="0" y="0"/>
                  </a:moveTo>
                  <a:cubicBezTo>
                    <a:pt x="0" y="234"/>
                    <a:pt x="0" y="401"/>
                    <a:pt x="33" y="567"/>
                  </a:cubicBezTo>
                  <a:cubicBezTo>
                    <a:pt x="61" y="706"/>
                    <a:pt x="159" y="776"/>
                    <a:pt x="267" y="776"/>
                  </a:cubicBezTo>
                  <a:cubicBezTo>
                    <a:pt x="289" y="776"/>
                    <a:pt x="311" y="773"/>
                    <a:pt x="334" y="767"/>
                  </a:cubicBezTo>
                  <a:cubicBezTo>
                    <a:pt x="367" y="767"/>
                    <a:pt x="467" y="701"/>
                    <a:pt x="467" y="601"/>
                  </a:cubicBezTo>
                  <a:cubicBezTo>
                    <a:pt x="467" y="534"/>
                    <a:pt x="400" y="434"/>
                    <a:pt x="367" y="334"/>
                  </a:cubicBezTo>
                  <a:cubicBezTo>
                    <a:pt x="234" y="234"/>
                    <a:pt x="134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1"/>
            <p:cNvSpPr/>
            <p:nvPr/>
          </p:nvSpPr>
          <p:spPr>
            <a:xfrm rot="2700000">
              <a:off x="898563" y="2433548"/>
              <a:ext cx="4985" cy="8291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cubicBezTo>
                    <a:pt x="0" y="34"/>
                    <a:pt x="33" y="134"/>
                    <a:pt x="100" y="167"/>
                  </a:cubicBezTo>
                  <a:lnTo>
                    <a:pt x="100" y="134"/>
                  </a:lnTo>
                  <a:cubicBezTo>
                    <a:pt x="100" y="134"/>
                    <a:pt x="100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1"/>
            <p:cNvSpPr/>
            <p:nvPr/>
          </p:nvSpPr>
          <p:spPr>
            <a:xfrm rot="2700000">
              <a:off x="873909" y="2382743"/>
              <a:ext cx="39531" cy="57101"/>
            </a:xfrm>
            <a:custGeom>
              <a:avLst/>
              <a:gdLst/>
              <a:ahLst/>
              <a:cxnLst/>
              <a:rect l="l" t="t" r="r" b="b"/>
              <a:pathLst>
                <a:path w="801" h="1157" extrusionOk="0">
                  <a:moveTo>
                    <a:pt x="0" y="0"/>
                  </a:moveTo>
                  <a:lnTo>
                    <a:pt x="500" y="1001"/>
                  </a:lnTo>
                  <a:lnTo>
                    <a:pt x="567" y="1101"/>
                  </a:lnTo>
                  <a:cubicBezTo>
                    <a:pt x="606" y="1140"/>
                    <a:pt x="645" y="1156"/>
                    <a:pt x="691" y="1156"/>
                  </a:cubicBezTo>
                  <a:cubicBezTo>
                    <a:pt x="723" y="1156"/>
                    <a:pt x="759" y="1148"/>
                    <a:pt x="801" y="1134"/>
                  </a:cubicBezTo>
                  <a:cubicBezTo>
                    <a:pt x="667" y="1134"/>
                    <a:pt x="500" y="1101"/>
                    <a:pt x="500" y="934"/>
                  </a:cubicBezTo>
                  <a:cubicBezTo>
                    <a:pt x="500" y="768"/>
                    <a:pt x="467" y="601"/>
                    <a:pt x="467" y="434"/>
                  </a:cubicBezTo>
                  <a:cubicBezTo>
                    <a:pt x="334" y="267"/>
                    <a:pt x="167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1"/>
            <p:cNvSpPr/>
            <p:nvPr/>
          </p:nvSpPr>
          <p:spPr>
            <a:xfrm rot="2700000">
              <a:off x="899284" y="2392271"/>
              <a:ext cx="19840" cy="39581"/>
            </a:xfrm>
            <a:custGeom>
              <a:avLst/>
              <a:gdLst/>
              <a:ahLst/>
              <a:cxnLst/>
              <a:rect l="l" t="t" r="r" b="b"/>
              <a:pathLst>
                <a:path w="402" h="802" extrusionOk="0">
                  <a:moveTo>
                    <a:pt x="1" y="1"/>
                  </a:moveTo>
                  <a:cubicBezTo>
                    <a:pt x="1" y="134"/>
                    <a:pt x="34" y="301"/>
                    <a:pt x="34" y="468"/>
                  </a:cubicBezTo>
                  <a:cubicBezTo>
                    <a:pt x="168" y="535"/>
                    <a:pt x="268" y="668"/>
                    <a:pt x="401" y="802"/>
                  </a:cubicBezTo>
                  <a:cubicBezTo>
                    <a:pt x="234" y="535"/>
                    <a:pt x="101" y="2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1"/>
            <p:cNvSpPr/>
            <p:nvPr/>
          </p:nvSpPr>
          <p:spPr>
            <a:xfrm rot="2700000">
              <a:off x="609570" y="2177321"/>
              <a:ext cx="379274" cy="167058"/>
            </a:xfrm>
            <a:custGeom>
              <a:avLst/>
              <a:gdLst/>
              <a:ahLst/>
              <a:cxnLst/>
              <a:rect l="l" t="t" r="r" b="b"/>
              <a:pathLst>
                <a:path w="7685" h="3385" extrusionOk="0">
                  <a:moveTo>
                    <a:pt x="1134" y="1"/>
                  </a:moveTo>
                  <a:cubicBezTo>
                    <a:pt x="466" y="1"/>
                    <a:pt x="0" y="209"/>
                    <a:pt x="580" y="982"/>
                  </a:cubicBezTo>
                  <a:cubicBezTo>
                    <a:pt x="1414" y="2150"/>
                    <a:pt x="3115" y="2483"/>
                    <a:pt x="4449" y="2717"/>
                  </a:cubicBezTo>
                  <a:cubicBezTo>
                    <a:pt x="5550" y="2917"/>
                    <a:pt x="6651" y="3050"/>
                    <a:pt x="7685" y="3384"/>
                  </a:cubicBezTo>
                  <a:cubicBezTo>
                    <a:pt x="7618" y="3217"/>
                    <a:pt x="7518" y="3084"/>
                    <a:pt x="7451" y="2917"/>
                  </a:cubicBezTo>
                  <a:cubicBezTo>
                    <a:pt x="6117" y="1683"/>
                    <a:pt x="4583" y="682"/>
                    <a:pt x="2815" y="248"/>
                  </a:cubicBezTo>
                  <a:cubicBezTo>
                    <a:pt x="2499" y="169"/>
                    <a:pt x="1734" y="1"/>
                    <a:pt x="1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1"/>
            <p:cNvSpPr/>
            <p:nvPr/>
          </p:nvSpPr>
          <p:spPr>
            <a:xfrm rot="2700000">
              <a:off x="887521" y="2231147"/>
              <a:ext cx="87058" cy="171845"/>
            </a:xfrm>
            <a:custGeom>
              <a:avLst/>
              <a:gdLst/>
              <a:ahLst/>
              <a:cxnLst/>
              <a:rect l="l" t="t" r="r" b="b"/>
              <a:pathLst>
                <a:path w="1764" h="3482" extrusionOk="0">
                  <a:moveTo>
                    <a:pt x="246" y="1"/>
                  </a:moveTo>
                  <a:cubicBezTo>
                    <a:pt x="117" y="1"/>
                    <a:pt x="0" y="115"/>
                    <a:pt x="62" y="280"/>
                  </a:cubicBezTo>
                  <a:cubicBezTo>
                    <a:pt x="429" y="1214"/>
                    <a:pt x="829" y="2148"/>
                    <a:pt x="1296" y="3048"/>
                  </a:cubicBezTo>
                  <a:cubicBezTo>
                    <a:pt x="1430" y="3215"/>
                    <a:pt x="1596" y="3349"/>
                    <a:pt x="1763" y="3482"/>
                  </a:cubicBezTo>
                  <a:cubicBezTo>
                    <a:pt x="1730" y="3315"/>
                    <a:pt x="1730" y="3182"/>
                    <a:pt x="1730" y="3015"/>
                  </a:cubicBezTo>
                  <a:cubicBezTo>
                    <a:pt x="1263" y="2048"/>
                    <a:pt x="829" y="1114"/>
                    <a:pt x="462" y="146"/>
                  </a:cubicBezTo>
                  <a:cubicBezTo>
                    <a:pt x="411" y="44"/>
                    <a:pt x="326" y="1"/>
                    <a:pt x="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1"/>
            <p:cNvSpPr/>
            <p:nvPr/>
          </p:nvSpPr>
          <p:spPr>
            <a:xfrm rot="2700000">
              <a:off x="962630" y="2263169"/>
              <a:ext cx="75312" cy="221988"/>
            </a:xfrm>
            <a:custGeom>
              <a:avLst/>
              <a:gdLst/>
              <a:ahLst/>
              <a:cxnLst/>
              <a:rect l="l" t="t" r="r" b="b"/>
              <a:pathLst>
                <a:path w="1526" h="4498" extrusionOk="0">
                  <a:moveTo>
                    <a:pt x="1387" y="1"/>
                  </a:moveTo>
                  <a:cubicBezTo>
                    <a:pt x="1364" y="1"/>
                    <a:pt x="1344" y="9"/>
                    <a:pt x="1335" y="28"/>
                  </a:cubicBezTo>
                  <a:cubicBezTo>
                    <a:pt x="668" y="1329"/>
                    <a:pt x="1" y="2996"/>
                    <a:pt x="234" y="4464"/>
                  </a:cubicBezTo>
                  <a:cubicBezTo>
                    <a:pt x="301" y="4498"/>
                    <a:pt x="334" y="4498"/>
                    <a:pt x="334" y="4498"/>
                  </a:cubicBezTo>
                  <a:cubicBezTo>
                    <a:pt x="468" y="3797"/>
                    <a:pt x="501" y="3130"/>
                    <a:pt x="668" y="2396"/>
                  </a:cubicBezTo>
                  <a:cubicBezTo>
                    <a:pt x="868" y="1629"/>
                    <a:pt x="1202" y="862"/>
                    <a:pt x="1502" y="128"/>
                  </a:cubicBezTo>
                  <a:cubicBezTo>
                    <a:pt x="1526" y="56"/>
                    <a:pt x="1446" y="1"/>
                    <a:pt x="1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1"/>
            <p:cNvSpPr/>
            <p:nvPr/>
          </p:nvSpPr>
          <p:spPr>
            <a:xfrm rot="2700000">
              <a:off x="782094" y="2302360"/>
              <a:ext cx="159507" cy="92585"/>
            </a:xfrm>
            <a:custGeom>
              <a:avLst/>
              <a:gdLst/>
              <a:ahLst/>
              <a:cxnLst/>
              <a:rect l="l" t="t" r="r" b="b"/>
              <a:pathLst>
                <a:path w="3232" h="1876" extrusionOk="0">
                  <a:moveTo>
                    <a:pt x="101" y="1"/>
                  </a:moveTo>
                  <a:cubicBezTo>
                    <a:pt x="34" y="67"/>
                    <a:pt x="1" y="201"/>
                    <a:pt x="67" y="234"/>
                  </a:cubicBezTo>
                  <a:cubicBezTo>
                    <a:pt x="668" y="368"/>
                    <a:pt x="1201" y="568"/>
                    <a:pt x="1702" y="801"/>
                  </a:cubicBezTo>
                  <a:cubicBezTo>
                    <a:pt x="2202" y="1102"/>
                    <a:pt x="2602" y="1569"/>
                    <a:pt x="3103" y="1869"/>
                  </a:cubicBezTo>
                  <a:cubicBezTo>
                    <a:pt x="3116" y="1873"/>
                    <a:pt x="3129" y="1875"/>
                    <a:pt x="3140" y="1875"/>
                  </a:cubicBezTo>
                  <a:cubicBezTo>
                    <a:pt x="3211" y="1875"/>
                    <a:pt x="3232" y="1793"/>
                    <a:pt x="3203" y="1735"/>
                  </a:cubicBezTo>
                  <a:cubicBezTo>
                    <a:pt x="2502" y="801"/>
                    <a:pt x="1235" y="268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1"/>
            <p:cNvSpPr/>
            <p:nvPr/>
          </p:nvSpPr>
          <p:spPr>
            <a:xfrm rot="2700000">
              <a:off x="896588" y="2540101"/>
              <a:ext cx="49451" cy="283086"/>
            </a:xfrm>
            <a:custGeom>
              <a:avLst/>
              <a:gdLst/>
              <a:ahLst/>
              <a:cxnLst/>
              <a:rect l="l" t="t" r="r" b="b"/>
              <a:pathLst>
                <a:path w="1002" h="5736" extrusionOk="0">
                  <a:moveTo>
                    <a:pt x="952" y="0"/>
                  </a:moveTo>
                  <a:cubicBezTo>
                    <a:pt x="928" y="0"/>
                    <a:pt x="898" y="17"/>
                    <a:pt x="868" y="47"/>
                  </a:cubicBezTo>
                  <a:cubicBezTo>
                    <a:pt x="134" y="1614"/>
                    <a:pt x="1" y="3949"/>
                    <a:pt x="501" y="5651"/>
                  </a:cubicBezTo>
                  <a:cubicBezTo>
                    <a:pt x="516" y="5709"/>
                    <a:pt x="556" y="5735"/>
                    <a:pt x="594" y="5735"/>
                  </a:cubicBezTo>
                  <a:cubicBezTo>
                    <a:pt x="642" y="5735"/>
                    <a:pt x="687" y="5692"/>
                    <a:pt x="668" y="5617"/>
                  </a:cubicBezTo>
                  <a:cubicBezTo>
                    <a:pt x="368" y="4483"/>
                    <a:pt x="434" y="3449"/>
                    <a:pt x="601" y="2315"/>
                  </a:cubicBezTo>
                  <a:cubicBezTo>
                    <a:pt x="701" y="1581"/>
                    <a:pt x="968" y="814"/>
                    <a:pt x="1001" y="80"/>
                  </a:cubicBezTo>
                  <a:cubicBezTo>
                    <a:pt x="1001" y="25"/>
                    <a:pt x="981" y="0"/>
                    <a:pt x="9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1"/>
            <p:cNvSpPr/>
            <p:nvPr/>
          </p:nvSpPr>
          <p:spPr>
            <a:xfrm rot="2700000">
              <a:off x="685301" y="2688543"/>
              <a:ext cx="172290" cy="77878"/>
            </a:xfrm>
            <a:custGeom>
              <a:avLst/>
              <a:gdLst/>
              <a:ahLst/>
              <a:cxnLst/>
              <a:rect l="l" t="t" r="r" b="b"/>
              <a:pathLst>
                <a:path w="3491" h="1578" extrusionOk="0">
                  <a:moveTo>
                    <a:pt x="234" y="0"/>
                  </a:moveTo>
                  <a:cubicBezTo>
                    <a:pt x="67" y="0"/>
                    <a:pt x="0" y="234"/>
                    <a:pt x="134" y="267"/>
                  </a:cubicBezTo>
                  <a:cubicBezTo>
                    <a:pt x="768" y="401"/>
                    <a:pt x="1401" y="567"/>
                    <a:pt x="2002" y="834"/>
                  </a:cubicBezTo>
                  <a:cubicBezTo>
                    <a:pt x="2469" y="1034"/>
                    <a:pt x="2869" y="1401"/>
                    <a:pt x="3370" y="1568"/>
                  </a:cubicBezTo>
                  <a:cubicBezTo>
                    <a:pt x="3376" y="1574"/>
                    <a:pt x="3385" y="1577"/>
                    <a:pt x="3394" y="1577"/>
                  </a:cubicBezTo>
                  <a:cubicBezTo>
                    <a:pt x="3435" y="1577"/>
                    <a:pt x="3490" y="1528"/>
                    <a:pt x="3436" y="1501"/>
                  </a:cubicBezTo>
                  <a:cubicBezTo>
                    <a:pt x="2869" y="534"/>
                    <a:pt x="1235" y="234"/>
                    <a:pt x="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1"/>
            <p:cNvSpPr/>
            <p:nvPr/>
          </p:nvSpPr>
          <p:spPr>
            <a:xfrm rot="2700000">
              <a:off x="845176" y="2902052"/>
              <a:ext cx="80839" cy="317682"/>
            </a:xfrm>
            <a:custGeom>
              <a:avLst/>
              <a:gdLst/>
              <a:ahLst/>
              <a:cxnLst/>
              <a:rect l="l" t="t" r="r" b="b"/>
              <a:pathLst>
                <a:path w="1638" h="6437" extrusionOk="0">
                  <a:moveTo>
                    <a:pt x="777" y="0"/>
                  </a:moveTo>
                  <a:cubicBezTo>
                    <a:pt x="745" y="0"/>
                    <a:pt x="714" y="8"/>
                    <a:pt x="701" y="22"/>
                  </a:cubicBezTo>
                  <a:cubicBezTo>
                    <a:pt x="0" y="2057"/>
                    <a:pt x="567" y="4392"/>
                    <a:pt x="1368" y="6327"/>
                  </a:cubicBezTo>
                  <a:cubicBezTo>
                    <a:pt x="1398" y="6402"/>
                    <a:pt x="1462" y="6436"/>
                    <a:pt x="1517" y="6436"/>
                  </a:cubicBezTo>
                  <a:cubicBezTo>
                    <a:pt x="1584" y="6436"/>
                    <a:pt x="1638" y="6385"/>
                    <a:pt x="1601" y="6293"/>
                  </a:cubicBezTo>
                  <a:cubicBezTo>
                    <a:pt x="867" y="4192"/>
                    <a:pt x="567" y="2224"/>
                    <a:pt x="867" y="56"/>
                  </a:cubicBezTo>
                  <a:cubicBezTo>
                    <a:pt x="867" y="16"/>
                    <a:pt x="822" y="0"/>
                    <a:pt x="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1"/>
            <p:cNvSpPr/>
            <p:nvPr/>
          </p:nvSpPr>
          <p:spPr>
            <a:xfrm rot="2700000">
              <a:off x="549130" y="3080916"/>
              <a:ext cx="264875" cy="79408"/>
            </a:xfrm>
            <a:custGeom>
              <a:avLst/>
              <a:gdLst/>
              <a:ahLst/>
              <a:cxnLst/>
              <a:rect l="l" t="t" r="r" b="b"/>
              <a:pathLst>
                <a:path w="5367" h="1609" extrusionOk="0">
                  <a:moveTo>
                    <a:pt x="5200" y="0"/>
                  </a:moveTo>
                  <a:cubicBezTo>
                    <a:pt x="3632" y="0"/>
                    <a:pt x="1130" y="167"/>
                    <a:pt x="29" y="1501"/>
                  </a:cubicBezTo>
                  <a:cubicBezTo>
                    <a:pt x="1" y="1530"/>
                    <a:pt x="21" y="1608"/>
                    <a:pt x="91" y="1608"/>
                  </a:cubicBezTo>
                  <a:cubicBezTo>
                    <a:pt x="103" y="1608"/>
                    <a:pt x="115" y="1606"/>
                    <a:pt x="129" y="1601"/>
                  </a:cubicBezTo>
                  <a:cubicBezTo>
                    <a:pt x="1797" y="834"/>
                    <a:pt x="3365" y="334"/>
                    <a:pt x="5266" y="300"/>
                  </a:cubicBezTo>
                  <a:cubicBezTo>
                    <a:pt x="5366" y="267"/>
                    <a:pt x="5366" y="0"/>
                    <a:pt x="52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1"/>
            <p:cNvSpPr/>
            <p:nvPr/>
          </p:nvSpPr>
          <p:spPr>
            <a:xfrm rot="2700000">
              <a:off x="908114" y="3332600"/>
              <a:ext cx="44615" cy="279434"/>
            </a:xfrm>
            <a:custGeom>
              <a:avLst/>
              <a:gdLst/>
              <a:ahLst/>
              <a:cxnLst/>
              <a:rect l="l" t="t" r="r" b="b"/>
              <a:pathLst>
                <a:path w="904" h="5662" extrusionOk="0">
                  <a:moveTo>
                    <a:pt x="736" y="0"/>
                  </a:moveTo>
                  <a:cubicBezTo>
                    <a:pt x="717" y="0"/>
                    <a:pt x="701" y="14"/>
                    <a:pt x="701" y="53"/>
                  </a:cubicBezTo>
                  <a:cubicBezTo>
                    <a:pt x="168" y="1754"/>
                    <a:pt x="1" y="3889"/>
                    <a:pt x="635" y="5590"/>
                  </a:cubicBezTo>
                  <a:cubicBezTo>
                    <a:pt x="666" y="5637"/>
                    <a:pt x="733" y="5662"/>
                    <a:pt x="789" y="5662"/>
                  </a:cubicBezTo>
                  <a:cubicBezTo>
                    <a:pt x="854" y="5662"/>
                    <a:pt x="904" y="5628"/>
                    <a:pt x="868" y="5557"/>
                  </a:cubicBezTo>
                  <a:cubicBezTo>
                    <a:pt x="802" y="4656"/>
                    <a:pt x="635" y="3722"/>
                    <a:pt x="635" y="2822"/>
                  </a:cubicBezTo>
                  <a:cubicBezTo>
                    <a:pt x="635" y="1888"/>
                    <a:pt x="768" y="987"/>
                    <a:pt x="802" y="53"/>
                  </a:cubicBezTo>
                  <a:cubicBezTo>
                    <a:pt x="802" y="33"/>
                    <a:pt x="765" y="0"/>
                    <a:pt x="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1"/>
            <p:cNvSpPr/>
            <p:nvPr/>
          </p:nvSpPr>
          <p:spPr>
            <a:xfrm rot="2700000">
              <a:off x="599766" y="3478239"/>
              <a:ext cx="230920" cy="138878"/>
            </a:xfrm>
            <a:custGeom>
              <a:avLst/>
              <a:gdLst/>
              <a:ahLst/>
              <a:cxnLst/>
              <a:rect l="l" t="t" r="r" b="b"/>
              <a:pathLst>
                <a:path w="4679" h="2814" extrusionOk="0">
                  <a:moveTo>
                    <a:pt x="4423" y="1"/>
                  </a:moveTo>
                  <a:cubicBezTo>
                    <a:pt x="4413" y="1"/>
                    <a:pt x="4403" y="1"/>
                    <a:pt x="4392" y="3"/>
                  </a:cubicBezTo>
                  <a:cubicBezTo>
                    <a:pt x="2691" y="270"/>
                    <a:pt x="1223" y="1471"/>
                    <a:pt x="56" y="2672"/>
                  </a:cubicBezTo>
                  <a:cubicBezTo>
                    <a:pt x="1" y="2754"/>
                    <a:pt x="36" y="2814"/>
                    <a:pt x="88" y="2814"/>
                  </a:cubicBezTo>
                  <a:cubicBezTo>
                    <a:pt x="99" y="2814"/>
                    <a:pt x="111" y="2811"/>
                    <a:pt x="123" y="2805"/>
                  </a:cubicBezTo>
                  <a:cubicBezTo>
                    <a:pt x="1590" y="1938"/>
                    <a:pt x="2758" y="837"/>
                    <a:pt x="4426" y="303"/>
                  </a:cubicBezTo>
                  <a:cubicBezTo>
                    <a:pt x="4679" y="272"/>
                    <a:pt x="4602" y="1"/>
                    <a:pt x="4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1"/>
            <p:cNvSpPr/>
            <p:nvPr/>
          </p:nvSpPr>
          <p:spPr>
            <a:xfrm rot="2700000">
              <a:off x="1021975" y="3693356"/>
              <a:ext cx="96632" cy="329576"/>
            </a:xfrm>
            <a:custGeom>
              <a:avLst/>
              <a:gdLst/>
              <a:ahLst/>
              <a:cxnLst/>
              <a:rect l="l" t="t" r="r" b="b"/>
              <a:pathLst>
                <a:path w="1958" h="6678" extrusionOk="0">
                  <a:moveTo>
                    <a:pt x="573" y="1"/>
                  </a:moveTo>
                  <a:cubicBezTo>
                    <a:pt x="553" y="1"/>
                    <a:pt x="535" y="11"/>
                    <a:pt x="535" y="39"/>
                  </a:cubicBezTo>
                  <a:cubicBezTo>
                    <a:pt x="1" y="2241"/>
                    <a:pt x="968" y="4576"/>
                    <a:pt x="1702" y="6644"/>
                  </a:cubicBezTo>
                  <a:cubicBezTo>
                    <a:pt x="1724" y="6666"/>
                    <a:pt x="1761" y="6677"/>
                    <a:pt x="1800" y="6677"/>
                  </a:cubicBezTo>
                  <a:cubicBezTo>
                    <a:pt x="1876" y="6677"/>
                    <a:pt x="1958" y="6633"/>
                    <a:pt x="1936" y="6544"/>
                  </a:cubicBezTo>
                  <a:cubicBezTo>
                    <a:pt x="1135" y="4375"/>
                    <a:pt x="635" y="2374"/>
                    <a:pt x="635" y="39"/>
                  </a:cubicBezTo>
                  <a:cubicBezTo>
                    <a:pt x="635" y="20"/>
                    <a:pt x="601" y="1"/>
                    <a:pt x="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1"/>
            <p:cNvSpPr/>
            <p:nvPr/>
          </p:nvSpPr>
          <p:spPr>
            <a:xfrm rot="2700000">
              <a:off x="717030" y="3887247"/>
              <a:ext cx="250760" cy="174560"/>
            </a:xfrm>
            <a:custGeom>
              <a:avLst/>
              <a:gdLst/>
              <a:ahLst/>
              <a:cxnLst/>
              <a:rect l="l" t="t" r="r" b="b"/>
              <a:pathLst>
                <a:path w="5081" h="3537" extrusionOk="0">
                  <a:moveTo>
                    <a:pt x="4989" y="1"/>
                  </a:moveTo>
                  <a:cubicBezTo>
                    <a:pt x="4980" y="1"/>
                    <a:pt x="4971" y="3"/>
                    <a:pt x="4961" y="7"/>
                  </a:cubicBezTo>
                  <a:cubicBezTo>
                    <a:pt x="3260" y="541"/>
                    <a:pt x="858" y="1742"/>
                    <a:pt x="24" y="3410"/>
                  </a:cubicBezTo>
                  <a:cubicBezTo>
                    <a:pt x="0" y="3482"/>
                    <a:pt x="28" y="3537"/>
                    <a:pt x="83" y="3537"/>
                  </a:cubicBezTo>
                  <a:cubicBezTo>
                    <a:pt x="105" y="3537"/>
                    <a:pt x="130" y="3528"/>
                    <a:pt x="158" y="3510"/>
                  </a:cubicBezTo>
                  <a:cubicBezTo>
                    <a:pt x="858" y="2876"/>
                    <a:pt x="1459" y="2176"/>
                    <a:pt x="2259" y="1642"/>
                  </a:cubicBezTo>
                  <a:cubicBezTo>
                    <a:pt x="3093" y="1041"/>
                    <a:pt x="4027" y="508"/>
                    <a:pt x="4995" y="107"/>
                  </a:cubicBezTo>
                  <a:cubicBezTo>
                    <a:pt x="5081" y="79"/>
                    <a:pt x="504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1"/>
            <p:cNvSpPr/>
            <p:nvPr/>
          </p:nvSpPr>
          <p:spPr>
            <a:xfrm rot="2700000">
              <a:off x="1255982" y="4084846"/>
              <a:ext cx="67070" cy="249082"/>
            </a:xfrm>
            <a:custGeom>
              <a:avLst/>
              <a:gdLst/>
              <a:ahLst/>
              <a:cxnLst/>
              <a:rect l="l" t="t" r="r" b="b"/>
              <a:pathLst>
                <a:path w="1359" h="5047" extrusionOk="0">
                  <a:moveTo>
                    <a:pt x="101" y="1"/>
                  </a:moveTo>
                  <a:cubicBezTo>
                    <a:pt x="51" y="1"/>
                    <a:pt x="1" y="34"/>
                    <a:pt x="1" y="101"/>
                  </a:cubicBezTo>
                  <a:cubicBezTo>
                    <a:pt x="134" y="1602"/>
                    <a:pt x="201" y="3803"/>
                    <a:pt x="1202" y="5004"/>
                  </a:cubicBezTo>
                  <a:cubicBezTo>
                    <a:pt x="1212" y="5035"/>
                    <a:pt x="1231" y="5047"/>
                    <a:pt x="1252" y="5047"/>
                  </a:cubicBezTo>
                  <a:cubicBezTo>
                    <a:pt x="1301" y="5047"/>
                    <a:pt x="1358" y="4984"/>
                    <a:pt x="1335" y="4937"/>
                  </a:cubicBezTo>
                  <a:cubicBezTo>
                    <a:pt x="1135" y="4170"/>
                    <a:pt x="801" y="3503"/>
                    <a:pt x="634" y="2769"/>
                  </a:cubicBezTo>
                  <a:cubicBezTo>
                    <a:pt x="401" y="1869"/>
                    <a:pt x="301" y="968"/>
                    <a:pt x="201" y="101"/>
                  </a:cubicBezTo>
                  <a:cubicBezTo>
                    <a:pt x="201" y="34"/>
                    <a:pt x="151" y="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1"/>
            <p:cNvSpPr/>
            <p:nvPr/>
          </p:nvSpPr>
          <p:spPr>
            <a:xfrm rot="2700000">
              <a:off x="1013894" y="4262377"/>
              <a:ext cx="153240" cy="182308"/>
            </a:xfrm>
            <a:custGeom>
              <a:avLst/>
              <a:gdLst/>
              <a:ahLst/>
              <a:cxnLst/>
              <a:rect l="l" t="t" r="r" b="b"/>
              <a:pathLst>
                <a:path w="3105" h="3694" extrusionOk="0">
                  <a:moveTo>
                    <a:pt x="2937" y="1"/>
                  </a:moveTo>
                  <a:cubicBezTo>
                    <a:pt x="2911" y="1"/>
                    <a:pt x="2884" y="14"/>
                    <a:pt x="2861" y="45"/>
                  </a:cubicBezTo>
                  <a:cubicBezTo>
                    <a:pt x="1860" y="1079"/>
                    <a:pt x="459" y="2113"/>
                    <a:pt x="25" y="3581"/>
                  </a:cubicBezTo>
                  <a:cubicBezTo>
                    <a:pt x="0" y="3656"/>
                    <a:pt x="50" y="3693"/>
                    <a:pt x="119" y="3693"/>
                  </a:cubicBezTo>
                  <a:cubicBezTo>
                    <a:pt x="142" y="3693"/>
                    <a:pt x="167" y="3689"/>
                    <a:pt x="192" y="3681"/>
                  </a:cubicBezTo>
                  <a:cubicBezTo>
                    <a:pt x="659" y="3081"/>
                    <a:pt x="1026" y="2447"/>
                    <a:pt x="1526" y="1913"/>
                  </a:cubicBezTo>
                  <a:cubicBezTo>
                    <a:pt x="2027" y="1379"/>
                    <a:pt x="2560" y="846"/>
                    <a:pt x="3027" y="245"/>
                  </a:cubicBezTo>
                  <a:cubicBezTo>
                    <a:pt x="3104" y="143"/>
                    <a:pt x="3024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1"/>
            <p:cNvSpPr/>
            <p:nvPr/>
          </p:nvSpPr>
          <p:spPr>
            <a:xfrm rot="2700000">
              <a:off x="770047" y="4388017"/>
              <a:ext cx="8242" cy="8291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67" y="1"/>
                  </a:moveTo>
                  <a:cubicBezTo>
                    <a:pt x="0" y="34"/>
                    <a:pt x="0" y="168"/>
                    <a:pt x="67" y="168"/>
                  </a:cubicBezTo>
                  <a:cubicBezTo>
                    <a:pt x="167" y="168"/>
                    <a:pt x="167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1"/>
            <p:cNvSpPr/>
            <p:nvPr/>
          </p:nvSpPr>
          <p:spPr>
            <a:xfrm rot="2700000">
              <a:off x="784581" y="4351448"/>
              <a:ext cx="44467" cy="67366"/>
            </a:xfrm>
            <a:custGeom>
              <a:avLst/>
              <a:gdLst/>
              <a:ahLst/>
              <a:cxnLst/>
              <a:rect l="l" t="t" r="r" b="b"/>
              <a:pathLst>
                <a:path w="901" h="1365" extrusionOk="0">
                  <a:moveTo>
                    <a:pt x="801" y="0"/>
                  </a:moveTo>
                  <a:cubicBezTo>
                    <a:pt x="334" y="134"/>
                    <a:pt x="33" y="768"/>
                    <a:pt x="0" y="1235"/>
                  </a:cubicBezTo>
                  <a:cubicBezTo>
                    <a:pt x="0" y="1323"/>
                    <a:pt x="47" y="1364"/>
                    <a:pt x="95" y="1364"/>
                  </a:cubicBezTo>
                  <a:cubicBezTo>
                    <a:pt x="139" y="1364"/>
                    <a:pt x="184" y="1331"/>
                    <a:pt x="200" y="1268"/>
                  </a:cubicBezTo>
                  <a:cubicBezTo>
                    <a:pt x="300" y="1034"/>
                    <a:pt x="334" y="834"/>
                    <a:pt x="500" y="601"/>
                  </a:cubicBezTo>
                  <a:lnTo>
                    <a:pt x="867" y="100"/>
                  </a:lnTo>
                  <a:cubicBezTo>
                    <a:pt x="901" y="67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1"/>
            <p:cNvSpPr/>
            <p:nvPr/>
          </p:nvSpPr>
          <p:spPr>
            <a:xfrm rot="2700000">
              <a:off x="788423" y="4371616"/>
              <a:ext cx="41703" cy="69291"/>
            </a:xfrm>
            <a:custGeom>
              <a:avLst/>
              <a:gdLst/>
              <a:ahLst/>
              <a:cxnLst/>
              <a:rect l="l" t="t" r="r" b="b"/>
              <a:pathLst>
                <a:path w="845" h="1404" extrusionOk="0">
                  <a:moveTo>
                    <a:pt x="707" y="0"/>
                  </a:moveTo>
                  <a:cubicBezTo>
                    <a:pt x="667" y="0"/>
                    <a:pt x="626" y="26"/>
                    <a:pt x="601" y="86"/>
                  </a:cubicBezTo>
                  <a:cubicBezTo>
                    <a:pt x="468" y="286"/>
                    <a:pt x="335" y="520"/>
                    <a:pt x="201" y="786"/>
                  </a:cubicBezTo>
                  <a:cubicBezTo>
                    <a:pt x="134" y="953"/>
                    <a:pt x="1" y="1187"/>
                    <a:pt x="168" y="1354"/>
                  </a:cubicBezTo>
                  <a:cubicBezTo>
                    <a:pt x="168" y="1387"/>
                    <a:pt x="176" y="1404"/>
                    <a:pt x="193" y="1404"/>
                  </a:cubicBezTo>
                  <a:cubicBezTo>
                    <a:pt x="209" y="1404"/>
                    <a:pt x="234" y="1387"/>
                    <a:pt x="268" y="1354"/>
                  </a:cubicBezTo>
                  <a:cubicBezTo>
                    <a:pt x="435" y="1287"/>
                    <a:pt x="435" y="1053"/>
                    <a:pt x="468" y="953"/>
                  </a:cubicBezTo>
                  <a:cubicBezTo>
                    <a:pt x="535" y="686"/>
                    <a:pt x="668" y="453"/>
                    <a:pt x="802" y="186"/>
                  </a:cubicBezTo>
                  <a:cubicBezTo>
                    <a:pt x="844" y="80"/>
                    <a:pt x="778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1"/>
            <p:cNvSpPr/>
            <p:nvPr/>
          </p:nvSpPr>
          <p:spPr>
            <a:xfrm rot="2700000">
              <a:off x="804405" y="4407561"/>
              <a:ext cx="35040" cy="69883"/>
            </a:xfrm>
            <a:custGeom>
              <a:avLst/>
              <a:gdLst/>
              <a:ahLst/>
              <a:cxnLst/>
              <a:rect l="l" t="t" r="r" b="b"/>
              <a:pathLst>
                <a:path w="710" h="1416" extrusionOk="0">
                  <a:moveTo>
                    <a:pt x="569" y="0"/>
                  </a:moveTo>
                  <a:cubicBezTo>
                    <a:pt x="523" y="0"/>
                    <a:pt x="471" y="25"/>
                    <a:pt x="434" y="88"/>
                  </a:cubicBezTo>
                  <a:cubicBezTo>
                    <a:pt x="334" y="288"/>
                    <a:pt x="234" y="488"/>
                    <a:pt x="167" y="688"/>
                  </a:cubicBezTo>
                  <a:cubicBezTo>
                    <a:pt x="67" y="921"/>
                    <a:pt x="0" y="1155"/>
                    <a:pt x="67" y="1322"/>
                  </a:cubicBezTo>
                  <a:cubicBezTo>
                    <a:pt x="86" y="1380"/>
                    <a:pt x="128" y="1416"/>
                    <a:pt x="166" y="1416"/>
                  </a:cubicBezTo>
                  <a:cubicBezTo>
                    <a:pt x="194" y="1416"/>
                    <a:pt x="220" y="1397"/>
                    <a:pt x="234" y="1355"/>
                  </a:cubicBezTo>
                  <a:cubicBezTo>
                    <a:pt x="367" y="1255"/>
                    <a:pt x="367" y="1022"/>
                    <a:pt x="400" y="821"/>
                  </a:cubicBezTo>
                  <a:cubicBezTo>
                    <a:pt x="434" y="588"/>
                    <a:pt x="567" y="354"/>
                    <a:pt x="667" y="154"/>
                  </a:cubicBezTo>
                  <a:cubicBezTo>
                    <a:pt x="709" y="71"/>
                    <a:pt x="646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1"/>
            <p:cNvSpPr/>
            <p:nvPr/>
          </p:nvSpPr>
          <p:spPr>
            <a:xfrm rot="2700000">
              <a:off x="1495764" y="3861848"/>
              <a:ext cx="23097" cy="66922"/>
            </a:xfrm>
            <a:custGeom>
              <a:avLst/>
              <a:gdLst/>
              <a:ahLst/>
              <a:cxnLst/>
              <a:rect l="l" t="t" r="r" b="b"/>
              <a:pathLst>
                <a:path w="468" h="1356" extrusionOk="0">
                  <a:moveTo>
                    <a:pt x="337" y="0"/>
                  </a:moveTo>
                  <a:cubicBezTo>
                    <a:pt x="294" y="0"/>
                    <a:pt x="250" y="25"/>
                    <a:pt x="234" y="72"/>
                  </a:cubicBezTo>
                  <a:cubicBezTo>
                    <a:pt x="134" y="438"/>
                    <a:pt x="1" y="939"/>
                    <a:pt x="167" y="1306"/>
                  </a:cubicBezTo>
                  <a:cubicBezTo>
                    <a:pt x="167" y="1339"/>
                    <a:pt x="192" y="1356"/>
                    <a:pt x="222" y="1356"/>
                  </a:cubicBezTo>
                  <a:cubicBezTo>
                    <a:pt x="251" y="1356"/>
                    <a:pt x="284" y="1339"/>
                    <a:pt x="301" y="1306"/>
                  </a:cubicBezTo>
                  <a:cubicBezTo>
                    <a:pt x="468" y="939"/>
                    <a:pt x="401" y="472"/>
                    <a:pt x="434" y="105"/>
                  </a:cubicBezTo>
                  <a:cubicBezTo>
                    <a:pt x="434" y="33"/>
                    <a:pt x="38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1"/>
            <p:cNvSpPr/>
            <p:nvPr/>
          </p:nvSpPr>
          <p:spPr>
            <a:xfrm rot="2700000">
              <a:off x="1525137" y="3901692"/>
              <a:ext cx="18162" cy="52215"/>
            </a:xfrm>
            <a:custGeom>
              <a:avLst/>
              <a:gdLst/>
              <a:ahLst/>
              <a:cxnLst/>
              <a:rect l="l" t="t" r="r" b="b"/>
              <a:pathLst>
                <a:path w="368" h="1058" extrusionOk="0">
                  <a:moveTo>
                    <a:pt x="267" y="1"/>
                  </a:moveTo>
                  <a:cubicBezTo>
                    <a:pt x="217" y="1"/>
                    <a:pt x="167" y="26"/>
                    <a:pt x="167" y="76"/>
                  </a:cubicBezTo>
                  <a:cubicBezTo>
                    <a:pt x="167" y="243"/>
                    <a:pt x="100" y="410"/>
                    <a:pt x="67" y="576"/>
                  </a:cubicBezTo>
                  <a:cubicBezTo>
                    <a:pt x="34" y="710"/>
                    <a:pt x="0" y="877"/>
                    <a:pt x="34" y="1010"/>
                  </a:cubicBezTo>
                  <a:cubicBezTo>
                    <a:pt x="34" y="1034"/>
                    <a:pt x="67" y="1057"/>
                    <a:pt x="110" y="1057"/>
                  </a:cubicBezTo>
                  <a:cubicBezTo>
                    <a:pt x="128" y="1057"/>
                    <a:pt x="148" y="1053"/>
                    <a:pt x="167" y="1043"/>
                  </a:cubicBezTo>
                  <a:cubicBezTo>
                    <a:pt x="267" y="910"/>
                    <a:pt x="267" y="743"/>
                    <a:pt x="334" y="576"/>
                  </a:cubicBezTo>
                  <a:cubicBezTo>
                    <a:pt x="367" y="410"/>
                    <a:pt x="367" y="243"/>
                    <a:pt x="367" y="76"/>
                  </a:cubicBezTo>
                  <a:cubicBezTo>
                    <a:pt x="367" y="26"/>
                    <a:pt x="317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1"/>
            <p:cNvSpPr/>
            <p:nvPr/>
          </p:nvSpPr>
          <p:spPr>
            <a:xfrm rot="2700000">
              <a:off x="1545398" y="3937600"/>
              <a:ext cx="28032" cy="51031"/>
            </a:xfrm>
            <a:custGeom>
              <a:avLst/>
              <a:gdLst/>
              <a:ahLst/>
              <a:cxnLst/>
              <a:rect l="l" t="t" r="r" b="b"/>
              <a:pathLst>
                <a:path w="568" h="1034" extrusionOk="0">
                  <a:moveTo>
                    <a:pt x="371" y="0"/>
                  </a:moveTo>
                  <a:cubicBezTo>
                    <a:pt x="322" y="0"/>
                    <a:pt x="279" y="26"/>
                    <a:pt x="267" y="86"/>
                  </a:cubicBezTo>
                  <a:cubicBezTo>
                    <a:pt x="167" y="353"/>
                    <a:pt x="1" y="720"/>
                    <a:pt x="134" y="986"/>
                  </a:cubicBezTo>
                  <a:cubicBezTo>
                    <a:pt x="134" y="1010"/>
                    <a:pt x="167" y="1034"/>
                    <a:pt x="210" y="1034"/>
                  </a:cubicBezTo>
                  <a:cubicBezTo>
                    <a:pt x="228" y="1034"/>
                    <a:pt x="248" y="1030"/>
                    <a:pt x="267" y="1020"/>
                  </a:cubicBezTo>
                  <a:cubicBezTo>
                    <a:pt x="468" y="853"/>
                    <a:pt x="501" y="419"/>
                    <a:pt x="568" y="186"/>
                  </a:cubicBezTo>
                  <a:cubicBezTo>
                    <a:pt x="568" y="79"/>
                    <a:pt x="459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1"/>
            <p:cNvSpPr/>
            <p:nvPr/>
          </p:nvSpPr>
          <p:spPr>
            <a:xfrm rot="2700000">
              <a:off x="510395" y="3863001"/>
              <a:ext cx="68748" cy="66083"/>
            </a:xfrm>
            <a:custGeom>
              <a:avLst/>
              <a:gdLst/>
              <a:ahLst/>
              <a:cxnLst/>
              <a:rect l="l" t="t" r="r" b="b"/>
              <a:pathLst>
                <a:path w="1393" h="1339" extrusionOk="0">
                  <a:moveTo>
                    <a:pt x="1203" y="0"/>
                  </a:moveTo>
                  <a:cubicBezTo>
                    <a:pt x="1191" y="0"/>
                    <a:pt x="1180" y="2"/>
                    <a:pt x="1168" y="5"/>
                  </a:cubicBezTo>
                  <a:cubicBezTo>
                    <a:pt x="667" y="272"/>
                    <a:pt x="334" y="672"/>
                    <a:pt x="34" y="1139"/>
                  </a:cubicBezTo>
                  <a:cubicBezTo>
                    <a:pt x="0" y="1172"/>
                    <a:pt x="0" y="1206"/>
                    <a:pt x="34" y="1272"/>
                  </a:cubicBezTo>
                  <a:cubicBezTo>
                    <a:pt x="67" y="1306"/>
                    <a:pt x="67" y="1339"/>
                    <a:pt x="167" y="1339"/>
                  </a:cubicBezTo>
                  <a:cubicBezTo>
                    <a:pt x="200" y="1339"/>
                    <a:pt x="234" y="1306"/>
                    <a:pt x="300" y="1272"/>
                  </a:cubicBezTo>
                  <a:cubicBezTo>
                    <a:pt x="534" y="839"/>
                    <a:pt x="867" y="438"/>
                    <a:pt x="1301" y="171"/>
                  </a:cubicBezTo>
                  <a:cubicBezTo>
                    <a:pt x="1392" y="141"/>
                    <a:pt x="1318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1"/>
            <p:cNvSpPr/>
            <p:nvPr/>
          </p:nvSpPr>
          <p:spPr>
            <a:xfrm rot="2700000">
              <a:off x="492654" y="3893630"/>
              <a:ext cx="58236" cy="59124"/>
            </a:xfrm>
            <a:custGeom>
              <a:avLst/>
              <a:gdLst/>
              <a:ahLst/>
              <a:cxnLst/>
              <a:rect l="l" t="t" r="r" b="b"/>
              <a:pathLst>
                <a:path w="1180" h="1198" extrusionOk="0">
                  <a:moveTo>
                    <a:pt x="968" y="1"/>
                  </a:moveTo>
                  <a:cubicBezTo>
                    <a:pt x="946" y="1"/>
                    <a:pt x="923" y="5"/>
                    <a:pt x="902" y="16"/>
                  </a:cubicBezTo>
                  <a:cubicBezTo>
                    <a:pt x="701" y="183"/>
                    <a:pt x="501" y="350"/>
                    <a:pt x="335" y="550"/>
                  </a:cubicBezTo>
                  <a:cubicBezTo>
                    <a:pt x="201" y="683"/>
                    <a:pt x="1" y="950"/>
                    <a:pt x="68" y="1150"/>
                  </a:cubicBezTo>
                  <a:cubicBezTo>
                    <a:pt x="68" y="1174"/>
                    <a:pt x="101" y="1198"/>
                    <a:pt x="144" y="1198"/>
                  </a:cubicBezTo>
                  <a:cubicBezTo>
                    <a:pt x="162" y="1198"/>
                    <a:pt x="182" y="1194"/>
                    <a:pt x="201" y="1184"/>
                  </a:cubicBezTo>
                  <a:cubicBezTo>
                    <a:pt x="401" y="1150"/>
                    <a:pt x="501" y="850"/>
                    <a:pt x="568" y="683"/>
                  </a:cubicBezTo>
                  <a:cubicBezTo>
                    <a:pt x="701" y="483"/>
                    <a:pt x="902" y="317"/>
                    <a:pt x="1068" y="150"/>
                  </a:cubicBezTo>
                  <a:cubicBezTo>
                    <a:pt x="1180" y="122"/>
                    <a:pt x="1082" y="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1"/>
            <p:cNvSpPr/>
            <p:nvPr/>
          </p:nvSpPr>
          <p:spPr>
            <a:xfrm rot="2700000">
              <a:off x="512392" y="3941140"/>
              <a:ext cx="24133" cy="36274"/>
            </a:xfrm>
            <a:custGeom>
              <a:avLst/>
              <a:gdLst/>
              <a:ahLst/>
              <a:cxnLst/>
              <a:rect l="l" t="t" r="r" b="b"/>
              <a:pathLst>
                <a:path w="489" h="735" extrusionOk="0">
                  <a:moveTo>
                    <a:pt x="356" y="1"/>
                  </a:moveTo>
                  <a:cubicBezTo>
                    <a:pt x="317" y="1"/>
                    <a:pt x="280" y="23"/>
                    <a:pt x="267" y="74"/>
                  </a:cubicBezTo>
                  <a:cubicBezTo>
                    <a:pt x="167" y="274"/>
                    <a:pt x="67" y="440"/>
                    <a:pt x="1" y="641"/>
                  </a:cubicBezTo>
                  <a:cubicBezTo>
                    <a:pt x="1" y="699"/>
                    <a:pt x="34" y="734"/>
                    <a:pt x="69" y="734"/>
                  </a:cubicBezTo>
                  <a:cubicBezTo>
                    <a:pt x="94" y="734"/>
                    <a:pt x="120" y="716"/>
                    <a:pt x="134" y="674"/>
                  </a:cubicBezTo>
                  <a:cubicBezTo>
                    <a:pt x="234" y="474"/>
                    <a:pt x="401" y="307"/>
                    <a:pt x="468" y="140"/>
                  </a:cubicBezTo>
                  <a:cubicBezTo>
                    <a:pt x="488" y="58"/>
                    <a:pt x="420" y="1"/>
                    <a:pt x="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1"/>
            <p:cNvSpPr/>
            <p:nvPr/>
          </p:nvSpPr>
          <p:spPr>
            <a:xfrm rot="2700000">
              <a:off x="1251545" y="3563316"/>
              <a:ext cx="21468" cy="71462"/>
            </a:xfrm>
            <a:custGeom>
              <a:avLst/>
              <a:gdLst/>
              <a:ahLst/>
              <a:cxnLst/>
              <a:rect l="l" t="t" r="r" b="b"/>
              <a:pathLst>
                <a:path w="435" h="1448" extrusionOk="0">
                  <a:moveTo>
                    <a:pt x="376" y="1"/>
                  </a:moveTo>
                  <a:cubicBezTo>
                    <a:pt x="343" y="1"/>
                    <a:pt x="301" y="18"/>
                    <a:pt x="301" y="51"/>
                  </a:cubicBezTo>
                  <a:cubicBezTo>
                    <a:pt x="201" y="418"/>
                    <a:pt x="1" y="1085"/>
                    <a:pt x="334" y="1419"/>
                  </a:cubicBezTo>
                  <a:cubicBezTo>
                    <a:pt x="345" y="1439"/>
                    <a:pt x="355" y="1447"/>
                    <a:pt x="364" y="1447"/>
                  </a:cubicBezTo>
                  <a:cubicBezTo>
                    <a:pt x="385" y="1447"/>
                    <a:pt x="401" y="1408"/>
                    <a:pt x="401" y="1385"/>
                  </a:cubicBezTo>
                  <a:cubicBezTo>
                    <a:pt x="434" y="1185"/>
                    <a:pt x="368" y="985"/>
                    <a:pt x="368" y="751"/>
                  </a:cubicBezTo>
                  <a:cubicBezTo>
                    <a:pt x="368" y="518"/>
                    <a:pt x="401" y="318"/>
                    <a:pt x="401" y="51"/>
                  </a:cubicBezTo>
                  <a:cubicBezTo>
                    <a:pt x="434" y="18"/>
                    <a:pt x="409" y="1"/>
                    <a:pt x="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1"/>
            <p:cNvSpPr/>
            <p:nvPr/>
          </p:nvSpPr>
          <p:spPr>
            <a:xfrm rot="2700000">
              <a:off x="1272672" y="3594798"/>
              <a:ext cx="20185" cy="63566"/>
            </a:xfrm>
            <a:custGeom>
              <a:avLst/>
              <a:gdLst/>
              <a:ahLst/>
              <a:cxnLst/>
              <a:rect l="l" t="t" r="r" b="b"/>
              <a:pathLst>
                <a:path w="409" h="1288" extrusionOk="0">
                  <a:moveTo>
                    <a:pt x="265" y="0"/>
                  </a:moveTo>
                  <a:cubicBezTo>
                    <a:pt x="222" y="0"/>
                    <a:pt x="180" y="11"/>
                    <a:pt x="167" y="37"/>
                  </a:cubicBezTo>
                  <a:cubicBezTo>
                    <a:pt x="100" y="237"/>
                    <a:pt x="34" y="404"/>
                    <a:pt x="34" y="604"/>
                  </a:cubicBezTo>
                  <a:cubicBezTo>
                    <a:pt x="0" y="837"/>
                    <a:pt x="0" y="1071"/>
                    <a:pt x="100" y="1238"/>
                  </a:cubicBezTo>
                  <a:cubicBezTo>
                    <a:pt x="100" y="1271"/>
                    <a:pt x="117" y="1288"/>
                    <a:pt x="134" y="1288"/>
                  </a:cubicBezTo>
                  <a:cubicBezTo>
                    <a:pt x="150" y="1288"/>
                    <a:pt x="167" y="1271"/>
                    <a:pt x="167" y="1238"/>
                  </a:cubicBezTo>
                  <a:cubicBezTo>
                    <a:pt x="234" y="1071"/>
                    <a:pt x="200" y="971"/>
                    <a:pt x="234" y="771"/>
                  </a:cubicBezTo>
                  <a:cubicBezTo>
                    <a:pt x="234" y="537"/>
                    <a:pt x="301" y="270"/>
                    <a:pt x="367" y="70"/>
                  </a:cubicBezTo>
                  <a:cubicBezTo>
                    <a:pt x="408" y="29"/>
                    <a:pt x="335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1"/>
            <p:cNvSpPr/>
            <p:nvPr/>
          </p:nvSpPr>
          <p:spPr>
            <a:xfrm rot="2700000">
              <a:off x="1296559" y="3617358"/>
              <a:ext cx="18162" cy="58335"/>
            </a:xfrm>
            <a:custGeom>
              <a:avLst/>
              <a:gdLst/>
              <a:ahLst/>
              <a:cxnLst/>
              <a:rect l="l" t="t" r="r" b="b"/>
              <a:pathLst>
                <a:path w="368" h="1182" extrusionOk="0">
                  <a:moveTo>
                    <a:pt x="272" y="1"/>
                  </a:moveTo>
                  <a:cubicBezTo>
                    <a:pt x="242" y="1"/>
                    <a:pt x="213" y="20"/>
                    <a:pt x="200" y="59"/>
                  </a:cubicBezTo>
                  <a:cubicBezTo>
                    <a:pt x="134" y="393"/>
                    <a:pt x="0" y="793"/>
                    <a:pt x="0" y="1127"/>
                  </a:cubicBezTo>
                  <a:cubicBezTo>
                    <a:pt x="0" y="1166"/>
                    <a:pt x="46" y="1182"/>
                    <a:pt x="91" y="1182"/>
                  </a:cubicBezTo>
                  <a:cubicBezTo>
                    <a:pt x="122" y="1182"/>
                    <a:pt x="153" y="1174"/>
                    <a:pt x="167" y="1160"/>
                  </a:cubicBezTo>
                  <a:cubicBezTo>
                    <a:pt x="300" y="826"/>
                    <a:pt x="300" y="459"/>
                    <a:pt x="367" y="126"/>
                  </a:cubicBezTo>
                  <a:cubicBezTo>
                    <a:pt x="367" y="45"/>
                    <a:pt x="318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1"/>
            <p:cNvSpPr/>
            <p:nvPr/>
          </p:nvSpPr>
          <p:spPr>
            <a:xfrm rot="2700000">
              <a:off x="1121321" y="3173420"/>
              <a:ext cx="18162" cy="86021"/>
            </a:xfrm>
            <a:custGeom>
              <a:avLst/>
              <a:gdLst/>
              <a:ahLst/>
              <a:cxnLst/>
              <a:rect l="l" t="t" r="r" b="b"/>
              <a:pathLst>
                <a:path w="368" h="1743" extrusionOk="0">
                  <a:moveTo>
                    <a:pt x="253" y="0"/>
                  </a:moveTo>
                  <a:cubicBezTo>
                    <a:pt x="210" y="0"/>
                    <a:pt x="167" y="26"/>
                    <a:pt x="167" y="88"/>
                  </a:cubicBezTo>
                  <a:cubicBezTo>
                    <a:pt x="134" y="389"/>
                    <a:pt x="67" y="622"/>
                    <a:pt x="34" y="922"/>
                  </a:cubicBezTo>
                  <a:cubicBezTo>
                    <a:pt x="34" y="1156"/>
                    <a:pt x="0" y="1489"/>
                    <a:pt x="167" y="1723"/>
                  </a:cubicBezTo>
                  <a:cubicBezTo>
                    <a:pt x="179" y="1735"/>
                    <a:pt x="200" y="1743"/>
                    <a:pt x="224" y="1743"/>
                  </a:cubicBezTo>
                  <a:cubicBezTo>
                    <a:pt x="265" y="1743"/>
                    <a:pt x="313" y="1720"/>
                    <a:pt x="334" y="1656"/>
                  </a:cubicBezTo>
                  <a:cubicBezTo>
                    <a:pt x="367" y="1423"/>
                    <a:pt x="300" y="1156"/>
                    <a:pt x="300" y="922"/>
                  </a:cubicBezTo>
                  <a:cubicBezTo>
                    <a:pt x="300" y="622"/>
                    <a:pt x="334" y="355"/>
                    <a:pt x="334" y="88"/>
                  </a:cubicBezTo>
                  <a:cubicBezTo>
                    <a:pt x="352" y="35"/>
                    <a:pt x="30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1"/>
            <p:cNvSpPr/>
            <p:nvPr/>
          </p:nvSpPr>
          <p:spPr>
            <a:xfrm rot="2700000">
              <a:off x="1135220" y="3207174"/>
              <a:ext cx="23097" cy="71907"/>
            </a:xfrm>
            <a:custGeom>
              <a:avLst/>
              <a:gdLst/>
              <a:ahLst/>
              <a:cxnLst/>
              <a:rect l="l" t="t" r="r" b="b"/>
              <a:pathLst>
                <a:path w="468" h="1457" extrusionOk="0">
                  <a:moveTo>
                    <a:pt x="332" y="1"/>
                  </a:moveTo>
                  <a:cubicBezTo>
                    <a:pt x="288" y="1"/>
                    <a:pt x="247" y="30"/>
                    <a:pt x="234" y="98"/>
                  </a:cubicBezTo>
                  <a:cubicBezTo>
                    <a:pt x="134" y="298"/>
                    <a:pt x="100" y="498"/>
                    <a:pt x="100" y="765"/>
                  </a:cubicBezTo>
                  <a:cubicBezTo>
                    <a:pt x="67" y="965"/>
                    <a:pt x="0" y="1265"/>
                    <a:pt x="134" y="1432"/>
                  </a:cubicBezTo>
                  <a:cubicBezTo>
                    <a:pt x="150" y="1449"/>
                    <a:pt x="167" y="1457"/>
                    <a:pt x="188" y="1457"/>
                  </a:cubicBezTo>
                  <a:cubicBezTo>
                    <a:pt x="209" y="1457"/>
                    <a:pt x="234" y="1449"/>
                    <a:pt x="267" y="1432"/>
                  </a:cubicBezTo>
                  <a:cubicBezTo>
                    <a:pt x="334" y="1298"/>
                    <a:pt x="334" y="1132"/>
                    <a:pt x="334" y="965"/>
                  </a:cubicBezTo>
                  <a:cubicBezTo>
                    <a:pt x="334" y="698"/>
                    <a:pt x="367" y="431"/>
                    <a:pt x="467" y="164"/>
                  </a:cubicBezTo>
                  <a:cubicBezTo>
                    <a:pt x="467" y="65"/>
                    <a:pt x="396" y="1"/>
                    <a:pt x="3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1"/>
            <p:cNvSpPr/>
            <p:nvPr/>
          </p:nvSpPr>
          <p:spPr>
            <a:xfrm rot="2700000">
              <a:off x="1154834" y="3229660"/>
              <a:ext cx="18557" cy="55620"/>
            </a:xfrm>
            <a:custGeom>
              <a:avLst/>
              <a:gdLst/>
              <a:ahLst/>
              <a:cxnLst/>
              <a:rect l="l" t="t" r="r" b="b"/>
              <a:pathLst>
                <a:path w="376" h="1127" extrusionOk="0">
                  <a:moveTo>
                    <a:pt x="301" y="1"/>
                  </a:moveTo>
                  <a:cubicBezTo>
                    <a:pt x="275" y="1"/>
                    <a:pt x="247" y="16"/>
                    <a:pt x="234" y="42"/>
                  </a:cubicBezTo>
                  <a:cubicBezTo>
                    <a:pt x="167" y="242"/>
                    <a:pt x="134" y="409"/>
                    <a:pt x="101" y="643"/>
                  </a:cubicBezTo>
                  <a:cubicBezTo>
                    <a:pt x="67" y="776"/>
                    <a:pt x="1" y="910"/>
                    <a:pt x="101" y="1076"/>
                  </a:cubicBezTo>
                  <a:cubicBezTo>
                    <a:pt x="101" y="1110"/>
                    <a:pt x="117" y="1126"/>
                    <a:pt x="134" y="1126"/>
                  </a:cubicBezTo>
                  <a:cubicBezTo>
                    <a:pt x="151" y="1126"/>
                    <a:pt x="167" y="1110"/>
                    <a:pt x="167" y="1076"/>
                  </a:cubicBezTo>
                  <a:cubicBezTo>
                    <a:pt x="268" y="976"/>
                    <a:pt x="234" y="809"/>
                    <a:pt x="268" y="676"/>
                  </a:cubicBezTo>
                  <a:cubicBezTo>
                    <a:pt x="268" y="476"/>
                    <a:pt x="301" y="309"/>
                    <a:pt x="334" y="142"/>
                  </a:cubicBezTo>
                  <a:cubicBezTo>
                    <a:pt x="375" y="40"/>
                    <a:pt x="341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1"/>
            <p:cNvSpPr/>
            <p:nvPr/>
          </p:nvSpPr>
          <p:spPr>
            <a:xfrm rot="2700000">
              <a:off x="415876" y="3466882"/>
              <a:ext cx="45750" cy="46046"/>
            </a:xfrm>
            <a:custGeom>
              <a:avLst/>
              <a:gdLst/>
              <a:ahLst/>
              <a:cxnLst/>
              <a:rect l="l" t="t" r="r" b="b"/>
              <a:pathLst>
                <a:path w="927" h="933" extrusionOk="0">
                  <a:moveTo>
                    <a:pt x="785" y="1"/>
                  </a:moveTo>
                  <a:cubicBezTo>
                    <a:pt x="767" y="1"/>
                    <a:pt x="749" y="10"/>
                    <a:pt x="734" y="32"/>
                  </a:cubicBezTo>
                  <a:cubicBezTo>
                    <a:pt x="567" y="166"/>
                    <a:pt x="434" y="266"/>
                    <a:pt x="300" y="399"/>
                  </a:cubicBezTo>
                  <a:cubicBezTo>
                    <a:pt x="167" y="532"/>
                    <a:pt x="0" y="699"/>
                    <a:pt x="0" y="866"/>
                  </a:cubicBezTo>
                  <a:cubicBezTo>
                    <a:pt x="0" y="899"/>
                    <a:pt x="67" y="933"/>
                    <a:pt x="134" y="933"/>
                  </a:cubicBezTo>
                  <a:cubicBezTo>
                    <a:pt x="300" y="899"/>
                    <a:pt x="334" y="733"/>
                    <a:pt x="467" y="599"/>
                  </a:cubicBezTo>
                  <a:cubicBezTo>
                    <a:pt x="601" y="432"/>
                    <a:pt x="767" y="332"/>
                    <a:pt x="901" y="166"/>
                  </a:cubicBezTo>
                  <a:cubicBezTo>
                    <a:pt x="927" y="114"/>
                    <a:pt x="852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1"/>
            <p:cNvSpPr/>
            <p:nvPr/>
          </p:nvSpPr>
          <p:spPr>
            <a:xfrm rot="2700000">
              <a:off x="420596" y="3493899"/>
              <a:ext cx="46638" cy="43381"/>
            </a:xfrm>
            <a:custGeom>
              <a:avLst/>
              <a:gdLst/>
              <a:ahLst/>
              <a:cxnLst/>
              <a:rect l="l" t="t" r="r" b="b"/>
              <a:pathLst>
                <a:path w="945" h="879" extrusionOk="0">
                  <a:moveTo>
                    <a:pt x="763" y="1"/>
                  </a:moveTo>
                  <a:cubicBezTo>
                    <a:pt x="732" y="1"/>
                    <a:pt x="699" y="14"/>
                    <a:pt x="668" y="45"/>
                  </a:cubicBezTo>
                  <a:cubicBezTo>
                    <a:pt x="534" y="178"/>
                    <a:pt x="401" y="245"/>
                    <a:pt x="301" y="378"/>
                  </a:cubicBezTo>
                  <a:cubicBezTo>
                    <a:pt x="168" y="445"/>
                    <a:pt x="1" y="578"/>
                    <a:pt x="1" y="745"/>
                  </a:cubicBezTo>
                  <a:cubicBezTo>
                    <a:pt x="1" y="779"/>
                    <a:pt x="34" y="879"/>
                    <a:pt x="67" y="879"/>
                  </a:cubicBezTo>
                  <a:cubicBezTo>
                    <a:pt x="234" y="879"/>
                    <a:pt x="334" y="745"/>
                    <a:pt x="468" y="612"/>
                  </a:cubicBezTo>
                  <a:cubicBezTo>
                    <a:pt x="568" y="478"/>
                    <a:pt x="735" y="378"/>
                    <a:pt x="868" y="245"/>
                  </a:cubicBezTo>
                  <a:cubicBezTo>
                    <a:pt x="945" y="142"/>
                    <a:pt x="864" y="1"/>
                    <a:pt x="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1"/>
            <p:cNvSpPr/>
            <p:nvPr/>
          </p:nvSpPr>
          <p:spPr>
            <a:xfrm rot="2700000">
              <a:off x="1115275" y="2791911"/>
              <a:ext cx="27391" cy="73338"/>
            </a:xfrm>
            <a:custGeom>
              <a:avLst/>
              <a:gdLst/>
              <a:ahLst/>
              <a:cxnLst/>
              <a:rect l="l" t="t" r="r" b="b"/>
              <a:pathLst>
                <a:path w="555" h="1486" extrusionOk="0">
                  <a:moveTo>
                    <a:pt x="427" y="1"/>
                  </a:moveTo>
                  <a:cubicBezTo>
                    <a:pt x="386" y="1"/>
                    <a:pt x="347" y="20"/>
                    <a:pt x="334" y="59"/>
                  </a:cubicBezTo>
                  <a:cubicBezTo>
                    <a:pt x="201" y="459"/>
                    <a:pt x="1" y="1026"/>
                    <a:pt x="167" y="1460"/>
                  </a:cubicBezTo>
                  <a:cubicBezTo>
                    <a:pt x="184" y="1477"/>
                    <a:pt x="201" y="1485"/>
                    <a:pt x="222" y="1485"/>
                  </a:cubicBezTo>
                  <a:cubicBezTo>
                    <a:pt x="242" y="1485"/>
                    <a:pt x="267" y="1477"/>
                    <a:pt x="301" y="1460"/>
                  </a:cubicBezTo>
                  <a:cubicBezTo>
                    <a:pt x="367" y="1293"/>
                    <a:pt x="367" y="1060"/>
                    <a:pt x="367" y="860"/>
                  </a:cubicBezTo>
                  <a:cubicBezTo>
                    <a:pt x="401" y="626"/>
                    <a:pt x="434" y="359"/>
                    <a:pt x="534" y="126"/>
                  </a:cubicBezTo>
                  <a:cubicBezTo>
                    <a:pt x="554" y="45"/>
                    <a:pt x="489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1"/>
            <p:cNvSpPr/>
            <p:nvPr/>
          </p:nvSpPr>
          <p:spPr>
            <a:xfrm rot="2700000">
              <a:off x="1127338" y="2819105"/>
              <a:ext cx="24133" cy="63270"/>
            </a:xfrm>
            <a:custGeom>
              <a:avLst/>
              <a:gdLst/>
              <a:ahLst/>
              <a:cxnLst/>
              <a:rect l="l" t="t" r="r" b="b"/>
              <a:pathLst>
                <a:path w="489" h="1282" extrusionOk="0">
                  <a:moveTo>
                    <a:pt x="351" y="0"/>
                  </a:moveTo>
                  <a:cubicBezTo>
                    <a:pt x="306" y="0"/>
                    <a:pt x="260" y="25"/>
                    <a:pt x="234" y="89"/>
                  </a:cubicBezTo>
                  <a:lnTo>
                    <a:pt x="134" y="723"/>
                  </a:lnTo>
                  <a:cubicBezTo>
                    <a:pt x="68" y="890"/>
                    <a:pt x="1" y="1090"/>
                    <a:pt x="68" y="1257"/>
                  </a:cubicBezTo>
                  <a:cubicBezTo>
                    <a:pt x="101" y="1273"/>
                    <a:pt x="126" y="1282"/>
                    <a:pt x="147" y="1282"/>
                  </a:cubicBezTo>
                  <a:cubicBezTo>
                    <a:pt x="168" y="1282"/>
                    <a:pt x="184" y="1273"/>
                    <a:pt x="201" y="1257"/>
                  </a:cubicBezTo>
                  <a:cubicBezTo>
                    <a:pt x="334" y="1123"/>
                    <a:pt x="334" y="923"/>
                    <a:pt x="334" y="756"/>
                  </a:cubicBezTo>
                  <a:lnTo>
                    <a:pt x="468" y="123"/>
                  </a:lnTo>
                  <a:cubicBezTo>
                    <a:pt x="488" y="61"/>
                    <a:pt x="421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"/>
            <p:cNvSpPr/>
            <p:nvPr/>
          </p:nvSpPr>
          <p:spPr>
            <a:xfrm rot="2700000">
              <a:off x="1140407" y="2871738"/>
              <a:ext cx="30451" cy="38199"/>
            </a:xfrm>
            <a:custGeom>
              <a:avLst/>
              <a:gdLst/>
              <a:ahLst/>
              <a:cxnLst/>
              <a:rect l="l" t="t" r="r" b="b"/>
              <a:pathLst>
                <a:path w="617" h="774" extrusionOk="0">
                  <a:moveTo>
                    <a:pt x="504" y="0"/>
                  </a:moveTo>
                  <a:cubicBezTo>
                    <a:pt x="485" y="0"/>
                    <a:pt x="468" y="8"/>
                    <a:pt x="459" y="27"/>
                  </a:cubicBezTo>
                  <a:cubicBezTo>
                    <a:pt x="292" y="261"/>
                    <a:pt x="125" y="461"/>
                    <a:pt x="25" y="661"/>
                  </a:cubicBezTo>
                  <a:cubicBezTo>
                    <a:pt x="0" y="736"/>
                    <a:pt x="69" y="773"/>
                    <a:pt x="119" y="773"/>
                  </a:cubicBezTo>
                  <a:cubicBezTo>
                    <a:pt x="136" y="773"/>
                    <a:pt x="150" y="769"/>
                    <a:pt x="159" y="761"/>
                  </a:cubicBezTo>
                  <a:cubicBezTo>
                    <a:pt x="325" y="594"/>
                    <a:pt x="459" y="327"/>
                    <a:pt x="592" y="127"/>
                  </a:cubicBezTo>
                  <a:cubicBezTo>
                    <a:pt x="616" y="55"/>
                    <a:pt x="554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1"/>
            <p:cNvSpPr/>
            <p:nvPr/>
          </p:nvSpPr>
          <p:spPr>
            <a:xfrm rot="2700000">
              <a:off x="422100" y="2970125"/>
              <a:ext cx="65441" cy="35386"/>
            </a:xfrm>
            <a:custGeom>
              <a:avLst/>
              <a:gdLst/>
              <a:ahLst/>
              <a:cxnLst/>
              <a:rect l="l" t="t" r="r" b="b"/>
              <a:pathLst>
                <a:path w="1326" h="717" extrusionOk="0">
                  <a:moveTo>
                    <a:pt x="1155" y="1"/>
                  </a:moveTo>
                  <a:cubicBezTo>
                    <a:pt x="998" y="1"/>
                    <a:pt x="851" y="61"/>
                    <a:pt x="658" y="143"/>
                  </a:cubicBezTo>
                  <a:cubicBezTo>
                    <a:pt x="425" y="243"/>
                    <a:pt x="225" y="410"/>
                    <a:pt x="58" y="543"/>
                  </a:cubicBezTo>
                  <a:cubicBezTo>
                    <a:pt x="0" y="630"/>
                    <a:pt x="68" y="717"/>
                    <a:pt x="130" y="717"/>
                  </a:cubicBezTo>
                  <a:cubicBezTo>
                    <a:pt x="140" y="717"/>
                    <a:pt x="149" y="715"/>
                    <a:pt x="158" y="710"/>
                  </a:cubicBezTo>
                  <a:cubicBezTo>
                    <a:pt x="325" y="577"/>
                    <a:pt x="558" y="477"/>
                    <a:pt x="759" y="343"/>
                  </a:cubicBezTo>
                  <a:cubicBezTo>
                    <a:pt x="925" y="243"/>
                    <a:pt x="1125" y="243"/>
                    <a:pt x="1292" y="143"/>
                  </a:cubicBezTo>
                  <a:cubicBezTo>
                    <a:pt x="1326" y="76"/>
                    <a:pt x="1292" y="10"/>
                    <a:pt x="1259" y="10"/>
                  </a:cubicBezTo>
                  <a:cubicBezTo>
                    <a:pt x="1223" y="4"/>
                    <a:pt x="118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1"/>
            <p:cNvSpPr/>
            <p:nvPr/>
          </p:nvSpPr>
          <p:spPr>
            <a:xfrm rot="2700000">
              <a:off x="419356" y="2998202"/>
              <a:ext cx="73930" cy="48119"/>
            </a:xfrm>
            <a:custGeom>
              <a:avLst/>
              <a:gdLst/>
              <a:ahLst/>
              <a:cxnLst/>
              <a:rect l="l" t="t" r="r" b="b"/>
              <a:pathLst>
                <a:path w="1498" h="975" extrusionOk="0">
                  <a:moveTo>
                    <a:pt x="1397" y="0"/>
                  </a:moveTo>
                  <a:cubicBezTo>
                    <a:pt x="1163" y="0"/>
                    <a:pt x="897" y="200"/>
                    <a:pt x="696" y="334"/>
                  </a:cubicBezTo>
                  <a:cubicBezTo>
                    <a:pt x="463" y="500"/>
                    <a:pt x="229" y="667"/>
                    <a:pt x="29" y="867"/>
                  </a:cubicBezTo>
                  <a:cubicBezTo>
                    <a:pt x="1" y="896"/>
                    <a:pt x="21" y="974"/>
                    <a:pt x="49" y="974"/>
                  </a:cubicBezTo>
                  <a:cubicBezTo>
                    <a:pt x="53" y="974"/>
                    <a:pt x="58" y="972"/>
                    <a:pt x="63" y="967"/>
                  </a:cubicBezTo>
                  <a:cubicBezTo>
                    <a:pt x="263" y="801"/>
                    <a:pt x="530" y="634"/>
                    <a:pt x="763" y="500"/>
                  </a:cubicBezTo>
                  <a:cubicBezTo>
                    <a:pt x="997" y="367"/>
                    <a:pt x="1264" y="334"/>
                    <a:pt x="1430" y="134"/>
                  </a:cubicBezTo>
                  <a:cubicBezTo>
                    <a:pt x="1497" y="67"/>
                    <a:pt x="1430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1"/>
            <p:cNvSpPr/>
            <p:nvPr/>
          </p:nvSpPr>
          <p:spPr>
            <a:xfrm rot="2700000">
              <a:off x="412753" y="3016249"/>
              <a:ext cx="67070" cy="50586"/>
            </a:xfrm>
            <a:custGeom>
              <a:avLst/>
              <a:gdLst/>
              <a:ahLst/>
              <a:cxnLst/>
              <a:rect l="l" t="t" r="r" b="b"/>
              <a:pathLst>
                <a:path w="1359" h="1025" extrusionOk="0">
                  <a:moveTo>
                    <a:pt x="1282" y="0"/>
                  </a:moveTo>
                  <a:cubicBezTo>
                    <a:pt x="1276" y="0"/>
                    <a:pt x="1269" y="2"/>
                    <a:pt x="1262" y="5"/>
                  </a:cubicBezTo>
                  <a:cubicBezTo>
                    <a:pt x="795" y="172"/>
                    <a:pt x="428" y="606"/>
                    <a:pt x="27" y="839"/>
                  </a:cubicBezTo>
                  <a:cubicBezTo>
                    <a:pt x="0" y="921"/>
                    <a:pt x="39" y="1024"/>
                    <a:pt x="109" y="1024"/>
                  </a:cubicBezTo>
                  <a:cubicBezTo>
                    <a:pt x="125" y="1024"/>
                    <a:pt x="142" y="1019"/>
                    <a:pt x="161" y="1006"/>
                  </a:cubicBezTo>
                  <a:cubicBezTo>
                    <a:pt x="361" y="906"/>
                    <a:pt x="595" y="773"/>
                    <a:pt x="761" y="606"/>
                  </a:cubicBezTo>
                  <a:cubicBezTo>
                    <a:pt x="961" y="472"/>
                    <a:pt x="1162" y="339"/>
                    <a:pt x="1328" y="139"/>
                  </a:cubicBezTo>
                  <a:cubicBezTo>
                    <a:pt x="1358" y="109"/>
                    <a:pt x="1335" y="0"/>
                    <a:pt x="1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1"/>
            <p:cNvSpPr/>
            <p:nvPr/>
          </p:nvSpPr>
          <p:spPr>
            <a:xfrm rot="2700000">
              <a:off x="1054006" y="2524221"/>
              <a:ext cx="27440" cy="51475"/>
            </a:xfrm>
            <a:custGeom>
              <a:avLst/>
              <a:gdLst/>
              <a:ahLst/>
              <a:cxnLst/>
              <a:rect l="l" t="t" r="r" b="b"/>
              <a:pathLst>
                <a:path w="556" h="1043" extrusionOk="0">
                  <a:moveTo>
                    <a:pt x="452" y="1"/>
                  </a:moveTo>
                  <a:cubicBezTo>
                    <a:pt x="422" y="1"/>
                    <a:pt x="391" y="15"/>
                    <a:pt x="367" y="50"/>
                  </a:cubicBezTo>
                  <a:cubicBezTo>
                    <a:pt x="234" y="284"/>
                    <a:pt x="0" y="717"/>
                    <a:pt x="100" y="1017"/>
                  </a:cubicBezTo>
                  <a:cubicBezTo>
                    <a:pt x="100" y="1034"/>
                    <a:pt x="117" y="1042"/>
                    <a:pt x="138" y="1042"/>
                  </a:cubicBezTo>
                  <a:cubicBezTo>
                    <a:pt x="159" y="1042"/>
                    <a:pt x="184" y="1034"/>
                    <a:pt x="201" y="1017"/>
                  </a:cubicBezTo>
                  <a:cubicBezTo>
                    <a:pt x="267" y="884"/>
                    <a:pt x="267" y="717"/>
                    <a:pt x="334" y="584"/>
                  </a:cubicBezTo>
                  <a:cubicBezTo>
                    <a:pt x="367" y="417"/>
                    <a:pt x="434" y="250"/>
                    <a:pt x="534" y="117"/>
                  </a:cubicBezTo>
                  <a:cubicBezTo>
                    <a:pt x="556" y="52"/>
                    <a:pt x="507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1"/>
            <p:cNvSpPr/>
            <p:nvPr/>
          </p:nvSpPr>
          <p:spPr>
            <a:xfrm rot="2700000">
              <a:off x="1065891" y="2544523"/>
              <a:ext cx="24084" cy="46293"/>
            </a:xfrm>
            <a:custGeom>
              <a:avLst/>
              <a:gdLst/>
              <a:ahLst/>
              <a:cxnLst/>
              <a:rect l="l" t="t" r="r" b="b"/>
              <a:pathLst>
                <a:path w="488" h="938" extrusionOk="0">
                  <a:moveTo>
                    <a:pt x="350" y="1"/>
                  </a:moveTo>
                  <a:cubicBezTo>
                    <a:pt x="305" y="1"/>
                    <a:pt x="259" y="26"/>
                    <a:pt x="234" y="90"/>
                  </a:cubicBezTo>
                  <a:lnTo>
                    <a:pt x="100" y="457"/>
                  </a:lnTo>
                  <a:cubicBezTo>
                    <a:pt x="67" y="591"/>
                    <a:pt x="0" y="757"/>
                    <a:pt x="67" y="891"/>
                  </a:cubicBezTo>
                  <a:cubicBezTo>
                    <a:pt x="90" y="914"/>
                    <a:pt x="114" y="938"/>
                    <a:pt x="137" y="938"/>
                  </a:cubicBezTo>
                  <a:cubicBezTo>
                    <a:pt x="147" y="938"/>
                    <a:pt x="157" y="934"/>
                    <a:pt x="167" y="924"/>
                  </a:cubicBezTo>
                  <a:cubicBezTo>
                    <a:pt x="267" y="857"/>
                    <a:pt x="300" y="724"/>
                    <a:pt x="334" y="591"/>
                  </a:cubicBezTo>
                  <a:cubicBezTo>
                    <a:pt x="400" y="424"/>
                    <a:pt x="434" y="290"/>
                    <a:pt x="467" y="124"/>
                  </a:cubicBezTo>
                  <a:cubicBezTo>
                    <a:pt x="487" y="62"/>
                    <a:pt x="42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1"/>
            <p:cNvSpPr/>
            <p:nvPr/>
          </p:nvSpPr>
          <p:spPr>
            <a:xfrm rot="2700000">
              <a:off x="574388" y="2480535"/>
              <a:ext cx="60950" cy="17718"/>
            </a:xfrm>
            <a:custGeom>
              <a:avLst/>
              <a:gdLst/>
              <a:ahLst/>
              <a:cxnLst/>
              <a:rect l="l" t="t" r="r" b="b"/>
              <a:pathLst>
                <a:path w="1235" h="359" extrusionOk="0">
                  <a:moveTo>
                    <a:pt x="576" y="0"/>
                  </a:moveTo>
                  <a:cubicBezTo>
                    <a:pt x="408" y="0"/>
                    <a:pt x="245" y="15"/>
                    <a:pt x="67" y="15"/>
                  </a:cubicBezTo>
                  <a:cubicBezTo>
                    <a:pt x="0" y="82"/>
                    <a:pt x="0" y="249"/>
                    <a:pt x="67" y="249"/>
                  </a:cubicBezTo>
                  <a:cubicBezTo>
                    <a:pt x="267" y="249"/>
                    <a:pt x="501" y="282"/>
                    <a:pt x="701" y="282"/>
                  </a:cubicBezTo>
                  <a:cubicBezTo>
                    <a:pt x="815" y="305"/>
                    <a:pt x="929" y="359"/>
                    <a:pt x="1043" y="359"/>
                  </a:cubicBezTo>
                  <a:cubicBezTo>
                    <a:pt x="1096" y="359"/>
                    <a:pt x="1148" y="347"/>
                    <a:pt x="1201" y="315"/>
                  </a:cubicBezTo>
                  <a:cubicBezTo>
                    <a:pt x="1235" y="315"/>
                    <a:pt x="1235" y="282"/>
                    <a:pt x="1235" y="249"/>
                  </a:cubicBezTo>
                  <a:cubicBezTo>
                    <a:pt x="1168" y="82"/>
                    <a:pt x="1001" y="82"/>
                    <a:pt x="834" y="15"/>
                  </a:cubicBezTo>
                  <a:cubicBezTo>
                    <a:pt x="745" y="4"/>
                    <a:pt x="660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1"/>
            <p:cNvSpPr/>
            <p:nvPr/>
          </p:nvSpPr>
          <p:spPr>
            <a:xfrm rot="2700000">
              <a:off x="595642" y="2466049"/>
              <a:ext cx="54386" cy="24775"/>
            </a:xfrm>
            <a:custGeom>
              <a:avLst/>
              <a:gdLst/>
              <a:ahLst/>
              <a:cxnLst/>
              <a:rect l="l" t="t" r="r" b="b"/>
              <a:pathLst>
                <a:path w="1102" h="502" extrusionOk="0">
                  <a:moveTo>
                    <a:pt x="67" y="1"/>
                  </a:moveTo>
                  <a:cubicBezTo>
                    <a:pt x="0" y="67"/>
                    <a:pt x="0" y="268"/>
                    <a:pt x="100" y="268"/>
                  </a:cubicBezTo>
                  <a:cubicBezTo>
                    <a:pt x="267" y="268"/>
                    <a:pt x="434" y="301"/>
                    <a:pt x="567" y="334"/>
                  </a:cubicBezTo>
                  <a:cubicBezTo>
                    <a:pt x="734" y="401"/>
                    <a:pt x="801" y="501"/>
                    <a:pt x="1001" y="501"/>
                  </a:cubicBezTo>
                  <a:cubicBezTo>
                    <a:pt x="1034" y="501"/>
                    <a:pt x="1101" y="468"/>
                    <a:pt x="1068" y="401"/>
                  </a:cubicBezTo>
                  <a:cubicBezTo>
                    <a:pt x="934" y="67"/>
                    <a:pt x="401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1"/>
            <p:cNvSpPr/>
            <p:nvPr/>
          </p:nvSpPr>
          <p:spPr>
            <a:xfrm rot="2700000">
              <a:off x="620589" y="2452072"/>
              <a:ext cx="51080" cy="24775"/>
            </a:xfrm>
            <a:custGeom>
              <a:avLst/>
              <a:gdLst/>
              <a:ahLst/>
              <a:cxnLst/>
              <a:rect l="l" t="t" r="r" b="b"/>
              <a:pathLst>
                <a:path w="1035" h="502" extrusionOk="0">
                  <a:moveTo>
                    <a:pt x="100" y="1"/>
                  </a:moveTo>
                  <a:cubicBezTo>
                    <a:pt x="0" y="34"/>
                    <a:pt x="0" y="201"/>
                    <a:pt x="100" y="201"/>
                  </a:cubicBezTo>
                  <a:cubicBezTo>
                    <a:pt x="267" y="201"/>
                    <a:pt x="434" y="268"/>
                    <a:pt x="567" y="335"/>
                  </a:cubicBezTo>
                  <a:cubicBezTo>
                    <a:pt x="701" y="368"/>
                    <a:pt x="767" y="501"/>
                    <a:pt x="934" y="501"/>
                  </a:cubicBezTo>
                  <a:cubicBezTo>
                    <a:pt x="1001" y="501"/>
                    <a:pt x="1034" y="468"/>
                    <a:pt x="1034" y="435"/>
                  </a:cubicBezTo>
                  <a:cubicBezTo>
                    <a:pt x="1001" y="101"/>
                    <a:pt x="400" y="1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"/>
            <p:cNvSpPr/>
            <p:nvPr/>
          </p:nvSpPr>
          <p:spPr>
            <a:xfrm rot="2700000">
              <a:off x="1191239" y="2211607"/>
              <a:ext cx="34004" cy="79013"/>
            </a:xfrm>
            <a:custGeom>
              <a:avLst/>
              <a:gdLst/>
              <a:ahLst/>
              <a:cxnLst/>
              <a:rect l="l" t="t" r="r" b="b"/>
              <a:pathLst>
                <a:path w="689" h="1601" extrusionOk="0">
                  <a:moveTo>
                    <a:pt x="556" y="0"/>
                  </a:moveTo>
                  <a:cubicBezTo>
                    <a:pt x="515" y="0"/>
                    <a:pt x="470" y="26"/>
                    <a:pt x="434" y="86"/>
                  </a:cubicBezTo>
                  <a:cubicBezTo>
                    <a:pt x="334" y="320"/>
                    <a:pt x="234" y="586"/>
                    <a:pt x="167" y="820"/>
                  </a:cubicBezTo>
                  <a:cubicBezTo>
                    <a:pt x="67" y="1020"/>
                    <a:pt x="0" y="1320"/>
                    <a:pt x="67" y="1520"/>
                  </a:cubicBezTo>
                  <a:cubicBezTo>
                    <a:pt x="67" y="1569"/>
                    <a:pt x="121" y="1600"/>
                    <a:pt x="163" y="1600"/>
                  </a:cubicBezTo>
                  <a:cubicBezTo>
                    <a:pt x="178" y="1600"/>
                    <a:pt x="192" y="1596"/>
                    <a:pt x="201" y="1587"/>
                  </a:cubicBezTo>
                  <a:cubicBezTo>
                    <a:pt x="334" y="1420"/>
                    <a:pt x="334" y="1187"/>
                    <a:pt x="367" y="987"/>
                  </a:cubicBezTo>
                  <a:cubicBezTo>
                    <a:pt x="434" y="686"/>
                    <a:pt x="534" y="453"/>
                    <a:pt x="668" y="186"/>
                  </a:cubicBezTo>
                  <a:cubicBezTo>
                    <a:pt x="689" y="80"/>
                    <a:pt x="629" y="0"/>
                    <a:pt x="5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 rot="2700000">
              <a:off x="1181543" y="2188026"/>
              <a:ext cx="27292" cy="72992"/>
            </a:xfrm>
            <a:custGeom>
              <a:avLst/>
              <a:gdLst/>
              <a:ahLst/>
              <a:cxnLst/>
              <a:rect l="l" t="t" r="r" b="b"/>
              <a:pathLst>
                <a:path w="553" h="1479" extrusionOk="0">
                  <a:moveTo>
                    <a:pt x="440" y="1"/>
                  </a:moveTo>
                  <a:cubicBezTo>
                    <a:pt x="395" y="1"/>
                    <a:pt x="348" y="27"/>
                    <a:pt x="334" y="86"/>
                  </a:cubicBezTo>
                  <a:cubicBezTo>
                    <a:pt x="200" y="486"/>
                    <a:pt x="0" y="1086"/>
                    <a:pt x="234" y="1453"/>
                  </a:cubicBezTo>
                  <a:cubicBezTo>
                    <a:pt x="250" y="1470"/>
                    <a:pt x="275" y="1478"/>
                    <a:pt x="300" y="1478"/>
                  </a:cubicBezTo>
                  <a:cubicBezTo>
                    <a:pt x="325" y="1478"/>
                    <a:pt x="350" y="1470"/>
                    <a:pt x="367" y="1453"/>
                  </a:cubicBezTo>
                  <a:cubicBezTo>
                    <a:pt x="400" y="1253"/>
                    <a:pt x="400" y="1086"/>
                    <a:pt x="400" y="886"/>
                  </a:cubicBezTo>
                  <a:cubicBezTo>
                    <a:pt x="400" y="619"/>
                    <a:pt x="500" y="386"/>
                    <a:pt x="534" y="119"/>
                  </a:cubicBezTo>
                  <a:cubicBezTo>
                    <a:pt x="552" y="44"/>
                    <a:pt x="498" y="1"/>
                    <a:pt x="4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"/>
            <p:cNvSpPr/>
            <p:nvPr/>
          </p:nvSpPr>
          <p:spPr>
            <a:xfrm rot="2700000">
              <a:off x="679264" y="2096551"/>
              <a:ext cx="81975" cy="31586"/>
            </a:xfrm>
            <a:custGeom>
              <a:avLst/>
              <a:gdLst/>
              <a:ahLst/>
              <a:cxnLst/>
              <a:rect l="l" t="t" r="r" b="b"/>
              <a:pathLst>
                <a:path w="1661" h="640" extrusionOk="0">
                  <a:moveTo>
                    <a:pt x="96" y="1"/>
                  </a:moveTo>
                  <a:cubicBezTo>
                    <a:pt x="20" y="1"/>
                    <a:pt x="0" y="110"/>
                    <a:pt x="60" y="139"/>
                  </a:cubicBezTo>
                  <a:cubicBezTo>
                    <a:pt x="360" y="173"/>
                    <a:pt x="627" y="273"/>
                    <a:pt x="860" y="339"/>
                  </a:cubicBezTo>
                  <a:cubicBezTo>
                    <a:pt x="1127" y="440"/>
                    <a:pt x="1361" y="606"/>
                    <a:pt x="1627" y="640"/>
                  </a:cubicBezTo>
                  <a:cubicBezTo>
                    <a:pt x="1661" y="640"/>
                    <a:pt x="1661" y="573"/>
                    <a:pt x="1661" y="573"/>
                  </a:cubicBezTo>
                  <a:cubicBezTo>
                    <a:pt x="1261" y="206"/>
                    <a:pt x="627" y="39"/>
                    <a:pt x="126" y="6"/>
                  </a:cubicBezTo>
                  <a:cubicBezTo>
                    <a:pt x="115" y="2"/>
                    <a:pt x="105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1"/>
            <p:cNvSpPr/>
            <p:nvPr/>
          </p:nvSpPr>
          <p:spPr>
            <a:xfrm rot="2700000">
              <a:off x="696431" y="2084924"/>
              <a:ext cx="74127" cy="34843"/>
            </a:xfrm>
            <a:custGeom>
              <a:avLst/>
              <a:gdLst/>
              <a:ahLst/>
              <a:cxnLst/>
              <a:rect l="l" t="t" r="r" b="b"/>
              <a:pathLst>
                <a:path w="1502" h="706" extrusionOk="0">
                  <a:moveTo>
                    <a:pt x="26" y="1"/>
                  </a:moveTo>
                  <a:cubicBezTo>
                    <a:pt x="1" y="1"/>
                    <a:pt x="6" y="141"/>
                    <a:pt x="67" y="172"/>
                  </a:cubicBezTo>
                  <a:cubicBezTo>
                    <a:pt x="301" y="205"/>
                    <a:pt x="567" y="305"/>
                    <a:pt x="768" y="372"/>
                  </a:cubicBezTo>
                  <a:cubicBezTo>
                    <a:pt x="1001" y="472"/>
                    <a:pt x="1168" y="672"/>
                    <a:pt x="1368" y="705"/>
                  </a:cubicBezTo>
                  <a:cubicBezTo>
                    <a:pt x="1401" y="705"/>
                    <a:pt x="1501" y="672"/>
                    <a:pt x="1435" y="639"/>
                  </a:cubicBezTo>
                  <a:cubicBezTo>
                    <a:pt x="1368" y="405"/>
                    <a:pt x="1101" y="305"/>
                    <a:pt x="901" y="205"/>
                  </a:cubicBezTo>
                  <a:cubicBezTo>
                    <a:pt x="601" y="72"/>
                    <a:pt x="334" y="38"/>
                    <a:pt x="34" y="5"/>
                  </a:cubicBezTo>
                  <a:cubicBezTo>
                    <a:pt x="31" y="2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 rot="2700000">
              <a:off x="730622" y="2085417"/>
              <a:ext cx="62628" cy="44467"/>
            </a:xfrm>
            <a:custGeom>
              <a:avLst/>
              <a:gdLst/>
              <a:ahLst/>
              <a:cxnLst/>
              <a:rect l="l" t="t" r="r" b="b"/>
              <a:pathLst>
                <a:path w="1269" h="901" extrusionOk="0">
                  <a:moveTo>
                    <a:pt x="268" y="0"/>
                  </a:moveTo>
                  <a:cubicBezTo>
                    <a:pt x="101" y="0"/>
                    <a:pt x="1" y="167"/>
                    <a:pt x="134" y="267"/>
                  </a:cubicBezTo>
                  <a:cubicBezTo>
                    <a:pt x="301" y="334"/>
                    <a:pt x="501" y="434"/>
                    <a:pt x="668" y="567"/>
                  </a:cubicBezTo>
                  <a:cubicBezTo>
                    <a:pt x="835" y="634"/>
                    <a:pt x="968" y="834"/>
                    <a:pt x="1135" y="901"/>
                  </a:cubicBezTo>
                  <a:cubicBezTo>
                    <a:pt x="1235" y="901"/>
                    <a:pt x="1268" y="834"/>
                    <a:pt x="1268" y="768"/>
                  </a:cubicBezTo>
                  <a:cubicBezTo>
                    <a:pt x="1235" y="601"/>
                    <a:pt x="1002" y="467"/>
                    <a:pt x="868" y="334"/>
                  </a:cubicBezTo>
                  <a:cubicBezTo>
                    <a:pt x="668" y="234"/>
                    <a:pt x="468" y="10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 rot="-4239744" flipH="1">
            <a:off x="466520" y="3083698"/>
            <a:ext cx="1171639" cy="2170052"/>
            <a:chOff x="5430743" y="-17841"/>
            <a:chExt cx="1078891" cy="1998269"/>
          </a:xfrm>
        </p:grpSpPr>
        <p:sp>
          <p:nvSpPr>
            <p:cNvPr id="986" name="Google Shape;986;p11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1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1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1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1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1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1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1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1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1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1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1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1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1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1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1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1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1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1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1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1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1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1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1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1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1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1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1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1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1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1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1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1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1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1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1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1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1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1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1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1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1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1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1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1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1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1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1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1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1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1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1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1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1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1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1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1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1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1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1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1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1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1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1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1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1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1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1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1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1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1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1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1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1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1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1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1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1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1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1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1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1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1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1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1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1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1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1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1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1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1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1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1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1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1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1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1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1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1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1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1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1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1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1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1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1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1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1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1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1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1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1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1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1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1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1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1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1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1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1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1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1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1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1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1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1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1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1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1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1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1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1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1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1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1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1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1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1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1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1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1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1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1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1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1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1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1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1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1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1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1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1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1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1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1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1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1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1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1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1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1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1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1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1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1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1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1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1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1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1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11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11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1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1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1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1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●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○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Medium"/>
              <a:buChar char="■"/>
              <a:defRPr>
                <a:solidFill>
                  <a:schemeClr val="dk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8" r:id="rId13"/>
    <p:sldLayoutId id="2147483675" r:id="rId14"/>
    <p:sldLayoutId id="2147483680" r:id="rId15"/>
    <p:sldLayoutId id="2147483682" r:id="rId16"/>
    <p:sldLayoutId id="214748368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schoolart4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jpe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jpeg"/><Relationship Id="rId19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9.jpeg"/><Relationship Id="rId2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schoolart4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0" name="Google Shape;7310;p40"/>
          <p:cNvSpPr/>
          <p:nvPr/>
        </p:nvSpPr>
        <p:spPr>
          <a:xfrm rot="1077137" flipH="1">
            <a:off x="1518263" y="557853"/>
            <a:ext cx="6107474" cy="3393113"/>
          </a:xfrm>
          <a:custGeom>
            <a:avLst/>
            <a:gdLst/>
            <a:ahLst/>
            <a:cxnLst/>
            <a:rect l="l" t="t" r="r" b="b"/>
            <a:pathLst>
              <a:path w="64117" h="37240" extrusionOk="0">
                <a:moveTo>
                  <a:pt x="4685" y="1933"/>
                </a:moveTo>
                <a:cubicBezTo>
                  <a:pt x="4685" y="1956"/>
                  <a:pt x="4662" y="1956"/>
                  <a:pt x="4640" y="2001"/>
                </a:cubicBezTo>
                <a:cubicBezTo>
                  <a:pt x="4662" y="1956"/>
                  <a:pt x="4662" y="1933"/>
                  <a:pt x="4685" y="1933"/>
                </a:cubicBezTo>
                <a:close/>
                <a:moveTo>
                  <a:pt x="6247" y="2182"/>
                </a:moveTo>
                <a:cubicBezTo>
                  <a:pt x="6262" y="2182"/>
                  <a:pt x="6257" y="2202"/>
                  <a:pt x="6252" y="2202"/>
                </a:cubicBezTo>
                <a:cubicBezTo>
                  <a:pt x="6249" y="2202"/>
                  <a:pt x="6247" y="2197"/>
                  <a:pt x="6247" y="2182"/>
                </a:cubicBezTo>
                <a:close/>
                <a:moveTo>
                  <a:pt x="4323" y="5532"/>
                </a:moveTo>
                <a:cubicBezTo>
                  <a:pt x="4323" y="5554"/>
                  <a:pt x="4323" y="5577"/>
                  <a:pt x="4300" y="5577"/>
                </a:cubicBezTo>
                <a:cubicBezTo>
                  <a:pt x="4300" y="5577"/>
                  <a:pt x="4300" y="5554"/>
                  <a:pt x="4323" y="5532"/>
                </a:cubicBezTo>
                <a:close/>
                <a:moveTo>
                  <a:pt x="20867" y="7569"/>
                </a:moveTo>
                <a:lnTo>
                  <a:pt x="20867" y="7591"/>
                </a:lnTo>
                <a:cubicBezTo>
                  <a:pt x="20844" y="7591"/>
                  <a:pt x="20844" y="7591"/>
                  <a:pt x="20867" y="7569"/>
                </a:cubicBezTo>
                <a:close/>
                <a:moveTo>
                  <a:pt x="28901" y="7591"/>
                </a:moveTo>
                <a:cubicBezTo>
                  <a:pt x="28901" y="7591"/>
                  <a:pt x="28901" y="7614"/>
                  <a:pt x="28878" y="7614"/>
                </a:cubicBezTo>
                <a:lnTo>
                  <a:pt x="28901" y="7591"/>
                </a:lnTo>
                <a:close/>
                <a:moveTo>
                  <a:pt x="33993" y="9040"/>
                </a:moveTo>
                <a:lnTo>
                  <a:pt x="33993" y="9085"/>
                </a:lnTo>
                <a:cubicBezTo>
                  <a:pt x="33993" y="9062"/>
                  <a:pt x="33971" y="9062"/>
                  <a:pt x="33993" y="9040"/>
                </a:cubicBezTo>
                <a:close/>
                <a:moveTo>
                  <a:pt x="37795" y="10963"/>
                </a:moveTo>
                <a:cubicBezTo>
                  <a:pt x="37795" y="10975"/>
                  <a:pt x="37784" y="10980"/>
                  <a:pt x="37778" y="10980"/>
                </a:cubicBezTo>
                <a:cubicBezTo>
                  <a:pt x="37773" y="10980"/>
                  <a:pt x="37773" y="10975"/>
                  <a:pt x="37795" y="10963"/>
                </a:cubicBezTo>
                <a:close/>
                <a:moveTo>
                  <a:pt x="39425" y="11077"/>
                </a:moveTo>
                <a:lnTo>
                  <a:pt x="39402" y="11099"/>
                </a:lnTo>
                <a:cubicBezTo>
                  <a:pt x="39402" y="11077"/>
                  <a:pt x="39402" y="11077"/>
                  <a:pt x="39425" y="11077"/>
                </a:cubicBezTo>
                <a:close/>
                <a:moveTo>
                  <a:pt x="18762" y="11439"/>
                </a:moveTo>
                <a:cubicBezTo>
                  <a:pt x="18807" y="11461"/>
                  <a:pt x="18807" y="11461"/>
                  <a:pt x="18762" y="11507"/>
                </a:cubicBezTo>
                <a:lnTo>
                  <a:pt x="18762" y="11439"/>
                </a:lnTo>
                <a:close/>
                <a:moveTo>
                  <a:pt x="36008" y="11914"/>
                </a:moveTo>
                <a:cubicBezTo>
                  <a:pt x="36030" y="11914"/>
                  <a:pt x="36030" y="11914"/>
                  <a:pt x="36030" y="11959"/>
                </a:cubicBezTo>
                <a:lnTo>
                  <a:pt x="36008" y="11914"/>
                </a:lnTo>
                <a:close/>
                <a:moveTo>
                  <a:pt x="49496" y="13589"/>
                </a:moveTo>
                <a:lnTo>
                  <a:pt x="49519" y="13611"/>
                </a:lnTo>
                <a:cubicBezTo>
                  <a:pt x="49519" y="13611"/>
                  <a:pt x="49496" y="13611"/>
                  <a:pt x="49474" y="13589"/>
                </a:cubicBezTo>
                <a:close/>
                <a:moveTo>
                  <a:pt x="20389" y="15654"/>
                </a:moveTo>
                <a:cubicBezTo>
                  <a:pt x="20391" y="15654"/>
                  <a:pt x="20391" y="15660"/>
                  <a:pt x="20391" y="15671"/>
                </a:cubicBezTo>
                <a:lnTo>
                  <a:pt x="20369" y="15671"/>
                </a:lnTo>
                <a:cubicBezTo>
                  <a:pt x="20380" y="15660"/>
                  <a:pt x="20386" y="15654"/>
                  <a:pt x="20389" y="15654"/>
                </a:cubicBezTo>
                <a:close/>
                <a:moveTo>
                  <a:pt x="20324" y="16848"/>
                </a:moveTo>
                <a:cubicBezTo>
                  <a:pt x="20324" y="16870"/>
                  <a:pt x="20301" y="16916"/>
                  <a:pt x="20278" y="16916"/>
                </a:cubicBezTo>
                <a:cubicBezTo>
                  <a:pt x="20278" y="16893"/>
                  <a:pt x="20301" y="16870"/>
                  <a:pt x="20324" y="16848"/>
                </a:cubicBezTo>
                <a:close/>
                <a:moveTo>
                  <a:pt x="20505" y="18975"/>
                </a:moveTo>
                <a:cubicBezTo>
                  <a:pt x="20527" y="18975"/>
                  <a:pt x="20527" y="18975"/>
                  <a:pt x="20505" y="18998"/>
                </a:cubicBezTo>
                <a:lnTo>
                  <a:pt x="20505" y="18975"/>
                </a:lnTo>
                <a:close/>
                <a:moveTo>
                  <a:pt x="33518" y="19043"/>
                </a:moveTo>
                <a:lnTo>
                  <a:pt x="33541" y="19066"/>
                </a:lnTo>
                <a:cubicBezTo>
                  <a:pt x="33541" y="19066"/>
                  <a:pt x="33518" y="19066"/>
                  <a:pt x="33518" y="19043"/>
                </a:cubicBezTo>
                <a:close/>
                <a:moveTo>
                  <a:pt x="52514" y="19803"/>
                </a:moveTo>
                <a:cubicBezTo>
                  <a:pt x="52518" y="19803"/>
                  <a:pt x="52522" y="19806"/>
                  <a:pt x="52529" y="19813"/>
                </a:cubicBezTo>
                <a:cubicBezTo>
                  <a:pt x="52529" y="19813"/>
                  <a:pt x="52506" y="19813"/>
                  <a:pt x="52506" y="19835"/>
                </a:cubicBezTo>
                <a:cubicBezTo>
                  <a:pt x="52506" y="19819"/>
                  <a:pt x="52506" y="19803"/>
                  <a:pt x="52514" y="19803"/>
                </a:cubicBezTo>
                <a:close/>
                <a:moveTo>
                  <a:pt x="41552" y="19835"/>
                </a:moveTo>
                <a:cubicBezTo>
                  <a:pt x="41552" y="19835"/>
                  <a:pt x="41575" y="19881"/>
                  <a:pt x="41552" y="19881"/>
                </a:cubicBezTo>
                <a:lnTo>
                  <a:pt x="41536" y="19889"/>
                </a:lnTo>
                <a:lnTo>
                  <a:pt x="41536" y="19889"/>
                </a:lnTo>
                <a:cubicBezTo>
                  <a:pt x="41546" y="19877"/>
                  <a:pt x="41552" y="19860"/>
                  <a:pt x="41552" y="19835"/>
                </a:cubicBezTo>
                <a:close/>
                <a:moveTo>
                  <a:pt x="50311" y="20854"/>
                </a:moveTo>
                <a:cubicBezTo>
                  <a:pt x="50356" y="20854"/>
                  <a:pt x="50356" y="20899"/>
                  <a:pt x="50356" y="20899"/>
                </a:cubicBezTo>
                <a:cubicBezTo>
                  <a:pt x="50311" y="20899"/>
                  <a:pt x="50311" y="20854"/>
                  <a:pt x="50311" y="20854"/>
                </a:cubicBezTo>
                <a:close/>
                <a:moveTo>
                  <a:pt x="34016" y="21646"/>
                </a:moveTo>
                <a:cubicBezTo>
                  <a:pt x="34016" y="21691"/>
                  <a:pt x="34016" y="21691"/>
                  <a:pt x="33993" y="21691"/>
                </a:cubicBezTo>
                <a:cubicBezTo>
                  <a:pt x="33993" y="21691"/>
                  <a:pt x="33993" y="21646"/>
                  <a:pt x="34016" y="21646"/>
                </a:cubicBezTo>
                <a:close/>
                <a:moveTo>
                  <a:pt x="39085" y="21736"/>
                </a:moveTo>
                <a:cubicBezTo>
                  <a:pt x="39085" y="21748"/>
                  <a:pt x="39085" y="21753"/>
                  <a:pt x="39083" y="21753"/>
                </a:cubicBezTo>
                <a:cubicBezTo>
                  <a:pt x="39080" y="21753"/>
                  <a:pt x="39074" y="21748"/>
                  <a:pt x="39063" y="21736"/>
                </a:cubicBezTo>
                <a:close/>
                <a:moveTo>
                  <a:pt x="20143" y="22370"/>
                </a:moveTo>
                <a:lnTo>
                  <a:pt x="20165" y="22393"/>
                </a:lnTo>
                <a:cubicBezTo>
                  <a:pt x="20165" y="22393"/>
                  <a:pt x="20143" y="22393"/>
                  <a:pt x="20143" y="22370"/>
                </a:cubicBezTo>
                <a:close/>
                <a:moveTo>
                  <a:pt x="36822" y="23411"/>
                </a:moveTo>
                <a:cubicBezTo>
                  <a:pt x="36822" y="23422"/>
                  <a:pt x="36817" y="23428"/>
                  <a:pt x="36814" y="23428"/>
                </a:cubicBezTo>
                <a:cubicBezTo>
                  <a:pt x="36811" y="23428"/>
                  <a:pt x="36811" y="23422"/>
                  <a:pt x="36822" y="23411"/>
                </a:cubicBezTo>
                <a:close/>
                <a:moveTo>
                  <a:pt x="26932" y="23637"/>
                </a:moveTo>
                <a:cubicBezTo>
                  <a:pt x="26955" y="23637"/>
                  <a:pt x="26955" y="23660"/>
                  <a:pt x="26955" y="23660"/>
                </a:cubicBezTo>
                <a:lnTo>
                  <a:pt x="26932" y="23637"/>
                </a:lnTo>
                <a:close/>
                <a:moveTo>
                  <a:pt x="39832" y="23751"/>
                </a:moveTo>
                <a:cubicBezTo>
                  <a:pt x="39832" y="23751"/>
                  <a:pt x="39812" y="23761"/>
                  <a:pt x="39799" y="23761"/>
                </a:cubicBezTo>
                <a:cubicBezTo>
                  <a:pt x="39792" y="23761"/>
                  <a:pt x="39787" y="23758"/>
                  <a:pt x="39787" y="23751"/>
                </a:cubicBezTo>
                <a:close/>
                <a:moveTo>
                  <a:pt x="37230" y="24792"/>
                </a:moveTo>
                <a:lnTo>
                  <a:pt x="37252" y="24814"/>
                </a:lnTo>
                <a:cubicBezTo>
                  <a:pt x="37230" y="24814"/>
                  <a:pt x="37230" y="24792"/>
                  <a:pt x="37230" y="24792"/>
                </a:cubicBezTo>
                <a:close/>
                <a:moveTo>
                  <a:pt x="45377" y="24882"/>
                </a:moveTo>
                <a:lnTo>
                  <a:pt x="45377" y="24882"/>
                </a:lnTo>
                <a:cubicBezTo>
                  <a:pt x="45377" y="24882"/>
                  <a:pt x="45377" y="24882"/>
                  <a:pt x="45377" y="24882"/>
                </a:cubicBezTo>
                <a:lnTo>
                  <a:pt x="45377" y="24882"/>
                </a:lnTo>
                <a:cubicBezTo>
                  <a:pt x="45388" y="24894"/>
                  <a:pt x="45388" y="24899"/>
                  <a:pt x="45386" y="24899"/>
                </a:cubicBezTo>
                <a:cubicBezTo>
                  <a:pt x="45383" y="24899"/>
                  <a:pt x="45377" y="24894"/>
                  <a:pt x="45377" y="24882"/>
                </a:cubicBezTo>
                <a:close/>
                <a:moveTo>
                  <a:pt x="55290" y="24837"/>
                </a:moveTo>
                <a:cubicBezTo>
                  <a:pt x="55358" y="24882"/>
                  <a:pt x="55380" y="24882"/>
                  <a:pt x="55403" y="24882"/>
                </a:cubicBezTo>
                <a:cubicBezTo>
                  <a:pt x="55403" y="24905"/>
                  <a:pt x="55403" y="24905"/>
                  <a:pt x="55380" y="24905"/>
                </a:cubicBezTo>
                <a:cubicBezTo>
                  <a:pt x="55358" y="24905"/>
                  <a:pt x="55335" y="24882"/>
                  <a:pt x="55290" y="24837"/>
                </a:cubicBezTo>
                <a:close/>
                <a:moveTo>
                  <a:pt x="12470" y="25244"/>
                </a:moveTo>
                <a:cubicBezTo>
                  <a:pt x="12470" y="25267"/>
                  <a:pt x="12448" y="25267"/>
                  <a:pt x="12448" y="25267"/>
                </a:cubicBezTo>
                <a:lnTo>
                  <a:pt x="12470" y="25244"/>
                </a:lnTo>
                <a:close/>
                <a:moveTo>
                  <a:pt x="23039" y="28549"/>
                </a:moveTo>
                <a:cubicBezTo>
                  <a:pt x="23085" y="28549"/>
                  <a:pt x="23085" y="28549"/>
                  <a:pt x="23107" y="28594"/>
                </a:cubicBezTo>
                <a:cubicBezTo>
                  <a:pt x="23085" y="28594"/>
                  <a:pt x="23085" y="28549"/>
                  <a:pt x="23039" y="28549"/>
                </a:cubicBezTo>
                <a:close/>
                <a:moveTo>
                  <a:pt x="21976" y="28865"/>
                </a:moveTo>
                <a:lnTo>
                  <a:pt x="21953" y="28888"/>
                </a:lnTo>
                <a:cubicBezTo>
                  <a:pt x="21953" y="28865"/>
                  <a:pt x="21976" y="28865"/>
                  <a:pt x="21976" y="28865"/>
                </a:cubicBezTo>
                <a:close/>
                <a:moveTo>
                  <a:pt x="24103" y="28979"/>
                </a:moveTo>
                <a:cubicBezTo>
                  <a:pt x="24103" y="28979"/>
                  <a:pt x="24126" y="28979"/>
                  <a:pt x="24126" y="29001"/>
                </a:cubicBezTo>
                <a:lnTo>
                  <a:pt x="24103" y="28979"/>
                </a:lnTo>
                <a:close/>
                <a:moveTo>
                  <a:pt x="21319" y="29997"/>
                </a:moveTo>
                <a:cubicBezTo>
                  <a:pt x="21319" y="30020"/>
                  <a:pt x="21297" y="30020"/>
                  <a:pt x="21297" y="30020"/>
                </a:cubicBezTo>
                <a:lnTo>
                  <a:pt x="21319" y="29997"/>
                </a:lnTo>
                <a:close/>
                <a:moveTo>
                  <a:pt x="60088" y="30585"/>
                </a:moveTo>
                <a:cubicBezTo>
                  <a:pt x="60111" y="30631"/>
                  <a:pt x="60111" y="30631"/>
                  <a:pt x="60088" y="30631"/>
                </a:cubicBezTo>
                <a:lnTo>
                  <a:pt x="60088" y="30585"/>
                </a:lnTo>
                <a:close/>
                <a:moveTo>
                  <a:pt x="33239" y="31775"/>
                </a:moveTo>
                <a:cubicBezTo>
                  <a:pt x="33244" y="31775"/>
                  <a:pt x="33254" y="31777"/>
                  <a:pt x="33269" y="31785"/>
                </a:cubicBezTo>
                <a:cubicBezTo>
                  <a:pt x="33239" y="31785"/>
                  <a:pt x="33229" y="31775"/>
                  <a:pt x="33239" y="31775"/>
                </a:cubicBezTo>
                <a:close/>
                <a:moveTo>
                  <a:pt x="33252" y="31768"/>
                </a:moveTo>
                <a:cubicBezTo>
                  <a:pt x="33258" y="31768"/>
                  <a:pt x="33269" y="31774"/>
                  <a:pt x="33269" y="31785"/>
                </a:cubicBezTo>
                <a:cubicBezTo>
                  <a:pt x="33246" y="31774"/>
                  <a:pt x="33246" y="31768"/>
                  <a:pt x="33252" y="31768"/>
                </a:cubicBezTo>
                <a:close/>
                <a:moveTo>
                  <a:pt x="50243" y="32736"/>
                </a:moveTo>
                <a:cubicBezTo>
                  <a:pt x="50243" y="32736"/>
                  <a:pt x="50198" y="32736"/>
                  <a:pt x="50175" y="32781"/>
                </a:cubicBezTo>
                <a:cubicBezTo>
                  <a:pt x="50175" y="32736"/>
                  <a:pt x="50198" y="32736"/>
                  <a:pt x="50243" y="32736"/>
                </a:cubicBezTo>
                <a:close/>
                <a:moveTo>
                  <a:pt x="42820" y="33166"/>
                </a:moveTo>
                <a:cubicBezTo>
                  <a:pt x="42820" y="33177"/>
                  <a:pt x="42814" y="33182"/>
                  <a:pt x="42811" y="33182"/>
                </a:cubicBezTo>
                <a:cubicBezTo>
                  <a:pt x="42808" y="33182"/>
                  <a:pt x="42808" y="33177"/>
                  <a:pt x="42820" y="33166"/>
                </a:cubicBezTo>
                <a:close/>
                <a:moveTo>
                  <a:pt x="61220" y="36447"/>
                </a:moveTo>
                <a:lnTo>
                  <a:pt x="61220" y="36447"/>
                </a:lnTo>
                <a:cubicBezTo>
                  <a:pt x="61174" y="36470"/>
                  <a:pt x="61174" y="36470"/>
                  <a:pt x="61152" y="36470"/>
                </a:cubicBezTo>
                <a:cubicBezTo>
                  <a:pt x="61174" y="36470"/>
                  <a:pt x="61220" y="36470"/>
                  <a:pt x="61220" y="36447"/>
                </a:cubicBezTo>
                <a:close/>
                <a:moveTo>
                  <a:pt x="6636" y="1"/>
                </a:moveTo>
                <a:cubicBezTo>
                  <a:pt x="6618" y="1"/>
                  <a:pt x="6601" y="17"/>
                  <a:pt x="6563" y="55"/>
                </a:cubicBezTo>
                <a:cubicBezTo>
                  <a:pt x="6530" y="88"/>
                  <a:pt x="6509" y="109"/>
                  <a:pt x="6491" y="109"/>
                </a:cubicBezTo>
                <a:cubicBezTo>
                  <a:pt x="6485" y="109"/>
                  <a:pt x="6479" y="106"/>
                  <a:pt x="6473" y="100"/>
                </a:cubicBezTo>
                <a:cubicBezTo>
                  <a:pt x="6452" y="90"/>
                  <a:pt x="6436" y="85"/>
                  <a:pt x="6423" y="85"/>
                </a:cubicBezTo>
                <a:cubicBezTo>
                  <a:pt x="6381" y="85"/>
                  <a:pt x="6377" y="133"/>
                  <a:pt x="6360" y="168"/>
                </a:cubicBezTo>
                <a:cubicBezTo>
                  <a:pt x="6337" y="168"/>
                  <a:pt x="6292" y="213"/>
                  <a:pt x="6269" y="213"/>
                </a:cubicBezTo>
                <a:cubicBezTo>
                  <a:pt x="6248" y="205"/>
                  <a:pt x="6228" y="201"/>
                  <a:pt x="6209" y="201"/>
                </a:cubicBezTo>
                <a:cubicBezTo>
                  <a:pt x="6124" y="201"/>
                  <a:pt x="6057" y="275"/>
                  <a:pt x="6020" y="349"/>
                </a:cubicBezTo>
                <a:cubicBezTo>
                  <a:pt x="5952" y="349"/>
                  <a:pt x="5930" y="394"/>
                  <a:pt x="5907" y="440"/>
                </a:cubicBezTo>
                <a:cubicBezTo>
                  <a:pt x="5884" y="440"/>
                  <a:pt x="5839" y="394"/>
                  <a:pt x="5816" y="394"/>
                </a:cubicBezTo>
                <a:cubicBezTo>
                  <a:pt x="5816" y="372"/>
                  <a:pt x="5816" y="326"/>
                  <a:pt x="5794" y="281"/>
                </a:cubicBezTo>
                <a:cubicBezTo>
                  <a:pt x="5771" y="259"/>
                  <a:pt x="5726" y="236"/>
                  <a:pt x="5726" y="213"/>
                </a:cubicBezTo>
                <a:cubicBezTo>
                  <a:pt x="5716" y="193"/>
                  <a:pt x="5706" y="182"/>
                  <a:pt x="5695" y="182"/>
                </a:cubicBezTo>
                <a:cubicBezTo>
                  <a:pt x="5683" y="182"/>
                  <a:pt x="5671" y="199"/>
                  <a:pt x="5658" y="236"/>
                </a:cubicBezTo>
                <a:cubicBezTo>
                  <a:pt x="5658" y="259"/>
                  <a:pt x="5613" y="281"/>
                  <a:pt x="5613" y="326"/>
                </a:cubicBezTo>
                <a:cubicBezTo>
                  <a:pt x="5568" y="326"/>
                  <a:pt x="5568" y="326"/>
                  <a:pt x="5568" y="372"/>
                </a:cubicBezTo>
                <a:cubicBezTo>
                  <a:pt x="5568" y="387"/>
                  <a:pt x="5557" y="414"/>
                  <a:pt x="5528" y="414"/>
                </a:cubicBezTo>
                <a:cubicBezTo>
                  <a:pt x="5515" y="414"/>
                  <a:pt x="5498" y="408"/>
                  <a:pt x="5477" y="394"/>
                </a:cubicBezTo>
                <a:cubicBezTo>
                  <a:pt x="5461" y="378"/>
                  <a:pt x="5445" y="362"/>
                  <a:pt x="5421" y="362"/>
                </a:cubicBezTo>
                <a:cubicBezTo>
                  <a:pt x="5411" y="362"/>
                  <a:pt x="5400" y="365"/>
                  <a:pt x="5386" y="372"/>
                </a:cubicBezTo>
                <a:cubicBezTo>
                  <a:pt x="5341" y="394"/>
                  <a:pt x="5273" y="394"/>
                  <a:pt x="5228" y="440"/>
                </a:cubicBezTo>
                <a:cubicBezTo>
                  <a:pt x="5198" y="440"/>
                  <a:pt x="5178" y="419"/>
                  <a:pt x="5161" y="419"/>
                </a:cubicBezTo>
                <a:cubicBezTo>
                  <a:pt x="5153" y="419"/>
                  <a:pt x="5145" y="425"/>
                  <a:pt x="5138" y="440"/>
                </a:cubicBezTo>
                <a:cubicBezTo>
                  <a:pt x="5138" y="440"/>
                  <a:pt x="5115" y="440"/>
                  <a:pt x="5115" y="462"/>
                </a:cubicBezTo>
                <a:cubicBezTo>
                  <a:pt x="5092" y="462"/>
                  <a:pt x="5075" y="457"/>
                  <a:pt x="5058" y="457"/>
                </a:cubicBezTo>
                <a:cubicBezTo>
                  <a:pt x="5041" y="457"/>
                  <a:pt x="5024" y="462"/>
                  <a:pt x="5002" y="485"/>
                </a:cubicBezTo>
                <a:cubicBezTo>
                  <a:pt x="4953" y="534"/>
                  <a:pt x="4904" y="571"/>
                  <a:pt x="4846" y="571"/>
                </a:cubicBezTo>
                <a:cubicBezTo>
                  <a:pt x="4824" y="571"/>
                  <a:pt x="4801" y="565"/>
                  <a:pt x="4775" y="553"/>
                </a:cubicBezTo>
                <a:lnTo>
                  <a:pt x="4662" y="553"/>
                </a:lnTo>
                <a:cubicBezTo>
                  <a:pt x="4644" y="559"/>
                  <a:pt x="4628" y="562"/>
                  <a:pt x="4613" y="562"/>
                </a:cubicBezTo>
                <a:cubicBezTo>
                  <a:pt x="4572" y="562"/>
                  <a:pt x="4543" y="541"/>
                  <a:pt x="4526" y="507"/>
                </a:cubicBezTo>
                <a:cubicBezTo>
                  <a:pt x="4508" y="501"/>
                  <a:pt x="4493" y="499"/>
                  <a:pt x="4481" y="499"/>
                </a:cubicBezTo>
                <a:cubicBezTo>
                  <a:pt x="4446" y="499"/>
                  <a:pt x="4430" y="520"/>
                  <a:pt x="4413" y="553"/>
                </a:cubicBezTo>
                <a:cubicBezTo>
                  <a:pt x="4376" y="572"/>
                  <a:pt x="4342" y="582"/>
                  <a:pt x="4312" y="582"/>
                </a:cubicBezTo>
                <a:cubicBezTo>
                  <a:pt x="4270" y="582"/>
                  <a:pt x="4236" y="561"/>
                  <a:pt x="4210" y="507"/>
                </a:cubicBezTo>
                <a:cubicBezTo>
                  <a:pt x="4187" y="462"/>
                  <a:pt x="4119" y="440"/>
                  <a:pt x="4074" y="440"/>
                </a:cubicBezTo>
                <a:cubicBezTo>
                  <a:pt x="4006" y="394"/>
                  <a:pt x="3961" y="394"/>
                  <a:pt x="3893" y="394"/>
                </a:cubicBezTo>
                <a:cubicBezTo>
                  <a:pt x="3848" y="394"/>
                  <a:pt x="3802" y="394"/>
                  <a:pt x="3757" y="440"/>
                </a:cubicBezTo>
                <a:cubicBezTo>
                  <a:pt x="3709" y="456"/>
                  <a:pt x="3684" y="472"/>
                  <a:pt x="3657" y="472"/>
                </a:cubicBezTo>
                <a:cubicBezTo>
                  <a:pt x="3646" y="472"/>
                  <a:pt x="3634" y="469"/>
                  <a:pt x="3621" y="462"/>
                </a:cubicBezTo>
                <a:cubicBezTo>
                  <a:pt x="3587" y="462"/>
                  <a:pt x="3559" y="457"/>
                  <a:pt x="3531" y="457"/>
                </a:cubicBezTo>
                <a:cubicBezTo>
                  <a:pt x="3502" y="457"/>
                  <a:pt x="3474" y="462"/>
                  <a:pt x="3440" y="485"/>
                </a:cubicBezTo>
                <a:lnTo>
                  <a:pt x="3418" y="485"/>
                </a:lnTo>
                <a:cubicBezTo>
                  <a:pt x="3350" y="485"/>
                  <a:pt x="3304" y="485"/>
                  <a:pt x="3259" y="507"/>
                </a:cubicBezTo>
                <a:cubicBezTo>
                  <a:pt x="3252" y="522"/>
                  <a:pt x="3243" y="527"/>
                  <a:pt x="3233" y="527"/>
                </a:cubicBezTo>
                <a:cubicBezTo>
                  <a:pt x="3211" y="527"/>
                  <a:pt x="3184" y="500"/>
                  <a:pt x="3169" y="485"/>
                </a:cubicBezTo>
                <a:cubicBezTo>
                  <a:pt x="3101" y="440"/>
                  <a:pt x="3055" y="440"/>
                  <a:pt x="2965" y="440"/>
                </a:cubicBezTo>
                <a:lnTo>
                  <a:pt x="2897" y="440"/>
                </a:lnTo>
                <a:cubicBezTo>
                  <a:pt x="2829" y="349"/>
                  <a:pt x="2716" y="326"/>
                  <a:pt x="2625" y="236"/>
                </a:cubicBezTo>
                <a:cubicBezTo>
                  <a:pt x="2603" y="213"/>
                  <a:pt x="2603" y="168"/>
                  <a:pt x="2557" y="168"/>
                </a:cubicBezTo>
                <a:cubicBezTo>
                  <a:pt x="2524" y="157"/>
                  <a:pt x="2478" y="157"/>
                  <a:pt x="2430" y="157"/>
                </a:cubicBezTo>
                <a:cubicBezTo>
                  <a:pt x="2382" y="157"/>
                  <a:pt x="2331" y="157"/>
                  <a:pt x="2286" y="145"/>
                </a:cubicBezTo>
                <a:cubicBezTo>
                  <a:pt x="2263" y="145"/>
                  <a:pt x="2195" y="168"/>
                  <a:pt x="2173" y="168"/>
                </a:cubicBezTo>
                <a:lnTo>
                  <a:pt x="2105" y="168"/>
                </a:lnTo>
                <a:cubicBezTo>
                  <a:pt x="2060" y="168"/>
                  <a:pt x="1969" y="168"/>
                  <a:pt x="1924" y="236"/>
                </a:cubicBezTo>
                <a:cubicBezTo>
                  <a:pt x="1890" y="259"/>
                  <a:pt x="1850" y="259"/>
                  <a:pt x="1813" y="259"/>
                </a:cubicBezTo>
                <a:cubicBezTo>
                  <a:pt x="1777" y="259"/>
                  <a:pt x="1743" y="259"/>
                  <a:pt x="1720" y="281"/>
                </a:cubicBezTo>
                <a:cubicBezTo>
                  <a:pt x="1720" y="281"/>
                  <a:pt x="1697" y="281"/>
                  <a:pt x="1697" y="326"/>
                </a:cubicBezTo>
                <a:cubicBezTo>
                  <a:pt x="1584" y="326"/>
                  <a:pt x="1471" y="349"/>
                  <a:pt x="1358" y="394"/>
                </a:cubicBezTo>
                <a:cubicBezTo>
                  <a:pt x="1267" y="440"/>
                  <a:pt x="1245" y="462"/>
                  <a:pt x="1267" y="553"/>
                </a:cubicBezTo>
                <a:cubicBezTo>
                  <a:pt x="1290" y="621"/>
                  <a:pt x="1245" y="711"/>
                  <a:pt x="1200" y="802"/>
                </a:cubicBezTo>
                <a:cubicBezTo>
                  <a:pt x="1186" y="855"/>
                  <a:pt x="1181" y="877"/>
                  <a:pt x="1160" y="877"/>
                </a:cubicBezTo>
                <a:cubicBezTo>
                  <a:pt x="1146" y="877"/>
                  <a:pt x="1124" y="866"/>
                  <a:pt x="1086" y="847"/>
                </a:cubicBezTo>
                <a:cubicBezTo>
                  <a:pt x="1070" y="842"/>
                  <a:pt x="1056" y="839"/>
                  <a:pt x="1042" y="839"/>
                </a:cubicBezTo>
                <a:cubicBezTo>
                  <a:pt x="1000" y="839"/>
                  <a:pt x="973" y="868"/>
                  <a:pt x="973" y="938"/>
                </a:cubicBezTo>
                <a:cubicBezTo>
                  <a:pt x="1019" y="1028"/>
                  <a:pt x="973" y="1073"/>
                  <a:pt x="905" y="1119"/>
                </a:cubicBezTo>
                <a:cubicBezTo>
                  <a:pt x="860" y="1119"/>
                  <a:pt x="860" y="1141"/>
                  <a:pt x="860" y="1164"/>
                </a:cubicBezTo>
                <a:cubicBezTo>
                  <a:pt x="905" y="1232"/>
                  <a:pt x="860" y="1254"/>
                  <a:pt x="815" y="1277"/>
                </a:cubicBezTo>
                <a:cubicBezTo>
                  <a:pt x="724" y="1300"/>
                  <a:pt x="724" y="1345"/>
                  <a:pt x="747" y="1413"/>
                </a:cubicBezTo>
                <a:cubicBezTo>
                  <a:pt x="792" y="1526"/>
                  <a:pt x="724" y="1639"/>
                  <a:pt x="702" y="1752"/>
                </a:cubicBezTo>
                <a:cubicBezTo>
                  <a:pt x="702" y="1785"/>
                  <a:pt x="665" y="1806"/>
                  <a:pt x="637" y="1806"/>
                </a:cubicBezTo>
                <a:cubicBezTo>
                  <a:pt x="627" y="1806"/>
                  <a:pt x="617" y="1804"/>
                  <a:pt x="611" y="1798"/>
                </a:cubicBezTo>
                <a:cubicBezTo>
                  <a:pt x="600" y="1775"/>
                  <a:pt x="589" y="1764"/>
                  <a:pt x="580" y="1764"/>
                </a:cubicBezTo>
                <a:cubicBezTo>
                  <a:pt x="572" y="1764"/>
                  <a:pt x="566" y="1775"/>
                  <a:pt x="566" y="1798"/>
                </a:cubicBezTo>
                <a:cubicBezTo>
                  <a:pt x="521" y="1843"/>
                  <a:pt x="498" y="1865"/>
                  <a:pt x="521" y="1933"/>
                </a:cubicBezTo>
                <a:cubicBezTo>
                  <a:pt x="521" y="2024"/>
                  <a:pt x="566" y="2137"/>
                  <a:pt x="498" y="2205"/>
                </a:cubicBezTo>
                <a:cubicBezTo>
                  <a:pt x="475" y="2250"/>
                  <a:pt x="475" y="2273"/>
                  <a:pt x="475" y="2295"/>
                </a:cubicBezTo>
                <a:cubicBezTo>
                  <a:pt x="453" y="2363"/>
                  <a:pt x="453" y="2363"/>
                  <a:pt x="385" y="2363"/>
                </a:cubicBezTo>
                <a:cubicBezTo>
                  <a:pt x="362" y="2363"/>
                  <a:pt x="362" y="2363"/>
                  <a:pt x="340" y="2318"/>
                </a:cubicBezTo>
                <a:cubicBezTo>
                  <a:pt x="340" y="2363"/>
                  <a:pt x="294" y="2409"/>
                  <a:pt x="294" y="2431"/>
                </a:cubicBezTo>
                <a:cubicBezTo>
                  <a:pt x="181" y="2748"/>
                  <a:pt x="68" y="3065"/>
                  <a:pt x="0" y="3336"/>
                </a:cubicBezTo>
                <a:cubicBezTo>
                  <a:pt x="272" y="3631"/>
                  <a:pt x="294" y="3631"/>
                  <a:pt x="340" y="3653"/>
                </a:cubicBezTo>
                <a:cubicBezTo>
                  <a:pt x="362" y="3744"/>
                  <a:pt x="362" y="3834"/>
                  <a:pt x="340" y="3902"/>
                </a:cubicBezTo>
                <a:cubicBezTo>
                  <a:pt x="294" y="3993"/>
                  <a:pt x="249" y="3993"/>
                  <a:pt x="181" y="4015"/>
                </a:cubicBezTo>
                <a:cubicBezTo>
                  <a:pt x="159" y="4061"/>
                  <a:pt x="136" y="4061"/>
                  <a:pt x="136" y="4106"/>
                </a:cubicBezTo>
                <a:cubicBezTo>
                  <a:pt x="136" y="4129"/>
                  <a:pt x="136" y="4174"/>
                  <a:pt x="159" y="4197"/>
                </a:cubicBezTo>
                <a:cubicBezTo>
                  <a:pt x="181" y="4242"/>
                  <a:pt x="181" y="4287"/>
                  <a:pt x="136" y="4310"/>
                </a:cubicBezTo>
                <a:cubicBezTo>
                  <a:pt x="91" y="4332"/>
                  <a:pt x="136" y="4355"/>
                  <a:pt x="136" y="4400"/>
                </a:cubicBezTo>
                <a:cubicBezTo>
                  <a:pt x="159" y="4445"/>
                  <a:pt x="226" y="4445"/>
                  <a:pt x="272" y="4468"/>
                </a:cubicBezTo>
                <a:cubicBezTo>
                  <a:pt x="340" y="4513"/>
                  <a:pt x="362" y="4559"/>
                  <a:pt x="294" y="4627"/>
                </a:cubicBezTo>
                <a:lnTo>
                  <a:pt x="272" y="4649"/>
                </a:lnTo>
                <a:cubicBezTo>
                  <a:pt x="226" y="4694"/>
                  <a:pt x="181" y="4740"/>
                  <a:pt x="249" y="4808"/>
                </a:cubicBezTo>
                <a:cubicBezTo>
                  <a:pt x="272" y="4875"/>
                  <a:pt x="294" y="4898"/>
                  <a:pt x="340" y="4966"/>
                </a:cubicBezTo>
                <a:cubicBezTo>
                  <a:pt x="362" y="4989"/>
                  <a:pt x="362" y="5034"/>
                  <a:pt x="294" y="5079"/>
                </a:cubicBezTo>
                <a:cubicBezTo>
                  <a:pt x="249" y="5102"/>
                  <a:pt x="204" y="5147"/>
                  <a:pt x="159" y="5215"/>
                </a:cubicBezTo>
                <a:cubicBezTo>
                  <a:pt x="91" y="5260"/>
                  <a:pt x="91" y="5305"/>
                  <a:pt x="159" y="5351"/>
                </a:cubicBezTo>
                <a:cubicBezTo>
                  <a:pt x="204" y="5419"/>
                  <a:pt x="294" y="5464"/>
                  <a:pt x="385" y="5464"/>
                </a:cubicBezTo>
                <a:cubicBezTo>
                  <a:pt x="430" y="5464"/>
                  <a:pt x="475" y="5487"/>
                  <a:pt x="521" y="5487"/>
                </a:cubicBezTo>
                <a:cubicBezTo>
                  <a:pt x="566" y="5532"/>
                  <a:pt x="566" y="5577"/>
                  <a:pt x="566" y="5600"/>
                </a:cubicBezTo>
                <a:cubicBezTo>
                  <a:pt x="566" y="5668"/>
                  <a:pt x="589" y="5713"/>
                  <a:pt x="634" y="5713"/>
                </a:cubicBezTo>
                <a:cubicBezTo>
                  <a:pt x="724" y="5713"/>
                  <a:pt x="792" y="5803"/>
                  <a:pt x="815" y="5871"/>
                </a:cubicBezTo>
                <a:cubicBezTo>
                  <a:pt x="837" y="5894"/>
                  <a:pt x="837" y="5917"/>
                  <a:pt x="860" y="5939"/>
                </a:cubicBezTo>
                <a:cubicBezTo>
                  <a:pt x="837" y="5939"/>
                  <a:pt x="815" y="5939"/>
                  <a:pt x="792" y="5984"/>
                </a:cubicBezTo>
                <a:cubicBezTo>
                  <a:pt x="724" y="6007"/>
                  <a:pt x="702" y="6030"/>
                  <a:pt x="747" y="6098"/>
                </a:cubicBezTo>
                <a:cubicBezTo>
                  <a:pt x="792" y="6120"/>
                  <a:pt x="815" y="6143"/>
                  <a:pt x="860" y="6166"/>
                </a:cubicBezTo>
                <a:lnTo>
                  <a:pt x="905" y="6211"/>
                </a:lnTo>
                <a:lnTo>
                  <a:pt x="860" y="6233"/>
                </a:lnTo>
                <a:cubicBezTo>
                  <a:pt x="830" y="6233"/>
                  <a:pt x="800" y="6243"/>
                  <a:pt x="770" y="6243"/>
                </a:cubicBezTo>
                <a:cubicBezTo>
                  <a:pt x="754" y="6243"/>
                  <a:pt x="739" y="6241"/>
                  <a:pt x="724" y="6233"/>
                </a:cubicBezTo>
                <a:cubicBezTo>
                  <a:pt x="702" y="6233"/>
                  <a:pt x="656" y="6256"/>
                  <a:pt x="634" y="6279"/>
                </a:cubicBezTo>
                <a:cubicBezTo>
                  <a:pt x="589" y="6392"/>
                  <a:pt x="589" y="6505"/>
                  <a:pt x="656" y="6618"/>
                </a:cubicBezTo>
                <a:cubicBezTo>
                  <a:pt x="702" y="6686"/>
                  <a:pt x="724" y="6709"/>
                  <a:pt x="747" y="6777"/>
                </a:cubicBezTo>
                <a:cubicBezTo>
                  <a:pt x="792" y="6822"/>
                  <a:pt x="747" y="6844"/>
                  <a:pt x="724" y="6844"/>
                </a:cubicBezTo>
                <a:cubicBezTo>
                  <a:pt x="634" y="6912"/>
                  <a:pt x="634" y="6912"/>
                  <a:pt x="656" y="7003"/>
                </a:cubicBezTo>
                <a:cubicBezTo>
                  <a:pt x="702" y="7048"/>
                  <a:pt x="702" y="7071"/>
                  <a:pt x="747" y="7116"/>
                </a:cubicBezTo>
                <a:cubicBezTo>
                  <a:pt x="860" y="7161"/>
                  <a:pt x="951" y="7229"/>
                  <a:pt x="973" y="7342"/>
                </a:cubicBezTo>
                <a:cubicBezTo>
                  <a:pt x="973" y="7388"/>
                  <a:pt x="1019" y="7410"/>
                  <a:pt x="1064" y="7410"/>
                </a:cubicBezTo>
                <a:cubicBezTo>
                  <a:pt x="1154" y="7456"/>
                  <a:pt x="1200" y="7478"/>
                  <a:pt x="1245" y="7569"/>
                </a:cubicBezTo>
                <a:cubicBezTo>
                  <a:pt x="1200" y="7637"/>
                  <a:pt x="1245" y="7750"/>
                  <a:pt x="1245" y="7840"/>
                </a:cubicBezTo>
                <a:cubicBezTo>
                  <a:pt x="1245" y="7863"/>
                  <a:pt x="1245" y="7908"/>
                  <a:pt x="1267" y="7908"/>
                </a:cubicBezTo>
                <a:cubicBezTo>
                  <a:pt x="1358" y="7953"/>
                  <a:pt x="1313" y="8021"/>
                  <a:pt x="1290" y="8067"/>
                </a:cubicBezTo>
                <a:cubicBezTo>
                  <a:pt x="1290" y="8067"/>
                  <a:pt x="1280" y="8077"/>
                  <a:pt x="1273" y="8077"/>
                </a:cubicBezTo>
                <a:cubicBezTo>
                  <a:pt x="1270" y="8077"/>
                  <a:pt x="1267" y="8074"/>
                  <a:pt x="1267" y="8067"/>
                </a:cubicBezTo>
                <a:cubicBezTo>
                  <a:pt x="1256" y="8055"/>
                  <a:pt x="1239" y="8050"/>
                  <a:pt x="1222" y="8050"/>
                </a:cubicBezTo>
                <a:cubicBezTo>
                  <a:pt x="1205" y="8050"/>
                  <a:pt x="1188" y="8055"/>
                  <a:pt x="1177" y="8067"/>
                </a:cubicBezTo>
                <a:cubicBezTo>
                  <a:pt x="1154" y="8089"/>
                  <a:pt x="1200" y="8134"/>
                  <a:pt x="1200" y="8157"/>
                </a:cubicBezTo>
                <a:lnTo>
                  <a:pt x="1245" y="8180"/>
                </a:lnTo>
                <a:cubicBezTo>
                  <a:pt x="1290" y="8180"/>
                  <a:pt x="1313" y="8202"/>
                  <a:pt x="1313" y="8248"/>
                </a:cubicBezTo>
                <a:cubicBezTo>
                  <a:pt x="1313" y="8270"/>
                  <a:pt x="1358" y="8293"/>
                  <a:pt x="1358" y="8316"/>
                </a:cubicBezTo>
                <a:cubicBezTo>
                  <a:pt x="1403" y="8406"/>
                  <a:pt x="1494" y="8497"/>
                  <a:pt x="1494" y="8610"/>
                </a:cubicBezTo>
                <a:cubicBezTo>
                  <a:pt x="1494" y="8632"/>
                  <a:pt x="1516" y="8655"/>
                  <a:pt x="1516" y="8655"/>
                </a:cubicBezTo>
                <a:cubicBezTo>
                  <a:pt x="1607" y="8723"/>
                  <a:pt x="1743" y="8746"/>
                  <a:pt x="1833" y="8836"/>
                </a:cubicBezTo>
                <a:lnTo>
                  <a:pt x="1856" y="8836"/>
                </a:lnTo>
                <a:cubicBezTo>
                  <a:pt x="1946" y="8836"/>
                  <a:pt x="1992" y="8859"/>
                  <a:pt x="2082" y="8881"/>
                </a:cubicBezTo>
                <a:cubicBezTo>
                  <a:pt x="2107" y="8900"/>
                  <a:pt x="2128" y="8907"/>
                  <a:pt x="2148" y="8907"/>
                </a:cubicBezTo>
                <a:cubicBezTo>
                  <a:pt x="2201" y="8907"/>
                  <a:pt x="2243" y="8859"/>
                  <a:pt x="2309" y="8859"/>
                </a:cubicBezTo>
                <a:lnTo>
                  <a:pt x="2331" y="8859"/>
                </a:lnTo>
                <a:cubicBezTo>
                  <a:pt x="2422" y="8881"/>
                  <a:pt x="2512" y="8927"/>
                  <a:pt x="2625" y="8949"/>
                </a:cubicBezTo>
                <a:cubicBezTo>
                  <a:pt x="2640" y="8949"/>
                  <a:pt x="2656" y="8959"/>
                  <a:pt x="2677" y="8959"/>
                </a:cubicBezTo>
                <a:cubicBezTo>
                  <a:pt x="2688" y="8959"/>
                  <a:pt x="2701" y="8957"/>
                  <a:pt x="2716" y="8949"/>
                </a:cubicBezTo>
                <a:cubicBezTo>
                  <a:pt x="2739" y="8949"/>
                  <a:pt x="2761" y="8995"/>
                  <a:pt x="2761" y="9040"/>
                </a:cubicBezTo>
                <a:cubicBezTo>
                  <a:pt x="2761" y="9062"/>
                  <a:pt x="2784" y="9062"/>
                  <a:pt x="2784" y="9085"/>
                </a:cubicBezTo>
                <a:cubicBezTo>
                  <a:pt x="2829" y="9108"/>
                  <a:pt x="2829" y="9176"/>
                  <a:pt x="2761" y="9176"/>
                </a:cubicBezTo>
                <a:cubicBezTo>
                  <a:pt x="2716" y="9198"/>
                  <a:pt x="2716" y="9221"/>
                  <a:pt x="2671" y="9289"/>
                </a:cubicBezTo>
                <a:cubicBezTo>
                  <a:pt x="2671" y="9311"/>
                  <a:pt x="2671" y="9379"/>
                  <a:pt x="2716" y="9379"/>
                </a:cubicBezTo>
                <a:cubicBezTo>
                  <a:pt x="2829" y="9402"/>
                  <a:pt x="2874" y="9492"/>
                  <a:pt x="2942" y="9606"/>
                </a:cubicBezTo>
                <a:cubicBezTo>
                  <a:pt x="2942" y="9628"/>
                  <a:pt x="2965" y="9651"/>
                  <a:pt x="2965" y="9651"/>
                </a:cubicBezTo>
                <a:cubicBezTo>
                  <a:pt x="2965" y="9719"/>
                  <a:pt x="3010" y="9719"/>
                  <a:pt x="3055" y="9741"/>
                </a:cubicBezTo>
                <a:cubicBezTo>
                  <a:pt x="3060" y="9746"/>
                  <a:pt x="3065" y="9748"/>
                  <a:pt x="3070" y="9748"/>
                </a:cubicBezTo>
                <a:cubicBezTo>
                  <a:pt x="3083" y="9748"/>
                  <a:pt x="3096" y="9735"/>
                  <a:pt x="3109" y="9735"/>
                </a:cubicBezTo>
                <a:cubicBezTo>
                  <a:pt x="3114" y="9735"/>
                  <a:pt x="3119" y="9737"/>
                  <a:pt x="3123" y="9741"/>
                </a:cubicBezTo>
                <a:cubicBezTo>
                  <a:pt x="3169" y="9764"/>
                  <a:pt x="3169" y="9832"/>
                  <a:pt x="3191" y="9855"/>
                </a:cubicBezTo>
                <a:cubicBezTo>
                  <a:pt x="3214" y="9877"/>
                  <a:pt x="3214" y="9900"/>
                  <a:pt x="3236" y="9945"/>
                </a:cubicBezTo>
                <a:cubicBezTo>
                  <a:pt x="3236" y="9968"/>
                  <a:pt x="3282" y="9990"/>
                  <a:pt x="3304" y="9990"/>
                </a:cubicBezTo>
                <a:cubicBezTo>
                  <a:pt x="3395" y="9990"/>
                  <a:pt x="3440" y="10013"/>
                  <a:pt x="3508" y="10103"/>
                </a:cubicBezTo>
                <a:cubicBezTo>
                  <a:pt x="3525" y="10154"/>
                  <a:pt x="3542" y="10180"/>
                  <a:pt x="3578" y="10180"/>
                </a:cubicBezTo>
                <a:cubicBezTo>
                  <a:pt x="3590" y="10180"/>
                  <a:pt x="3604" y="10177"/>
                  <a:pt x="3621" y="10171"/>
                </a:cubicBezTo>
                <a:cubicBezTo>
                  <a:pt x="3644" y="10171"/>
                  <a:pt x="3666" y="10171"/>
                  <a:pt x="3666" y="10194"/>
                </a:cubicBezTo>
                <a:cubicBezTo>
                  <a:pt x="3666" y="10217"/>
                  <a:pt x="3689" y="10217"/>
                  <a:pt x="3734" y="10217"/>
                </a:cubicBezTo>
                <a:cubicBezTo>
                  <a:pt x="3780" y="10217"/>
                  <a:pt x="3802" y="10239"/>
                  <a:pt x="3870" y="10239"/>
                </a:cubicBezTo>
                <a:cubicBezTo>
                  <a:pt x="3915" y="10239"/>
                  <a:pt x="3961" y="10239"/>
                  <a:pt x="3983" y="10307"/>
                </a:cubicBezTo>
                <a:cubicBezTo>
                  <a:pt x="4006" y="10330"/>
                  <a:pt x="4006" y="10352"/>
                  <a:pt x="4074" y="10352"/>
                </a:cubicBezTo>
                <a:cubicBezTo>
                  <a:pt x="4142" y="10352"/>
                  <a:pt x="4187" y="10398"/>
                  <a:pt x="4210" y="10466"/>
                </a:cubicBezTo>
                <a:cubicBezTo>
                  <a:pt x="4210" y="10511"/>
                  <a:pt x="4232" y="10511"/>
                  <a:pt x="4232" y="10533"/>
                </a:cubicBezTo>
                <a:cubicBezTo>
                  <a:pt x="4255" y="10556"/>
                  <a:pt x="4323" y="10556"/>
                  <a:pt x="4345" y="10556"/>
                </a:cubicBezTo>
                <a:cubicBezTo>
                  <a:pt x="4352" y="10554"/>
                  <a:pt x="4357" y="10553"/>
                  <a:pt x="4362" y="10553"/>
                </a:cubicBezTo>
                <a:cubicBezTo>
                  <a:pt x="4409" y="10553"/>
                  <a:pt x="4416" y="10627"/>
                  <a:pt x="4447" y="10627"/>
                </a:cubicBezTo>
                <a:cubicBezTo>
                  <a:pt x="4451" y="10627"/>
                  <a:pt x="4454" y="10626"/>
                  <a:pt x="4459" y="10624"/>
                </a:cubicBezTo>
                <a:cubicBezTo>
                  <a:pt x="4504" y="10624"/>
                  <a:pt x="4539" y="10634"/>
                  <a:pt x="4578" y="10634"/>
                </a:cubicBezTo>
                <a:cubicBezTo>
                  <a:pt x="4597" y="10634"/>
                  <a:pt x="4617" y="10632"/>
                  <a:pt x="4640" y="10624"/>
                </a:cubicBezTo>
                <a:cubicBezTo>
                  <a:pt x="4662" y="10624"/>
                  <a:pt x="4662" y="10647"/>
                  <a:pt x="4685" y="10647"/>
                </a:cubicBezTo>
                <a:cubicBezTo>
                  <a:pt x="4753" y="10737"/>
                  <a:pt x="4798" y="10737"/>
                  <a:pt x="4889" y="10760"/>
                </a:cubicBezTo>
                <a:lnTo>
                  <a:pt x="4934" y="10760"/>
                </a:lnTo>
                <a:cubicBezTo>
                  <a:pt x="4982" y="10792"/>
                  <a:pt x="5007" y="10824"/>
                  <a:pt x="5050" y="10824"/>
                </a:cubicBezTo>
                <a:cubicBezTo>
                  <a:pt x="5068" y="10824"/>
                  <a:pt x="5088" y="10818"/>
                  <a:pt x="5115" y="10805"/>
                </a:cubicBezTo>
                <a:cubicBezTo>
                  <a:pt x="5138" y="10805"/>
                  <a:pt x="5138" y="10805"/>
                  <a:pt x="5160" y="10850"/>
                </a:cubicBezTo>
                <a:lnTo>
                  <a:pt x="5251" y="10918"/>
                </a:lnTo>
                <a:cubicBezTo>
                  <a:pt x="5265" y="10961"/>
                  <a:pt x="5288" y="10977"/>
                  <a:pt x="5309" y="10977"/>
                </a:cubicBezTo>
                <a:cubicBezTo>
                  <a:pt x="5322" y="10977"/>
                  <a:pt x="5333" y="10972"/>
                  <a:pt x="5341" y="10963"/>
                </a:cubicBezTo>
                <a:lnTo>
                  <a:pt x="5454" y="10963"/>
                </a:lnTo>
                <a:cubicBezTo>
                  <a:pt x="5454" y="11009"/>
                  <a:pt x="5500" y="11009"/>
                  <a:pt x="5568" y="11009"/>
                </a:cubicBezTo>
                <a:cubicBezTo>
                  <a:pt x="5613" y="11009"/>
                  <a:pt x="5590" y="11099"/>
                  <a:pt x="5658" y="11099"/>
                </a:cubicBezTo>
                <a:lnTo>
                  <a:pt x="5703" y="11099"/>
                </a:lnTo>
                <a:cubicBezTo>
                  <a:pt x="5718" y="11099"/>
                  <a:pt x="5744" y="11109"/>
                  <a:pt x="5765" y="11109"/>
                </a:cubicBezTo>
                <a:cubicBezTo>
                  <a:pt x="5776" y="11109"/>
                  <a:pt x="5786" y="11107"/>
                  <a:pt x="5794" y="11099"/>
                </a:cubicBezTo>
                <a:cubicBezTo>
                  <a:pt x="5839" y="11099"/>
                  <a:pt x="5884" y="11122"/>
                  <a:pt x="5907" y="11145"/>
                </a:cubicBezTo>
                <a:cubicBezTo>
                  <a:pt x="5930" y="11145"/>
                  <a:pt x="5930" y="11145"/>
                  <a:pt x="5952" y="11190"/>
                </a:cubicBezTo>
                <a:cubicBezTo>
                  <a:pt x="5998" y="11190"/>
                  <a:pt x="5998" y="11190"/>
                  <a:pt x="6020" y="11212"/>
                </a:cubicBezTo>
                <a:cubicBezTo>
                  <a:pt x="6020" y="11258"/>
                  <a:pt x="6065" y="11258"/>
                  <a:pt x="6111" y="11258"/>
                </a:cubicBezTo>
                <a:cubicBezTo>
                  <a:pt x="6128" y="11309"/>
                  <a:pt x="6157" y="11334"/>
                  <a:pt x="6200" y="11334"/>
                </a:cubicBezTo>
                <a:cubicBezTo>
                  <a:pt x="6214" y="11334"/>
                  <a:pt x="6230" y="11331"/>
                  <a:pt x="6247" y="11326"/>
                </a:cubicBezTo>
                <a:cubicBezTo>
                  <a:pt x="6269" y="11326"/>
                  <a:pt x="6269" y="11348"/>
                  <a:pt x="6269" y="11394"/>
                </a:cubicBezTo>
                <a:cubicBezTo>
                  <a:pt x="6269" y="11442"/>
                  <a:pt x="6281" y="11480"/>
                  <a:pt x="6321" y="11480"/>
                </a:cubicBezTo>
                <a:cubicBezTo>
                  <a:pt x="6337" y="11480"/>
                  <a:pt x="6357" y="11474"/>
                  <a:pt x="6382" y="11461"/>
                </a:cubicBezTo>
                <a:lnTo>
                  <a:pt x="6495" y="11461"/>
                </a:lnTo>
                <a:cubicBezTo>
                  <a:pt x="6518" y="11461"/>
                  <a:pt x="6563" y="11461"/>
                  <a:pt x="6563" y="11507"/>
                </a:cubicBezTo>
                <a:cubicBezTo>
                  <a:pt x="6563" y="11523"/>
                  <a:pt x="6575" y="11539"/>
                  <a:pt x="6589" y="11539"/>
                </a:cubicBezTo>
                <a:cubicBezTo>
                  <a:pt x="6595" y="11539"/>
                  <a:pt x="6602" y="11536"/>
                  <a:pt x="6609" y="11529"/>
                </a:cubicBezTo>
                <a:lnTo>
                  <a:pt x="6631" y="11529"/>
                </a:lnTo>
                <a:cubicBezTo>
                  <a:pt x="6677" y="11529"/>
                  <a:pt x="6677" y="11529"/>
                  <a:pt x="6699" y="11552"/>
                </a:cubicBezTo>
                <a:cubicBezTo>
                  <a:pt x="6677" y="11642"/>
                  <a:pt x="6722" y="11665"/>
                  <a:pt x="6790" y="11688"/>
                </a:cubicBezTo>
                <a:lnTo>
                  <a:pt x="6790" y="11733"/>
                </a:lnTo>
                <a:cubicBezTo>
                  <a:pt x="6744" y="11733"/>
                  <a:pt x="6722" y="11756"/>
                  <a:pt x="6744" y="11778"/>
                </a:cubicBezTo>
                <a:cubicBezTo>
                  <a:pt x="6812" y="11778"/>
                  <a:pt x="6835" y="11756"/>
                  <a:pt x="6903" y="11733"/>
                </a:cubicBezTo>
                <a:cubicBezTo>
                  <a:pt x="6922" y="11714"/>
                  <a:pt x="6933" y="11703"/>
                  <a:pt x="6944" y="11703"/>
                </a:cubicBezTo>
                <a:cubicBezTo>
                  <a:pt x="6960" y="11703"/>
                  <a:pt x="6976" y="11725"/>
                  <a:pt x="7016" y="11778"/>
                </a:cubicBezTo>
                <a:cubicBezTo>
                  <a:pt x="7054" y="11778"/>
                  <a:pt x="7044" y="11857"/>
                  <a:pt x="7092" y="11857"/>
                </a:cubicBezTo>
                <a:cubicBezTo>
                  <a:pt x="7102" y="11857"/>
                  <a:pt x="7114" y="11854"/>
                  <a:pt x="7129" y="11846"/>
                </a:cubicBezTo>
                <a:cubicBezTo>
                  <a:pt x="7140" y="11880"/>
                  <a:pt x="7157" y="11886"/>
                  <a:pt x="7177" y="11886"/>
                </a:cubicBezTo>
                <a:cubicBezTo>
                  <a:pt x="7187" y="11886"/>
                  <a:pt x="7198" y="11884"/>
                  <a:pt x="7209" y="11884"/>
                </a:cubicBezTo>
                <a:cubicBezTo>
                  <a:pt x="7220" y="11884"/>
                  <a:pt x="7231" y="11886"/>
                  <a:pt x="7242" y="11891"/>
                </a:cubicBezTo>
                <a:cubicBezTo>
                  <a:pt x="7265" y="11914"/>
                  <a:pt x="7288" y="11914"/>
                  <a:pt x="7265" y="11982"/>
                </a:cubicBezTo>
                <a:cubicBezTo>
                  <a:pt x="7265" y="11982"/>
                  <a:pt x="7242" y="12005"/>
                  <a:pt x="7265" y="12027"/>
                </a:cubicBezTo>
                <a:cubicBezTo>
                  <a:pt x="7310" y="12005"/>
                  <a:pt x="7355" y="12005"/>
                  <a:pt x="7401" y="11982"/>
                </a:cubicBezTo>
                <a:cubicBezTo>
                  <a:pt x="7416" y="11982"/>
                  <a:pt x="7441" y="11972"/>
                  <a:pt x="7463" y="11972"/>
                </a:cubicBezTo>
                <a:cubicBezTo>
                  <a:pt x="7474" y="11972"/>
                  <a:pt x="7484" y="11974"/>
                  <a:pt x="7491" y="11982"/>
                </a:cubicBezTo>
                <a:cubicBezTo>
                  <a:pt x="7510" y="12001"/>
                  <a:pt x="7534" y="12008"/>
                  <a:pt x="7557" y="12008"/>
                </a:cubicBezTo>
                <a:cubicBezTo>
                  <a:pt x="7590" y="12008"/>
                  <a:pt x="7624" y="11995"/>
                  <a:pt x="7650" y="11982"/>
                </a:cubicBezTo>
                <a:cubicBezTo>
                  <a:pt x="7695" y="11982"/>
                  <a:pt x="7695" y="11959"/>
                  <a:pt x="7718" y="11959"/>
                </a:cubicBezTo>
                <a:cubicBezTo>
                  <a:pt x="7876" y="11959"/>
                  <a:pt x="7989" y="12072"/>
                  <a:pt x="8057" y="12231"/>
                </a:cubicBezTo>
                <a:cubicBezTo>
                  <a:pt x="8110" y="12201"/>
                  <a:pt x="8145" y="12188"/>
                  <a:pt x="8172" y="12188"/>
                </a:cubicBezTo>
                <a:cubicBezTo>
                  <a:pt x="8226" y="12188"/>
                  <a:pt x="8246" y="12238"/>
                  <a:pt x="8306" y="12299"/>
                </a:cubicBezTo>
                <a:cubicBezTo>
                  <a:pt x="8306" y="12367"/>
                  <a:pt x="8397" y="12344"/>
                  <a:pt x="8419" y="12367"/>
                </a:cubicBezTo>
                <a:cubicBezTo>
                  <a:pt x="8450" y="12397"/>
                  <a:pt x="8476" y="12410"/>
                  <a:pt x="8497" y="12410"/>
                </a:cubicBezTo>
                <a:cubicBezTo>
                  <a:pt x="8523" y="12410"/>
                  <a:pt x="8543" y="12392"/>
                  <a:pt x="8555" y="12367"/>
                </a:cubicBezTo>
                <a:cubicBezTo>
                  <a:pt x="8573" y="12361"/>
                  <a:pt x="8588" y="12358"/>
                  <a:pt x="8600" y="12358"/>
                </a:cubicBezTo>
                <a:cubicBezTo>
                  <a:pt x="8633" y="12358"/>
                  <a:pt x="8645" y="12379"/>
                  <a:pt x="8645" y="12412"/>
                </a:cubicBezTo>
                <a:cubicBezTo>
                  <a:pt x="8668" y="12435"/>
                  <a:pt x="8668" y="12457"/>
                  <a:pt x="8713" y="12480"/>
                </a:cubicBezTo>
                <a:cubicBezTo>
                  <a:pt x="8728" y="12480"/>
                  <a:pt x="8734" y="12500"/>
                  <a:pt x="8742" y="12500"/>
                </a:cubicBezTo>
                <a:cubicBezTo>
                  <a:pt x="8746" y="12500"/>
                  <a:pt x="8751" y="12495"/>
                  <a:pt x="8759" y="12480"/>
                </a:cubicBezTo>
                <a:cubicBezTo>
                  <a:pt x="8781" y="12457"/>
                  <a:pt x="8759" y="12457"/>
                  <a:pt x="8759" y="12435"/>
                </a:cubicBezTo>
                <a:lnTo>
                  <a:pt x="8713" y="12367"/>
                </a:lnTo>
                <a:cubicBezTo>
                  <a:pt x="8713" y="12344"/>
                  <a:pt x="8713" y="12344"/>
                  <a:pt x="8736" y="12321"/>
                </a:cubicBezTo>
                <a:cubicBezTo>
                  <a:pt x="8750" y="12307"/>
                  <a:pt x="8766" y="12302"/>
                  <a:pt x="8783" y="12302"/>
                </a:cubicBezTo>
                <a:cubicBezTo>
                  <a:pt x="8821" y="12302"/>
                  <a:pt x="8863" y="12328"/>
                  <a:pt x="8894" y="12344"/>
                </a:cubicBezTo>
                <a:cubicBezTo>
                  <a:pt x="8940" y="12367"/>
                  <a:pt x="8962" y="12412"/>
                  <a:pt x="8985" y="12412"/>
                </a:cubicBezTo>
                <a:cubicBezTo>
                  <a:pt x="9075" y="12435"/>
                  <a:pt x="9166" y="12480"/>
                  <a:pt x="9234" y="12525"/>
                </a:cubicBezTo>
                <a:cubicBezTo>
                  <a:pt x="9279" y="12548"/>
                  <a:pt x="9324" y="12548"/>
                  <a:pt x="9347" y="12548"/>
                </a:cubicBezTo>
                <a:lnTo>
                  <a:pt x="9415" y="12548"/>
                </a:lnTo>
                <a:cubicBezTo>
                  <a:pt x="9428" y="12574"/>
                  <a:pt x="9457" y="12585"/>
                  <a:pt x="9483" y="12585"/>
                </a:cubicBezTo>
                <a:cubicBezTo>
                  <a:pt x="9502" y="12585"/>
                  <a:pt x="9519" y="12580"/>
                  <a:pt x="9528" y="12570"/>
                </a:cubicBezTo>
                <a:cubicBezTo>
                  <a:pt x="9539" y="12565"/>
                  <a:pt x="9548" y="12562"/>
                  <a:pt x="9554" y="12562"/>
                </a:cubicBezTo>
                <a:cubicBezTo>
                  <a:pt x="9573" y="12562"/>
                  <a:pt x="9573" y="12587"/>
                  <a:pt x="9573" y="12638"/>
                </a:cubicBezTo>
                <a:lnTo>
                  <a:pt x="9573" y="12706"/>
                </a:lnTo>
                <a:cubicBezTo>
                  <a:pt x="9551" y="12774"/>
                  <a:pt x="9573" y="12774"/>
                  <a:pt x="9619" y="12774"/>
                </a:cubicBezTo>
                <a:cubicBezTo>
                  <a:pt x="9641" y="12774"/>
                  <a:pt x="9664" y="12774"/>
                  <a:pt x="9641" y="12819"/>
                </a:cubicBezTo>
                <a:cubicBezTo>
                  <a:pt x="9619" y="12865"/>
                  <a:pt x="9619" y="12887"/>
                  <a:pt x="9641" y="12887"/>
                </a:cubicBezTo>
                <a:cubicBezTo>
                  <a:pt x="9649" y="12895"/>
                  <a:pt x="9656" y="12897"/>
                  <a:pt x="9663" y="12897"/>
                </a:cubicBezTo>
                <a:cubicBezTo>
                  <a:pt x="9676" y="12897"/>
                  <a:pt x="9687" y="12887"/>
                  <a:pt x="9687" y="12887"/>
                </a:cubicBezTo>
                <a:cubicBezTo>
                  <a:pt x="9715" y="12866"/>
                  <a:pt x="9742" y="12858"/>
                  <a:pt x="9767" y="12858"/>
                </a:cubicBezTo>
                <a:cubicBezTo>
                  <a:pt x="9820" y="12858"/>
                  <a:pt x="9867" y="12894"/>
                  <a:pt x="9913" y="12910"/>
                </a:cubicBezTo>
                <a:cubicBezTo>
                  <a:pt x="9913" y="12978"/>
                  <a:pt x="10003" y="12978"/>
                  <a:pt x="10026" y="13000"/>
                </a:cubicBezTo>
                <a:cubicBezTo>
                  <a:pt x="10071" y="13023"/>
                  <a:pt x="10117" y="13046"/>
                  <a:pt x="10139" y="13046"/>
                </a:cubicBezTo>
                <a:cubicBezTo>
                  <a:pt x="10197" y="13046"/>
                  <a:pt x="10206" y="12996"/>
                  <a:pt x="10235" y="12996"/>
                </a:cubicBezTo>
                <a:cubicBezTo>
                  <a:pt x="10240" y="12996"/>
                  <a:pt x="10246" y="12997"/>
                  <a:pt x="10252" y="13000"/>
                </a:cubicBezTo>
                <a:cubicBezTo>
                  <a:pt x="10320" y="13023"/>
                  <a:pt x="10320" y="13114"/>
                  <a:pt x="10366" y="13114"/>
                </a:cubicBezTo>
                <a:cubicBezTo>
                  <a:pt x="10366" y="13091"/>
                  <a:pt x="10343" y="13046"/>
                  <a:pt x="10343" y="13023"/>
                </a:cubicBezTo>
                <a:cubicBezTo>
                  <a:pt x="10343" y="13015"/>
                  <a:pt x="10345" y="13013"/>
                  <a:pt x="10349" y="13013"/>
                </a:cubicBezTo>
                <a:cubicBezTo>
                  <a:pt x="10355" y="13013"/>
                  <a:pt x="10366" y="13023"/>
                  <a:pt x="10366" y="13023"/>
                </a:cubicBezTo>
                <a:cubicBezTo>
                  <a:pt x="10424" y="13042"/>
                  <a:pt x="10432" y="13095"/>
                  <a:pt x="10491" y="13095"/>
                </a:cubicBezTo>
                <a:cubicBezTo>
                  <a:pt x="10500" y="13095"/>
                  <a:pt x="10511" y="13094"/>
                  <a:pt x="10524" y="13091"/>
                </a:cubicBezTo>
                <a:lnTo>
                  <a:pt x="10547" y="13091"/>
                </a:lnTo>
                <a:cubicBezTo>
                  <a:pt x="10637" y="13136"/>
                  <a:pt x="10705" y="13159"/>
                  <a:pt x="10796" y="13204"/>
                </a:cubicBezTo>
                <a:cubicBezTo>
                  <a:pt x="10818" y="13227"/>
                  <a:pt x="10818" y="13249"/>
                  <a:pt x="10886" y="13249"/>
                </a:cubicBezTo>
                <a:lnTo>
                  <a:pt x="10909" y="13272"/>
                </a:lnTo>
                <a:cubicBezTo>
                  <a:pt x="10977" y="13317"/>
                  <a:pt x="11044" y="13317"/>
                  <a:pt x="11044" y="13385"/>
                </a:cubicBezTo>
                <a:lnTo>
                  <a:pt x="11090" y="13430"/>
                </a:lnTo>
                <a:cubicBezTo>
                  <a:pt x="11129" y="13430"/>
                  <a:pt x="11151" y="13480"/>
                  <a:pt x="11213" y="13480"/>
                </a:cubicBezTo>
                <a:cubicBezTo>
                  <a:pt x="11224" y="13480"/>
                  <a:pt x="11235" y="13479"/>
                  <a:pt x="11248" y="13476"/>
                </a:cubicBezTo>
                <a:cubicBezTo>
                  <a:pt x="11256" y="13468"/>
                  <a:pt x="11268" y="13466"/>
                  <a:pt x="11283" y="13466"/>
                </a:cubicBezTo>
                <a:cubicBezTo>
                  <a:pt x="11314" y="13466"/>
                  <a:pt x="11354" y="13476"/>
                  <a:pt x="11384" y="13476"/>
                </a:cubicBezTo>
                <a:cubicBezTo>
                  <a:pt x="11429" y="13476"/>
                  <a:pt x="11452" y="13498"/>
                  <a:pt x="11429" y="13544"/>
                </a:cubicBezTo>
                <a:cubicBezTo>
                  <a:pt x="11429" y="13564"/>
                  <a:pt x="11485" y="13660"/>
                  <a:pt x="11530" y="13660"/>
                </a:cubicBezTo>
                <a:cubicBezTo>
                  <a:pt x="11534" y="13660"/>
                  <a:pt x="11538" y="13659"/>
                  <a:pt x="11542" y="13657"/>
                </a:cubicBezTo>
                <a:cubicBezTo>
                  <a:pt x="11561" y="13638"/>
                  <a:pt x="11582" y="13633"/>
                  <a:pt x="11605" y="13633"/>
                </a:cubicBezTo>
                <a:cubicBezTo>
                  <a:pt x="11634" y="13633"/>
                  <a:pt x="11666" y="13642"/>
                  <a:pt x="11694" y="13642"/>
                </a:cubicBezTo>
                <a:cubicBezTo>
                  <a:pt x="11725" y="13642"/>
                  <a:pt x="11752" y="13632"/>
                  <a:pt x="11769" y="13589"/>
                </a:cubicBezTo>
                <a:lnTo>
                  <a:pt x="11791" y="13589"/>
                </a:lnTo>
                <a:cubicBezTo>
                  <a:pt x="11805" y="13595"/>
                  <a:pt x="11818" y="13598"/>
                  <a:pt x="11831" y="13598"/>
                </a:cubicBezTo>
                <a:cubicBezTo>
                  <a:pt x="11863" y="13598"/>
                  <a:pt x="11895" y="13582"/>
                  <a:pt x="11927" y="13566"/>
                </a:cubicBezTo>
                <a:cubicBezTo>
                  <a:pt x="11995" y="13589"/>
                  <a:pt x="12018" y="13589"/>
                  <a:pt x="12063" y="13611"/>
                </a:cubicBezTo>
                <a:cubicBezTo>
                  <a:pt x="12108" y="13611"/>
                  <a:pt x="12108" y="13657"/>
                  <a:pt x="12108" y="13657"/>
                </a:cubicBezTo>
                <a:cubicBezTo>
                  <a:pt x="12108" y="13725"/>
                  <a:pt x="12176" y="13725"/>
                  <a:pt x="12176" y="13815"/>
                </a:cubicBezTo>
                <a:cubicBezTo>
                  <a:pt x="12238" y="13800"/>
                  <a:pt x="12289" y="13763"/>
                  <a:pt x="12337" y="13763"/>
                </a:cubicBezTo>
                <a:cubicBezTo>
                  <a:pt x="12359" y="13763"/>
                  <a:pt x="12381" y="13771"/>
                  <a:pt x="12402" y="13792"/>
                </a:cubicBezTo>
                <a:lnTo>
                  <a:pt x="12448" y="13792"/>
                </a:lnTo>
                <a:cubicBezTo>
                  <a:pt x="12516" y="13792"/>
                  <a:pt x="12516" y="13792"/>
                  <a:pt x="12561" y="13883"/>
                </a:cubicBezTo>
                <a:cubicBezTo>
                  <a:pt x="12577" y="13916"/>
                  <a:pt x="12582" y="13937"/>
                  <a:pt x="12601" y="13937"/>
                </a:cubicBezTo>
                <a:cubicBezTo>
                  <a:pt x="12608" y="13937"/>
                  <a:pt x="12617" y="13934"/>
                  <a:pt x="12629" y="13928"/>
                </a:cubicBezTo>
                <a:lnTo>
                  <a:pt x="12674" y="13928"/>
                </a:lnTo>
                <a:cubicBezTo>
                  <a:pt x="12716" y="13998"/>
                  <a:pt x="12774" y="14024"/>
                  <a:pt x="12850" y="14024"/>
                </a:cubicBezTo>
                <a:cubicBezTo>
                  <a:pt x="12897" y="14024"/>
                  <a:pt x="12952" y="14014"/>
                  <a:pt x="13013" y="13996"/>
                </a:cubicBezTo>
                <a:cubicBezTo>
                  <a:pt x="13027" y="13982"/>
                  <a:pt x="13039" y="13977"/>
                  <a:pt x="13050" y="13977"/>
                </a:cubicBezTo>
                <a:cubicBezTo>
                  <a:pt x="13075" y="13977"/>
                  <a:pt x="13095" y="14003"/>
                  <a:pt x="13127" y="14019"/>
                </a:cubicBezTo>
                <a:cubicBezTo>
                  <a:pt x="13166" y="14058"/>
                  <a:pt x="13188" y="14114"/>
                  <a:pt x="13251" y="14114"/>
                </a:cubicBezTo>
                <a:cubicBezTo>
                  <a:pt x="13262" y="14114"/>
                  <a:pt x="13273" y="14112"/>
                  <a:pt x="13285" y="14109"/>
                </a:cubicBezTo>
                <a:cubicBezTo>
                  <a:pt x="13308" y="14109"/>
                  <a:pt x="13376" y="14132"/>
                  <a:pt x="13376" y="14132"/>
                </a:cubicBezTo>
                <a:cubicBezTo>
                  <a:pt x="13389" y="14185"/>
                  <a:pt x="13402" y="14207"/>
                  <a:pt x="13429" y="14207"/>
                </a:cubicBezTo>
                <a:cubicBezTo>
                  <a:pt x="13448" y="14207"/>
                  <a:pt x="13474" y="14196"/>
                  <a:pt x="13511" y="14177"/>
                </a:cubicBezTo>
                <a:cubicBezTo>
                  <a:pt x="13534" y="14177"/>
                  <a:pt x="13579" y="14223"/>
                  <a:pt x="13602" y="14223"/>
                </a:cubicBezTo>
                <a:cubicBezTo>
                  <a:pt x="13647" y="14223"/>
                  <a:pt x="13692" y="14245"/>
                  <a:pt x="13738" y="14245"/>
                </a:cubicBezTo>
                <a:cubicBezTo>
                  <a:pt x="13806" y="14245"/>
                  <a:pt x="13828" y="14245"/>
                  <a:pt x="13851" y="14290"/>
                </a:cubicBezTo>
                <a:cubicBezTo>
                  <a:pt x="13867" y="14324"/>
                  <a:pt x="13872" y="14345"/>
                  <a:pt x="13900" y="14345"/>
                </a:cubicBezTo>
                <a:cubicBezTo>
                  <a:pt x="13910" y="14345"/>
                  <a:pt x="13923" y="14342"/>
                  <a:pt x="13941" y="14336"/>
                </a:cubicBezTo>
                <a:cubicBezTo>
                  <a:pt x="13947" y="14325"/>
                  <a:pt x="13957" y="14321"/>
                  <a:pt x="13970" y="14321"/>
                </a:cubicBezTo>
                <a:cubicBezTo>
                  <a:pt x="14012" y="14321"/>
                  <a:pt x="14082" y="14369"/>
                  <a:pt x="14100" y="14404"/>
                </a:cubicBezTo>
                <a:cubicBezTo>
                  <a:pt x="14145" y="14494"/>
                  <a:pt x="14145" y="14494"/>
                  <a:pt x="14213" y="14494"/>
                </a:cubicBezTo>
                <a:cubicBezTo>
                  <a:pt x="14303" y="14494"/>
                  <a:pt x="14394" y="14517"/>
                  <a:pt x="14439" y="14585"/>
                </a:cubicBezTo>
                <a:cubicBezTo>
                  <a:pt x="14552" y="14698"/>
                  <a:pt x="14666" y="14698"/>
                  <a:pt x="14824" y="14698"/>
                </a:cubicBezTo>
                <a:cubicBezTo>
                  <a:pt x="14847" y="14698"/>
                  <a:pt x="14847" y="14698"/>
                  <a:pt x="14869" y="14720"/>
                </a:cubicBezTo>
                <a:cubicBezTo>
                  <a:pt x="14869" y="14788"/>
                  <a:pt x="14937" y="14834"/>
                  <a:pt x="14960" y="14834"/>
                </a:cubicBezTo>
                <a:cubicBezTo>
                  <a:pt x="14982" y="14834"/>
                  <a:pt x="15016" y="14839"/>
                  <a:pt x="15053" y="14839"/>
                </a:cubicBezTo>
                <a:cubicBezTo>
                  <a:pt x="15090" y="14839"/>
                  <a:pt x="15130" y="14834"/>
                  <a:pt x="15163" y="14811"/>
                </a:cubicBezTo>
                <a:cubicBezTo>
                  <a:pt x="15186" y="14811"/>
                  <a:pt x="15209" y="14834"/>
                  <a:pt x="15231" y="14856"/>
                </a:cubicBezTo>
                <a:lnTo>
                  <a:pt x="15231" y="14924"/>
                </a:lnTo>
                <a:cubicBezTo>
                  <a:pt x="15209" y="14947"/>
                  <a:pt x="15231" y="15015"/>
                  <a:pt x="15231" y="15037"/>
                </a:cubicBezTo>
                <a:cubicBezTo>
                  <a:pt x="15231" y="15083"/>
                  <a:pt x="15231" y="15128"/>
                  <a:pt x="15209" y="15150"/>
                </a:cubicBezTo>
                <a:cubicBezTo>
                  <a:pt x="15163" y="15196"/>
                  <a:pt x="15186" y="15264"/>
                  <a:pt x="15209" y="15309"/>
                </a:cubicBezTo>
                <a:cubicBezTo>
                  <a:pt x="15209" y="15399"/>
                  <a:pt x="15231" y="15422"/>
                  <a:pt x="15322" y="15422"/>
                </a:cubicBezTo>
                <a:lnTo>
                  <a:pt x="15345" y="15467"/>
                </a:lnTo>
                <a:cubicBezTo>
                  <a:pt x="15345" y="15513"/>
                  <a:pt x="15322" y="15535"/>
                  <a:pt x="15299" y="15580"/>
                </a:cubicBezTo>
                <a:lnTo>
                  <a:pt x="15231" y="15580"/>
                </a:lnTo>
                <a:cubicBezTo>
                  <a:pt x="15209" y="15580"/>
                  <a:pt x="15186" y="15580"/>
                  <a:pt x="15163" y="15603"/>
                </a:cubicBezTo>
                <a:cubicBezTo>
                  <a:pt x="15163" y="15626"/>
                  <a:pt x="15118" y="15648"/>
                  <a:pt x="15163" y="15694"/>
                </a:cubicBezTo>
                <a:cubicBezTo>
                  <a:pt x="15171" y="15701"/>
                  <a:pt x="15179" y="15704"/>
                  <a:pt x="15185" y="15704"/>
                </a:cubicBezTo>
                <a:cubicBezTo>
                  <a:pt x="15199" y="15704"/>
                  <a:pt x="15209" y="15694"/>
                  <a:pt x="15209" y="15694"/>
                </a:cubicBezTo>
                <a:cubicBezTo>
                  <a:pt x="15209" y="15694"/>
                  <a:pt x="15209" y="15716"/>
                  <a:pt x="15231" y="15716"/>
                </a:cubicBezTo>
                <a:cubicBezTo>
                  <a:pt x="15209" y="15761"/>
                  <a:pt x="15209" y="15807"/>
                  <a:pt x="15186" y="15852"/>
                </a:cubicBezTo>
                <a:cubicBezTo>
                  <a:pt x="15186" y="15863"/>
                  <a:pt x="15180" y="15869"/>
                  <a:pt x="15169" y="15869"/>
                </a:cubicBezTo>
                <a:cubicBezTo>
                  <a:pt x="15158" y="15869"/>
                  <a:pt x="15141" y="15863"/>
                  <a:pt x="15118" y="15852"/>
                </a:cubicBezTo>
                <a:cubicBezTo>
                  <a:pt x="15107" y="15841"/>
                  <a:pt x="15101" y="15835"/>
                  <a:pt x="15096" y="15835"/>
                </a:cubicBezTo>
                <a:cubicBezTo>
                  <a:pt x="15090" y="15835"/>
                  <a:pt x="15084" y="15841"/>
                  <a:pt x="15073" y="15852"/>
                </a:cubicBezTo>
                <a:cubicBezTo>
                  <a:pt x="15050" y="15875"/>
                  <a:pt x="15073" y="15920"/>
                  <a:pt x="15073" y="15920"/>
                </a:cubicBezTo>
                <a:cubicBezTo>
                  <a:pt x="15118" y="15965"/>
                  <a:pt x="15118" y="16033"/>
                  <a:pt x="15096" y="16101"/>
                </a:cubicBezTo>
                <a:cubicBezTo>
                  <a:pt x="15073" y="16101"/>
                  <a:pt x="15073" y="16146"/>
                  <a:pt x="15050" y="16146"/>
                </a:cubicBezTo>
                <a:cubicBezTo>
                  <a:pt x="15005" y="16191"/>
                  <a:pt x="15073" y="16259"/>
                  <a:pt x="15050" y="16327"/>
                </a:cubicBezTo>
                <a:lnTo>
                  <a:pt x="15073" y="16373"/>
                </a:lnTo>
                <a:cubicBezTo>
                  <a:pt x="15163" y="16395"/>
                  <a:pt x="15163" y="16395"/>
                  <a:pt x="15118" y="16486"/>
                </a:cubicBezTo>
                <a:cubicBezTo>
                  <a:pt x="15096" y="16531"/>
                  <a:pt x="15073" y="16554"/>
                  <a:pt x="15005" y="16599"/>
                </a:cubicBezTo>
                <a:cubicBezTo>
                  <a:pt x="14937" y="16644"/>
                  <a:pt x="14937" y="16644"/>
                  <a:pt x="14937" y="16735"/>
                </a:cubicBezTo>
                <a:cubicBezTo>
                  <a:pt x="14937" y="16780"/>
                  <a:pt x="14960" y="16825"/>
                  <a:pt x="14937" y="16870"/>
                </a:cubicBezTo>
                <a:cubicBezTo>
                  <a:pt x="14892" y="16961"/>
                  <a:pt x="14892" y="17052"/>
                  <a:pt x="14960" y="17097"/>
                </a:cubicBezTo>
                <a:cubicBezTo>
                  <a:pt x="14982" y="17119"/>
                  <a:pt x="14982" y="17165"/>
                  <a:pt x="14960" y="17187"/>
                </a:cubicBezTo>
                <a:cubicBezTo>
                  <a:pt x="14960" y="17187"/>
                  <a:pt x="14937" y="17187"/>
                  <a:pt x="14960" y="17210"/>
                </a:cubicBezTo>
                <a:cubicBezTo>
                  <a:pt x="14982" y="17278"/>
                  <a:pt x="14937" y="17300"/>
                  <a:pt x="14960" y="17346"/>
                </a:cubicBezTo>
                <a:cubicBezTo>
                  <a:pt x="15096" y="17391"/>
                  <a:pt x="15096" y="17414"/>
                  <a:pt x="15073" y="17527"/>
                </a:cubicBezTo>
                <a:cubicBezTo>
                  <a:pt x="15028" y="17493"/>
                  <a:pt x="14977" y="17476"/>
                  <a:pt x="14926" y="17476"/>
                </a:cubicBezTo>
                <a:cubicBezTo>
                  <a:pt x="14875" y="17476"/>
                  <a:pt x="14824" y="17493"/>
                  <a:pt x="14779" y="17527"/>
                </a:cubicBezTo>
                <a:cubicBezTo>
                  <a:pt x="14756" y="17549"/>
                  <a:pt x="14711" y="17549"/>
                  <a:pt x="14666" y="17549"/>
                </a:cubicBezTo>
                <a:cubicBezTo>
                  <a:pt x="14620" y="17549"/>
                  <a:pt x="14552" y="17549"/>
                  <a:pt x="14507" y="17617"/>
                </a:cubicBezTo>
                <a:cubicBezTo>
                  <a:pt x="14439" y="17663"/>
                  <a:pt x="14394" y="17685"/>
                  <a:pt x="14303" y="17730"/>
                </a:cubicBezTo>
                <a:cubicBezTo>
                  <a:pt x="14288" y="17730"/>
                  <a:pt x="14273" y="17741"/>
                  <a:pt x="14265" y="17741"/>
                </a:cubicBezTo>
                <a:cubicBezTo>
                  <a:pt x="14261" y="17741"/>
                  <a:pt x="14258" y="17738"/>
                  <a:pt x="14258" y="17730"/>
                </a:cubicBezTo>
                <a:cubicBezTo>
                  <a:pt x="14168" y="17663"/>
                  <a:pt x="14077" y="17685"/>
                  <a:pt x="13987" y="17663"/>
                </a:cubicBezTo>
                <a:cubicBezTo>
                  <a:pt x="13980" y="17656"/>
                  <a:pt x="13971" y="17653"/>
                  <a:pt x="13961" y="17653"/>
                </a:cubicBezTo>
                <a:cubicBezTo>
                  <a:pt x="13937" y="17653"/>
                  <a:pt x="13905" y="17669"/>
                  <a:pt x="13873" y="17685"/>
                </a:cubicBezTo>
                <a:cubicBezTo>
                  <a:pt x="13851" y="17730"/>
                  <a:pt x="13851" y="17776"/>
                  <a:pt x="13828" y="17776"/>
                </a:cubicBezTo>
                <a:cubicBezTo>
                  <a:pt x="13806" y="17776"/>
                  <a:pt x="13760" y="17776"/>
                  <a:pt x="13715" y="17753"/>
                </a:cubicBezTo>
                <a:cubicBezTo>
                  <a:pt x="13647" y="17730"/>
                  <a:pt x="13602" y="17730"/>
                  <a:pt x="13534" y="17685"/>
                </a:cubicBezTo>
                <a:cubicBezTo>
                  <a:pt x="13489" y="17663"/>
                  <a:pt x="13466" y="17663"/>
                  <a:pt x="13398" y="17663"/>
                </a:cubicBezTo>
                <a:cubicBezTo>
                  <a:pt x="13376" y="17663"/>
                  <a:pt x="13353" y="17685"/>
                  <a:pt x="13353" y="17730"/>
                </a:cubicBezTo>
                <a:cubicBezTo>
                  <a:pt x="13353" y="17798"/>
                  <a:pt x="13308" y="17798"/>
                  <a:pt x="13240" y="17798"/>
                </a:cubicBezTo>
                <a:cubicBezTo>
                  <a:pt x="13217" y="17798"/>
                  <a:pt x="13192" y="17796"/>
                  <a:pt x="13168" y="17796"/>
                </a:cubicBezTo>
                <a:cubicBezTo>
                  <a:pt x="13119" y="17796"/>
                  <a:pt x="13074" y="17806"/>
                  <a:pt x="13059" y="17866"/>
                </a:cubicBezTo>
                <a:cubicBezTo>
                  <a:pt x="13059" y="17889"/>
                  <a:pt x="13013" y="17889"/>
                  <a:pt x="12968" y="17889"/>
                </a:cubicBezTo>
                <a:cubicBezTo>
                  <a:pt x="12923" y="17889"/>
                  <a:pt x="12900" y="17866"/>
                  <a:pt x="12855" y="17798"/>
                </a:cubicBezTo>
                <a:cubicBezTo>
                  <a:pt x="12832" y="17685"/>
                  <a:pt x="12742" y="17640"/>
                  <a:pt x="12697" y="17617"/>
                </a:cubicBezTo>
                <a:cubicBezTo>
                  <a:pt x="12644" y="17583"/>
                  <a:pt x="12606" y="17534"/>
                  <a:pt x="12539" y="17534"/>
                </a:cubicBezTo>
                <a:cubicBezTo>
                  <a:pt x="12519" y="17534"/>
                  <a:pt x="12497" y="17539"/>
                  <a:pt x="12470" y="17549"/>
                </a:cubicBezTo>
                <a:cubicBezTo>
                  <a:pt x="12448" y="17549"/>
                  <a:pt x="12448" y="17549"/>
                  <a:pt x="12448" y="17527"/>
                </a:cubicBezTo>
                <a:cubicBezTo>
                  <a:pt x="12402" y="17436"/>
                  <a:pt x="12334" y="17391"/>
                  <a:pt x="12244" y="17391"/>
                </a:cubicBezTo>
                <a:cubicBezTo>
                  <a:pt x="12199" y="17391"/>
                  <a:pt x="12153" y="17401"/>
                  <a:pt x="12108" y="17401"/>
                </a:cubicBezTo>
                <a:cubicBezTo>
                  <a:pt x="12086" y="17401"/>
                  <a:pt x="12063" y="17399"/>
                  <a:pt x="12040" y="17391"/>
                </a:cubicBezTo>
                <a:cubicBezTo>
                  <a:pt x="12014" y="17378"/>
                  <a:pt x="11993" y="17372"/>
                  <a:pt x="11976" y="17372"/>
                </a:cubicBezTo>
                <a:cubicBezTo>
                  <a:pt x="11935" y="17372"/>
                  <a:pt x="11914" y="17404"/>
                  <a:pt x="11882" y="17436"/>
                </a:cubicBezTo>
                <a:lnTo>
                  <a:pt x="11791" y="17436"/>
                </a:lnTo>
                <a:cubicBezTo>
                  <a:pt x="11701" y="17436"/>
                  <a:pt x="11610" y="17459"/>
                  <a:pt x="11565" y="17527"/>
                </a:cubicBezTo>
                <a:cubicBezTo>
                  <a:pt x="11542" y="17549"/>
                  <a:pt x="11497" y="17572"/>
                  <a:pt x="11474" y="17572"/>
                </a:cubicBezTo>
                <a:cubicBezTo>
                  <a:pt x="11316" y="17572"/>
                  <a:pt x="11316" y="17617"/>
                  <a:pt x="11316" y="17776"/>
                </a:cubicBezTo>
                <a:cubicBezTo>
                  <a:pt x="11271" y="17798"/>
                  <a:pt x="11248" y="17844"/>
                  <a:pt x="11158" y="17844"/>
                </a:cubicBezTo>
                <a:cubicBezTo>
                  <a:pt x="11112" y="17844"/>
                  <a:pt x="11022" y="17844"/>
                  <a:pt x="10977" y="17889"/>
                </a:cubicBezTo>
                <a:cubicBezTo>
                  <a:pt x="10909" y="17912"/>
                  <a:pt x="10818" y="17979"/>
                  <a:pt x="10750" y="18002"/>
                </a:cubicBezTo>
                <a:cubicBezTo>
                  <a:pt x="10705" y="18002"/>
                  <a:pt x="10682" y="18025"/>
                  <a:pt x="10660" y="18070"/>
                </a:cubicBezTo>
                <a:cubicBezTo>
                  <a:pt x="10637" y="18115"/>
                  <a:pt x="10682" y="18183"/>
                  <a:pt x="10660" y="18228"/>
                </a:cubicBezTo>
                <a:cubicBezTo>
                  <a:pt x="10637" y="18296"/>
                  <a:pt x="10569" y="18319"/>
                  <a:pt x="10592" y="18409"/>
                </a:cubicBezTo>
                <a:lnTo>
                  <a:pt x="10592" y="18432"/>
                </a:lnTo>
                <a:cubicBezTo>
                  <a:pt x="10592" y="18477"/>
                  <a:pt x="10547" y="18523"/>
                  <a:pt x="10547" y="18568"/>
                </a:cubicBezTo>
                <a:cubicBezTo>
                  <a:pt x="10535" y="18579"/>
                  <a:pt x="10518" y="18585"/>
                  <a:pt x="10501" y="18585"/>
                </a:cubicBezTo>
                <a:cubicBezTo>
                  <a:pt x="10484" y="18585"/>
                  <a:pt x="10467" y="18579"/>
                  <a:pt x="10456" y="18568"/>
                </a:cubicBezTo>
                <a:cubicBezTo>
                  <a:pt x="10445" y="18562"/>
                  <a:pt x="10433" y="18559"/>
                  <a:pt x="10423" y="18559"/>
                </a:cubicBezTo>
                <a:cubicBezTo>
                  <a:pt x="10391" y="18559"/>
                  <a:pt x="10366" y="18585"/>
                  <a:pt x="10366" y="18636"/>
                </a:cubicBezTo>
                <a:cubicBezTo>
                  <a:pt x="10366" y="18658"/>
                  <a:pt x="10343" y="18681"/>
                  <a:pt x="10343" y="18704"/>
                </a:cubicBezTo>
                <a:cubicBezTo>
                  <a:pt x="10343" y="18772"/>
                  <a:pt x="10343" y="18794"/>
                  <a:pt x="10298" y="18817"/>
                </a:cubicBezTo>
                <a:cubicBezTo>
                  <a:pt x="10252" y="18862"/>
                  <a:pt x="10230" y="18885"/>
                  <a:pt x="10252" y="18930"/>
                </a:cubicBezTo>
                <a:cubicBezTo>
                  <a:pt x="10184" y="18975"/>
                  <a:pt x="10117" y="19020"/>
                  <a:pt x="10026" y="19043"/>
                </a:cubicBezTo>
                <a:cubicBezTo>
                  <a:pt x="9913" y="19111"/>
                  <a:pt x="9913" y="19111"/>
                  <a:pt x="9958" y="19247"/>
                </a:cubicBezTo>
                <a:cubicBezTo>
                  <a:pt x="9981" y="19360"/>
                  <a:pt x="9958" y="19473"/>
                  <a:pt x="9913" y="19564"/>
                </a:cubicBezTo>
                <a:cubicBezTo>
                  <a:pt x="9890" y="19586"/>
                  <a:pt x="9890" y="19609"/>
                  <a:pt x="9845" y="19609"/>
                </a:cubicBezTo>
                <a:cubicBezTo>
                  <a:pt x="9732" y="19654"/>
                  <a:pt x="9732" y="19654"/>
                  <a:pt x="9732" y="19767"/>
                </a:cubicBezTo>
                <a:cubicBezTo>
                  <a:pt x="9732" y="19813"/>
                  <a:pt x="9754" y="19881"/>
                  <a:pt x="9687" y="19926"/>
                </a:cubicBezTo>
                <a:cubicBezTo>
                  <a:pt x="9641" y="19994"/>
                  <a:pt x="9664" y="20016"/>
                  <a:pt x="9687" y="20062"/>
                </a:cubicBezTo>
                <a:cubicBezTo>
                  <a:pt x="9754" y="20175"/>
                  <a:pt x="9754" y="20175"/>
                  <a:pt x="9687" y="20265"/>
                </a:cubicBezTo>
                <a:cubicBezTo>
                  <a:pt x="9664" y="20288"/>
                  <a:pt x="9641" y="20333"/>
                  <a:pt x="9619" y="20333"/>
                </a:cubicBezTo>
                <a:cubicBezTo>
                  <a:pt x="9551" y="20356"/>
                  <a:pt x="9528" y="20446"/>
                  <a:pt x="9551" y="20492"/>
                </a:cubicBezTo>
                <a:cubicBezTo>
                  <a:pt x="9619" y="20582"/>
                  <a:pt x="9641" y="20695"/>
                  <a:pt x="9573" y="20786"/>
                </a:cubicBezTo>
                <a:lnTo>
                  <a:pt x="9573" y="20831"/>
                </a:lnTo>
                <a:cubicBezTo>
                  <a:pt x="9573" y="20922"/>
                  <a:pt x="9573" y="20922"/>
                  <a:pt x="9506" y="20944"/>
                </a:cubicBezTo>
                <a:lnTo>
                  <a:pt x="9438" y="20944"/>
                </a:lnTo>
                <a:cubicBezTo>
                  <a:pt x="9392" y="20967"/>
                  <a:pt x="9392" y="21012"/>
                  <a:pt x="9392" y="21035"/>
                </a:cubicBezTo>
                <a:cubicBezTo>
                  <a:pt x="9392" y="21057"/>
                  <a:pt x="9415" y="21080"/>
                  <a:pt x="9415" y="21125"/>
                </a:cubicBezTo>
                <a:cubicBezTo>
                  <a:pt x="9415" y="21171"/>
                  <a:pt x="9438" y="21193"/>
                  <a:pt x="9415" y="21261"/>
                </a:cubicBezTo>
                <a:cubicBezTo>
                  <a:pt x="9347" y="21306"/>
                  <a:pt x="9392" y="21374"/>
                  <a:pt x="9415" y="21397"/>
                </a:cubicBezTo>
                <a:cubicBezTo>
                  <a:pt x="9438" y="21419"/>
                  <a:pt x="9506" y="21465"/>
                  <a:pt x="9528" y="21487"/>
                </a:cubicBezTo>
                <a:cubicBezTo>
                  <a:pt x="9506" y="21510"/>
                  <a:pt x="9460" y="21578"/>
                  <a:pt x="9460" y="21601"/>
                </a:cubicBezTo>
                <a:cubicBezTo>
                  <a:pt x="9506" y="21691"/>
                  <a:pt x="9438" y="21646"/>
                  <a:pt x="9415" y="21714"/>
                </a:cubicBezTo>
                <a:lnTo>
                  <a:pt x="9415" y="21759"/>
                </a:lnTo>
                <a:cubicBezTo>
                  <a:pt x="9438" y="21804"/>
                  <a:pt x="9460" y="21804"/>
                  <a:pt x="9460" y="21804"/>
                </a:cubicBezTo>
                <a:cubicBezTo>
                  <a:pt x="9573" y="21850"/>
                  <a:pt x="9573" y="21917"/>
                  <a:pt x="9551" y="22053"/>
                </a:cubicBezTo>
                <a:cubicBezTo>
                  <a:pt x="9528" y="22053"/>
                  <a:pt x="9506" y="22053"/>
                  <a:pt x="9506" y="22098"/>
                </a:cubicBezTo>
                <a:cubicBezTo>
                  <a:pt x="9528" y="22189"/>
                  <a:pt x="9528" y="22257"/>
                  <a:pt x="9438" y="22302"/>
                </a:cubicBezTo>
                <a:cubicBezTo>
                  <a:pt x="9415" y="22325"/>
                  <a:pt x="9415" y="22370"/>
                  <a:pt x="9415" y="22393"/>
                </a:cubicBezTo>
                <a:cubicBezTo>
                  <a:pt x="9415" y="22415"/>
                  <a:pt x="9438" y="22438"/>
                  <a:pt x="9460" y="22483"/>
                </a:cubicBezTo>
                <a:cubicBezTo>
                  <a:pt x="9460" y="22528"/>
                  <a:pt x="9460" y="22528"/>
                  <a:pt x="9528" y="22528"/>
                </a:cubicBezTo>
                <a:cubicBezTo>
                  <a:pt x="9573" y="22528"/>
                  <a:pt x="9619" y="22551"/>
                  <a:pt x="9641" y="22596"/>
                </a:cubicBezTo>
                <a:lnTo>
                  <a:pt x="9641" y="22710"/>
                </a:lnTo>
                <a:cubicBezTo>
                  <a:pt x="9628" y="22710"/>
                  <a:pt x="9608" y="22695"/>
                  <a:pt x="9593" y="22695"/>
                </a:cubicBezTo>
                <a:cubicBezTo>
                  <a:pt x="9582" y="22695"/>
                  <a:pt x="9573" y="22703"/>
                  <a:pt x="9573" y="22732"/>
                </a:cubicBezTo>
                <a:lnTo>
                  <a:pt x="9573" y="22845"/>
                </a:lnTo>
                <a:cubicBezTo>
                  <a:pt x="9573" y="22891"/>
                  <a:pt x="9641" y="22936"/>
                  <a:pt x="9687" y="22936"/>
                </a:cubicBezTo>
                <a:lnTo>
                  <a:pt x="9800" y="22936"/>
                </a:lnTo>
                <a:lnTo>
                  <a:pt x="9800" y="22958"/>
                </a:lnTo>
                <a:cubicBezTo>
                  <a:pt x="9800" y="22981"/>
                  <a:pt x="9800" y="22981"/>
                  <a:pt x="9777" y="23004"/>
                </a:cubicBezTo>
                <a:lnTo>
                  <a:pt x="9732" y="23072"/>
                </a:lnTo>
                <a:cubicBezTo>
                  <a:pt x="9664" y="23117"/>
                  <a:pt x="9641" y="23162"/>
                  <a:pt x="9732" y="23185"/>
                </a:cubicBezTo>
                <a:cubicBezTo>
                  <a:pt x="9664" y="23230"/>
                  <a:pt x="9641" y="23321"/>
                  <a:pt x="9687" y="23411"/>
                </a:cubicBezTo>
                <a:cubicBezTo>
                  <a:pt x="9687" y="23411"/>
                  <a:pt x="9732" y="23411"/>
                  <a:pt x="9732" y="23434"/>
                </a:cubicBezTo>
                <a:cubicBezTo>
                  <a:pt x="9777" y="23411"/>
                  <a:pt x="9845" y="23411"/>
                  <a:pt x="9890" y="23388"/>
                </a:cubicBezTo>
                <a:cubicBezTo>
                  <a:pt x="9890" y="23434"/>
                  <a:pt x="9913" y="23456"/>
                  <a:pt x="9890" y="23502"/>
                </a:cubicBezTo>
                <a:cubicBezTo>
                  <a:pt x="9868" y="23524"/>
                  <a:pt x="9868" y="23547"/>
                  <a:pt x="9868" y="23570"/>
                </a:cubicBezTo>
                <a:cubicBezTo>
                  <a:pt x="9868" y="23637"/>
                  <a:pt x="9868" y="23683"/>
                  <a:pt x="9958" y="23728"/>
                </a:cubicBezTo>
                <a:cubicBezTo>
                  <a:pt x="9981" y="23728"/>
                  <a:pt x="9981" y="23773"/>
                  <a:pt x="10003" y="23796"/>
                </a:cubicBezTo>
                <a:cubicBezTo>
                  <a:pt x="10026" y="23909"/>
                  <a:pt x="10026" y="24022"/>
                  <a:pt x="10003" y="24135"/>
                </a:cubicBezTo>
                <a:cubicBezTo>
                  <a:pt x="10003" y="24181"/>
                  <a:pt x="9981" y="24203"/>
                  <a:pt x="10003" y="24226"/>
                </a:cubicBezTo>
                <a:cubicBezTo>
                  <a:pt x="10071" y="24294"/>
                  <a:pt x="10094" y="24339"/>
                  <a:pt x="10139" y="24407"/>
                </a:cubicBezTo>
                <a:cubicBezTo>
                  <a:pt x="10172" y="24440"/>
                  <a:pt x="10193" y="24461"/>
                  <a:pt x="10220" y="24461"/>
                </a:cubicBezTo>
                <a:cubicBezTo>
                  <a:pt x="10230" y="24461"/>
                  <a:pt x="10240" y="24458"/>
                  <a:pt x="10252" y="24452"/>
                </a:cubicBezTo>
                <a:cubicBezTo>
                  <a:pt x="10298" y="24452"/>
                  <a:pt x="10320" y="24452"/>
                  <a:pt x="10343" y="24475"/>
                </a:cubicBezTo>
                <a:lnTo>
                  <a:pt x="10433" y="24565"/>
                </a:lnTo>
                <a:cubicBezTo>
                  <a:pt x="10456" y="24588"/>
                  <a:pt x="10456" y="24633"/>
                  <a:pt x="10456" y="24656"/>
                </a:cubicBezTo>
                <a:lnTo>
                  <a:pt x="10411" y="24701"/>
                </a:lnTo>
                <a:cubicBezTo>
                  <a:pt x="10366" y="24701"/>
                  <a:pt x="10343" y="24701"/>
                  <a:pt x="10343" y="24679"/>
                </a:cubicBezTo>
                <a:cubicBezTo>
                  <a:pt x="10320" y="24633"/>
                  <a:pt x="10252" y="24588"/>
                  <a:pt x="10230" y="24565"/>
                </a:cubicBezTo>
                <a:cubicBezTo>
                  <a:pt x="10218" y="24554"/>
                  <a:pt x="10213" y="24548"/>
                  <a:pt x="10207" y="24548"/>
                </a:cubicBezTo>
                <a:cubicBezTo>
                  <a:pt x="10201" y="24548"/>
                  <a:pt x="10196" y="24554"/>
                  <a:pt x="10184" y="24565"/>
                </a:cubicBezTo>
                <a:cubicBezTo>
                  <a:pt x="10117" y="24633"/>
                  <a:pt x="10026" y="24633"/>
                  <a:pt x="9958" y="24633"/>
                </a:cubicBezTo>
                <a:cubicBezTo>
                  <a:pt x="9990" y="24665"/>
                  <a:pt x="9999" y="24707"/>
                  <a:pt x="10025" y="24707"/>
                </a:cubicBezTo>
                <a:cubicBezTo>
                  <a:pt x="10036" y="24707"/>
                  <a:pt x="10051" y="24699"/>
                  <a:pt x="10071" y="24679"/>
                </a:cubicBezTo>
                <a:cubicBezTo>
                  <a:pt x="10078" y="24672"/>
                  <a:pt x="10085" y="24669"/>
                  <a:pt x="10091" y="24669"/>
                </a:cubicBezTo>
                <a:cubicBezTo>
                  <a:pt x="10107" y="24669"/>
                  <a:pt x="10123" y="24685"/>
                  <a:pt x="10139" y="24701"/>
                </a:cubicBezTo>
                <a:cubicBezTo>
                  <a:pt x="10169" y="24761"/>
                  <a:pt x="10189" y="24782"/>
                  <a:pt x="10226" y="24782"/>
                </a:cubicBezTo>
                <a:cubicBezTo>
                  <a:pt x="10245" y="24782"/>
                  <a:pt x="10267" y="24777"/>
                  <a:pt x="10298" y="24769"/>
                </a:cubicBezTo>
                <a:lnTo>
                  <a:pt x="10411" y="24769"/>
                </a:lnTo>
                <a:cubicBezTo>
                  <a:pt x="10411" y="24769"/>
                  <a:pt x="10411" y="24792"/>
                  <a:pt x="10433" y="24792"/>
                </a:cubicBezTo>
                <a:cubicBezTo>
                  <a:pt x="10479" y="24814"/>
                  <a:pt x="10456" y="24860"/>
                  <a:pt x="10433" y="24882"/>
                </a:cubicBezTo>
                <a:cubicBezTo>
                  <a:pt x="10433" y="24882"/>
                  <a:pt x="10411" y="24882"/>
                  <a:pt x="10411" y="24860"/>
                </a:cubicBezTo>
                <a:cubicBezTo>
                  <a:pt x="10390" y="24846"/>
                  <a:pt x="10373" y="24840"/>
                  <a:pt x="10360" y="24840"/>
                </a:cubicBezTo>
                <a:cubicBezTo>
                  <a:pt x="10331" y="24840"/>
                  <a:pt x="10320" y="24867"/>
                  <a:pt x="10320" y="24882"/>
                </a:cubicBezTo>
                <a:cubicBezTo>
                  <a:pt x="10320" y="24927"/>
                  <a:pt x="10320" y="24927"/>
                  <a:pt x="10366" y="24927"/>
                </a:cubicBezTo>
                <a:cubicBezTo>
                  <a:pt x="10366" y="24927"/>
                  <a:pt x="10411" y="24927"/>
                  <a:pt x="10411" y="24973"/>
                </a:cubicBezTo>
                <a:cubicBezTo>
                  <a:pt x="10366" y="25086"/>
                  <a:pt x="10456" y="25131"/>
                  <a:pt x="10456" y="25244"/>
                </a:cubicBezTo>
                <a:cubicBezTo>
                  <a:pt x="10456" y="25267"/>
                  <a:pt x="10456" y="25335"/>
                  <a:pt x="10524" y="25335"/>
                </a:cubicBezTo>
                <a:cubicBezTo>
                  <a:pt x="10547" y="25425"/>
                  <a:pt x="10637" y="25380"/>
                  <a:pt x="10682" y="25448"/>
                </a:cubicBezTo>
                <a:cubicBezTo>
                  <a:pt x="10682" y="25471"/>
                  <a:pt x="10682" y="25493"/>
                  <a:pt x="10705" y="25493"/>
                </a:cubicBezTo>
                <a:cubicBezTo>
                  <a:pt x="10718" y="25490"/>
                  <a:pt x="10729" y="25489"/>
                  <a:pt x="10738" y="25489"/>
                </a:cubicBezTo>
                <a:cubicBezTo>
                  <a:pt x="10797" y="25489"/>
                  <a:pt x="10808" y="25542"/>
                  <a:pt x="10886" y="25561"/>
                </a:cubicBezTo>
                <a:cubicBezTo>
                  <a:pt x="10773" y="25606"/>
                  <a:pt x="10750" y="25697"/>
                  <a:pt x="10660" y="25765"/>
                </a:cubicBezTo>
                <a:cubicBezTo>
                  <a:pt x="10637" y="25787"/>
                  <a:pt x="10637" y="25787"/>
                  <a:pt x="10660" y="25810"/>
                </a:cubicBezTo>
                <a:cubicBezTo>
                  <a:pt x="10705" y="25833"/>
                  <a:pt x="10773" y="25901"/>
                  <a:pt x="10750" y="25946"/>
                </a:cubicBezTo>
                <a:cubicBezTo>
                  <a:pt x="10750" y="25946"/>
                  <a:pt x="10750" y="25991"/>
                  <a:pt x="10773" y="25991"/>
                </a:cubicBezTo>
                <a:cubicBezTo>
                  <a:pt x="10810" y="26009"/>
                  <a:pt x="10846" y="26043"/>
                  <a:pt x="10883" y="26043"/>
                </a:cubicBezTo>
                <a:cubicBezTo>
                  <a:pt x="10891" y="26043"/>
                  <a:pt x="10900" y="26041"/>
                  <a:pt x="10909" y="26036"/>
                </a:cubicBezTo>
                <a:cubicBezTo>
                  <a:pt x="10977" y="26036"/>
                  <a:pt x="10999" y="26059"/>
                  <a:pt x="11022" y="26104"/>
                </a:cubicBezTo>
                <a:cubicBezTo>
                  <a:pt x="11044" y="26127"/>
                  <a:pt x="11090" y="26150"/>
                  <a:pt x="11090" y="26172"/>
                </a:cubicBezTo>
                <a:cubicBezTo>
                  <a:pt x="11053" y="26209"/>
                  <a:pt x="11076" y="26246"/>
                  <a:pt x="11037" y="26246"/>
                </a:cubicBezTo>
                <a:cubicBezTo>
                  <a:pt x="11028" y="26246"/>
                  <a:pt x="11016" y="26244"/>
                  <a:pt x="10999" y="26240"/>
                </a:cubicBezTo>
                <a:cubicBezTo>
                  <a:pt x="10982" y="26240"/>
                  <a:pt x="10978" y="26202"/>
                  <a:pt x="10958" y="26202"/>
                </a:cubicBezTo>
                <a:cubicBezTo>
                  <a:pt x="10951" y="26202"/>
                  <a:pt x="10943" y="26206"/>
                  <a:pt x="10931" y="26217"/>
                </a:cubicBezTo>
                <a:cubicBezTo>
                  <a:pt x="10909" y="26240"/>
                  <a:pt x="10909" y="26263"/>
                  <a:pt x="10931" y="26263"/>
                </a:cubicBezTo>
                <a:cubicBezTo>
                  <a:pt x="10977" y="26376"/>
                  <a:pt x="11044" y="26399"/>
                  <a:pt x="11135" y="26444"/>
                </a:cubicBezTo>
                <a:cubicBezTo>
                  <a:pt x="11226" y="26444"/>
                  <a:pt x="11248" y="26489"/>
                  <a:pt x="11271" y="26557"/>
                </a:cubicBezTo>
                <a:cubicBezTo>
                  <a:pt x="11271" y="26580"/>
                  <a:pt x="11316" y="26602"/>
                  <a:pt x="11316" y="26602"/>
                </a:cubicBezTo>
                <a:cubicBezTo>
                  <a:pt x="11339" y="26670"/>
                  <a:pt x="11361" y="26693"/>
                  <a:pt x="11452" y="26693"/>
                </a:cubicBezTo>
                <a:cubicBezTo>
                  <a:pt x="11497" y="26693"/>
                  <a:pt x="11565" y="26715"/>
                  <a:pt x="11588" y="26738"/>
                </a:cubicBezTo>
                <a:cubicBezTo>
                  <a:pt x="11678" y="26896"/>
                  <a:pt x="11814" y="26919"/>
                  <a:pt x="11950" y="26942"/>
                </a:cubicBezTo>
                <a:lnTo>
                  <a:pt x="11950" y="27010"/>
                </a:lnTo>
                <a:cubicBezTo>
                  <a:pt x="11950" y="27078"/>
                  <a:pt x="11927" y="27078"/>
                  <a:pt x="12018" y="27123"/>
                </a:cubicBezTo>
                <a:cubicBezTo>
                  <a:pt x="12063" y="27145"/>
                  <a:pt x="12108" y="27145"/>
                  <a:pt x="12153" y="27168"/>
                </a:cubicBezTo>
                <a:lnTo>
                  <a:pt x="12153" y="27236"/>
                </a:lnTo>
                <a:cubicBezTo>
                  <a:pt x="12176" y="27281"/>
                  <a:pt x="12221" y="27304"/>
                  <a:pt x="12244" y="27304"/>
                </a:cubicBezTo>
                <a:cubicBezTo>
                  <a:pt x="12267" y="27372"/>
                  <a:pt x="12334" y="27372"/>
                  <a:pt x="12357" y="27372"/>
                </a:cubicBezTo>
                <a:cubicBezTo>
                  <a:pt x="12493" y="27394"/>
                  <a:pt x="12493" y="27394"/>
                  <a:pt x="12516" y="27508"/>
                </a:cubicBezTo>
                <a:cubicBezTo>
                  <a:pt x="12516" y="27530"/>
                  <a:pt x="12516" y="27575"/>
                  <a:pt x="12561" y="27575"/>
                </a:cubicBezTo>
                <a:cubicBezTo>
                  <a:pt x="12574" y="27567"/>
                  <a:pt x="12584" y="27563"/>
                  <a:pt x="12591" y="27563"/>
                </a:cubicBezTo>
                <a:cubicBezTo>
                  <a:pt x="12622" y="27563"/>
                  <a:pt x="12611" y="27625"/>
                  <a:pt x="12629" y="27643"/>
                </a:cubicBezTo>
                <a:cubicBezTo>
                  <a:pt x="12674" y="27643"/>
                  <a:pt x="12674" y="27643"/>
                  <a:pt x="12697" y="27689"/>
                </a:cubicBezTo>
                <a:cubicBezTo>
                  <a:pt x="12810" y="27711"/>
                  <a:pt x="12923" y="27756"/>
                  <a:pt x="12968" y="27870"/>
                </a:cubicBezTo>
                <a:cubicBezTo>
                  <a:pt x="13013" y="27938"/>
                  <a:pt x="13036" y="27938"/>
                  <a:pt x="13081" y="27938"/>
                </a:cubicBezTo>
                <a:cubicBezTo>
                  <a:pt x="13127" y="27960"/>
                  <a:pt x="13172" y="27960"/>
                  <a:pt x="13195" y="27983"/>
                </a:cubicBezTo>
                <a:cubicBezTo>
                  <a:pt x="13240" y="28051"/>
                  <a:pt x="13285" y="28073"/>
                  <a:pt x="13353" y="28096"/>
                </a:cubicBezTo>
                <a:cubicBezTo>
                  <a:pt x="13390" y="28133"/>
                  <a:pt x="13457" y="28170"/>
                  <a:pt x="13542" y="28170"/>
                </a:cubicBezTo>
                <a:cubicBezTo>
                  <a:pt x="13561" y="28170"/>
                  <a:pt x="13581" y="28168"/>
                  <a:pt x="13602" y="28164"/>
                </a:cubicBezTo>
                <a:cubicBezTo>
                  <a:pt x="13626" y="28158"/>
                  <a:pt x="13649" y="28155"/>
                  <a:pt x="13670" y="28155"/>
                </a:cubicBezTo>
                <a:cubicBezTo>
                  <a:pt x="13729" y="28155"/>
                  <a:pt x="13779" y="28176"/>
                  <a:pt x="13828" y="28209"/>
                </a:cubicBezTo>
                <a:cubicBezTo>
                  <a:pt x="13851" y="28254"/>
                  <a:pt x="13919" y="28277"/>
                  <a:pt x="13964" y="28277"/>
                </a:cubicBezTo>
                <a:cubicBezTo>
                  <a:pt x="14032" y="28277"/>
                  <a:pt x="14077" y="28300"/>
                  <a:pt x="14145" y="28300"/>
                </a:cubicBezTo>
                <a:cubicBezTo>
                  <a:pt x="14190" y="28368"/>
                  <a:pt x="14303" y="28322"/>
                  <a:pt x="14371" y="28390"/>
                </a:cubicBezTo>
                <a:cubicBezTo>
                  <a:pt x="14394" y="28413"/>
                  <a:pt x="14417" y="28413"/>
                  <a:pt x="14439" y="28413"/>
                </a:cubicBezTo>
                <a:cubicBezTo>
                  <a:pt x="14485" y="28413"/>
                  <a:pt x="14507" y="28413"/>
                  <a:pt x="14530" y="28435"/>
                </a:cubicBezTo>
                <a:cubicBezTo>
                  <a:pt x="14552" y="28481"/>
                  <a:pt x="14552" y="28481"/>
                  <a:pt x="14598" y="28481"/>
                </a:cubicBezTo>
                <a:cubicBezTo>
                  <a:pt x="14643" y="28481"/>
                  <a:pt x="14711" y="28503"/>
                  <a:pt x="14733" y="28526"/>
                </a:cubicBezTo>
                <a:cubicBezTo>
                  <a:pt x="14808" y="28582"/>
                  <a:pt x="14898" y="28622"/>
                  <a:pt x="14990" y="28622"/>
                </a:cubicBezTo>
                <a:cubicBezTo>
                  <a:pt x="15010" y="28622"/>
                  <a:pt x="15030" y="28620"/>
                  <a:pt x="15050" y="28616"/>
                </a:cubicBezTo>
                <a:cubicBezTo>
                  <a:pt x="15096" y="28616"/>
                  <a:pt x="15096" y="28639"/>
                  <a:pt x="15118" y="28662"/>
                </a:cubicBezTo>
                <a:cubicBezTo>
                  <a:pt x="15163" y="28722"/>
                  <a:pt x="15179" y="28742"/>
                  <a:pt x="15217" y="28742"/>
                </a:cubicBezTo>
                <a:cubicBezTo>
                  <a:pt x="15236" y="28742"/>
                  <a:pt x="15262" y="28737"/>
                  <a:pt x="15299" y="28730"/>
                </a:cubicBezTo>
                <a:cubicBezTo>
                  <a:pt x="15322" y="28730"/>
                  <a:pt x="15345" y="28730"/>
                  <a:pt x="15390" y="28752"/>
                </a:cubicBezTo>
                <a:cubicBezTo>
                  <a:pt x="15390" y="28775"/>
                  <a:pt x="15412" y="28775"/>
                  <a:pt x="15435" y="28820"/>
                </a:cubicBezTo>
                <a:cubicBezTo>
                  <a:pt x="15503" y="28820"/>
                  <a:pt x="15526" y="28843"/>
                  <a:pt x="15503" y="28888"/>
                </a:cubicBezTo>
                <a:cubicBezTo>
                  <a:pt x="15503" y="28933"/>
                  <a:pt x="15503" y="28956"/>
                  <a:pt x="15548" y="28956"/>
                </a:cubicBezTo>
                <a:cubicBezTo>
                  <a:pt x="15639" y="28956"/>
                  <a:pt x="15639" y="28956"/>
                  <a:pt x="15639" y="29046"/>
                </a:cubicBezTo>
                <a:cubicBezTo>
                  <a:pt x="15639" y="29046"/>
                  <a:pt x="15639" y="29069"/>
                  <a:pt x="15661" y="29069"/>
                </a:cubicBezTo>
                <a:cubicBezTo>
                  <a:pt x="15729" y="29046"/>
                  <a:pt x="15752" y="29001"/>
                  <a:pt x="15775" y="28979"/>
                </a:cubicBezTo>
                <a:cubicBezTo>
                  <a:pt x="15842" y="29069"/>
                  <a:pt x="15956" y="29046"/>
                  <a:pt x="16001" y="29114"/>
                </a:cubicBezTo>
                <a:lnTo>
                  <a:pt x="16069" y="29114"/>
                </a:lnTo>
                <a:cubicBezTo>
                  <a:pt x="16084" y="29114"/>
                  <a:pt x="16109" y="29104"/>
                  <a:pt x="16138" y="29104"/>
                </a:cubicBezTo>
                <a:cubicBezTo>
                  <a:pt x="16152" y="29104"/>
                  <a:pt x="16167" y="29107"/>
                  <a:pt x="16182" y="29114"/>
                </a:cubicBezTo>
                <a:cubicBezTo>
                  <a:pt x="16205" y="29182"/>
                  <a:pt x="16137" y="29182"/>
                  <a:pt x="16137" y="29228"/>
                </a:cubicBezTo>
                <a:lnTo>
                  <a:pt x="16137" y="29273"/>
                </a:lnTo>
                <a:lnTo>
                  <a:pt x="16182" y="29273"/>
                </a:lnTo>
                <a:cubicBezTo>
                  <a:pt x="16182" y="29273"/>
                  <a:pt x="16205" y="29273"/>
                  <a:pt x="16205" y="29228"/>
                </a:cubicBezTo>
                <a:cubicBezTo>
                  <a:pt x="16233" y="29200"/>
                  <a:pt x="16278" y="29180"/>
                  <a:pt x="16330" y="29180"/>
                </a:cubicBezTo>
                <a:cubicBezTo>
                  <a:pt x="16362" y="29180"/>
                  <a:pt x="16396" y="29188"/>
                  <a:pt x="16431" y="29205"/>
                </a:cubicBezTo>
                <a:lnTo>
                  <a:pt x="16454" y="29228"/>
                </a:lnTo>
                <a:cubicBezTo>
                  <a:pt x="16471" y="29219"/>
                  <a:pt x="16486" y="29215"/>
                  <a:pt x="16500" y="29215"/>
                </a:cubicBezTo>
                <a:cubicBezTo>
                  <a:pt x="16555" y="29215"/>
                  <a:pt x="16580" y="29277"/>
                  <a:pt x="16635" y="29295"/>
                </a:cubicBezTo>
                <a:cubicBezTo>
                  <a:pt x="16702" y="29295"/>
                  <a:pt x="16748" y="29341"/>
                  <a:pt x="16793" y="29409"/>
                </a:cubicBezTo>
                <a:cubicBezTo>
                  <a:pt x="16841" y="29441"/>
                  <a:pt x="16878" y="29473"/>
                  <a:pt x="16919" y="29473"/>
                </a:cubicBezTo>
                <a:cubicBezTo>
                  <a:pt x="16936" y="29473"/>
                  <a:pt x="16954" y="29467"/>
                  <a:pt x="16974" y="29454"/>
                </a:cubicBezTo>
                <a:cubicBezTo>
                  <a:pt x="16985" y="29448"/>
                  <a:pt x="16994" y="29445"/>
                  <a:pt x="17001" y="29445"/>
                </a:cubicBezTo>
                <a:cubicBezTo>
                  <a:pt x="17021" y="29445"/>
                  <a:pt x="17025" y="29471"/>
                  <a:pt x="17042" y="29522"/>
                </a:cubicBezTo>
                <a:cubicBezTo>
                  <a:pt x="17042" y="29544"/>
                  <a:pt x="17087" y="29567"/>
                  <a:pt x="17087" y="29612"/>
                </a:cubicBezTo>
                <a:cubicBezTo>
                  <a:pt x="17107" y="29653"/>
                  <a:pt x="17128" y="29729"/>
                  <a:pt x="17212" y="29729"/>
                </a:cubicBezTo>
                <a:cubicBezTo>
                  <a:pt x="17222" y="29729"/>
                  <a:pt x="17233" y="29728"/>
                  <a:pt x="17246" y="29725"/>
                </a:cubicBezTo>
                <a:cubicBezTo>
                  <a:pt x="17314" y="29725"/>
                  <a:pt x="17336" y="29748"/>
                  <a:pt x="17359" y="29771"/>
                </a:cubicBezTo>
                <a:cubicBezTo>
                  <a:pt x="17359" y="29793"/>
                  <a:pt x="17381" y="29793"/>
                  <a:pt x="17381" y="29839"/>
                </a:cubicBezTo>
                <a:cubicBezTo>
                  <a:pt x="17449" y="29861"/>
                  <a:pt x="17540" y="29861"/>
                  <a:pt x="17585" y="29884"/>
                </a:cubicBezTo>
                <a:cubicBezTo>
                  <a:pt x="17653" y="29907"/>
                  <a:pt x="17698" y="29997"/>
                  <a:pt x="17789" y="29997"/>
                </a:cubicBezTo>
                <a:cubicBezTo>
                  <a:pt x="17879" y="29997"/>
                  <a:pt x="17925" y="30020"/>
                  <a:pt x="17992" y="30088"/>
                </a:cubicBezTo>
                <a:cubicBezTo>
                  <a:pt x="18038" y="30133"/>
                  <a:pt x="18106" y="30133"/>
                  <a:pt x="18151" y="30178"/>
                </a:cubicBezTo>
                <a:cubicBezTo>
                  <a:pt x="18219" y="30201"/>
                  <a:pt x="18264" y="30201"/>
                  <a:pt x="18355" y="30223"/>
                </a:cubicBezTo>
                <a:cubicBezTo>
                  <a:pt x="18400" y="30223"/>
                  <a:pt x="18490" y="30223"/>
                  <a:pt x="18558" y="30291"/>
                </a:cubicBezTo>
                <a:lnTo>
                  <a:pt x="18604" y="30314"/>
                </a:lnTo>
                <a:cubicBezTo>
                  <a:pt x="18627" y="30296"/>
                  <a:pt x="18648" y="30289"/>
                  <a:pt x="18667" y="30289"/>
                </a:cubicBezTo>
                <a:cubicBezTo>
                  <a:pt x="18720" y="30289"/>
                  <a:pt x="18757" y="30342"/>
                  <a:pt x="18807" y="30359"/>
                </a:cubicBezTo>
                <a:cubicBezTo>
                  <a:pt x="18830" y="30359"/>
                  <a:pt x="18830" y="30404"/>
                  <a:pt x="18853" y="30404"/>
                </a:cubicBezTo>
                <a:cubicBezTo>
                  <a:pt x="18943" y="30404"/>
                  <a:pt x="19011" y="30404"/>
                  <a:pt x="19056" y="30450"/>
                </a:cubicBezTo>
                <a:cubicBezTo>
                  <a:pt x="19079" y="30472"/>
                  <a:pt x="19124" y="30472"/>
                  <a:pt x="19147" y="30472"/>
                </a:cubicBezTo>
                <a:cubicBezTo>
                  <a:pt x="19192" y="30472"/>
                  <a:pt x="19237" y="30472"/>
                  <a:pt x="19260" y="30540"/>
                </a:cubicBezTo>
                <a:cubicBezTo>
                  <a:pt x="19283" y="30585"/>
                  <a:pt x="19305" y="30585"/>
                  <a:pt x="19373" y="30585"/>
                </a:cubicBezTo>
                <a:cubicBezTo>
                  <a:pt x="19396" y="30585"/>
                  <a:pt x="19418" y="30585"/>
                  <a:pt x="19464" y="30631"/>
                </a:cubicBezTo>
                <a:cubicBezTo>
                  <a:pt x="19577" y="30699"/>
                  <a:pt x="19690" y="30767"/>
                  <a:pt x="19803" y="30812"/>
                </a:cubicBezTo>
                <a:cubicBezTo>
                  <a:pt x="19826" y="30834"/>
                  <a:pt x="19843" y="30846"/>
                  <a:pt x="19862" y="30846"/>
                </a:cubicBezTo>
                <a:cubicBezTo>
                  <a:pt x="19882" y="30846"/>
                  <a:pt x="19905" y="30834"/>
                  <a:pt x="19939" y="30812"/>
                </a:cubicBezTo>
                <a:cubicBezTo>
                  <a:pt x="19951" y="30806"/>
                  <a:pt x="19963" y="30803"/>
                  <a:pt x="19974" y="30803"/>
                </a:cubicBezTo>
                <a:cubicBezTo>
                  <a:pt x="20005" y="30803"/>
                  <a:pt x="20029" y="30824"/>
                  <a:pt x="20029" y="30857"/>
                </a:cubicBezTo>
                <a:cubicBezTo>
                  <a:pt x="20029" y="30880"/>
                  <a:pt x="20052" y="30902"/>
                  <a:pt x="20052" y="30902"/>
                </a:cubicBezTo>
                <a:cubicBezTo>
                  <a:pt x="20069" y="30953"/>
                  <a:pt x="20111" y="30979"/>
                  <a:pt x="20151" y="30979"/>
                </a:cubicBezTo>
                <a:cubicBezTo>
                  <a:pt x="20164" y="30979"/>
                  <a:pt x="20176" y="30976"/>
                  <a:pt x="20188" y="30970"/>
                </a:cubicBezTo>
                <a:lnTo>
                  <a:pt x="20256" y="30970"/>
                </a:lnTo>
                <a:cubicBezTo>
                  <a:pt x="20301" y="31015"/>
                  <a:pt x="20391" y="31038"/>
                  <a:pt x="20391" y="31129"/>
                </a:cubicBezTo>
                <a:cubicBezTo>
                  <a:pt x="20452" y="31129"/>
                  <a:pt x="20502" y="31088"/>
                  <a:pt x="20556" y="31088"/>
                </a:cubicBezTo>
                <a:cubicBezTo>
                  <a:pt x="20583" y="31088"/>
                  <a:pt x="20610" y="31098"/>
                  <a:pt x="20640" y="31129"/>
                </a:cubicBezTo>
                <a:cubicBezTo>
                  <a:pt x="20640" y="31129"/>
                  <a:pt x="20663" y="31129"/>
                  <a:pt x="20663" y="31106"/>
                </a:cubicBezTo>
                <a:cubicBezTo>
                  <a:pt x="20708" y="31083"/>
                  <a:pt x="20731" y="31038"/>
                  <a:pt x="20754" y="31038"/>
                </a:cubicBezTo>
                <a:cubicBezTo>
                  <a:pt x="20776" y="31038"/>
                  <a:pt x="20776" y="31038"/>
                  <a:pt x="20821" y="31083"/>
                </a:cubicBezTo>
                <a:cubicBezTo>
                  <a:pt x="20821" y="31106"/>
                  <a:pt x="20776" y="31106"/>
                  <a:pt x="20776" y="31129"/>
                </a:cubicBezTo>
                <a:cubicBezTo>
                  <a:pt x="20776" y="31129"/>
                  <a:pt x="20754" y="31151"/>
                  <a:pt x="20776" y="31151"/>
                </a:cubicBezTo>
                <a:cubicBezTo>
                  <a:pt x="20776" y="31151"/>
                  <a:pt x="20796" y="31171"/>
                  <a:pt x="20810" y="31171"/>
                </a:cubicBezTo>
                <a:cubicBezTo>
                  <a:pt x="20816" y="31171"/>
                  <a:pt x="20821" y="31166"/>
                  <a:pt x="20821" y="31151"/>
                </a:cubicBezTo>
                <a:cubicBezTo>
                  <a:pt x="20844" y="31151"/>
                  <a:pt x="20844" y="31129"/>
                  <a:pt x="20867" y="31129"/>
                </a:cubicBezTo>
                <a:cubicBezTo>
                  <a:pt x="20935" y="31129"/>
                  <a:pt x="20957" y="31106"/>
                  <a:pt x="20980" y="31083"/>
                </a:cubicBezTo>
                <a:cubicBezTo>
                  <a:pt x="21003" y="31083"/>
                  <a:pt x="21003" y="31083"/>
                  <a:pt x="21048" y="31106"/>
                </a:cubicBezTo>
                <a:cubicBezTo>
                  <a:pt x="21048" y="31122"/>
                  <a:pt x="21059" y="31138"/>
                  <a:pt x="21074" y="31138"/>
                </a:cubicBezTo>
                <a:cubicBezTo>
                  <a:pt x="21080" y="31138"/>
                  <a:pt x="21086" y="31135"/>
                  <a:pt x="21093" y="31129"/>
                </a:cubicBezTo>
                <a:lnTo>
                  <a:pt x="21161" y="31129"/>
                </a:lnTo>
                <a:cubicBezTo>
                  <a:pt x="21184" y="31117"/>
                  <a:pt x="21218" y="31106"/>
                  <a:pt x="21251" y="31106"/>
                </a:cubicBezTo>
                <a:cubicBezTo>
                  <a:pt x="21285" y="31106"/>
                  <a:pt x="21319" y="31117"/>
                  <a:pt x="21342" y="31151"/>
                </a:cubicBezTo>
                <a:cubicBezTo>
                  <a:pt x="21342" y="31197"/>
                  <a:pt x="21297" y="31219"/>
                  <a:pt x="21297" y="31242"/>
                </a:cubicBezTo>
                <a:cubicBezTo>
                  <a:pt x="21309" y="31245"/>
                  <a:pt x="21321" y="31246"/>
                  <a:pt x="21332" y="31246"/>
                </a:cubicBezTo>
                <a:cubicBezTo>
                  <a:pt x="21400" y="31246"/>
                  <a:pt x="21442" y="31190"/>
                  <a:pt x="21500" y="31151"/>
                </a:cubicBezTo>
                <a:cubicBezTo>
                  <a:pt x="21523" y="31197"/>
                  <a:pt x="21546" y="31219"/>
                  <a:pt x="21546" y="31242"/>
                </a:cubicBezTo>
                <a:cubicBezTo>
                  <a:pt x="21568" y="31242"/>
                  <a:pt x="21614" y="31264"/>
                  <a:pt x="21636" y="31264"/>
                </a:cubicBezTo>
                <a:cubicBezTo>
                  <a:pt x="21636" y="31310"/>
                  <a:pt x="21614" y="31310"/>
                  <a:pt x="21614" y="31332"/>
                </a:cubicBezTo>
                <a:cubicBezTo>
                  <a:pt x="21636" y="31355"/>
                  <a:pt x="21659" y="31355"/>
                  <a:pt x="21681" y="31355"/>
                </a:cubicBezTo>
                <a:cubicBezTo>
                  <a:pt x="21714" y="31322"/>
                  <a:pt x="21747" y="31310"/>
                  <a:pt x="21777" y="31310"/>
                </a:cubicBezTo>
                <a:cubicBezTo>
                  <a:pt x="21831" y="31310"/>
                  <a:pt x="21879" y="31349"/>
                  <a:pt x="21908" y="31378"/>
                </a:cubicBezTo>
                <a:cubicBezTo>
                  <a:pt x="21976" y="31423"/>
                  <a:pt x="22021" y="31423"/>
                  <a:pt x="22089" y="31491"/>
                </a:cubicBezTo>
                <a:cubicBezTo>
                  <a:pt x="22089" y="31513"/>
                  <a:pt x="22095" y="31525"/>
                  <a:pt x="22103" y="31525"/>
                </a:cubicBezTo>
                <a:cubicBezTo>
                  <a:pt x="22112" y="31525"/>
                  <a:pt x="22123" y="31513"/>
                  <a:pt x="22134" y="31491"/>
                </a:cubicBezTo>
                <a:cubicBezTo>
                  <a:pt x="22164" y="31491"/>
                  <a:pt x="22184" y="31481"/>
                  <a:pt x="22194" y="31481"/>
                </a:cubicBezTo>
                <a:cubicBezTo>
                  <a:pt x="22200" y="31481"/>
                  <a:pt x="22202" y="31483"/>
                  <a:pt x="22202" y="31491"/>
                </a:cubicBezTo>
                <a:cubicBezTo>
                  <a:pt x="22216" y="31534"/>
                  <a:pt x="22231" y="31550"/>
                  <a:pt x="22257" y="31550"/>
                </a:cubicBezTo>
                <a:cubicBezTo>
                  <a:pt x="22272" y="31550"/>
                  <a:pt x="22290" y="31544"/>
                  <a:pt x="22315" y="31536"/>
                </a:cubicBezTo>
                <a:cubicBezTo>
                  <a:pt x="22338" y="31536"/>
                  <a:pt x="22360" y="31536"/>
                  <a:pt x="22406" y="31581"/>
                </a:cubicBezTo>
                <a:cubicBezTo>
                  <a:pt x="22428" y="31604"/>
                  <a:pt x="22428" y="31649"/>
                  <a:pt x="22474" y="31649"/>
                </a:cubicBezTo>
                <a:cubicBezTo>
                  <a:pt x="22564" y="31649"/>
                  <a:pt x="22632" y="31672"/>
                  <a:pt x="22632" y="31762"/>
                </a:cubicBezTo>
                <a:cubicBezTo>
                  <a:pt x="22655" y="31785"/>
                  <a:pt x="22677" y="31785"/>
                  <a:pt x="22677" y="31808"/>
                </a:cubicBezTo>
                <a:cubicBezTo>
                  <a:pt x="22677" y="31830"/>
                  <a:pt x="22632" y="31875"/>
                  <a:pt x="22677" y="31898"/>
                </a:cubicBezTo>
                <a:cubicBezTo>
                  <a:pt x="22734" y="31842"/>
                  <a:pt x="22807" y="31842"/>
                  <a:pt x="22881" y="31842"/>
                </a:cubicBezTo>
                <a:cubicBezTo>
                  <a:pt x="22955" y="31842"/>
                  <a:pt x="23028" y="31842"/>
                  <a:pt x="23085" y="31785"/>
                </a:cubicBezTo>
                <a:lnTo>
                  <a:pt x="23130" y="31785"/>
                </a:lnTo>
                <a:cubicBezTo>
                  <a:pt x="23153" y="31785"/>
                  <a:pt x="23220" y="31785"/>
                  <a:pt x="23220" y="31808"/>
                </a:cubicBezTo>
                <a:cubicBezTo>
                  <a:pt x="23243" y="31830"/>
                  <a:pt x="23198" y="31830"/>
                  <a:pt x="23153" y="31875"/>
                </a:cubicBezTo>
                <a:cubicBezTo>
                  <a:pt x="23153" y="31898"/>
                  <a:pt x="23130" y="31898"/>
                  <a:pt x="23153" y="31921"/>
                </a:cubicBezTo>
                <a:cubicBezTo>
                  <a:pt x="23198" y="31943"/>
                  <a:pt x="23198" y="31943"/>
                  <a:pt x="23220" y="31943"/>
                </a:cubicBezTo>
                <a:cubicBezTo>
                  <a:pt x="23243" y="31943"/>
                  <a:pt x="23266" y="31921"/>
                  <a:pt x="23311" y="31898"/>
                </a:cubicBezTo>
                <a:cubicBezTo>
                  <a:pt x="23334" y="31875"/>
                  <a:pt x="23356" y="31830"/>
                  <a:pt x="23379" y="31830"/>
                </a:cubicBezTo>
                <a:cubicBezTo>
                  <a:pt x="23424" y="31830"/>
                  <a:pt x="23447" y="31830"/>
                  <a:pt x="23447" y="31875"/>
                </a:cubicBezTo>
                <a:cubicBezTo>
                  <a:pt x="23424" y="31943"/>
                  <a:pt x="23469" y="31989"/>
                  <a:pt x="23492" y="32034"/>
                </a:cubicBezTo>
                <a:cubicBezTo>
                  <a:pt x="23537" y="32034"/>
                  <a:pt x="23537" y="32011"/>
                  <a:pt x="23537" y="31989"/>
                </a:cubicBezTo>
                <a:cubicBezTo>
                  <a:pt x="23537" y="31921"/>
                  <a:pt x="23560" y="31898"/>
                  <a:pt x="23605" y="31898"/>
                </a:cubicBezTo>
                <a:cubicBezTo>
                  <a:pt x="23650" y="31898"/>
                  <a:pt x="23696" y="31921"/>
                  <a:pt x="23696" y="31989"/>
                </a:cubicBezTo>
                <a:cubicBezTo>
                  <a:pt x="23718" y="32034"/>
                  <a:pt x="23764" y="32057"/>
                  <a:pt x="23786" y="32124"/>
                </a:cubicBezTo>
                <a:cubicBezTo>
                  <a:pt x="23798" y="32136"/>
                  <a:pt x="23803" y="32141"/>
                  <a:pt x="23809" y="32141"/>
                </a:cubicBezTo>
                <a:cubicBezTo>
                  <a:pt x="23815" y="32141"/>
                  <a:pt x="23820" y="32136"/>
                  <a:pt x="23832" y="32124"/>
                </a:cubicBezTo>
                <a:cubicBezTo>
                  <a:pt x="23877" y="32124"/>
                  <a:pt x="23877" y="32102"/>
                  <a:pt x="23899" y="32102"/>
                </a:cubicBezTo>
                <a:cubicBezTo>
                  <a:pt x="23922" y="32079"/>
                  <a:pt x="23945" y="32068"/>
                  <a:pt x="23967" y="32068"/>
                </a:cubicBezTo>
                <a:cubicBezTo>
                  <a:pt x="23990" y="32068"/>
                  <a:pt x="24013" y="32079"/>
                  <a:pt x="24035" y="32102"/>
                </a:cubicBezTo>
                <a:cubicBezTo>
                  <a:pt x="24058" y="32147"/>
                  <a:pt x="24126" y="32147"/>
                  <a:pt x="24148" y="32147"/>
                </a:cubicBezTo>
                <a:cubicBezTo>
                  <a:pt x="24216" y="32147"/>
                  <a:pt x="24216" y="32170"/>
                  <a:pt x="24171" y="32238"/>
                </a:cubicBezTo>
                <a:cubicBezTo>
                  <a:pt x="24171" y="32238"/>
                  <a:pt x="24171" y="32260"/>
                  <a:pt x="24216" y="32283"/>
                </a:cubicBezTo>
                <a:cubicBezTo>
                  <a:pt x="24239" y="32260"/>
                  <a:pt x="24284" y="32238"/>
                  <a:pt x="24352" y="32238"/>
                </a:cubicBezTo>
                <a:cubicBezTo>
                  <a:pt x="24369" y="32242"/>
                  <a:pt x="24385" y="32244"/>
                  <a:pt x="24400" y="32244"/>
                </a:cubicBezTo>
                <a:cubicBezTo>
                  <a:pt x="24468" y="32244"/>
                  <a:pt x="24523" y="32207"/>
                  <a:pt x="24578" y="32170"/>
                </a:cubicBezTo>
                <a:cubicBezTo>
                  <a:pt x="24601" y="32170"/>
                  <a:pt x="24601" y="32170"/>
                  <a:pt x="24624" y="32215"/>
                </a:cubicBezTo>
                <a:cubicBezTo>
                  <a:pt x="24624" y="32215"/>
                  <a:pt x="24669" y="32215"/>
                  <a:pt x="24669" y="32238"/>
                </a:cubicBezTo>
                <a:cubicBezTo>
                  <a:pt x="24669" y="32238"/>
                  <a:pt x="24692" y="32238"/>
                  <a:pt x="24692" y="32260"/>
                </a:cubicBezTo>
                <a:cubicBezTo>
                  <a:pt x="24692" y="32283"/>
                  <a:pt x="24669" y="32283"/>
                  <a:pt x="24669" y="32283"/>
                </a:cubicBezTo>
                <a:lnTo>
                  <a:pt x="24624" y="32260"/>
                </a:lnTo>
                <a:cubicBezTo>
                  <a:pt x="24601" y="32260"/>
                  <a:pt x="24601" y="32260"/>
                  <a:pt x="24601" y="32283"/>
                </a:cubicBezTo>
                <a:cubicBezTo>
                  <a:pt x="24601" y="32351"/>
                  <a:pt x="24669" y="32373"/>
                  <a:pt x="24692" y="32396"/>
                </a:cubicBezTo>
                <a:cubicBezTo>
                  <a:pt x="24714" y="32396"/>
                  <a:pt x="24742" y="32407"/>
                  <a:pt x="24765" y="32407"/>
                </a:cubicBezTo>
                <a:cubicBezTo>
                  <a:pt x="24788" y="32407"/>
                  <a:pt x="24805" y="32396"/>
                  <a:pt x="24805" y="32351"/>
                </a:cubicBezTo>
                <a:cubicBezTo>
                  <a:pt x="24827" y="32351"/>
                  <a:pt x="24850" y="32373"/>
                  <a:pt x="24895" y="32373"/>
                </a:cubicBezTo>
                <a:cubicBezTo>
                  <a:pt x="24909" y="32387"/>
                  <a:pt x="24923" y="32409"/>
                  <a:pt x="24936" y="32409"/>
                </a:cubicBezTo>
                <a:cubicBezTo>
                  <a:pt x="24945" y="32409"/>
                  <a:pt x="24954" y="32400"/>
                  <a:pt x="24963" y="32373"/>
                </a:cubicBezTo>
                <a:cubicBezTo>
                  <a:pt x="24963" y="32373"/>
                  <a:pt x="25008" y="32373"/>
                  <a:pt x="25008" y="32351"/>
                </a:cubicBezTo>
                <a:cubicBezTo>
                  <a:pt x="25031" y="32351"/>
                  <a:pt x="25054" y="32373"/>
                  <a:pt x="25076" y="32373"/>
                </a:cubicBezTo>
                <a:cubicBezTo>
                  <a:pt x="25076" y="32373"/>
                  <a:pt x="25076" y="32396"/>
                  <a:pt x="25122" y="32396"/>
                </a:cubicBezTo>
                <a:cubicBezTo>
                  <a:pt x="25133" y="32430"/>
                  <a:pt x="25144" y="32447"/>
                  <a:pt x="25156" y="32447"/>
                </a:cubicBezTo>
                <a:cubicBezTo>
                  <a:pt x="25167" y="32447"/>
                  <a:pt x="25178" y="32430"/>
                  <a:pt x="25189" y="32396"/>
                </a:cubicBezTo>
                <a:lnTo>
                  <a:pt x="25235" y="32396"/>
                </a:lnTo>
                <a:cubicBezTo>
                  <a:pt x="25280" y="32441"/>
                  <a:pt x="25257" y="32487"/>
                  <a:pt x="25280" y="32509"/>
                </a:cubicBezTo>
                <a:lnTo>
                  <a:pt x="25303" y="32509"/>
                </a:lnTo>
                <a:cubicBezTo>
                  <a:pt x="25348" y="32509"/>
                  <a:pt x="25371" y="32554"/>
                  <a:pt x="25393" y="32554"/>
                </a:cubicBezTo>
                <a:cubicBezTo>
                  <a:pt x="25393" y="32554"/>
                  <a:pt x="25393" y="32577"/>
                  <a:pt x="25371" y="32577"/>
                </a:cubicBezTo>
                <a:cubicBezTo>
                  <a:pt x="25371" y="32577"/>
                  <a:pt x="25348" y="32600"/>
                  <a:pt x="25371" y="32600"/>
                </a:cubicBezTo>
                <a:cubicBezTo>
                  <a:pt x="25377" y="32606"/>
                  <a:pt x="25382" y="32609"/>
                  <a:pt x="25385" y="32609"/>
                </a:cubicBezTo>
                <a:cubicBezTo>
                  <a:pt x="25393" y="32609"/>
                  <a:pt x="25393" y="32593"/>
                  <a:pt x="25393" y="32577"/>
                </a:cubicBezTo>
                <a:cubicBezTo>
                  <a:pt x="25410" y="32583"/>
                  <a:pt x="25426" y="32586"/>
                  <a:pt x="25440" y="32586"/>
                </a:cubicBezTo>
                <a:cubicBezTo>
                  <a:pt x="25482" y="32586"/>
                  <a:pt x="25512" y="32560"/>
                  <a:pt x="25529" y="32509"/>
                </a:cubicBezTo>
                <a:cubicBezTo>
                  <a:pt x="25563" y="32543"/>
                  <a:pt x="25586" y="32560"/>
                  <a:pt x="25602" y="32560"/>
                </a:cubicBezTo>
                <a:cubicBezTo>
                  <a:pt x="25619" y="32560"/>
                  <a:pt x="25631" y="32543"/>
                  <a:pt x="25642" y="32509"/>
                </a:cubicBezTo>
                <a:cubicBezTo>
                  <a:pt x="25687" y="32487"/>
                  <a:pt x="25710" y="32487"/>
                  <a:pt x="25733" y="32487"/>
                </a:cubicBezTo>
                <a:cubicBezTo>
                  <a:pt x="25755" y="32487"/>
                  <a:pt x="25755" y="32487"/>
                  <a:pt x="25801" y="32509"/>
                </a:cubicBezTo>
                <a:lnTo>
                  <a:pt x="25846" y="32509"/>
                </a:lnTo>
                <a:cubicBezTo>
                  <a:pt x="25868" y="32509"/>
                  <a:pt x="25868" y="32509"/>
                  <a:pt x="25914" y="32554"/>
                </a:cubicBezTo>
                <a:cubicBezTo>
                  <a:pt x="25914" y="32577"/>
                  <a:pt x="25914" y="32600"/>
                  <a:pt x="25868" y="32622"/>
                </a:cubicBezTo>
                <a:cubicBezTo>
                  <a:pt x="25846" y="32622"/>
                  <a:pt x="25823" y="32622"/>
                  <a:pt x="25801" y="32668"/>
                </a:cubicBezTo>
                <a:lnTo>
                  <a:pt x="25755" y="32690"/>
                </a:lnTo>
                <a:lnTo>
                  <a:pt x="25801" y="32713"/>
                </a:lnTo>
                <a:cubicBezTo>
                  <a:pt x="25812" y="32724"/>
                  <a:pt x="25823" y="32730"/>
                  <a:pt x="25834" y="32730"/>
                </a:cubicBezTo>
                <a:cubicBezTo>
                  <a:pt x="25846" y="32730"/>
                  <a:pt x="25857" y="32724"/>
                  <a:pt x="25868" y="32713"/>
                </a:cubicBezTo>
                <a:cubicBezTo>
                  <a:pt x="25914" y="32690"/>
                  <a:pt x="25959" y="32690"/>
                  <a:pt x="25982" y="32668"/>
                </a:cubicBezTo>
                <a:cubicBezTo>
                  <a:pt x="26072" y="32690"/>
                  <a:pt x="26163" y="32713"/>
                  <a:pt x="26276" y="32736"/>
                </a:cubicBezTo>
                <a:cubicBezTo>
                  <a:pt x="26291" y="32736"/>
                  <a:pt x="26306" y="32756"/>
                  <a:pt x="26328" y="32756"/>
                </a:cubicBezTo>
                <a:cubicBezTo>
                  <a:pt x="26339" y="32756"/>
                  <a:pt x="26351" y="32751"/>
                  <a:pt x="26366" y="32736"/>
                </a:cubicBezTo>
                <a:lnTo>
                  <a:pt x="26412" y="32736"/>
                </a:lnTo>
                <a:cubicBezTo>
                  <a:pt x="26479" y="32736"/>
                  <a:pt x="26525" y="32803"/>
                  <a:pt x="26593" y="32826"/>
                </a:cubicBezTo>
                <a:lnTo>
                  <a:pt x="26706" y="32826"/>
                </a:lnTo>
                <a:cubicBezTo>
                  <a:pt x="26728" y="32826"/>
                  <a:pt x="26728" y="32826"/>
                  <a:pt x="26751" y="32849"/>
                </a:cubicBezTo>
                <a:cubicBezTo>
                  <a:pt x="26751" y="32882"/>
                  <a:pt x="26763" y="32903"/>
                  <a:pt x="26787" y="32903"/>
                </a:cubicBezTo>
                <a:cubicBezTo>
                  <a:pt x="26796" y="32903"/>
                  <a:pt x="26807" y="32900"/>
                  <a:pt x="26819" y="32894"/>
                </a:cubicBezTo>
                <a:cubicBezTo>
                  <a:pt x="26834" y="32894"/>
                  <a:pt x="26859" y="32904"/>
                  <a:pt x="26888" y="32904"/>
                </a:cubicBezTo>
                <a:cubicBezTo>
                  <a:pt x="26902" y="32904"/>
                  <a:pt x="26917" y="32901"/>
                  <a:pt x="26932" y="32894"/>
                </a:cubicBezTo>
                <a:cubicBezTo>
                  <a:pt x="26940" y="32879"/>
                  <a:pt x="26950" y="32874"/>
                  <a:pt x="26961" y="32874"/>
                </a:cubicBezTo>
                <a:cubicBezTo>
                  <a:pt x="26985" y="32874"/>
                  <a:pt x="27015" y="32894"/>
                  <a:pt x="27045" y="32894"/>
                </a:cubicBezTo>
                <a:cubicBezTo>
                  <a:pt x="27068" y="32894"/>
                  <a:pt x="27091" y="32917"/>
                  <a:pt x="27113" y="32917"/>
                </a:cubicBezTo>
                <a:cubicBezTo>
                  <a:pt x="27113" y="32939"/>
                  <a:pt x="27158" y="32962"/>
                  <a:pt x="27181" y="32962"/>
                </a:cubicBezTo>
                <a:cubicBezTo>
                  <a:pt x="27317" y="33030"/>
                  <a:pt x="27430" y="33052"/>
                  <a:pt x="27566" y="33143"/>
                </a:cubicBezTo>
                <a:cubicBezTo>
                  <a:pt x="27611" y="33166"/>
                  <a:pt x="27634" y="33166"/>
                  <a:pt x="27656" y="33166"/>
                </a:cubicBezTo>
                <a:cubicBezTo>
                  <a:pt x="27724" y="33166"/>
                  <a:pt x="27747" y="33188"/>
                  <a:pt x="27769" y="33256"/>
                </a:cubicBezTo>
                <a:cubicBezTo>
                  <a:pt x="27769" y="33301"/>
                  <a:pt x="27792" y="33301"/>
                  <a:pt x="27860" y="33301"/>
                </a:cubicBezTo>
                <a:cubicBezTo>
                  <a:pt x="27883" y="33301"/>
                  <a:pt x="27905" y="33301"/>
                  <a:pt x="27951" y="33279"/>
                </a:cubicBezTo>
                <a:cubicBezTo>
                  <a:pt x="27957" y="33272"/>
                  <a:pt x="27964" y="33269"/>
                  <a:pt x="27970" y="33269"/>
                </a:cubicBezTo>
                <a:cubicBezTo>
                  <a:pt x="27986" y="33269"/>
                  <a:pt x="28002" y="33285"/>
                  <a:pt x="28018" y="33301"/>
                </a:cubicBezTo>
                <a:cubicBezTo>
                  <a:pt x="28018" y="33347"/>
                  <a:pt x="28064" y="33347"/>
                  <a:pt x="28086" y="33347"/>
                </a:cubicBezTo>
                <a:cubicBezTo>
                  <a:pt x="28199" y="33347"/>
                  <a:pt x="28199" y="33347"/>
                  <a:pt x="28222" y="33460"/>
                </a:cubicBezTo>
                <a:cubicBezTo>
                  <a:pt x="28245" y="33482"/>
                  <a:pt x="28290" y="33528"/>
                  <a:pt x="28290" y="33573"/>
                </a:cubicBezTo>
                <a:lnTo>
                  <a:pt x="28313" y="33573"/>
                </a:lnTo>
                <a:cubicBezTo>
                  <a:pt x="28340" y="33546"/>
                  <a:pt x="28375" y="33511"/>
                  <a:pt x="28418" y="33511"/>
                </a:cubicBezTo>
                <a:cubicBezTo>
                  <a:pt x="28447" y="33511"/>
                  <a:pt x="28480" y="33527"/>
                  <a:pt x="28516" y="33573"/>
                </a:cubicBezTo>
                <a:lnTo>
                  <a:pt x="28539" y="33573"/>
                </a:lnTo>
                <a:cubicBezTo>
                  <a:pt x="28630" y="33505"/>
                  <a:pt x="28697" y="33505"/>
                  <a:pt x="28811" y="33505"/>
                </a:cubicBezTo>
                <a:cubicBezTo>
                  <a:pt x="28878" y="33528"/>
                  <a:pt x="28901" y="33596"/>
                  <a:pt x="28924" y="33641"/>
                </a:cubicBezTo>
                <a:cubicBezTo>
                  <a:pt x="28924" y="33684"/>
                  <a:pt x="28942" y="33700"/>
                  <a:pt x="28967" y="33700"/>
                </a:cubicBezTo>
                <a:cubicBezTo>
                  <a:pt x="28981" y="33700"/>
                  <a:pt x="28998" y="33694"/>
                  <a:pt x="29014" y="33686"/>
                </a:cubicBezTo>
                <a:cubicBezTo>
                  <a:pt x="29037" y="33686"/>
                  <a:pt x="29037" y="33641"/>
                  <a:pt x="29082" y="33641"/>
                </a:cubicBezTo>
                <a:cubicBezTo>
                  <a:pt x="29116" y="33607"/>
                  <a:pt x="29133" y="33590"/>
                  <a:pt x="29153" y="33590"/>
                </a:cubicBezTo>
                <a:cubicBezTo>
                  <a:pt x="29173" y="33590"/>
                  <a:pt x="29195" y="33607"/>
                  <a:pt x="29241" y="33641"/>
                </a:cubicBezTo>
                <a:cubicBezTo>
                  <a:pt x="29263" y="33686"/>
                  <a:pt x="29308" y="33709"/>
                  <a:pt x="29308" y="33731"/>
                </a:cubicBezTo>
                <a:cubicBezTo>
                  <a:pt x="29308" y="33799"/>
                  <a:pt x="29354" y="33822"/>
                  <a:pt x="29376" y="33822"/>
                </a:cubicBezTo>
                <a:cubicBezTo>
                  <a:pt x="29390" y="33828"/>
                  <a:pt x="29403" y="33831"/>
                  <a:pt x="29415" y="33831"/>
                </a:cubicBezTo>
                <a:cubicBezTo>
                  <a:pt x="29444" y="33831"/>
                  <a:pt x="29467" y="33815"/>
                  <a:pt x="29467" y="33799"/>
                </a:cubicBezTo>
                <a:cubicBezTo>
                  <a:pt x="29467" y="33754"/>
                  <a:pt x="29444" y="33731"/>
                  <a:pt x="29422" y="33731"/>
                </a:cubicBezTo>
                <a:lnTo>
                  <a:pt x="29376" y="33731"/>
                </a:lnTo>
                <a:cubicBezTo>
                  <a:pt x="29354" y="33731"/>
                  <a:pt x="29331" y="33709"/>
                  <a:pt x="29354" y="33686"/>
                </a:cubicBezTo>
                <a:cubicBezTo>
                  <a:pt x="29354" y="33641"/>
                  <a:pt x="29376" y="33641"/>
                  <a:pt x="29422" y="33641"/>
                </a:cubicBezTo>
                <a:cubicBezTo>
                  <a:pt x="29444" y="33641"/>
                  <a:pt x="29467" y="33641"/>
                  <a:pt x="29490" y="33686"/>
                </a:cubicBezTo>
                <a:cubicBezTo>
                  <a:pt x="29535" y="33686"/>
                  <a:pt x="29557" y="33709"/>
                  <a:pt x="29603" y="33709"/>
                </a:cubicBezTo>
                <a:cubicBezTo>
                  <a:pt x="29623" y="33702"/>
                  <a:pt x="29641" y="33699"/>
                  <a:pt x="29658" y="33699"/>
                </a:cubicBezTo>
                <a:cubicBezTo>
                  <a:pt x="29699" y="33699"/>
                  <a:pt x="29736" y="33715"/>
                  <a:pt x="29784" y="33731"/>
                </a:cubicBezTo>
                <a:cubicBezTo>
                  <a:pt x="29815" y="33747"/>
                  <a:pt x="29856" y="33783"/>
                  <a:pt x="29894" y="33783"/>
                </a:cubicBezTo>
                <a:cubicBezTo>
                  <a:pt x="29911" y="33783"/>
                  <a:pt x="29928" y="33775"/>
                  <a:pt x="29942" y="33754"/>
                </a:cubicBezTo>
                <a:cubicBezTo>
                  <a:pt x="30055" y="33754"/>
                  <a:pt x="30146" y="33799"/>
                  <a:pt x="30236" y="33867"/>
                </a:cubicBezTo>
                <a:cubicBezTo>
                  <a:pt x="30282" y="33935"/>
                  <a:pt x="30350" y="33935"/>
                  <a:pt x="30372" y="33980"/>
                </a:cubicBezTo>
                <a:cubicBezTo>
                  <a:pt x="30372" y="33995"/>
                  <a:pt x="30375" y="34000"/>
                  <a:pt x="30378" y="34000"/>
                </a:cubicBezTo>
                <a:cubicBezTo>
                  <a:pt x="30385" y="34000"/>
                  <a:pt x="30395" y="33980"/>
                  <a:pt x="30395" y="33980"/>
                </a:cubicBezTo>
                <a:cubicBezTo>
                  <a:pt x="30422" y="33980"/>
                  <a:pt x="30445" y="33977"/>
                  <a:pt x="30468" y="33977"/>
                </a:cubicBezTo>
                <a:cubicBezTo>
                  <a:pt x="30503" y="33977"/>
                  <a:pt x="30535" y="33985"/>
                  <a:pt x="30576" y="34026"/>
                </a:cubicBezTo>
                <a:cubicBezTo>
                  <a:pt x="30582" y="34032"/>
                  <a:pt x="30588" y="34034"/>
                  <a:pt x="30594" y="34034"/>
                </a:cubicBezTo>
                <a:cubicBezTo>
                  <a:pt x="30609" y="34034"/>
                  <a:pt x="30621" y="34013"/>
                  <a:pt x="30621" y="33980"/>
                </a:cubicBezTo>
                <a:cubicBezTo>
                  <a:pt x="30708" y="33943"/>
                  <a:pt x="30782" y="33926"/>
                  <a:pt x="30853" y="33926"/>
                </a:cubicBezTo>
                <a:cubicBezTo>
                  <a:pt x="30911" y="33926"/>
                  <a:pt x="30967" y="33937"/>
                  <a:pt x="31028" y="33958"/>
                </a:cubicBezTo>
                <a:cubicBezTo>
                  <a:pt x="31097" y="33971"/>
                  <a:pt x="31174" y="33994"/>
                  <a:pt x="31255" y="33994"/>
                </a:cubicBezTo>
                <a:cubicBezTo>
                  <a:pt x="31307" y="33994"/>
                  <a:pt x="31360" y="33984"/>
                  <a:pt x="31413" y="33958"/>
                </a:cubicBezTo>
                <a:cubicBezTo>
                  <a:pt x="31481" y="33980"/>
                  <a:pt x="31504" y="33980"/>
                  <a:pt x="31526" y="34026"/>
                </a:cubicBezTo>
                <a:cubicBezTo>
                  <a:pt x="31594" y="34071"/>
                  <a:pt x="31640" y="34071"/>
                  <a:pt x="31707" y="34071"/>
                </a:cubicBezTo>
                <a:cubicBezTo>
                  <a:pt x="31798" y="34071"/>
                  <a:pt x="31821" y="34161"/>
                  <a:pt x="31911" y="34161"/>
                </a:cubicBezTo>
                <a:cubicBezTo>
                  <a:pt x="32024" y="34161"/>
                  <a:pt x="32137" y="34207"/>
                  <a:pt x="32205" y="34274"/>
                </a:cubicBezTo>
                <a:cubicBezTo>
                  <a:pt x="32273" y="34320"/>
                  <a:pt x="32319" y="34365"/>
                  <a:pt x="32409" y="34365"/>
                </a:cubicBezTo>
                <a:cubicBezTo>
                  <a:pt x="32477" y="34365"/>
                  <a:pt x="32477" y="34388"/>
                  <a:pt x="32477" y="34433"/>
                </a:cubicBezTo>
                <a:cubicBezTo>
                  <a:pt x="32477" y="34478"/>
                  <a:pt x="32432" y="34523"/>
                  <a:pt x="32500" y="34591"/>
                </a:cubicBezTo>
                <a:cubicBezTo>
                  <a:pt x="32545" y="34546"/>
                  <a:pt x="32613" y="34546"/>
                  <a:pt x="32635" y="34501"/>
                </a:cubicBezTo>
                <a:cubicBezTo>
                  <a:pt x="32681" y="34440"/>
                  <a:pt x="32716" y="34430"/>
                  <a:pt x="32761" y="34430"/>
                </a:cubicBezTo>
                <a:cubicBezTo>
                  <a:pt x="32784" y="34430"/>
                  <a:pt x="32809" y="34433"/>
                  <a:pt x="32839" y="34433"/>
                </a:cubicBezTo>
                <a:lnTo>
                  <a:pt x="32975" y="34433"/>
                </a:lnTo>
                <a:cubicBezTo>
                  <a:pt x="33111" y="34433"/>
                  <a:pt x="33269" y="34433"/>
                  <a:pt x="33337" y="34546"/>
                </a:cubicBezTo>
                <a:cubicBezTo>
                  <a:pt x="33360" y="34569"/>
                  <a:pt x="33377" y="34580"/>
                  <a:pt x="33391" y="34580"/>
                </a:cubicBezTo>
                <a:cubicBezTo>
                  <a:pt x="33405" y="34580"/>
                  <a:pt x="33416" y="34569"/>
                  <a:pt x="33427" y="34546"/>
                </a:cubicBezTo>
                <a:cubicBezTo>
                  <a:pt x="33518" y="34501"/>
                  <a:pt x="33631" y="34501"/>
                  <a:pt x="33722" y="34501"/>
                </a:cubicBezTo>
                <a:lnTo>
                  <a:pt x="33722" y="34523"/>
                </a:lnTo>
                <a:cubicBezTo>
                  <a:pt x="33722" y="34546"/>
                  <a:pt x="33676" y="34591"/>
                  <a:pt x="33722" y="34614"/>
                </a:cubicBezTo>
                <a:cubicBezTo>
                  <a:pt x="33726" y="34618"/>
                  <a:pt x="33731" y="34620"/>
                  <a:pt x="33735" y="34620"/>
                </a:cubicBezTo>
                <a:cubicBezTo>
                  <a:pt x="33753" y="34620"/>
                  <a:pt x="33771" y="34591"/>
                  <a:pt x="33790" y="34591"/>
                </a:cubicBezTo>
                <a:cubicBezTo>
                  <a:pt x="33857" y="34614"/>
                  <a:pt x="33903" y="34614"/>
                  <a:pt x="33971" y="34614"/>
                </a:cubicBezTo>
                <a:cubicBezTo>
                  <a:pt x="34016" y="34614"/>
                  <a:pt x="34084" y="34614"/>
                  <a:pt x="34106" y="34659"/>
                </a:cubicBezTo>
                <a:cubicBezTo>
                  <a:pt x="34174" y="34750"/>
                  <a:pt x="34287" y="34750"/>
                  <a:pt x="34333" y="34818"/>
                </a:cubicBezTo>
                <a:cubicBezTo>
                  <a:pt x="34333" y="34818"/>
                  <a:pt x="34343" y="34828"/>
                  <a:pt x="34350" y="34828"/>
                </a:cubicBezTo>
                <a:cubicBezTo>
                  <a:pt x="34353" y="34828"/>
                  <a:pt x="34355" y="34825"/>
                  <a:pt x="34355" y="34818"/>
                </a:cubicBezTo>
                <a:cubicBezTo>
                  <a:pt x="34379" y="34800"/>
                  <a:pt x="34402" y="34793"/>
                  <a:pt x="34423" y="34793"/>
                </a:cubicBezTo>
                <a:cubicBezTo>
                  <a:pt x="34482" y="34793"/>
                  <a:pt x="34532" y="34846"/>
                  <a:pt x="34582" y="34863"/>
                </a:cubicBezTo>
                <a:cubicBezTo>
                  <a:pt x="34650" y="34886"/>
                  <a:pt x="34740" y="34886"/>
                  <a:pt x="34785" y="34931"/>
                </a:cubicBezTo>
                <a:lnTo>
                  <a:pt x="34808" y="34931"/>
                </a:lnTo>
                <a:cubicBezTo>
                  <a:pt x="34853" y="34886"/>
                  <a:pt x="34876" y="34886"/>
                  <a:pt x="34853" y="34863"/>
                </a:cubicBezTo>
                <a:cubicBezTo>
                  <a:pt x="34853" y="34840"/>
                  <a:pt x="34808" y="34840"/>
                  <a:pt x="34785" y="34840"/>
                </a:cubicBezTo>
                <a:cubicBezTo>
                  <a:pt x="34770" y="34840"/>
                  <a:pt x="34735" y="34850"/>
                  <a:pt x="34707" y="34850"/>
                </a:cubicBezTo>
                <a:cubicBezTo>
                  <a:pt x="34692" y="34850"/>
                  <a:pt x="34680" y="34848"/>
                  <a:pt x="34672" y="34840"/>
                </a:cubicBezTo>
                <a:cubicBezTo>
                  <a:pt x="34712" y="34801"/>
                  <a:pt x="34744" y="34777"/>
                  <a:pt x="34781" y="34777"/>
                </a:cubicBezTo>
                <a:cubicBezTo>
                  <a:pt x="34808" y="34777"/>
                  <a:pt x="34838" y="34789"/>
                  <a:pt x="34876" y="34818"/>
                </a:cubicBezTo>
                <a:lnTo>
                  <a:pt x="34966" y="34818"/>
                </a:lnTo>
                <a:cubicBezTo>
                  <a:pt x="35034" y="34818"/>
                  <a:pt x="35102" y="34818"/>
                  <a:pt x="35148" y="34863"/>
                </a:cubicBezTo>
                <a:cubicBezTo>
                  <a:pt x="35189" y="34877"/>
                  <a:pt x="35222" y="34899"/>
                  <a:pt x="35256" y="34899"/>
                </a:cubicBezTo>
                <a:cubicBezTo>
                  <a:pt x="35279" y="34899"/>
                  <a:pt x="35302" y="34890"/>
                  <a:pt x="35329" y="34863"/>
                </a:cubicBezTo>
                <a:cubicBezTo>
                  <a:pt x="35351" y="34863"/>
                  <a:pt x="35351" y="34863"/>
                  <a:pt x="35374" y="34886"/>
                </a:cubicBezTo>
                <a:cubicBezTo>
                  <a:pt x="35419" y="34886"/>
                  <a:pt x="35442" y="34931"/>
                  <a:pt x="35464" y="34931"/>
                </a:cubicBezTo>
                <a:cubicBezTo>
                  <a:pt x="35464" y="34976"/>
                  <a:pt x="35532" y="34976"/>
                  <a:pt x="35532" y="34999"/>
                </a:cubicBezTo>
                <a:cubicBezTo>
                  <a:pt x="35532" y="35021"/>
                  <a:pt x="35538" y="35033"/>
                  <a:pt x="35544" y="35033"/>
                </a:cubicBezTo>
                <a:cubicBezTo>
                  <a:pt x="35549" y="35033"/>
                  <a:pt x="35555" y="35021"/>
                  <a:pt x="35555" y="34999"/>
                </a:cubicBezTo>
                <a:cubicBezTo>
                  <a:pt x="35600" y="34953"/>
                  <a:pt x="35713" y="34976"/>
                  <a:pt x="35781" y="34953"/>
                </a:cubicBezTo>
                <a:lnTo>
                  <a:pt x="35826" y="34999"/>
                </a:lnTo>
                <a:lnTo>
                  <a:pt x="35872" y="34999"/>
                </a:lnTo>
                <a:cubicBezTo>
                  <a:pt x="35894" y="34999"/>
                  <a:pt x="35894" y="34976"/>
                  <a:pt x="35917" y="34953"/>
                </a:cubicBezTo>
                <a:cubicBezTo>
                  <a:pt x="35985" y="34953"/>
                  <a:pt x="35985" y="34999"/>
                  <a:pt x="35985" y="35044"/>
                </a:cubicBezTo>
                <a:cubicBezTo>
                  <a:pt x="35985" y="35067"/>
                  <a:pt x="36008" y="35067"/>
                  <a:pt x="36008" y="35067"/>
                </a:cubicBezTo>
                <a:cubicBezTo>
                  <a:pt x="36023" y="35051"/>
                  <a:pt x="36039" y="35025"/>
                  <a:pt x="36062" y="35025"/>
                </a:cubicBezTo>
                <a:cubicBezTo>
                  <a:pt x="36072" y="35025"/>
                  <a:pt x="36084" y="35030"/>
                  <a:pt x="36098" y="35044"/>
                </a:cubicBezTo>
                <a:cubicBezTo>
                  <a:pt x="36118" y="35054"/>
                  <a:pt x="36134" y="35064"/>
                  <a:pt x="36151" y="35064"/>
                </a:cubicBezTo>
                <a:cubicBezTo>
                  <a:pt x="36173" y="35064"/>
                  <a:pt x="36196" y="35049"/>
                  <a:pt x="36234" y="34999"/>
                </a:cubicBezTo>
                <a:cubicBezTo>
                  <a:pt x="36256" y="34976"/>
                  <a:pt x="36279" y="34976"/>
                  <a:pt x="36347" y="34976"/>
                </a:cubicBezTo>
                <a:lnTo>
                  <a:pt x="36777" y="35067"/>
                </a:lnTo>
                <a:cubicBezTo>
                  <a:pt x="36845" y="35089"/>
                  <a:pt x="36935" y="35089"/>
                  <a:pt x="37003" y="35157"/>
                </a:cubicBezTo>
                <a:cubicBezTo>
                  <a:pt x="37049" y="35180"/>
                  <a:pt x="37139" y="35180"/>
                  <a:pt x="37184" y="35225"/>
                </a:cubicBezTo>
                <a:cubicBezTo>
                  <a:pt x="37252" y="35270"/>
                  <a:pt x="37343" y="35270"/>
                  <a:pt x="37388" y="35293"/>
                </a:cubicBezTo>
                <a:cubicBezTo>
                  <a:pt x="37411" y="35293"/>
                  <a:pt x="37456" y="35270"/>
                  <a:pt x="37456" y="35225"/>
                </a:cubicBezTo>
                <a:lnTo>
                  <a:pt x="37479" y="35225"/>
                </a:lnTo>
                <a:cubicBezTo>
                  <a:pt x="37456" y="35270"/>
                  <a:pt x="37501" y="35293"/>
                  <a:pt x="37501" y="35316"/>
                </a:cubicBezTo>
                <a:cubicBezTo>
                  <a:pt x="37517" y="35331"/>
                  <a:pt x="37522" y="35368"/>
                  <a:pt x="37545" y="35368"/>
                </a:cubicBezTo>
                <a:cubicBezTo>
                  <a:pt x="37556" y="35368"/>
                  <a:pt x="37570" y="35360"/>
                  <a:pt x="37592" y="35338"/>
                </a:cubicBezTo>
                <a:cubicBezTo>
                  <a:pt x="37607" y="35323"/>
                  <a:pt x="37624" y="35318"/>
                  <a:pt x="37642" y="35318"/>
                </a:cubicBezTo>
                <a:cubicBezTo>
                  <a:pt x="37677" y="35318"/>
                  <a:pt x="37712" y="35338"/>
                  <a:pt x="37728" y="35338"/>
                </a:cubicBezTo>
                <a:cubicBezTo>
                  <a:pt x="37818" y="35338"/>
                  <a:pt x="37750" y="35429"/>
                  <a:pt x="37795" y="35429"/>
                </a:cubicBezTo>
                <a:cubicBezTo>
                  <a:pt x="37826" y="35429"/>
                  <a:pt x="37866" y="35378"/>
                  <a:pt x="37903" y="35378"/>
                </a:cubicBezTo>
                <a:cubicBezTo>
                  <a:pt x="37921" y="35378"/>
                  <a:pt x="37939" y="35391"/>
                  <a:pt x="37954" y="35429"/>
                </a:cubicBezTo>
                <a:cubicBezTo>
                  <a:pt x="37954" y="35435"/>
                  <a:pt x="37960" y="35438"/>
                  <a:pt x="37968" y="35438"/>
                </a:cubicBezTo>
                <a:cubicBezTo>
                  <a:pt x="37988" y="35438"/>
                  <a:pt x="38022" y="35422"/>
                  <a:pt x="38022" y="35406"/>
                </a:cubicBezTo>
                <a:cubicBezTo>
                  <a:pt x="38028" y="35399"/>
                  <a:pt x="38035" y="35397"/>
                  <a:pt x="38042" y="35397"/>
                </a:cubicBezTo>
                <a:cubicBezTo>
                  <a:pt x="38058" y="35397"/>
                  <a:pt x="38074" y="35413"/>
                  <a:pt x="38090" y="35429"/>
                </a:cubicBezTo>
                <a:cubicBezTo>
                  <a:pt x="38107" y="35455"/>
                  <a:pt x="38122" y="35465"/>
                  <a:pt x="38134" y="35465"/>
                </a:cubicBezTo>
                <a:cubicBezTo>
                  <a:pt x="38153" y="35465"/>
                  <a:pt x="38166" y="35442"/>
                  <a:pt x="38180" y="35429"/>
                </a:cubicBezTo>
                <a:cubicBezTo>
                  <a:pt x="38203" y="35406"/>
                  <a:pt x="38203" y="35383"/>
                  <a:pt x="38203" y="35338"/>
                </a:cubicBezTo>
                <a:cubicBezTo>
                  <a:pt x="38203" y="35338"/>
                  <a:pt x="38248" y="35338"/>
                  <a:pt x="38248" y="35316"/>
                </a:cubicBezTo>
                <a:cubicBezTo>
                  <a:pt x="38271" y="35338"/>
                  <a:pt x="38293" y="35338"/>
                  <a:pt x="38271" y="35383"/>
                </a:cubicBezTo>
                <a:cubicBezTo>
                  <a:pt x="38271" y="35406"/>
                  <a:pt x="38248" y="35406"/>
                  <a:pt x="38203" y="35406"/>
                </a:cubicBezTo>
                <a:cubicBezTo>
                  <a:pt x="38180" y="35429"/>
                  <a:pt x="38180" y="35451"/>
                  <a:pt x="38180" y="35451"/>
                </a:cubicBezTo>
                <a:cubicBezTo>
                  <a:pt x="38188" y="35466"/>
                  <a:pt x="38198" y="35471"/>
                  <a:pt x="38208" y="35471"/>
                </a:cubicBezTo>
                <a:cubicBezTo>
                  <a:pt x="38228" y="35471"/>
                  <a:pt x="38248" y="35451"/>
                  <a:pt x="38248" y="35451"/>
                </a:cubicBezTo>
                <a:cubicBezTo>
                  <a:pt x="38271" y="35451"/>
                  <a:pt x="38271" y="35429"/>
                  <a:pt x="38271" y="35429"/>
                </a:cubicBezTo>
                <a:cubicBezTo>
                  <a:pt x="38280" y="35419"/>
                  <a:pt x="38289" y="35414"/>
                  <a:pt x="38297" y="35414"/>
                </a:cubicBezTo>
                <a:cubicBezTo>
                  <a:pt x="38308" y="35414"/>
                  <a:pt x="38316" y="35425"/>
                  <a:pt x="38316" y="35451"/>
                </a:cubicBezTo>
                <a:lnTo>
                  <a:pt x="38316" y="35519"/>
                </a:lnTo>
                <a:lnTo>
                  <a:pt x="38497" y="35429"/>
                </a:lnTo>
                <a:cubicBezTo>
                  <a:pt x="38508" y="35417"/>
                  <a:pt x="38514" y="35412"/>
                  <a:pt x="38520" y="35412"/>
                </a:cubicBezTo>
                <a:cubicBezTo>
                  <a:pt x="38525" y="35412"/>
                  <a:pt x="38531" y="35417"/>
                  <a:pt x="38542" y="35429"/>
                </a:cubicBezTo>
                <a:cubicBezTo>
                  <a:pt x="38610" y="35497"/>
                  <a:pt x="38655" y="35497"/>
                  <a:pt x="38723" y="35519"/>
                </a:cubicBezTo>
                <a:cubicBezTo>
                  <a:pt x="38741" y="35519"/>
                  <a:pt x="38745" y="35577"/>
                  <a:pt x="38781" y="35577"/>
                </a:cubicBezTo>
                <a:cubicBezTo>
                  <a:pt x="38789" y="35577"/>
                  <a:pt x="38800" y="35574"/>
                  <a:pt x="38814" y="35565"/>
                </a:cubicBezTo>
                <a:cubicBezTo>
                  <a:pt x="38859" y="35542"/>
                  <a:pt x="38769" y="35497"/>
                  <a:pt x="38837" y="35451"/>
                </a:cubicBezTo>
                <a:lnTo>
                  <a:pt x="38882" y="35451"/>
                </a:lnTo>
                <a:cubicBezTo>
                  <a:pt x="38915" y="35484"/>
                  <a:pt x="38936" y="35505"/>
                  <a:pt x="38963" y="35505"/>
                </a:cubicBezTo>
                <a:cubicBezTo>
                  <a:pt x="38972" y="35505"/>
                  <a:pt x="38983" y="35503"/>
                  <a:pt x="38995" y="35497"/>
                </a:cubicBezTo>
                <a:cubicBezTo>
                  <a:pt x="38995" y="35497"/>
                  <a:pt x="39040" y="35497"/>
                  <a:pt x="39040" y="35519"/>
                </a:cubicBezTo>
                <a:cubicBezTo>
                  <a:pt x="39080" y="35572"/>
                  <a:pt x="39096" y="35594"/>
                  <a:pt x="39126" y="35594"/>
                </a:cubicBezTo>
                <a:cubicBezTo>
                  <a:pt x="39147" y="35594"/>
                  <a:pt x="39174" y="35583"/>
                  <a:pt x="39221" y="35565"/>
                </a:cubicBezTo>
                <a:lnTo>
                  <a:pt x="39267" y="35565"/>
                </a:lnTo>
                <a:cubicBezTo>
                  <a:pt x="39334" y="35632"/>
                  <a:pt x="39448" y="35610"/>
                  <a:pt x="39515" y="35655"/>
                </a:cubicBezTo>
                <a:cubicBezTo>
                  <a:pt x="39538" y="35689"/>
                  <a:pt x="39549" y="35706"/>
                  <a:pt x="39564" y="35706"/>
                </a:cubicBezTo>
                <a:cubicBezTo>
                  <a:pt x="39578" y="35706"/>
                  <a:pt x="39595" y="35689"/>
                  <a:pt x="39629" y="35655"/>
                </a:cubicBezTo>
                <a:cubicBezTo>
                  <a:pt x="39674" y="35678"/>
                  <a:pt x="39742" y="35678"/>
                  <a:pt x="39787" y="35678"/>
                </a:cubicBezTo>
                <a:cubicBezTo>
                  <a:pt x="39855" y="35678"/>
                  <a:pt x="39900" y="35678"/>
                  <a:pt x="39900" y="35746"/>
                </a:cubicBezTo>
                <a:cubicBezTo>
                  <a:pt x="39945" y="35768"/>
                  <a:pt x="39968" y="35768"/>
                  <a:pt x="39991" y="35791"/>
                </a:cubicBezTo>
                <a:cubicBezTo>
                  <a:pt x="40013" y="35791"/>
                  <a:pt x="40013" y="35791"/>
                  <a:pt x="40013" y="35768"/>
                </a:cubicBezTo>
                <a:cubicBezTo>
                  <a:pt x="40000" y="35742"/>
                  <a:pt x="40018" y="35731"/>
                  <a:pt x="40040" y="35731"/>
                </a:cubicBezTo>
                <a:cubicBezTo>
                  <a:pt x="40055" y="35731"/>
                  <a:pt x="40072" y="35736"/>
                  <a:pt x="40081" y="35746"/>
                </a:cubicBezTo>
                <a:cubicBezTo>
                  <a:pt x="40113" y="35778"/>
                  <a:pt x="40157" y="35810"/>
                  <a:pt x="40195" y="35810"/>
                </a:cubicBezTo>
                <a:cubicBezTo>
                  <a:pt x="40211" y="35810"/>
                  <a:pt x="40226" y="35804"/>
                  <a:pt x="40240" y="35791"/>
                </a:cubicBezTo>
                <a:cubicBezTo>
                  <a:pt x="40246" y="35789"/>
                  <a:pt x="40252" y="35788"/>
                  <a:pt x="40259" y="35788"/>
                </a:cubicBezTo>
                <a:cubicBezTo>
                  <a:pt x="40294" y="35788"/>
                  <a:pt x="40323" y="35819"/>
                  <a:pt x="40350" y="35819"/>
                </a:cubicBezTo>
                <a:cubicBezTo>
                  <a:pt x="40367" y="35819"/>
                  <a:pt x="40382" y="35807"/>
                  <a:pt x="40398" y="35768"/>
                </a:cubicBezTo>
                <a:cubicBezTo>
                  <a:pt x="40398" y="35768"/>
                  <a:pt x="40421" y="35768"/>
                  <a:pt x="40421" y="35791"/>
                </a:cubicBezTo>
                <a:cubicBezTo>
                  <a:pt x="40421" y="35836"/>
                  <a:pt x="40421" y="35859"/>
                  <a:pt x="40443" y="35859"/>
                </a:cubicBezTo>
                <a:cubicBezTo>
                  <a:pt x="40466" y="35859"/>
                  <a:pt x="40511" y="35859"/>
                  <a:pt x="40534" y="35836"/>
                </a:cubicBezTo>
                <a:cubicBezTo>
                  <a:pt x="40557" y="35791"/>
                  <a:pt x="40624" y="35791"/>
                  <a:pt x="40647" y="35768"/>
                </a:cubicBezTo>
                <a:lnTo>
                  <a:pt x="40692" y="35768"/>
                </a:lnTo>
                <a:cubicBezTo>
                  <a:pt x="40738" y="35791"/>
                  <a:pt x="40738" y="35836"/>
                  <a:pt x="40760" y="35836"/>
                </a:cubicBezTo>
                <a:cubicBezTo>
                  <a:pt x="40783" y="35836"/>
                  <a:pt x="40783" y="35791"/>
                  <a:pt x="40805" y="35768"/>
                </a:cubicBezTo>
                <a:lnTo>
                  <a:pt x="40851" y="35768"/>
                </a:lnTo>
                <a:cubicBezTo>
                  <a:pt x="40860" y="35797"/>
                  <a:pt x="40870" y="35806"/>
                  <a:pt x="40880" y="35806"/>
                </a:cubicBezTo>
                <a:cubicBezTo>
                  <a:pt x="40893" y="35806"/>
                  <a:pt x="40906" y="35791"/>
                  <a:pt x="40919" y="35791"/>
                </a:cubicBezTo>
                <a:cubicBezTo>
                  <a:pt x="40941" y="35780"/>
                  <a:pt x="40958" y="35774"/>
                  <a:pt x="40972" y="35774"/>
                </a:cubicBezTo>
                <a:cubicBezTo>
                  <a:pt x="40987" y="35774"/>
                  <a:pt x="40998" y="35780"/>
                  <a:pt x="41009" y="35791"/>
                </a:cubicBezTo>
                <a:cubicBezTo>
                  <a:pt x="41023" y="35818"/>
                  <a:pt x="41044" y="35853"/>
                  <a:pt x="41059" y="35853"/>
                </a:cubicBezTo>
                <a:cubicBezTo>
                  <a:pt x="41070" y="35853"/>
                  <a:pt x="41077" y="35837"/>
                  <a:pt x="41077" y="35791"/>
                </a:cubicBezTo>
                <a:cubicBezTo>
                  <a:pt x="41077" y="35768"/>
                  <a:pt x="41100" y="35768"/>
                  <a:pt x="41122" y="35768"/>
                </a:cubicBezTo>
                <a:cubicBezTo>
                  <a:pt x="41213" y="35768"/>
                  <a:pt x="41258" y="35791"/>
                  <a:pt x="41326" y="35859"/>
                </a:cubicBezTo>
                <a:cubicBezTo>
                  <a:pt x="41340" y="35887"/>
                  <a:pt x="41400" y="35916"/>
                  <a:pt x="41453" y="35916"/>
                </a:cubicBezTo>
                <a:cubicBezTo>
                  <a:pt x="41484" y="35916"/>
                  <a:pt x="41513" y="35906"/>
                  <a:pt x="41530" y="35881"/>
                </a:cubicBezTo>
                <a:cubicBezTo>
                  <a:pt x="41540" y="35840"/>
                  <a:pt x="41555" y="35827"/>
                  <a:pt x="41574" y="35827"/>
                </a:cubicBezTo>
                <a:cubicBezTo>
                  <a:pt x="41598" y="35827"/>
                  <a:pt x="41628" y="35846"/>
                  <a:pt x="41666" y="35859"/>
                </a:cubicBezTo>
                <a:cubicBezTo>
                  <a:pt x="41688" y="35859"/>
                  <a:pt x="41756" y="35881"/>
                  <a:pt x="41779" y="35881"/>
                </a:cubicBezTo>
                <a:cubicBezTo>
                  <a:pt x="41801" y="35881"/>
                  <a:pt x="41824" y="35881"/>
                  <a:pt x="41824" y="35859"/>
                </a:cubicBezTo>
                <a:cubicBezTo>
                  <a:pt x="41824" y="35821"/>
                  <a:pt x="41845" y="35805"/>
                  <a:pt x="41867" y="35805"/>
                </a:cubicBezTo>
                <a:cubicBezTo>
                  <a:pt x="41885" y="35805"/>
                  <a:pt x="41904" y="35816"/>
                  <a:pt x="41914" y="35836"/>
                </a:cubicBezTo>
                <a:cubicBezTo>
                  <a:pt x="42050" y="35972"/>
                  <a:pt x="42254" y="35972"/>
                  <a:pt x="42435" y="36062"/>
                </a:cubicBezTo>
                <a:lnTo>
                  <a:pt x="42480" y="36062"/>
                </a:lnTo>
                <a:cubicBezTo>
                  <a:pt x="42509" y="36053"/>
                  <a:pt x="42539" y="36049"/>
                  <a:pt x="42569" y="36049"/>
                </a:cubicBezTo>
                <a:cubicBezTo>
                  <a:pt x="42652" y="36049"/>
                  <a:pt x="42739" y="36075"/>
                  <a:pt x="42822" y="36075"/>
                </a:cubicBezTo>
                <a:cubicBezTo>
                  <a:pt x="42852" y="36075"/>
                  <a:pt x="42882" y="36072"/>
                  <a:pt x="42910" y="36062"/>
                </a:cubicBezTo>
                <a:cubicBezTo>
                  <a:pt x="42933" y="36062"/>
                  <a:pt x="42956" y="36085"/>
                  <a:pt x="43001" y="36085"/>
                </a:cubicBezTo>
                <a:cubicBezTo>
                  <a:pt x="43035" y="36102"/>
                  <a:pt x="43083" y="36146"/>
                  <a:pt x="43123" y="36146"/>
                </a:cubicBezTo>
                <a:cubicBezTo>
                  <a:pt x="43136" y="36146"/>
                  <a:pt x="43148" y="36141"/>
                  <a:pt x="43159" y="36130"/>
                </a:cubicBezTo>
                <a:cubicBezTo>
                  <a:pt x="43192" y="36122"/>
                  <a:pt x="43225" y="36117"/>
                  <a:pt x="43258" y="36117"/>
                </a:cubicBezTo>
                <a:cubicBezTo>
                  <a:pt x="43313" y="36117"/>
                  <a:pt x="43365" y="36133"/>
                  <a:pt x="43408" y="36176"/>
                </a:cubicBezTo>
                <a:cubicBezTo>
                  <a:pt x="43433" y="36184"/>
                  <a:pt x="43452" y="36189"/>
                  <a:pt x="43469" y="36189"/>
                </a:cubicBezTo>
                <a:cubicBezTo>
                  <a:pt x="43499" y="36189"/>
                  <a:pt x="43524" y="36173"/>
                  <a:pt x="43567" y="36130"/>
                </a:cubicBezTo>
                <a:cubicBezTo>
                  <a:pt x="43567" y="36123"/>
                  <a:pt x="43569" y="36120"/>
                  <a:pt x="43572" y="36120"/>
                </a:cubicBezTo>
                <a:cubicBezTo>
                  <a:pt x="43579" y="36120"/>
                  <a:pt x="43589" y="36130"/>
                  <a:pt x="43589" y="36130"/>
                </a:cubicBezTo>
                <a:cubicBezTo>
                  <a:pt x="43602" y="36180"/>
                  <a:pt x="43628" y="36196"/>
                  <a:pt x="43653" y="36196"/>
                </a:cubicBezTo>
                <a:cubicBezTo>
                  <a:pt x="43673" y="36196"/>
                  <a:pt x="43692" y="36186"/>
                  <a:pt x="43702" y="36176"/>
                </a:cubicBezTo>
                <a:cubicBezTo>
                  <a:pt x="43714" y="36153"/>
                  <a:pt x="43725" y="36142"/>
                  <a:pt x="43739" y="36142"/>
                </a:cubicBezTo>
                <a:cubicBezTo>
                  <a:pt x="43753" y="36142"/>
                  <a:pt x="43770" y="36153"/>
                  <a:pt x="43793" y="36176"/>
                </a:cubicBezTo>
                <a:cubicBezTo>
                  <a:pt x="43804" y="36187"/>
                  <a:pt x="43810" y="36193"/>
                  <a:pt x="43816" y="36193"/>
                </a:cubicBezTo>
                <a:cubicBezTo>
                  <a:pt x="43821" y="36193"/>
                  <a:pt x="43827" y="36187"/>
                  <a:pt x="43838" y="36176"/>
                </a:cubicBezTo>
                <a:cubicBezTo>
                  <a:pt x="43872" y="36153"/>
                  <a:pt x="43895" y="36153"/>
                  <a:pt x="43915" y="36153"/>
                </a:cubicBezTo>
                <a:cubicBezTo>
                  <a:pt x="43934" y="36153"/>
                  <a:pt x="43951" y="36153"/>
                  <a:pt x="43974" y="36130"/>
                </a:cubicBezTo>
                <a:cubicBezTo>
                  <a:pt x="44012" y="36123"/>
                  <a:pt x="44054" y="36118"/>
                  <a:pt x="44099" y="36118"/>
                </a:cubicBezTo>
                <a:cubicBezTo>
                  <a:pt x="44188" y="36118"/>
                  <a:pt x="44283" y="36138"/>
                  <a:pt x="44359" y="36198"/>
                </a:cubicBezTo>
                <a:cubicBezTo>
                  <a:pt x="44370" y="36210"/>
                  <a:pt x="44381" y="36215"/>
                  <a:pt x="44390" y="36215"/>
                </a:cubicBezTo>
                <a:cubicBezTo>
                  <a:pt x="44398" y="36215"/>
                  <a:pt x="44404" y="36210"/>
                  <a:pt x="44404" y="36198"/>
                </a:cubicBezTo>
                <a:cubicBezTo>
                  <a:pt x="44472" y="36130"/>
                  <a:pt x="44540" y="36176"/>
                  <a:pt x="44630" y="36130"/>
                </a:cubicBezTo>
                <a:cubicBezTo>
                  <a:pt x="44636" y="36124"/>
                  <a:pt x="44644" y="36121"/>
                  <a:pt x="44652" y="36121"/>
                </a:cubicBezTo>
                <a:cubicBezTo>
                  <a:pt x="44676" y="36121"/>
                  <a:pt x="44704" y="36142"/>
                  <a:pt x="44721" y="36176"/>
                </a:cubicBezTo>
                <a:cubicBezTo>
                  <a:pt x="44732" y="36198"/>
                  <a:pt x="44743" y="36210"/>
                  <a:pt x="44760" y="36210"/>
                </a:cubicBezTo>
                <a:cubicBezTo>
                  <a:pt x="44777" y="36210"/>
                  <a:pt x="44800" y="36198"/>
                  <a:pt x="44834" y="36176"/>
                </a:cubicBezTo>
                <a:cubicBezTo>
                  <a:pt x="44857" y="36130"/>
                  <a:pt x="44857" y="36108"/>
                  <a:pt x="44925" y="36108"/>
                </a:cubicBezTo>
                <a:cubicBezTo>
                  <a:pt x="44947" y="36108"/>
                  <a:pt x="44972" y="36105"/>
                  <a:pt x="44999" y="36105"/>
                </a:cubicBezTo>
                <a:cubicBezTo>
                  <a:pt x="45053" y="36105"/>
                  <a:pt x="45113" y="36115"/>
                  <a:pt x="45173" y="36176"/>
                </a:cubicBezTo>
                <a:cubicBezTo>
                  <a:pt x="45196" y="36198"/>
                  <a:pt x="45219" y="36198"/>
                  <a:pt x="45264" y="36198"/>
                </a:cubicBezTo>
                <a:cubicBezTo>
                  <a:pt x="45298" y="36187"/>
                  <a:pt x="45343" y="36181"/>
                  <a:pt x="45391" y="36181"/>
                </a:cubicBezTo>
                <a:cubicBezTo>
                  <a:pt x="45439" y="36181"/>
                  <a:pt x="45490" y="36187"/>
                  <a:pt x="45536" y="36198"/>
                </a:cubicBezTo>
                <a:cubicBezTo>
                  <a:pt x="45581" y="36210"/>
                  <a:pt x="45626" y="36215"/>
                  <a:pt x="45669" y="36215"/>
                </a:cubicBezTo>
                <a:cubicBezTo>
                  <a:pt x="45711" y="36215"/>
                  <a:pt x="45751" y="36210"/>
                  <a:pt x="45785" y="36198"/>
                </a:cubicBezTo>
                <a:cubicBezTo>
                  <a:pt x="45840" y="36184"/>
                  <a:pt x="45895" y="36162"/>
                  <a:pt x="45950" y="36162"/>
                </a:cubicBezTo>
                <a:cubicBezTo>
                  <a:pt x="45985" y="36162"/>
                  <a:pt x="46021" y="36172"/>
                  <a:pt x="46056" y="36198"/>
                </a:cubicBezTo>
                <a:cubicBezTo>
                  <a:pt x="46083" y="36225"/>
                  <a:pt x="46117" y="36236"/>
                  <a:pt x="46150" y="36236"/>
                </a:cubicBezTo>
                <a:cubicBezTo>
                  <a:pt x="46173" y="36236"/>
                  <a:pt x="46196" y="36230"/>
                  <a:pt x="46215" y="36221"/>
                </a:cubicBezTo>
                <a:lnTo>
                  <a:pt x="46237" y="36221"/>
                </a:lnTo>
                <a:cubicBezTo>
                  <a:pt x="46282" y="36311"/>
                  <a:pt x="46396" y="36243"/>
                  <a:pt x="46441" y="36311"/>
                </a:cubicBezTo>
                <a:cubicBezTo>
                  <a:pt x="46452" y="36323"/>
                  <a:pt x="46469" y="36328"/>
                  <a:pt x="46486" y="36328"/>
                </a:cubicBezTo>
                <a:cubicBezTo>
                  <a:pt x="46503" y="36328"/>
                  <a:pt x="46520" y="36323"/>
                  <a:pt x="46531" y="36311"/>
                </a:cubicBezTo>
                <a:cubicBezTo>
                  <a:pt x="46576" y="36285"/>
                  <a:pt x="46620" y="36276"/>
                  <a:pt x="46663" y="36276"/>
                </a:cubicBezTo>
                <a:cubicBezTo>
                  <a:pt x="46730" y="36276"/>
                  <a:pt x="46793" y="36298"/>
                  <a:pt x="46848" y="36311"/>
                </a:cubicBezTo>
                <a:cubicBezTo>
                  <a:pt x="46871" y="36323"/>
                  <a:pt x="46905" y="36334"/>
                  <a:pt x="46939" y="36334"/>
                </a:cubicBezTo>
                <a:cubicBezTo>
                  <a:pt x="46973" y="36334"/>
                  <a:pt x="47007" y="36323"/>
                  <a:pt x="47029" y="36289"/>
                </a:cubicBezTo>
                <a:cubicBezTo>
                  <a:pt x="47029" y="36289"/>
                  <a:pt x="47049" y="36269"/>
                  <a:pt x="47063" y="36269"/>
                </a:cubicBezTo>
                <a:cubicBezTo>
                  <a:pt x="47070" y="36269"/>
                  <a:pt x="47075" y="36274"/>
                  <a:pt x="47075" y="36289"/>
                </a:cubicBezTo>
                <a:cubicBezTo>
                  <a:pt x="47097" y="36334"/>
                  <a:pt x="47210" y="36289"/>
                  <a:pt x="47233" y="36357"/>
                </a:cubicBezTo>
                <a:cubicBezTo>
                  <a:pt x="47250" y="36390"/>
                  <a:pt x="47278" y="36411"/>
                  <a:pt x="47301" y="36411"/>
                </a:cubicBezTo>
                <a:cubicBezTo>
                  <a:pt x="47310" y="36411"/>
                  <a:pt x="47317" y="36408"/>
                  <a:pt x="47324" y="36402"/>
                </a:cubicBezTo>
                <a:cubicBezTo>
                  <a:pt x="47349" y="36352"/>
                  <a:pt x="47380" y="36336"/>
                  <a:pt x="47412" y="36336"/>
                </a:cubicBezTo>
                <a:cubicBezTo>
                  <a:pt x="47437" y="36336"/>
                  <a:pt x="47462" y="36347"/>
                  <a:pt x="47482" y="36357"/>
                </a:cubicBezTo>
                <a:cubicBezTo>
                  <a:pt x="47546" y="36389"/>
                  <a:pt x="47610" y="36421"/>
                  <a:pt x="47674" y="36421"/>
                </a:cubicBezTo>
                <a:cubicBezTo>
                  <a:pt x="47700" y="36421"/>
                  <a:pt x="47727" y="36415"/>
                  <a:pt x="47754" y="36402"/>
                </a:cubicBezTo>
                <a:cubicBezTo>
                  <a:pt x="47761" y="36388"/>
                  <a:pt x="47765" y="36383"/>
                  <a:pt x="47769" y="36383"/>
                </a:cubicBezTo>
                <a:cubicBezTo>
                  <a:pt x="47778" y="36383"/>
                  <a:pt x="47783" y="36409"/>
                  <a:pt x="47799" y="36425"/>
                </a:cubicBezTo>
                <a:cubicBezTo>
                  <a:pt x="47799" y="36447"/>
                  <a:pt x="47776" y="36470"/>
                  <a:pt x="47799" y="36470"/>
                </a:cubicBezTo>
                <a:lnTo>
                  <a:pt x="47867" y="36425"/>
                </a:lnTo>
                <a:cubicBezTo>
                  <a:pt x="47912" y="36447"/>
                  <a:pt x="48002" y="36470"/>
                  <a:pt x="48048" y="36538"/>
                </a:cubicBezTo>
                <a:cubicBezTo>
                  <a:pt x="48161" y="36538"/>
                  <a:pt x="48251" y="36583"/>
                  <a:pt x="48365" y="36628"/>
                </a:cubicBezTo>
                <a:cubicBezTo>
                  <a:pt x="48399" y="36628"/>
                  <a:pt x="48432" y="36640"/>
                  <a:pt x="48466" y="36640"/>
                </a:cubicBezTo>
                <a:cubicBezTo>
                  <a:pt x="48500" y="36640"/>
                  <a:pt x="48534" y="36628"/>
                  <a:pt x="48568" y="36583"/>
                </a:cubicBezTo>
                <a:cubicBezTo>
                  <a:pt x="48568" y="36583"/>
                  <a:pt x="48578" y="36573"/>
                  <a:pt x="48585" y="36573"/>
                </a:cubicBezTo>
                <a:cubicBezTo>
                  <a:pt x="48588" y="36573"/>
                  <a:pt x="48591" y="36575"/>
                  <a:pt x="48591" y="36583"/>
                </a:cubicBezTo>
                <a:cubicBezTo>
                  <a:pt x="48704" y="36651"/>
                  <a:pt x="48840" y="36628"/>
                  <a:pt x="48930" y="36696"/>
                </a:cubicBezTo>
                <a:cubicBezTo>
                  <a:pt x="48980" y="36729"/>
                  <a:pt x="49006" y="36750"/>
                  <a:pt x="49033" y="36750"/>
                </a:cubicBezTo>
                <a:cubicBezTo>
                  <a:pt x="49044" y="36750"/>
                  <a:pt x="49054" y="36747"/>
                  <a:pt x="49066" y="36741"/>
                </a:cubicBezTo>
                <a:cubicBezTo>
                  <a:pt x="49134" y="36741"/>
                  <a:pt x="49179" y="36741"/>
                  <a:pt x="49225" y="36764"/>
                </a:cubicBezTo>
                <a:cubicBezTo>
                  <a:pt x="49255" y="36805"/>
                  <a:pt x="49291" y="36818"/>
                  <a:pt x="49329" y="36818"/>
                </a:cubicBezTo>
                <a:cubicBezTo>
                  <a:pt x="49375" y="36818"/>
                  <a:pt x="49424" y="36799"/>
                  <a:pt x="49474" y="36787"/>
                </a:cubicBezTo>
                <a:cubicBezTo>
                  <a:pt x="49506" y="36771"/>
                  <a:pt x="49560" y="36755"/>
                  <a:pt x="49613" y="36755"/>
                </a:cubicBezTo>
                <a:cubicBezTo>
                  <a:pt x="49636" y="36755"/>
                  <a:pt x="49657" y="36757"/>
                  <a:pt x="49677" y="36764"/>
                </a:cubicBezTo>
                <a:cubicBezTo>
                  <a:pt x="49722" y="36787"/>
                  <a:pt x="49790" y="36787"/>
                  <a:pt x="49836" y="36809"/>
                </a:cubicBezTo>
                <a:lnTo>
                  <a:pt x="49904" y="36809"/>
                </a:lnTo>
                <a:cubicBezTo>
                  <a:pt x="49931" y="36809"/>
                  <a:pt x="49958" y="36806"/>
                  <a:pt x="49984" y="36806"/>
                </a:cubicBezTo>
                <a:cubicBezTo>
                  <a:pt x="50022" y="36806"/>
                  <a:pt x="50057" y="36814"/>
                  <a:pt x="50085" y="36855"/>
                </a:cubicBezTo>
                <a:lnTo>
                  <a:pt x="50152" y="36855"/>
                </a:lnTo>
                <a:cubicBezTo>
                  <a:pt x="50198" y="36832"/>
                  <a:pt x="50237" y="36832"/>
                  <a:pt x="50277" y="36832"/>
                </a:cubicBezTo>
                <a:cubicBezTo>
                  <a:pt x="50317" y="36832"/>
                  <a:pt x="50356" y="36832"/>
                  <a:pt x="50401" y="36809"/>
                </a:cubicBezTo>
                <a:lnTo>
                  <a:pt x="50424" y="36809"/>
                </a:lnTo>
                <a:cubicBezTo>
                  <a:pt x="50492" y="36877"/>
                  <a:pt x="50515" y="36922"/>
                  <a:pt x="50605" y="36922"/>
                </a:cubicBezTo>
                <a:cubicBezTo>
                  <a:pt x="50628" y="36922"/>
                  <a:pt x="50696" y="36968"/>
                  <a:pt x="50718" y="36968"/>
                </a:cubicBezTo>
                <a:cubicBezTo>
                  <a:pt x="50741" y="36968"/>
                  <a:pt x="50741" y="36968"/>
                  <a:pt x="50764" y="36990"/>
                </a:cubicBezTo>
                <a:cubicBezTo>
                  <a:pt x="50854" y="36990"/>
                  <a:pt x="50922" y="36990"/>
                  <a:pt x="50990" y="36968"/>
                </a:cubicBezTo>
                <a:cubicBezTo>
                  <a:pt x="51035" y="36968"/>
                  <a:pt x="51090" y="36938"/>
                  <a:pt x="51142" y="36938"/>
                </a:cubicBezTo>
                <a:cubicBezTo>
                  <a:pt x="51168" y="36938"/>
                  <a:pt x="51194" y="36945"/>
                  <a:pt x="51216" y="36968"/>
                </a:cubicBezTo>
                <a:lnTo>
                  <a:pt x="51284" y="36968"/>
                </a:lnTo>
                <a:cubicBezTo>
                  <a:pt x="51297" y="36954"/>
                  <a:pt x="51313" y="36949"/>
                  <a:pt x="51328" y="36949"/>
                </a:cubicBezTo>
                <a:cubicBezTo>
                  <a:pt x="51365" y="36949"/>
                  <a:pt x="51404" y="36981"/>
                  <a:pt x="51420" y="37013"/>
                </a:cubicBezTo>
                <a:cubicBezTo>
                  <a:pt x="51443" y="37081"/>
                  <a:pt x="51510" y="37081"/>
                  <a:pt x="51556" y="37103"/>
                </a:cubicBezTo>
                <a:cubicBezTo>
                  <a:pt x="51646" y="37103"/>
                  <a:pt x="51714" y="37126"/>
                  <a:pt x="51759" y="37149"/>
                </a:cubicBezTo>
                <a:cubicBezTo>
                  <a:pt x="51774" y="37149"/>
                  <a:pt x="51800" y="37169"/>
                  <a:pt x="51828" y="37169"/>
                </a:cubicBezTo>
                <a:cubicBezTo>
                  <a:pt x="51842" y="37169"/>
                  <a:pt x="51857" y="37164"/>
                  <a:pt x="51873" y="37149"/>
                </a:cubicBezTo>
                <a:cubicBezTo>
                  <a:pt x="51963" y="37103"/>
                  <a:pt x="52076" y="37103"/>
                  <a:pt x="52167" y="37103"/>
                </a:cubicBezTo>
                <a:cubicBezTo>
                  <a:pt x="52201" y="37103"/>
                  <a:pt x="52246" y="37098"/>
                  <a:pt x="52294" y="37098"/>
                </a:cubicBezTo>
                <a:cubicBezTo>
                  <a:pt x="52342" y="37098"/>
                  <a:pt x="52393" y="37103"/>
                  <a:pt x="52438" y="37126"/>
                </a:cubicBezTo>
                <a:cubicBezTo>
                  <a:pt x="52461" y="37126"/>
                  <a:pt x="52506" y="37126"/>
                  <a:pt x="52551" y="37103"/>
                </a:cubicBezTo>
                <a:cubicBezTo>
                  <a:pt x="52597" y="37103"/>
                  <a:pt x="52632" y="37093"/>
                  <a:pt x="52677" y="37093"/>
                </a:cubicBezTo>
                <a:cubicBezTo>
                  <a:pt x="52700" y="37093"/>
                  <a:pt x="52725" y="37096"/>
                  <a:pt x="52755" y="37103"/>
                </a:cubicBezTo>
                <a:cubicBezTo>
                  <a:pt x="52785" y="37103"/>
                  <a:pt x="52826" y="37114"/>
                  <a:pt x="52862" y="37114"/>
                </a:cubicBezTo>
                <a:cubicBezTo>
                  <a:pt x="52881" y="37114"/>
                  <a:pt x="52899" y="37111"/>
                  <a:pt x="52914" y="37103"/>
                </a:cubicBezTo>
                <a:cubicBezTo>
                  <a:pt x="52948" y="37115"/>
                  <a:pt x="52976" y="37115"/>
                  <a:pt x="53004" y="37115"/>
                </a:cubicBezTo>
                <a:cubicBezTo>
                  <a:pt x="53032" y="37115"/>
                  <a:pt x="53061" y="37115"/>
                  <a:pt x="53095" y="37126"/>
                </a:cubicBezTo>
                <a:cubicBezTo>
                  <a:pt x="53110" y="37126"/>
                  <a:pt x="53125" y="37136"/>
                  <a:pt x="53133" y="37136"/>
                </a:cubicBezTo>
                <a:cubicBezTo>
                  <a:pt x="53137" y="37136"/>
                  <a:pt x="53140" y="37134"/>
                  <a:pt x="53140" y="37126"/>
                </a:cubicBezTo>
                <a:cubicBezTo>
                  <a:pt x="53174" y="37103"/>
                  <a:pt x="53202" y="37098"/>
                  <a:pt x="53230" y="37098"/>
                </a:cubicBezTo>
                <a:cubicBezTo>
                  <a:pt x="53259" y="37098"/>
                  <a:pt x="53287" y="37103"/>
                  <a:pt x="53321" y="37103"/>
                </a:cubicBezTo>
                <a:cubicBezTo>
                  <a:pt x="53366" y="37126"/>
                  <a:pt x="53457" y="37126"/>
                  <a:pt x="53525" y="37126"/>
                </a:cubicBezTo>
                <a:cubicBezTo>
                  <a:pt x="53547" y="37126"/>
                  <a:pt x="53593" y="37126"/>
                  <a:pt x="53638" y="37149"/>
                </a:cubicBezTo>
                <a:cubicBezTo>
                  <a:pt x="53660" y="37194"/>
                  <a:pt x="53683" y="37239"/>
                  <a:pt x="53751" y="37239"/>
                </a:cubicBezTo>
                <a:cubicBezTo>
                  <a:pt x="53796" y="37239"/>
                  <a:pt x="53819" y="37194"/>
                  <a:pt x="53887" y="37194"/>
                </a:cubicBezTo>
                <a:lnTo>
                  <a:pt x="53932" y="37194"/>
                </a:lnTo>
                <a:cubicBezTo>
                  <a:pt x="53977" y="37194"/>
                  <a:pt x="54000" y="37149"/>
                  <a:pt x="54023" y="37126"/>
                </a:cubicBezTo>
                <a:cubicBezTo>
                  <a:pt x="54113" y="36990"/>
                  <a:pt x="54249" y="36990"/>
                  <a:pt x="54385" y="36990"/>
                </a:cubicBezTo>
                <a:cubicBezTo>
                  <a:pt x="54498" y="36990"/>
                  <a:pt x="54566" y="36968"/>
                  <a:pt x="54611" y="36855"/>
                </a:cubicBezTo>
                <a:cubicBezTo>
                  <a:pt x="54656" y="36877"/>
                  <a:pt x="54611" y="36922"/>
                  <a:pt x="54679" y="36922"/>
                </a:cubicBezTo>
                <a:cubicBezTo>
                  <a:pt x="54792" y="36922"/>
                  <a:pt x="54883" y="36922"/>
                  <a:pt x="54950" y="36900"/>
                </a:cubicBezTo>
                <a:cubicBezTo>
                  <a:pt x="55018" y="36877"/>
                  <a:pt x="55109" y="36877"/>
                  <a:pt x="55154" y="36877"/>
                </a:cubicBezTo>
                <a:cubicBezTo>
                  <a:pt x="55222" y="36877"/>
                  <a:pt x="55290" y="36900"/>
                  <a:pt x="55380" y="36900"/>
                </a:cubicBezTo>
                <a:cubicBezTo>
                  <a:pt x="55389" y="36934"/>
                  <a:pt x="55404" y="36946"/>
                  <a:pt x="55421" y="36946"/>
                </a:cubicBezTo>
                <a:cubicBezTo>
                  <a:pt x="55448" y="36946"/>
                  <a:pt x="55480" y="36914"/>
                  <a:pt x="55494" y="36900"/>
                </a:cubicBezTo>
                <a:cubicBezTo>
                  <a:pt x="55562" y="36883"/>
                  <a:pt x="55631" y="36839"/>
                  <a:pt x="55690" y="36839"/>
                </a:cubicBezTo>
                <a:cubicBezTo>
                  <a:pt x="55709" y="36839"/>
                  <a:pt x="55726" y="36844"/>
                  <a:pt x="55743" y="36855"/>
                </a:cubicBezTo>
                <a:lnTo>
                  <a:pt x="55924" y="36855"/>
                </a:lnTo>
                <a:cubicBezTo>
                  <a:pt x="56059" y="36809"/>
                  <a:pt x="56195" y="36809"/>
                  <a:pt x="56354" y="36787"/>
                </a:cubicBezTo>
                <a:lnTo>
                  <a:pt x="56399" y="36787"/>
                </a:lnTo>
                <a:cubicBezTo>
                  <a:pt x="56408" y="36813"/>
                  <a:pt x="56424" y="36823"/>
                  <a:pt x="56441" y="36823"/>
                </a:cubicBezTo>
                <a:cubicBezTo>
                  <a:pt x="56468" y="36823"/>
                  <a:pt x="56498" y="36800"/>
                  <a:pt x="56512" y="36787"/>
                </a:cubicBezTo>
                <a:cubicBezTo>
                  <a:pt x="56546" y="36775"/>
                  <a:pt x="56574" y="36770"/>
                  <a:pt x="56603" y="36770"/>
                </a:cubicBezTo>
                <a:cubicBezTo>
                  <a:pt x="56631" y="36770"/>
                  <a:pt x="56659" y="36775"/>
                  <a:pt x="56693" y="36787"/>
                </a:cubicBezTo>
                <a:cubicBezTo>
                  <a:pt x="56762" y="36800"/>
                  <a:pt x="56831" y="36823"/>
                  <a:pt x="56899" y="36823"/>
                </a:cubicBezTo>
                <a:cubicBezTo>
                  <a:pt x="56944" y="36823"/>
                  <a:pt x="56988" y="36813"/>
                  <a:pt x="57033" y="36787"/>
                </a:cubicBezTo>
                <a:lnTo>
                  <a:pt x="57055" y="36787"/>
                </a:lnTo>
                <a:cubicBezTo>
                  <a:pt x="57191" y="36855"/>
                  <a:pt x="57372" y="36809"/>
                  <a:pt x="57508" y="36855"/>
                </a:cubicBezTo>
                <a:cubicBezTo>
                  <a:pt x="57523" y="36855"/>
                  <a:pt x="57558" y="36865"/>
                  <a:pt x="57587" y="36865"/>
                </a:cubicBezTo>
                <a:cubicBezTo>
                  <a:pt x="57601" y="36865"/>
                  <a:pt x="57613" y="36862"/>
                  <a:pt x="57621" y="36855"/>
                </a:cubicBezTo>
                <a:cubicBezTo>
                  <a:pt x="57757" y="36855"/>
                  <a:pt x="57893" y="36855"/>
                  <a:pt x="58051" y="36787"/>
                </a:cubicBezTo>
                <a:cubicBezTo>
                  <a:pt x="58093" y="36773"/>
                  <a:pt x="58144" y="36741"/>
                  <a:pt x="58204" y="36741"/>
                </a:cubicBezTo>
                <a:cubicBezTo>
                  <a:pt x="58240" y="36741"/>
                  <a:pt x="58280" y="36753"/>
                  <a:pt x="58323" y="36787"/>
                </a:cubicBezTo>
                <a:lnTo>
                  <a:pt x="58391" y="36787"/>
                </a:lnTo>
                <a:cubicBezTo>
                  <a:pt x="58413" y="36775"/>
                  <a:pt x="58441" y="36770"/>
                  <a:pt x="58467" y="36770"/>
                </a:cubicBezTo>
                <a:cubicBezTo>
                  <a:pt x="58492" y="36770"/>
                  <a:pt x="58515" y="36775"/>
                  <a:pt x="58526" y="36787"/>
                </a:cubicBezTo>
                <a:cubicBezTo>
                  <a:pt x="58535" y="36791"/>
                  <a:pt x="58544" y="36793"/>
                  <a:pt x="58553" y="36793"/>
                </a:cubicBezTo>
                <a:cubicBezTo>
                  <a:pt x="58590" y="36793"/>
                  <a:pt x="58626" y="36764"/>
                  <a:pt x="58662" y="36764"/>
                </a:cubicBezTo>
                <a:cubicBezTo>
                  <a:pt x="58730" y="36764"/>
                  <a:pt x="58753" y="36809"/>
                  <a:pt x="58798" y="36809"/>
                </a:cubicBezTo>
                <a:lnTo>
                  <a:pt x="58843" y="36809"/>
                </a:lnTo>
                <a:cubicBezTo>
                  <a:pt x="58866" y="36809"/>
                  <a:pt x="58888" y="36787"/>
                  <a:pt x="58956" y="36787"/>
                </a:cubicBezTo>
                <a:cubicBezTo>
                  <a:pt x="59069" y="36764"/>
                  <a:pt x="59137" y="36696"/>
                  <a:pt x="59296" y="36696"/>
                </a:cubicBezTo>
                <a:lnTo>
                  <a:pt x="59341" y="36696"/>
                </a:lnTo>
                <a:cubicBezTo>
                  <a:pt x="59409" y="36696"/>
                  <a:pt x="59432" y="36673"/>
                  <a:pt x="59454" y="36651"/>
                </a:cubicBezTo>
                <a:lnTo>
                  <a:pt x="59477" y="36651"/>
                </a:lnTo>
                <a:cubicBezTo>
                  <a:pt x="59477" y="36673"/>
                  <a:pt x="59477" y="36673"/>
                  <a:pt x="59522" y="36673"/>
                </a:cubicBezTo>
                <a:cubicBezTo>
                  <a:pt x="59545" y="36673"/>
                  <a:pt x="59545" y="36651"/>
                  <a:pt x="59567" y="36628"/>
                </a:cubicBezTo>
                <a:cubicBezTo>
                  <a:pt x="59577" y="36631"/>
                  <a:pt x="59585" y="36633"/>
                  <a:pt x="59593" y="36633"/>
                </a:cubicBezTo>
                <a:cubicBezTo>
                  <a:pt x="59641" y="36633"/>
                  <a:pt x="59658" y="36580"/>
                  <a:pt x="59658" y="36560"/>
                </a:cubicBezTo>
                <a:lnTo>
                  <a:pt x="59658" y="36538"/>
                </a:lnTo>
                <a:cubicBezTo>
                  <a:pt x="59703" y="36560"/>
                  <a:pt x="59748" y="36560"/>
                  <a:pt x="59794" y="36583"/>
                </a:cubicBezTo>
                <a:cubicBezTo>
                  <a:pt x="59809" y="36583"/>
                  <a:pt x="59834" y="36603"/>
                  <a:pt x="59856" y="36603"/>
                </a:cubicBezTo>
                <a:cubicBezTo>
                  <a:pt x="59867" y="36603"/>
                  <a:pt x="59877" y="36598"/>
                  <a:pt x="59884" y="36583"/>
                </a:cubicBezTo>
                <a:cubicBezTo>
                  <a:pt x="59975" y="36560"/>
                  <a:pt x="60020" y="36515"/>
                  <a:pt x="60088" y="36447"/>
                </a:cubicBezTo>
                <a:cubicBezTo>
                  <a:pt x="60111" y="36425"/>
                  <a:pt x="60111" y="36402"/>
                  <a:pt x="60156" y="36402"/>
                </a:cubicBezTo>
                <a:cubicBezTo>
                  <a:pt x="60201" y="36402"/>
                  <a:pt x="60236" y="36382"/>
                  <a:pt x="60275" y="36382"/>
                </a:cubicBezTo>
                <a:cubicBezTo>
                  <a:pt x="60294" y="36382"/>
                  <a:pt x="60314" y="36387"/>
                  <a:pt x="60337" y="36402"/>
                </a:cubicBezTo>
                <a:cubicBezTo>
                  <a:pt x="60350" y="36361"/>
                  <a:pt x="60380" y="36353"/>
                  <a:pt x="60412" y="36353"/>
                </a:cubicBezTo>
                <a:cubicBezTo>
                  <a:pt x="60433" y="36353"/>
                  <a:pt x="60455" y="36357"/>
                  <a:pt x="60473" y="36357"/>
                </a:cubicBezTo>
                <a:cubicBezTo>
                  <a:pt x="60563" y="36334"/>
                  <a:pt x="60654" y="36334"/>
                  <a:pt x="60722" y="36334"/>
                </a:cubicBezTo>
                <a:cubicBezTo>
                  <a:pt x="60790" y="36334"/>
                  <a:pt x="60812" y="36289"/>
                  <a:pt x="60835" y="36243"/>
                </a:cubicBezTo>
                <a:cubicBezTo>
                  <a:pt x="60835" y="36243"/>
                  <a:pt x="60880" y="36243"/>
                  <a:pt x="60880" y="36221"/>
                </a:cubicBezTo>
                <a:cubicBezTo>
                  <a:pt x="60925" y="36221"/>
                  <a:pt x="60948" y="36221"/>
                  <a:pt x="61016" y="36243"/>
                </a:cubicBezTo>
                <a:cubicBezTo>
                  <a:pt x="61061" y="36243"/>
                  <a:pt x="61129" y="36243"/>
                  <a:pt x="61174" y="36198"/>
                </a:cubicBezTo>
                <a:cubicBezTo>
                  <a:pt x="61220" y="36176"/>
                  <a:pt x="61242" y="36130"/>
                  <a:pt x="61265" y="36130"/>
                </a:cubicBezTo>
                <a:cubicBezTo>
                  <a:pt x="61333" y="36130"/>
                  <a:pt x="61378" y="36108"/>
                  <a:pt x="61401" y="36062"/>
                </a:cubicBezTo>
                <a:cubicBezTo>
                  <a:pt x="61446" y="36017"/>
                  <a:pt x="61468" y="36017"/>
                  <a:pt x="61491" y="35995"/>
                </a:cubicBezTo>
                <a:lnTo>
                  <a:pt x="61695" y="35995"/>
                </a:lnTo>
                <a:cubicBezTo>
                  <a:pt x="61808" y="35995"/>
                  <a:pt x="62125" y="35768"/>
                  <a:pt x="62170" y="35678"/>
                </a:cubicBezTo>
                <a:lnTo>
                  <a:pt x="62170" y="35655"/>
                </a:lnTo>
                <a:cubicBezTo>
                  <a:pt x="62193" y="35542"/>
                  <a:pt x="62283" y="35429"/>
                  <a:pt x="62283" y="35293"/>
                </a:cubicBezTo>
                <a:cubicBezTo>
                  <a:pt x="62283" y="35270"/>
                  <a:pt x="62306" y="35225"/>
                  <a:pt x="62306" y="35202"/>
                </a:cubicBezTo>
                <a:cubicBezTo>
                  <a:pt x="62396" y="35112"/>
                  <a:pt x="62464" y="35044"/>
                  <a:pt x="62532" y="34953"/>
                </a:cubicBezTo>
                <a:cubicBezTo>
                  <a:pt x="62600" y="34886"/>
                  <a:pt x="62645" y="34840"/>
                  <a:pt x="62691" y="34750"/>
                </a:cubicBezTo>
                <a:cubicBezTo>
                  <a:pt x="62713" y="34659"/>
                  <a:pt x="62826" y="34614"/>
                  <a:pt x="62826" y="34501"/>
                </a:cubicBezTo>
                <a:cubicBezTo>
                  <a:pt x="62917" y="34433"/>
                  <a:pt x="62917" y="34365"/>
                  <a:pt x="62917" y="34297"/>
                </a:cubicBezTo>
                <a:cubicBezTo>
                  <a:pt x="62917" y="34252"/>
                  <a:pt x="62917" y="34161"/>
                  <a:pt x="62962" y="34139"/>
                </a:cubicBezTo>
                <a:cubicBezTo>
                  <a:pt x="63053" y="34093"/>
                  <a:pt x="63075" y="34026"/>
                  <a:pt x="63075" y="33935"/>
                </a:cubicBezTo>
                <a:cubicBezTo>
                  <a:pt x="63075" y="33867"/>
                  <a:pt x="63075" y="33822"/>
                  <a:pt x="63098" y="33754"/>
                </a:cubicBezTo>
                <a:cubicBezTo>
                  <a:pt x="63143" y="33754"/>
                  <a:pt x="63166" y="33731"/>
                  <a:pt x="63166" y="33709"/>
                </a:cubicBezTo>
                <a:cubicBezTo>
                  <a:pt x="63189" y="33641"/>
                  <a:pt x="63211" y="33596"/>
                  <a:pt x="63279" y="33573"/>
                </a:cubicBezTo>
                <a:cubicBezTo>
                  <a:pt x="63324" y="33528"/>
                  <a:pt x="63370" y="33505"/>
                  <a:pt x="63370" y="33460"/>
                </a:cubicBezTo>
                <a:cubicBezTo>
                  <a:pt x="63370" y="33414"/>
                  <a:pt x="63392" y="33392"/>
                  <a:pt x="63392" y="33369"/>
                </a:cubicBezTo>
                <a:cubicBezTo>
                  <a:pt x="63437" y="33256"/>
                  <a:pt x="63551" y="33143"/>
                  <a:pt x="63596" y="33030"/>
                </a:cubicBezTo>
                <a:cubicBezTo>
                  <a:pt x="63619" y="33007"/>
                  <a:pt x="63641" y="32962"/>
                  <a:pt x="63664" y="32962"/>
                </a:cubicBezTo>
                <a:cubicBezTo>
                  <a:pt x="63709" y="32962"/>
                  <a:pt x="63732" y="32962"/>
                  <a:pt x="63732" y="32917"/>
                </a:cubicBezTo>
                <a:lnTo>
                  <a:pt x="63732" y="32894"/>
                </a:lnTo>
                <a:cubicBezTo>
                  <a:pt x="63822" y="32849"/>
                  <a:pt x="63822" y="32781"/>
                  <a:pt x="63822" y="32690"/>
                </a:cubicBezTo>
                <a:cubicBezTo>
                  <a:pt x="63822" y="32668"/>
                  <a:pt x="63845" y="32600"/>
                  <a:pt x="63845" y="32600"/>
                </a:cubicBezTo>
                <a:cubicBezTo>
                  <a:pt x="63890" y="32509"/>
                  <a:pt x="63890" y="32441"/>
                  <a:pt x="63867" y="32328"/>
                </a:cubicBezTo>
                <a:cubicBezTo>
                  <a:pt x="63867" y="32283"/>
                  <a:pt x="63845" y="32260"/>
                  <a:pt x="63867" y="32238"/>
                </a:cubicBezTo>
                <a:cubicBezTo>
                  <a:pt x="63935" y="32170"/>
                  <a:pt x="63935" y="32057"/>
                  <a:pt x="63981" y="31989"/>
                </a:cubicBezTo>
                <a:cubicBezTo>
                  <a:pt x="64071" y="31830"/>
                  <a:pt x="64116" y="31694"/>
                  <a:pt x="64049" y="31536"/>
                </a:cubicBezTo>
                <a:cubicBezTo>
                  <a:pt x="64003" y="31445"/>
                  <a:pt x="64071" y="31355"/>
                  <a:pt x="64071" y="31264"/>
                </a:cubicBezTo>
                <a:cubicBezTo>
                  <a:pt x="64116" y="31242"/>
                  <a:pt x="64116" y="31197"/>
                  <a:pt x="64071" y="31151"/>
                </a:cubicBezTo>
                <a:cubicBezTo>
                  <a:pt x="64003" y="31129"/>
                  <a:pt x="64003" y="31083"/>
                  <a:pt x="64003" y="31015"/>
                </a:cubicBezTo>
                <a:cubicBezTo>
                  <a:pt x="64003" y="30970"/>
                  <a:pt x="63958" y="30902"/>
                  <a:pt x="63981" y="30812"/>
                </a:cubicBezTo>
                <a:cubicBezTo>
                  <a:pt x="63890" y="30767"/>
                  <a:pt x="63958" y="30699"/>
                  <a:pt x="63958" y="30653"/>
                </a:cubicBezTo>
                <a:cubicBezTo>
                  <a:pt x="63981" y="30585"/>
                  <a:pt x="63958" y="30563"/>
                  <a:pt x="63890" y="30540"/>
                </a:cubicBezTo>
                <a:cubicBezTo>
                  <a:pt x="63890" y="30540"/>
                  <a:pt x="63890" y="30518"/>
                  <a:pt x="63867" y="30518"/>
                </a:cubicBezTo>
                <a:cubicBezTo>
                  <a:pt x="63867" y="30472"/>
                  <a:pt x="63867" y="30472"/>
                  <a:pt x="63890" y="30450"/>
                </a:cubicBezTo>
                <a:cubicBezTo>
                  <a:pt x="63935" y="30337"/>
                  <a:pt x="63845" y="30223"/>
                  <a:pt x="63867" y="30088"/>
                </a:cubicBezTo>
                <a:lnTo>
                  <a:pt x="63845" y="30065"/>
                </a:lnTo>
                <a:cubicBezTo>
                  <a:pt x="63822" y="30020"/>
                  <a:pt x="63822" y="29997"/>
                  <a:pt x="63777" y="29974"/>
                </a:cubicBezTo>
                <a:cubicBezTo>
                  <a:pt x="63754" y="29952"/>
                  <a:pt x="63732" y="29884"/>
                  <a:pt x="63777" y="29839"/>
                </a:cubicBezTo>
                <a:cubicBezTo>
                  <a:pt x="63822" y="29793"/>
                  <a:pt x="63777" y="29771"/>
                  <a:pt x="63754" y="29771"/>
                </a:cubicBezTo>
                <a:cubicBezTo>
                  <a:pt x="63732" y="29748"/>
                  <a:pt x="63709" y="29680"/>
                  <a:pt x="63641" y="29658"/>
                </a:cubicBezTo>
                <a:cubicBezTo>
                  <a:pt x="63619" y="29635"/>
                  <a:pt x="63619" y="29612"/>
                  <a:pt x="63619" y="29544"/>
                </a:cubicBezTo>
                <a:cubicBezTo>
                  <a:pt x="63641" y="29499"/>
                  <a:pt x="63619" y="29454"/>
                  <a:pt x="63596" y="29431"/>
                </a:cubicBezTo>
                <a:cubicBezTo>
                  <a:pt x="63505" y="29341"/>
                  <a:pt x="63437" y="29273"/>
                  <a:pt x="63415" y="29160"/>
                </a:cubicBezTo>
                <a:lnTo>
                  <a:pt x="63392" y="29114"/>
                </a:lnTo>
                <a:cubicBezTo>
                  <a:pt x="63370" y="29125"/>
                  <a:pt x="63355" y="29130"/>
                  <a:pt x="63345" y="29130"/>
                </a:cubicBezTo>
                <a:cubicBezTo>
                  <a:pt x="63311" y="29130"/>
                  <a:pt x="63324" y="29086"/>
                  <a:pt x="63324" y="29069"/>
                </a:cubicBezTo>
                <a:cubicBezTo>
                  <a:pt x="63324" y="29001"/>
                  <a:pt x="63302" y="28956"/>
                  <a:pt x="63211" y="28933"/>
                </a:cubicBezTo>
                <a:cubicBezTo>
                  <a:pt x="63211" y="28888"/>
                  <a:pt x="63189" y="28865"/>
                  <a:pt x="63189" y="28865"/>
                </a:cubicBezTo>
                <a:cubicBezTo>
                  <a:pt x="63166" y="28843"/>
                  <a:pt x="63143" y="28820"/>
                  <a:pt x="63189" y="28752"/>
                </a:cubicBezTo>
                <a:cubicBezTo>
                  <a:pt x="63211" y="28730"/>
                  <a:pt x="63189" y="28730"/>
                  <a:pt x="63189" y="28707"/>
                </a:cubicBezTo>
                <a:cubicBezTo>
                  <a:pt x="63143" y="28662"/>
                  <a:pt x="63098" y="28639"/>
                  <a:pt x="63075" y="28594"/>
                </a:cubicBezTo>
                <a:cubicBezTo>
                  <a:pt x="63053" y="28503"/>
                  <a:pt x="62962" y="28435"/>
                  <a:pt x="62917" y="28390"/>
                </a:cubicBezTo>
                <a:cubicBezTo>
                  <a:pt x="62849" y="28368"/>
                  <a:pt x="62826" y="28300"/>
                  <a:pt x="62826" y="28254"/>
                </a:cubicBezTo>
                <a:cubicBezTo>
                  <a:pt x="62826" y="28186"/>
                  <a:pt x="62826" y="28141"/>
                  <a:pt x="62758" y="28141"/>
                </a:cubicBezTo>
                <a:lnTo>
                  <a:pt x="62736" y="28096"/>
                </a:lnTo>
                <a:cubicBezTo>
                  <a:pt x="62736" y="28051"/>
                  <a:pt x="62713" y="28028"/>
                  <a:pt x="62645" y="27983"/>
                </a:cubicBezTo>
                <a:cubicBezTo>
                  <a:pt x="62623" y="27960"/>
                  <a:pt x="62600" y="27938"/>
                  <a:pt x="62532" y="27915"/>
                </a:cubicBezTo>
                <a:cubicBezTo>
                  <a:pt x="62464" y="27870"/>
                  <a:pt x="62532" y="27824"/>
                  <a:pt x="62532" y="27802"/>
                </a:cubicBezTo>
                <a:cubicBezTo>
                  <a:pt x="62532" y="27802"/>
                  <a:pt x="62532" y="27756"/>
                  <a:pt x="62510" y="27756"/>
                </a:cubicBezTo>
                <a:cubicBezTo>
                  <a:pt x="62487" y="27734"/>
                  <a:pt x="62464" y="27711"/>
                  <a:pt x="62419" y="27711"/>
                </a:cubicBezTo>
                <a:cubicBezTo>
                  <a:pt x="62351" y="27689"/>
                  <a:pt x="62283" y="27621"/>
                  <a:pt x="62283" y="27508"/>
                </a:cubicBezTo>
                <a:cubicBezTo>
                  <a:pt x="62283" y="27485"/>
                  <a:pt x="62261" y="27462"/>
                  <a:pt x="62238" y="27462"/>
                </a:cubicBezTo>
                <a:cubicBezTo>
                  <a:pt x="62170" y="27462"/>
                  <a:pt x="62147" y="27462"/>
                  <a:pt x="62125" y="27394"/>
                </a:cubicBezTo>
                <a:cubicBezTo>
                  <a:pt x="62125" y="27349"/>
                  <a:pt x="62080" y="27304"/>
                  <a:pt x="62012" y="27304"/>
                </a:cubicBezTo>
                <a:cubicBezTo>
                  <a:pt x="61944" y="27304"/>
                  <a:pt x="61921" y="27281"/>
                  <a:pt x="61853" y="27259"/>
                </a:cubicBezTo>
                <a:cubicBezTo>
                  <a:pt x="61831" y="27236"/>
                  <a:pt x="61853" y="27191"/>
                  <a:pt x="61853" y="27168"/>
                </a:cubicBezTo>
                <a:cubicBezTo>
                  <a:pt x="61853" y="27145"/>
                  <a:pt x="61831" y="27123"/>
                  <a:pt x="61808" y="27123"/>
                </a:cubicBezTo>
                <a:cubicBezTo>
                  <a:pt x="61785" y="27078"/>
                  <a:pt x="61717" y="27078"/>
                  <a:pt x="61717" y="27055"/>
                </a:cubicBezTo>
                <a:cubicBezTo>
                  <a:pt x="61695" y="27010"/>
                  <a:pt x="61627" y="26964"/>
                  <a:pt x="61582" y="26942"/>
                </a:cubicBezTo>
                <a:cubicBezTo>
                  <a:pt x="61514" y="26919"/>
                  <a:pt x="61446" y="26919"/>
                  <a:pt x="61378" y="26829"/>
                </a:cubicBezTo>
                <a:cubicBezTo>
                  <a:pt x="61367" y="26806"/>
                  <a:pt x="61344" y="26800"/>
                  <a:pt x="61319" y="26800"/>
                </a:cubicBezTo>
                <a:cubicBezTo>
                  <a:pt x="61293" y="26800"/>
                  <a:pt x="61265" y="26806"/>
                  <a:pt x="61242" y="26806"/>
                </a:cubicBezTo>
                <a:cubicBezTo>
                  <a:pt x="61242" y="26806"/>
                  <a:pt x="61220" y="26806"/>
                  <a:pt x="61220" y="26783"/>
                </a:cubicBezTo>
                <a:cubicBezTo>
                  <a:pt x="61157" y="26705"/>
                  <a:pt x="61138" y="26681"/>
                  <a:pt x="61094" y="26681"/>
                </a:cubicBezTo>
                <a:cubicBezTo>
                  <a:pt x="61075" y="26681"/>
                  <a:pt x="61051" y="26686"/>
                  <a:pt x="61016" y="26693"/>
                </a:cubicBezTo>
                <a:cubicBezTo>
                  <a:pt x="60993" y="26693"/>
                  <a:pt x="60948" y="26715"/>
                  <a:pt x="60925" y="26715"/>
                </a:cubicBezTo>
                <a:cubicBezTo>
                  <a:pt x="60903" y="26715"/>
                  <a:pt x="60880" y="26693"/>
                  <a:pt x="60903" y="26670"/>
                </a:cubicBezTo>
                <a:cubicBezTo>
                  <a:pt x="60925" y="26602"/>
                  <a:pt x="60925" y="26580"/>
                  <a:pt x="60880" y="26580"/>
                </a:cubicBezTo>
                <a:cubicBezTo>
                  <a:pt x="60835" y="26580"/>
                  <a:pt x="60812" y="26557"/>
                  <a:pt x="60790" y="26489"/>
                </a:cubicBezTo>
                <a:cubicBezTo>
                  <a:pt x="60748" y="26434"/>
                  <a:pt x="60724" y="26404"/>
                  <a:pt x="60691" y="26404"/>
                </a:cubicBezTo>
                <a:cubicBezTo>
                  <a:pt x="60669" y="26404"/>
                  <a:pt x="60644" y="26417"/>
                  <a:pt x="60608" y="26444"/>
                </a:cubicBezTo>
                <a:cubicBezTo>
                  <a:pt x="60495" y="26489"/>
                  <a:pt x="60382" y="26466"/>
                  <a:pt x="60314" y="26489"/>
                </a:cubicBezTo>
                <a:cubicBezTo>
                  <a:pt x="60269" y="26466"/>
                  <a:pt x="60314" y="26466"/>
                  <a:pt x="60314" y="26466"/>
                </a:cubicBezTo>
                <a:cubicBezTo>
                  <a:pt x="60360" y="26399"/>
                  <a:pt x="60360" y="26376"/>
                  <a:pt x="60314" y="26353"/>
                </a:cubicBezTo>
                <a:cubicBezTo>
                  <a:pt x="60246" y="26331"/>
                  <a:pt x="60201" y="26285"/>
                  <a:pt x="60133" y="26240"/>
                </a:cubicBezTo>
                <a:cubicBezTo>
                  <a:pt x="60133" y="26217"/>
                  <a:pt x="60111" y="26217"/>
                  <a:pt x="60088" y="26217"/>
                </a:cubicBezTo>
                <a:cubicBezTo>
                  <a:pt x="60020" y="26240"/>
                  <a:pt x="59930" y="26240"/>
                  <a:pt x="59907" y="26285"/>
                </a:cubicBezTo>
                <a:cubicBezTo>
                  <a:pt x="59850" y="26215"/>
                  <a:pt x="59820" y="26179"/>
                  <a:pt x="59772" y="26179"/>
                </a:cubicBezTo>
                <a:cubicBezTo>
                  <a:pt x="59744" y="26179"/>
                  <a:pt x="59709" y="26192"/>
                  <a:pt x="59658" y="26217"/>
                </a:cubicBezTo>
                <a:cubicBezTo>
                  <a:pt x="59624" y="26229"/>
                  <a:pt x="59601" y="26234"/>
                  <a:pt x="59582" y="26234"/>
                </a:cubicBezTo>
                <a:cubicBezTo>
                  <a:pt x="59562" y="26234"/>
                  <a:pt x="59545" y="26229"/>
                  <a:pt x="59522" y="26217"/>
                </a:cubicBezTo>
                <a:cubicBezTo>
                  <a:pt x="59522" y="26172"/>
                  <a:pt x="59522" y="26172"/>
                  <a:pt x="59545" y="26150"/>
                </a:cubicBezTo>
                <a:cubicBezTo>
                  <a:pt x="59590" y="26150"/>
                  <a:pt x="59590" y="26104"/>
                  <a:pt x="59590" y="26059"/>
                </a:cubicBezTo>
                <a:cubicBezTo>
                  <a:pt x="59590" y="26036"/>
                  <a:pt x="59658" y="26036"/>
                  <a:pt x="59635" y="26014"/>
                </a:cubicBezTo>
                <a:cubicBezTo>
                  <a:pt x="59590" y="25946"/>
                  <a:pt x="59635" y="25923"/>
                  <a:pt x="59658" y="25901"/>
                </a:cubicBezTo>
                <a:cubicBezTo>
                  <a:pt x="59681" y="25878"/>
                  <a:pt x="59703" y="25833"/>
                  <a:pt x="59748" y="25833"/>
                </a:cubicBezTo>
                <a:cubicBezTo>
                  <a:pt x="59771" y="25833"/>
                  <a:pt x="59794" y="25810"/>
                  <a:pt x="59794" y="25787"/>
                </a:cubicBezTo>
                <a:cubicBezTo>
                  <a:pt x="59794" y="25697"/>
                  <a:pt x="59862" y="25652"/>
                  <a:pt x="59862" y="25561"/>
                </a:cubicBezTo>
                <a:cubicBezTo>
                  <a:pt x="59884" y="25493"/>
                  <a:pt x="59907" y="25448"/>
                  <a:pt x="59975" y="25425"/>
                </a:cubicBezTo>
                <a:cubicBezTo>
                  <a:pt x="59997" y="25425"/>
                  <a:pt x="60020" y="25380"/>
                  <a:pt x="60020" y="25357"/>
                </a:cubicBezTo>
                <a:cubicBezTo>
                  <a:pt x="59997" y="25267"/>
                  <a:pt x="60088" y="25244"/>
                  <a:pt x="60133" y="25222"/>
                </a:cubicBezTo>
                <a:cubicBezTo>
                  <a:pt x="60201" y="25199"/>
                  <a:pt x="60224" y="25199"/>
                  <a:pt x="60224" y="25109"/>
                </a:cubicBezTo>
                <a:cubicBezTo>
                  <a:pt x="60224" y="25086"/>
                  <a:pt x="60246" y="25041"/>
                  <a:pt x="60269" y="25018"/>
                </a:cubicBezTo>
                <a:cubicBezTo>
                  <a:pt x="60337" y="25018"/>
                  <a:pt x="60337" y="24973"/>
                  <a:pt x="60360" y="24905"/>
                </a:cubicBezTo>
                <a:cubicBezTo>
                  <a:pt x="60382" y="24814"/>
                  <a:pt x="60382" y="24701"/>
                  <a:pt x="60382" y="24633"/>
                </a:cubicBezTo>
                <a:cubicBezTo>
                  <a:pt x="60382" y="24520"/>
                  <a:pt x="60427" y="24407"/>
                  <a:pt x="60541" y="24362"/>
                </a:cubicBezTo>
                <a:cubicBezTo>
                  <a:pt x="60586" y="24339"/>
                  <a:pt x="60586" y="24316"/>
                  <a:pt x="60586" y="24294"/>
                </a:cubicBezTo>
                <a:lnTo>
                  <a:pt x="60586" y="24226"/>
                </a:lnTo>
                <a:cubicBezTo>
                  <a:pt x="60563" y="24181"/>
                  <a:pt x="60563" y="24113"/>
                  <a:pt x="60586" y="24022"/>
                </a:cubicBezTo>
                <a:cubicBezTo>
                  <a:pt x="60608" y="23977"/>
                  <a:pt x="60654" y="23909"/>
                  <a:pt x="60586" y="23864"/>
                </a:cubicBezTo>
                <a:cubicBezTo>
                  <a:pt x="60608" y="23773"/>
                  <a:pt x="60563" y="23660"/>
                  <a:pt x="60699" y="23637"/>
                </a:cubicBezTo>
                <a:cubicBezTo>
                  <a:pt x="60722" y="23637"/>
                  <a:pt x="60722" y="23570"/>
                  <a:pt x="60722" y="23547"/>
                </a:cubicBezTo>
                <a:cubicBezTo>
                  <a:pt x="60722" y="23524"/>
                  <a:pt x="60722" y="23456"/>
                  <a:pt x="60699" y="23434"/>
                </a:cubicBezTo>
                <a:cubicBezTo>
                  <a:pt x="60654" y="23343"/>
                  <a:pt x="60676" y="23298"/>
                  <a:pt x="60699" y="23207"/>
                </a:cubicBezTo>
                <a:cubicBezTo>
                  <a:pt x="60722" y="23162"/>
                  <a:pt x="60722" y="23117"/>
                  <a:pt x="60699" y="23094"/>
                </a:cubicBezTo>
                <a:cubicBezTo>
                  <a:pt x="60722" y="23004"/>
                  <a:pt x="60608" y="22891"/>
                  <a:pt x="60767" y="22823"/>
                </a:cubicBezTo>
                <a:lnTo>
                  <a:pt x="60767" y="22755"/>
                </a:lnTo>
                <a:cubicBezTo>
                  <a:pt x="60767" y="22732"/>
                  <a:pt x="60722" y="22664"/>
                  <a:pt x="60722" y="22642"/>
                </a:cubicBezTo>
                <a:cubicBezTo>
                  <a:pt x="60699" y="22551"/>
                  <a:pt x="60699" y="22415"/>
                  <a:pt x="60767" y="22325"/>
                </a:cubicBezTo>
                <a:cubicBezTo>
                  <a:pt x="60767" y="22302"/>
                  <a:pt x="60790" y="22302"/>
                  <a:pt x="60790" y="22280"/>
                </a:cubicBezTo>
                <a:cubicBezTo>
                  <a:pt x="60812" y="22257"/>
                  <a:pt x="60812" y="22212"/>
                  <a:pt x="60767" y="22166"/>
                </a:cubicBezTo>
                <a:cubicBezTo>
                  <a:pt x="60676" y="22098"/>
                  <a:pt x="60699" y="22076"/>
                  <a:pt x="60790" y="22053"/>
                </a:cubicBezTo>
                <a:cubicBezTo>
                  <a:pt x="60835" y="22031"/>
                  <a:pt x="60880" y="21985"/>
                  <a:pt x="60835" y="21963"/>
                </a:cubicBezTo>
                <a:cubicBezTo>
                  <a:pt x="60790" y="21872"/>
                  <a:pt x="60767" y="21804"/>
                  <a:pt x="60722" y="21714"/>
                </a:cubicBezTo>
                <a:cubicBezTo>
                  <a:pt x="60722" y="21646"/>
                  <a:pt x="60699" y="21623"/>
                  <a:pt x="60767" y="21601"/>
                </a:cubicBezTo>
                <a:cubicBezTo>
                  <a:pt x="60790" y="21601"/>
                  <a:pt x="60790" y="21533"/>
                  <a:pt x="60790" y="21533"/>
                </a:cubicBezTo>
                <a:cubicBezTo>
                  <a:pt x="60767" y="21510"/>
                  <a:pt x="60722" y="21487"/>
                  <a:pt x="60699" y="21419"/>
                </a:cubicBezTo>
                <a:cubicBezTo>
                  <a:pt x="60676" y="21374"/>
                  <a:pt x="60767" y="21352"/>
                  <a:pt x="60699" y="21284"/>
                </a:cubicBezTo>
                <a:cubicBezTo>
                  <a:pt x="60654" y="21171"/>
                  <a:pt x="60608" y="21035"/>
                  <a:pt x="60495" y="20944"/>
                </a:cubicBezTo>
                <a:cubicBezTo>
                  <a:pt x="60541" y="20944"/>
                  <a:pt x="60563" y="20922"/>
                  <a:pt x="60586" y="20922"/>
                </a:cubicBezTo>
                <a:cubicBezTo>
                  <a:pt x="60608" y="20899"/>
                  <a:pt x="60608" y="20854"/>
                  <a:pt x="60586" y="20831"/>
                </a:cubicBezTo>
                <a:cubicBezTo>
                  <a:pt x="60495" y="20786"/>
                  <a:pt x="60473" y="20718"/>
                  <a:pt x="60473" y="20605"/>
                </a:cubicBezTo>
                <a:cubicBezTo>
                  <a:pt x="60450" y="20559"/>
                  <a:pt x="60427" y="20559"/>
                  <a:pt x="60382" y="20514"/>
                </a:cubicBezTo>
                <a:cubicBezTo>
                  <a:pt x="60360" y="20492"/>
                  <a:pt x="60427" y="20469"/>
                  <a:pt x="60382" y="20401"/>
                </a:cubicBezTo>
                <a:cubicBezTo>
                  <a:pt x="60360" y="20378"/>
                  <a:pt x="60360" y="20356"/>
                  <a:pt x="60337" y="20356"/>
                </a:cubicBezTo>
                <a:cubicBezTo>
                  <a:pt x="60314" y="20356"/>
                  <a:pt x="60269" y="20333"/>
                  <a:pt x="60269" y="20288"/>
                </a:cubicBezTo>
                <a:cubicBezTo>
                  <a:pt x="60269" y="20265"/>
                  <a:pt x="60269" y="20243"/>
                  <a:pt x="60314" y="20243"/>
                </a:cubicBezTo>
                <a:cubicBezTo>
                  <a:pt x="60382" y="20175"/>
                  <a:pt x="60382" y="20175"/>
                  <a:pt x="60337" y="20107"/>
                </a:cubicBezTo>
                <a:cubicBezTo>
                  <a:pt x="60269" y="20039"/>
                  <a:pt x="60246" y="19948"/>
                  <a:pt x="60246" y="19881"/>
                </a:cubicBezTo>
                <a:lnTo>
                  <a:pt x="60246" y="19767"/>
                </a:lnTo>
                <a:cubicBezTo>
                  <a:pt x="60246" y="19722"/>
                  <a:pt x="60246" y="19699"/>
                  <a:pt x="60224" y="19699"/>
                </a:cubicBezTo>
                <a:cubicBezTo>
                  <a:pt x="60133" y="19677"/>
                  <a:pt x="60111" y="19609"/>
                  <a:pt x="60111" y="19541"/>
                </a:cubicBezTo>
                <a:cubicBezTo>
                  <a:pt x="60111" y="19473"/>
                  <a:pt x="60088" y="19451"/>
                  <a:pt x="60088" y="19383"/>
                </a:cubicBezTo>
                <a:cubicBezTo>
                  <a:pt x="60088" y="19337"/>
                  <a:pt x="60088" y="19315"/>
                  <a:pt x="60020" y="19269"/>
                </a:cubicBezTo>
                <a:cubicBezTo>
                  <a:pt x="59997" y="19269"/>
                  <a:pt x="59975" y="19247"/>
                  <a:pt x="59930" y="19224"/>
                </a:cubicBezTo>
                <a:cubicBezTo>
                  <a:pt x="59907" y="19156"/>
                  <a:pt x="59907" y="19111"/>
                  <a:pt x="59862" y="19088"/>
                </a:cubicBezTo>
                <a:cubicBezTo>
                  <a:pt x="59828" y="19066"/>
                  <a:pt x="59799" y="19066"/>
                  <a:pt x="59768" y="19066"/>
                </a:cubicBezTo>
                <a:cubicBezTo>
                  <a:pt x="59737" y="19066"/>
                  <a:pt x="59703" y="19066"/>
                  <a:pt x="59658" y="19043"/>
                </a:cubicBezTo>
                <a:cubicBezTo>
                  <a:pt x="59681" y="18998"/>
                  <a:pt x="59748" y="19020"/>
                  <a:pt x="59771" y="18975"/>
                </a:cubicBezTo>
                <a:cubicBezTo>
                  <a:pt x="59771" y="18907"/>
                  <a:pt x="59703" y="18907"/>
                  <a:pt x="59681" y="18862"/>
                </a:cubicBezTo>
                <a:cubicBezTo>
                  <a:pt x="59658" y="18817"/>
                  <a:pt x="59658" y="18794"/>
                  <a:pt x="59658" y="18794"/>
                </a:cubicBezTo>
                <a:cubicBezTo>
                  <a:pt x="59590" y="18749"/>
                  <a:pt x="59567" y="18658"/>
                  <a:pt x="59477" y="18636"/>
                </a:cubicBezTo>
                <a:cubicBezTo>
                  <a:pt x="59522" y="18590"/>
                  <a:pt x="59545" y="18590"/>
                  <a:pt x="59545" y="18590"/>
                </a:cubicBezTo>
                <a:cubicBezTo>
                  <a:pt x="59590" y="18545"/>
                  <a:pt x="59590" y="18523"/>
                  <a:pt x="59545" y="18477"/>
                </a:cubicBezTo>
                <a:cubicBezTo>
                  <a:pt x="59477" y="18455"/>
                  <a:pt x="59454" y="18432"/>
                  <a:pt x="59432" y="18342"/>
                </a:cubicBezTo>
                <a:cubicBezTo>
                  <a:pt x="59409" y="18251"/>
                  <a:pt x="59364" y="18228"/>
                  <a:pt x="59251" y="18228"/>
                </a:cubicBezTo>
                <a:cubicBezTo>
                  <a:pt x="59183" y="18228"/>
                  <a:pt x="59092" y="18183"/>
                  <a:pt x="59092" y="18115"/>
                </a:cubicBezTo>
                <a:cubicBezTo>
                  <a:pt x="59069" y="17979"/>
                  <a:pt x="58979" y="17957"/>
                  <a:pt x="58843" y="17957"/>
                </a:cubicBezTo>
                <a:cubicBezTo>
                  <a:pt x="58798" y="17912"/>
                  <a:pt x="58798" y="17889"/>
                  <a:pt x="58775" y="17866"/>
                </a:cubicBezTo>
                <a:cubicBezTo>
                  <a:pt x="58730" y="17798"/>
                  <a:pt x="58730" y="17776"/>
                  <a:pt x="58775" y="17730"/>
                </a:cubicBezTo>
                <a:cubicBezTo>
                  <a:pt x="58798" y="17685"/>
                  <a:pt x="58798" y="17640"/>
                  <a:pt x="58753" y="17617"/>
                </a:cubicBezTo>
                <a:cubicBezTo>
                  <a:pt x="58662" y="17572"/>
                  <a:pt x="58639" y="17527"/>
                  <a:pt x="58617" y="17459"/>
                </a:cubicBezTo>
                <a:cubicBezTo>
                  <a:pt x="58584" y="17410"/>
                  <a:pt x="58552" y="17373"/>
                  <a:pt x="58502" y="17373"/>
                </a:cubicBezTo>
                <a:cubicBezTo>
                  <a:pt x="58483" y="17373"/>
                  <a:pt x="58461" y="17378"/>
                  <a:pt x="58436" y="17391"/>
                </a:cubicBezTo>
                <a:cubicBezTo>
                  <a:pt x="58391" y="17391"/>
                  <a:pt x="58323" y="17391"/>
                  <a:pt x="58277" y="17346"/>
                </a:cubicBezTo>
                <a:cubicBezTo>
                  <a:pt x="58209" y="17323"/>
                  <a:pt x="58164" y="17300"/>
                  <a:pt x="58164" y="17233"/>
                </a:cubicBezTo>
                <a:cubicBezTo>
                  <a:pt x="58164" y="17198"/>
                  <a:pt x="58124" y="17150"/>
                  <a:pt x="58095" y="17150"/>
                </a:cubicBezTo>
                <a:cubicBezTo>
                  <a:pt x="58087" y="17150"/>
                  <a:pt x="58079" y="17154"/>
                  <a:pt x="58074" y="17165"/>
                </a:cubicBezTo>
                <a:cubicBezTo>
                  <a:pt x="57961" y="17165"/>
                  <a:pt x="57893" y="17119"/>
                  <a:pt x="57825" y="17052"/>
                </a:cubicBezTo>
                <a:cubicBezTo>
                  <a:pt x="57779" y="17006"/>
                  <a:pt x="57734" y="17006"/>
                  <a:pt x="57712" y="17006"/>
                </a:cubicBezTo>
                <a:cubicBezTo>
                  <a:pt x="57666" y="17006"/>
                  <a:pt x="57644" y="17006"/>
                  <a:pt x="57644" y="16984"/>
                </a:cubicBezTo>
                <a:cubicBezTo>
                  <a:pt x="57626" y="16914"/>
                  <a:pt x="57569" y="16885"/>
                  <a:pt x="57523" y="16885"/>
                </a:cubicBezTo>
                <a:cubicBezTo>
                  <a:pt x="57509" y="16885"/>
                  <a:pt x="57496" y="16888"/>
                  <a:pt x="57485" y="16893"/>
                </a:cubicBezTo>
                <a:cubicBezTo>
                  <a:pt x="57452" y="16906"/>
                  <a:pt x="57419" y="16912"/>
                  <a:pt x="57386" y="16912"/>
                </a:cubicBezTo>
                <a:cubicBezTo>
                  <a:pt x="57308" y="16912"/>
                  <a:pt x="57232" y="16880"/>
                  <a:pt x="57168" y="16848"/>
                </a:cubicBezTo>
                <a:cubicBezTo>
                  <a:pt x="57122" y="16832"/>
                  <a:pt x="57085" y="16806"/>
                  <a:pt x="57045" y="16806"/>
                </a:cubicBezTo>
                <a:cubicBezTo>
                  <a:pt x="57027" y="16806"/>
                  <a:pt x="57008" y="16811"/>
                  <a:pt x="56987" y="16825"/>
                </a:cubicBezTo>
                <a:cubicBezTo>
                  <a:pt x="56957" y="16825"/>
                  <a:pt x="56917" y="16835"/>
                  <a:pt x="56880" y="16835"/>
                </a:cubicBezTo>
                <a:cubicBezTo>
                  <a:pt x="56862" y="16835"/>
                  <a:pt x="56844" y="16833"/>
                  <a:pt x="56829" y="16825"/>
                </a:cubicBezTo>
                <a:cubicBezTo>
                  <a:pt x="56768" y="16795"/>
                  <a:pt x="56702" y="16782"/>
                  <a:pt x="56635" y="16782"/>
                </a:cubicBezTo>
                <a:cubicBezTo>
                  <a:pt x="56555" y="16782"/>
                  <a:pt x="56473" y="16800"/>
                  <a:pt x="56399" y="16825"/>
                </a:cubicBezTo>
                <a:cubicBezTo>
                  <a:pt x="56354" y="16825"/>
                  <a:pt x="56308" y="16825"/>
                  <a:pt x="56286" y="16757"/>
                </a:cubicBezTo>
                <a:cubicBezTo>
                  <a:pt x="56263" y="16712"/>
                  <a:pt x="56263" y="16712"/>
                  <a:pt x="56195" y="16712"/>
                </a:cubicBezTo>
                <a:cubicBezTo>
                  <a:pt x="56184" y="16718"/>
                  <a:pt x="56174" y="16721"/>
                  <a:pt x="56165" y="16721"/>
                </a:cubicBezTo>
                <a:cubicBezTo>
                  <a:pt x="56137" y="16721"/>
                  <a:pt x="56116" y="16695"/>
                  <a:pt x="56082" y="16644"/>
                </a:cubicBezTo>
                <a:cubicBezTo>
                  <a:pt x="56059" y="16622"/>
                  <a:pt x="56059" y="16554"/>
                  <a:pt x="56014" y="16531"/>
                </a:cubicBezTo>
                <a:cubicBezTo>
                  <a:pt x="55969" y="16554"/>
                  <a:pt x="55946" y="16554"/>
                  <a:pt x="55924" y="16599"/>
                </a:cubicBezTo>
                <a:lnTo>
                  <a:pt x="55901" y="16622"/>
                </a:lnTo>
                <a:cubicBezTo>
                  <a:pt x="55901" y="16638"/>
                  <a:pt x="55901" y="16654"/>
                  <a:pt x="55885" y="16654"/>
                </a:cubicBezTo>
                <a:cubicBezTo>
                  <a:pt x="55878" y="16654"/>
                  <a:pt x="55869" y="16651"/>
                  <a:pt x="55856" y="16644"/>
                </a:cubicBezTo>
                <a:cubicBezTo>
                  <a:pt x="55833" y="16644"/>
                  <a:pt x="55810" y="16644"/>
                  <a:pt x="55810" y="16622"/>
                </a:cubicBezTo>
                <a:cubicBezTo>
                  <a:pt x="55788" y="16554"/>
                  <a:pt x="55720" y="16531"/>
                  <a:pt x="55697" y="16486"/>
                </a:cubicBezTo>
                <a:cubicBezTo>
                  <a:pt x="55675" y="16418"/>
                  <a:pt x="55584" y="16418"/>
                  <a:pt x="55562" y="16373"/>
                </a:cubicBezTo>
                <a:cubicBezTo>
                  <a:pt x="55550" y="16361"/>
                  <a:pt x="55540" y="16357"/>
                  <a:pt x="55531" y="16357"/>
                </a:cubicBezTo>
                <a:cubicBezTo>
                  <a:pt x="55505" y="16357"/>
                  <a:pt x="55488" y="16395"/>
                  <a:pt x="55471" y="16395"/>
                </a:cubicBezTo>
                <a:lnTo>
                  <a:pt x="55448" y="16395"/>
                </a:lnTo>
                <a:cubicBezTo>
                  <a:pt x="55448" y="16395"/>
                  <a:pt x="55403" y="16395"/>
                  <a:pt x="55403" y="16373"/>
                </a:cubicBezTo>
                <a:cubicBezTo>
                  <a:pt x="55387" y="16324"/>
                  <a:pt x="55370" y="16286"/>
                  <a:pt x="55329" y="16286"/>
                </a:cubicBezTo>
                <a:cubicBezTo>
                  <a:pt x="55313" y="16286"/>
                  <a:pt x="55293" y="16292"/>
                  <a:pt x="55267" y="16305"/>
                </a:cubicBezTo>
                <a:cubicBezTo>
                  <a:pt x="55261" y="16311"/>
                  <a:pt x="55254" y="16314"/>
                  <a:pt x="55247" y="16314"/>
                </a:cubicBezTo>
                <a:cubicBezTo>
                  <a:pt x="55229" y="16314"/>
                  <a:pt x="55209" y="16298"/>
                  <a:pt x="55177" y="16282"/>
                </a:cubicBezTo>
                <a:cubicBezTo>
                  <a:pt x="55154" y="16259"/>
                  <a:pt x="55132" y="16191"/>
                  <a:pt x="55109" y="16169"/>
                </a:cubicBezTo>
                <a:cubicBezTo>
                  <a:pt x="55064" y="16146"/>
                  <a:pt x="55041" y="16146"/>
                  <a:pt x="55041" y="16146"/>
                </a:cubicBezTo>
                <a:cubicBezTo>
                  <a:pt x="55018" y="16078"/>
                  <a:pt x="54996" y="15988"/>
                  <a:pt x="54996" y="15943"/>
                </a:cubicBezTo>
                <a:cubicBezTo>
                  <a:pt x="54996" y="15875"/>
                  <a:pt x="54950" y="15829"/>
                  <a:pt x="54905" y="15807"/>
                </a:cubicBezTo>
                <a:cubicBezTo>
                  <a:pt x="54837" y="15761"/>
                  <a:pt x="54815" y="15739"/>
                  <a:pt x="54815" y="15694"/>
                </a:cubicBezTo>
                <a:cubicBezTo>
                  <a:pt x="54797" y="15623"/>
                  <a:pt x="54752" y="15566"/>
                  <a:pt x="54700" y="15566"/>
                </a:cubicBezTo>
                <a:cubicBezTo>
                  <a:pt x="54686" y="15566"/>
                  <a:pt x="54671" y="15571"/>
                  <a:pt x="54656" y="15580"/>
                </a:cubicBezTo>
                <a:cubicBezTo>
                  <a:pt x="54620" y="15580"/>
                  <a:pt x="54580" y="15584"/>
                  <a:pt x="54540" y="15584"/>
                </a:cubicBezTo>
                <a:cubicBezTo>
                  <a:pt x="54479" y="15584"/>
                  <a:pt x="54416" y="15576"/>
                  <a:pt x="54362" y="15535"/>
                </a:cubicBezTo>
                <a:lnTo>
                  <a:pt x="54317" y="15535"/>
                </a:lnTo>
                <a:cubicBezTo>
                  <a:pt x="54272" y="15558"/>
                  <a:pt x="54221" y="15558"/>
                  <a:pt x="54167" y="15558"/>
                </a:cubicBezTo>
                <a:cubicBezTo>
                  <a:pt x="54113" y="15558"/>
                  <a:pt x="54057" y="15558"/>
                  <a:pt x="54000" y="15580"/>
                </a:cubicBezTo>
                <a:cubicBezTo>
                  <a:pt x="53909" y="15580"/>
                  <a:pt x="53864" y="15580"/>
                  <a:pt x="53819" y="15467"/>
                </a:cubicBezTo>
                <a:cubicBezTo>
                  <a:pt x="53819" y="15422"/>
                  <a:pt x="53796" y="15399"/>
                  <a:pt x="53774" y="15399"/>
                </a:cubicBezTo>
                <a:cubicBezTo>
                  <a:pt x="53683" y="15377"/>
                  <a:pt x="53660" y="15309"/>
                  <a:pt x="53638" y="15241"/>
                </a:cubicBezTo>
                <a:cubicBezTo>
                  <a:pt x="53603" y="15172"/>
                  <a:pt x="53582" y="15142"/>
                  <a:pt x="53523" y="15142"/>
                </a:cubicBezTo>
                <a:cubicBezTo>
                  <a:pt x="53505" y="15142"/>
                  <a:pt x="53483" y="15145"/>
                  <a:pt x="53457" y="15150"/>
                </a:cubicBezTo>
                <a:cubicBezTo>
                  <a:pt x="53434" y="15150"/>
                  <a:pt x="53366" y="15150"/>
                  <a:pt x="53344" y="15173"/>
                </a:cubicBezTo>
                <a:cubicBezTo>
                  <a:pt x="53344" y="15150"/>
                  <a:pt x="53321" y="15150"/>
                  <a:pt x="53321" y="15128"/>
                </a:cubicBezTo>
                <a:cubicBezTo>
                  <a:pt x="53304" y="15077"/>
                  <a:pt x="53262" y="15051"/>
                  <a:pt x="53222" y="15051"/>
                </a:cubicBezTo>
                <a:cubicBezTo>
                  <a:pt x="53209" y="15051"/>
                  <a:pt x="53196" y="15054"/>
                  <a:pt x="53185" y="15060"/>
                </a:cubicBezTo>
                <a:cubicBezTo>
                  <a:pt x="53140" y="15060"/>
                  <a:pt x="53115" y="15070"/>
                  <a:pt x="53083" y="15070"/>
                </a:cubicBezTo>
                <a:cubicBezTo>
                  <a:pt x="53067" y="15070"/>
                  <a:pt x="53049" y="15067"/>
                  <a:pt x="53027" y="15060"/>
                </a:cubicBezTo>
                <a:cubicBezTo>
                  <a:pt x="53004" y="15037"/>
                  <a:pt x="53004" y="15015"/>
                  <a:pt x="53004" y="14969"/>
                </a:cubicBezTo>
                <a:cubicBezTo>
                  <a:pt x="53004" y="14924"/>
                  <a:pt x="52981" y="14856"/>
                  <a:pt x="52914" y="14856"/>
                </a:cubicBezTo>
                <a:cubicBezTo>
                  <a:pt x="52868" y="14856"/>
                  <a:pt x="52846" y="14834"/>
                  <a:pt x="52846" y="14743"/>
                </a:cubicBezTo>
                <a:cubicBezTo>
                  <a:pt x="52846" y="14720"/>
                  <a:pt x="52800" y="14720"/>
                  <a:pt x="52800" y="14698"/>
                </a:cubicBezTo>
                <a:cubicBezTo>
                  <a:pt x="52788" y="14660"/>
                  <a:pt x="52776" y="14644"/>
                  <a:pt x="52756" y="14644"/>
                </a:cubicBezTo>
                <a:cubicBezTo>
                  <a:pt x="52739" y="14644"/>
                  <a:pt x="52718" y="14655"/>
                  <a:pt x="52687" y="14675"/>
                </a:cubicBezTo>
                <a:cubicBezTo>
                  <a:pt x="52665" y="14686"/>
                  <a:pt x="52636" y="14692"/>
                  <a:pt x="52608" y="14692"/>
                </a:cubicBezTo>
                <a:cubicBezTo>
                  <a:pt x="52580" y="14692"/>
                  <a:pt x="52551" y="14686"/>
                  <a:pt x="52529" y="14675"/>
                </a:cubicBezTo>
                <a:cubicBezTo>
                  <a:pt x="52438" y="14607"/>
                  <a:pt x="52393" y="14517"/>
                  <a:pt x="52303" y="14494"/>
                </a:cubicBezTo>
                <a:cubicBezTo>
                  <a:pt x="52235" y="14471"/>
                  <a:pt x="52212" y="14404"/>
                  <a:pt x="52212" y="14358"/>
                </a:cubicBezTo>
                <a:cubicBezTo>
                  <a:pt x="52212" y="14268"/>
                  <a:pt x="52167" y="14245"/>
                  <a:pt x="52076" y="14245"/>
                </a:cubicBezTo>
                <a:lnTo>
                  <a:pt x="51963" y="14245"/>
                </a:lnTo>
                <a:cubicBezTo>
                  <a:pt x="51937" y="14252"/>
                  <a:pt x="51914" y="14255"/>
                  <a:pt x="51893" y="14255"/>
                </a:cubicBezTo>
                <a:cubicBezTo>
                  <a:pt x="51844" y="14255"/>
                  <a:pt x="51807" y="14239"/>
                  <a:pt x="51759" y="14223"/>
                </a:cubicBezTo>
                <a:cubicBezTo>
                  <a:pt x="51737" y="14223"/>
                  <a:pt x="51714" y="14177"/>
                  <a:pt x="51646" y="14177"/>
                </a:cubicBezTo>
                <a:cubicBezTo>
                  <a:pt x="51533" y="14223"/>
                  <a:pt x="51397" y="14223"/>
                  <a:pt x="51261" y="14223"/>
                </a:cubicBezTo>
                <a:cubicBezTo>
                  <a:pt x="51216" y="14223"/>
                  <a:pt x="51194" y="14177"/>
                  <a:pt x="51171" y="14177"/>
                </a:cubicBezTo>
                <a:cubicBezTo>
                  <a:pt x="51103" y="14155"/>
                  <a:pt x="51080" y="14155"/>
                  <a:pt x="51080" y="14109"/>
                </a:cubicBezTo>
                <a:cubicBezTo>
                  <a:pt x="51080" y="14041"/>
                  <a:pt x="51058" y="13996"/>
                  <a:pt x="50990" y="13996"/>
                </a:cubicBezTo>
                <a:cubicBezTo>
                  <a:pt x="50976" y="13953"/>
                  <a:pt x="50961" y="13937"/>
                  <a:pt x="50947" y="13937"/>
                </a:cubicBezTo>
                <a:cubicBezTo>
                  <a:pt x="50939" y="13937"/>
                  <a:pt x="50930" y="13943"/>
                  <a:pt x="50922" y="13951"/>
                </a:cubicBezTo>
                <a:cubicBezTo>
                  <a:pt x="50877" y="13951"/>
                  <a:pt x="50842" y="13971"/>
                  <a:pt x="50803" y="13971"/>
                </a:cubicBezTo>
                <a:cubicBezTo>
                  <a:pt x="50784" y="13971"/>
                  <a:pt x="50764" y="13966"/>
                  <a:pt x="50741" y="13951"/>
                </a:cubicBezTo>
                <a:cubicBezTo>
                  <a:pt x="50696" y="13928"/>
                  <a:pt x="50628" y="13928"/>
                  <a:pt x="50583" y="13906"/>
                </a:cubicBezTo>
                <a:lnTo>
                  <a:pt x="50515" y="13906"/>
                </a:lnTo>
                <a:cubicBezTo>
                  <a:pt x="50503" y="13917"/>
                  <a:pt x="50492" y="13923"/>
                  <a:pt x="50483" y="13923"/>
                </a:cubicBezTo>
                <a:cubicBezTo>
                  <a:pt x="50475" y="13923"/>
                  <a:pt x="50469" y="13917"/>
                  <a:pt x="50469" y="13906"/>
                </a:cubicBezTo>
                <a:lnTo>
                  <a:pt x="50401" y="13906"/>
                </a:lnTo>
                <a:cubicBezTo>
                  <a:pt x="50379" y="13917"/>
                  <a:pt x="50345" y="13923"/>
                  <a:pt x="50308" y="13923"/>
                </a:cubicBezTo>
                <a:cubicBezTo>
                  <a:pt x="50271" y="13923"/>
                  <a:pt x="50232" y="13917"/>
                  <a:pt x="50198" y="13906"/>
                </a:cubicBezTo>
                <a:cubicBezTo>
                  <a:pt x="50183" y="13906"/>
                  <a:pt x="50168" y="13896"/>
                  <a:pt x="50152" y="13896"/>
                </a:cubicBezTo>
                <a:cubicBezTo>
                  <a:pt x="50145" y="13896"/>
                  <a:pt x="50137" y="13898"/>
                  <a:pt x="50130" y="13906"/>
                </a:cubicBezTo>
                <a:lnTo>
                  <a:pt x="50085" y="13906"/>
                </a:lnTo>
                <a:cubicBezTo>
                  <a:pt x="50062" y="13906"/>
                  <a:pt x="50062" y="13906"/>
                  <a:pt x="50039" y="13883"/>
                </a:cubicBezTo>
                <a:cubicBezTo>
                  <a:pt x="50039" y="13815"/>
                  <a:pt x="49971" y="13815"/>
                  <a:pt x="49926" y="13815"/>
                </a:cubicBezTo>
                <a:cubicBezTo>
                  <a:pt x="49926" y="13792"/>
                  <a:pt x="49904" y="13792"/>
                  <a:pt x="49858" y="13770"/>
                </a:cubicBezTo>
                <a:lnTo>
                  <a:pt x="49858" y="13611"/>
                </a:lnTo>
                <a:cubicBezTo>
                  <a:pt x="49858" y="13566"/>
                  <a:pt x="49836" y="13544"/>
                  <a:pt x="49813" y="13498"/>
                </a:cubicBezTo>
                <a:cubicBezTo>
                  <a:pt x="49745" y="13476"/>
                  <a:pt x="49722" y="13453"/>
                  <a:pt x="49700" y="13362"/>
                </a:cubicBezTo>
                <a:cubicBezTo>
                  <a:pt x="49700" y="13272"/>
                  <a:pt x="49632" y="13227"/>
                  <a:pt x="49564" y="13227"/>
                </a:cubicBezTo>
                <a:cubicBezTo>
                  <a:pt x="49587" y="13159"/>
                  <a:pt x="49564" y="13114"/>
                  <a:pt x="49496" y="13091"/>
                </a:cubicBezTo>
                <a:cubicBezTo>
                  <a:pt x="49451" y="13046"/>
                  <a:pt x="49406" y="13000"/>
                  <a:pt x="49383" y="12932"/>
                </a:cubicBezTo>
                <a:cubicBezTo>
                  <a:pt x="49383" y="12887"/>
                  <a:pt x="49360" y="12887"/>
                  <a:pt x="49292" y="12865"/>
                </a:cubicBezTo>
                <a:cubicBezTo>
                  <a:pt x="49179" y="12819"/>
                  <a:pt x="49044" y="12865"/>
                  <a:pt x="48930" y="12797"/>
                </a:cubicBezTo>
                <a:lnTo>
                  <a:pt x="48840" y="12797"/>
                </a:lnTo>
                <a:cubicBezTo>
                  <a:pt x="48795" y="12797"/>
                  <a:pt x="48727" y="12797"/>
                  <a:pt x="48704" y="12751"/>
                </a:cubicBezTo>
                <a:cubicBezTo>
                  <a:pt x="48674" y="12691"/>
                  <a:pt x="48624" y="12671"/>
                  <a:pt x="48567" y="12671"/>
                </a:cubicBezTo>
                <a:cubicBezTo>
                  <a:pt x="48538" y="12671"/>
                  <a:pt x="48508" y="12676"/>
                  <a:pt x="48478" y="12684"/>
                </a:cubicBezTo>
                <a:lnTo>
                  <a:pt x="48342" y="12684"/>
                </a:lnTo>
                <a:cubicBezTo>
                  <a:pt x="48278" y="12668"/>
                  <a:pt x="48237" y="12652"/>
                  <a:pt x="48186" y="12652"/>
                </a:cubicBezTo>
                <a:cubicBezTo>
                  <a:pt x="48165" y="12652"/>
                  <a:pt x="48142" y="12654"/>
                  <a:pt x="48116" y="12661"/>
                </a:cubicBezTo>
                <a:lnTo>
                  <a:pt x="47980" y="12661"/>
                </a:lnTo>
                <a:cubicBezTo>
                  <a:pt x="47980" y="12593"/>
                  <a:pt x="47935" y="12570"/>
                  <a:pt x="47912" y="12570"/>
                </a:cubicBezTo>
                <a:cubicBezTo>
                  <a:pt x="47867" y="12548"/>
                  <a:pt x="47821" y="12525"/>
                  <a:pt x="47821" y="12457"/>
                </a:cubicBezTo>
                <a:cubicBezTo>
                  <a:pt x="47804" y="12351"/>
                  <a:pt x="47772" y="12314"/>
                  <a:pt x="47672" y="12314"/>
                </a:cubicBezTo>
                <a:cubicBezTo>
                  <a:pt x="47644" y="12314"/>
                  <a:pt x="47611" y="12317"/>
                  <a:pt x="47572" y="12321"/>
                </a:cubicBezTo>
                <a:lnTo>
                  <a:pt x="47459" y="12321"/>
                </a:lnTo>
                <a:cubicBezTo>
                  <a:pt x="47397" y="12284"/>
                  <a:pt x="47342" y="12267"/>
                  <a:pt x="47285" y="12267"/>
                </a:cubicBezTo>
                <a:cubicBezTo>
                  <a:pt x="47240" y="12267"/>
                  <a:pt x="47193" y="12278"/>
                  <a:pt x="47142" y="12299"/>
                </a:cubicBezTo>
                <a:cubicBezTo>
                  <a:pt x="47131" y="12276"/>
                  <a:pt x="47114" y="12265"/>
                  <a:pt x="47094" y="12265"/>
                </a:cubicBezTo>
                <a:cubicBezTo>
                  <a:pt x="47075" y="12265"/>
                  <a:pt x="47052" y="12276"/>
                  <a:pt x="47029" y="12299"/>
                </a:cubicBezTo>
                <a:cubicBezTo>
                  <a:pt x="47029" y="12231"/>
                  <a:pt x="47007" y="12186"/>
                  <a:pt x="46961" y="12140"/>
                </a:cubicBezTo>
                <a:cubicBezTo>
                  <a:pt x="46961" y="12124"/>
                  <a:pt x="46939" y="12108"/>
                  <a:pt x="46917" y="12108"/>
                </a:cubicBezTo>
                <a:cubicBezTo>
                  <a:pt x="46909" y="12108"/>
                  <a:pt x="46900" y="12111"/>
                  <a:pt x="46893" y="12118"/>
                </a:cubicBezTo>
                <a:cubicBezTo>
                  <a:pt x="46844" y="12126"/>
                  <a:pt x="46794" y="12131"/>
                  <a:pt x="46745" y="12131"/>
                </a:cubicBezTo>
                <a:cubicBezTo>
                  <a:pt x="46661" y="12131"/>
                  <a:pt x="46580" y="12116"/>
                  <a:pt x="46509" y="12072"/>
                </a:cubicBezTo>
                <a:cubicBezTo>
                  <a:pt x="46441" y="12027"/>
                  <a:pt x="46418" y="12005"/>
                  <a:pt x="46396" y="11959"/>
                </a:cubicBezTo>
                <a:cubicBezTo>
                  <a:pt x="46351" y="11856"/>
                  <a:pt x="46316" y="11810"/>
                  <a:pt x="46253" y="11810"/>
                </a:cubicBezTo>
                <a:cubicBezTo>
                  <a:pt x="46220" y="11810"/>
                  <a:pt x="46179" y="11823"/>
                  <a:pt x="46124" y="11846"/>
                </a:cubicBezTo>
                <a:cubicBezTo>
                  <a:pt x="46101" y="11846"/>
                  <a:pt x="46101" y="11801"/>
                  <a:pt x="46079" y="11778"/>
                </a:cubicBezTo>
                <a:cubicBezTo>
                  <a:pt x="46026" y="11691"/>
                  <a:pt x="46001" y="11657"/>
                  <a:pt x="45939" y="11657"/>
                </a:cubicBezTo>
                <a:cubicBezTo>
                  <a:pt x="45921" y="11657"/>
                  <a:pt x="45900" y="11660"/>
                  <a:pt x="45875" y="11665"/>
                </a:cubicBezTo>
                <a:cubicBezTo>
                  <a:pt x="45862" y="11672"/>
                  <a:pt x="45847" y="11674"/>
                  <a:pt x="45829" y="11674"/>
                </a:cubicBezTo>
                <a:cubicBezTo>
                  <a:pt x="45788" y="11674"/>
                  <a:pt x="45735" y="11658"/>
                  <a:pt x="45671" y="11642"/>
                </a:cubicBezTo>
                <a:cubicBezTo>
                  <a:pt x="45620" y="11642"/>
                  <a:pt x="45570" y="11604"/>
                  <a:pt x="45509" y="11604"/>
                </a:cubicBezTo>
                <a:cubicBezTo>
                  <a:pt x="45489" y="11604"/>
                  <a:pt x="45468" y="11609"/>
                  <a:pt x="45445" y="11620"/>
                </a:cubicBezTo>
                <a:cubicBezTo>
                  <a:pt x="45422" y="11620"/>
                  <a:pt x="45422" y="11620"/>
                  <a:pt x="45400" y="11575"/>
                </a:cubicBezTo>
                <a:cubicBezTo>
                  <a:pt x="45377" y="11552"/>
                  <a:pt x="45332" y="11529"/>
                  <a:pt x="45332" y="11461"/>
                </a:cubicBezTo>
                <a:cubicBezTo>
                  <a:pt x="45318" y="11418"/>
                  <a:pt x="45312" y="11403"/>
                  <a:pt x="45287" y="11403"/>
                </a:cubicBezTo>
                <a:cubicBezTo>
                  <a:pt x="45273" y="11403"/>
                  <a:pt x="45252" y="11408"/>
                  <a:pt x="45219" y="11416"/>
                </a:cubicBezTo>
                <a:cubicBezTo>
                  <a:pt x="45196" y="11439"/>
                  <a:pt x="45173" y="11439"/>
                  <a:pt x="45151" y="11461"/>
                </a:cubicBezTo>
                <a:cubicBezTo>
                  <a:pt x="45126" y="11486"/>
                  <a:pt x="45108" y="11504"/>
                  <a:pt x="45089" y="11504"/>
                </a:cubicBezTo>
                <a:cubicBezTo>
                  <a:pt x="45074" y="11504"/>
                  <a:pt x="45058" y="11492"/>
                  <a:pt x="45038" y="11461"/>
                </a:cubicBezTo>
                <a:cubicBezTo>
                  <a:pt x="44992" y="11439"/>
                  <a:pt x="44947" y="11439"/>
                  <a:pt x="44925" y="11439"/>
                </a:cubicBezTo>
                <a:lnTo>
                  <a:pt x="44879" y="11439"/>
                </a:lnTo>
                <a:cubicBezTo>
                  <a:pt x="44879" y="11394"/>
                  <a:pt x="44834" y="11394"/>
                  <a:pt x="44766" y="11394"/>
                </a:cubicBezTo>
                <a:cubicBezTo>
                  <a:pt x="44743" y="11394"/>
                  <a:pt x="44721" y="11348"/>
                  <a:pt x="44721" y="11303"/>
                </a:cubicBezTo>
                <a:lnTo>
                  <a:pt x="44721" y="11190"/>
                </a:lnTo>
                <a:cubicBezTo>
                  <a:pt x="44721" y="11167"/>
                  <a:pt x="44698" y="11167"/>
                  <a:pt x="44653" y="11167"/>
                </a:cubicBezTo>
                <a:lnTo>
                  <a:pt x="44630" y="11167"/>
                </a:lnTo>
                <a:cubicBezTo>
                  <a:pt x="44608" y="11122"/>
                  <a:pt x="44630" y="11122"/>
                  <a:pt x="44630" y="11099"/>
                </a:cubicBezTo>
                <a:cubicBezTo>
                  <a:pt x="44630" y="10986"/>
                  <a:pt x="44608" y="10963"/>
                  <a:pt x="44495" y="10963"/>
                </a:cubicBezTo>
                <a:cubicBezTo>
                  <a:pt x="44359" y="10963"/>
                  <a:pt x="44246" y="10941"/>
                  <a:pt x="44087" y="10873"/>
                </a:cubicBezTo>
                <a:cubicBezTo>
                  <a:pt x="44067" y="10794"/>
                  <a:pt x="44048" y="10733"/>
                  <a:pt x="43954" y="10733"/>
                </a:cubicBezTo>
                <a:cubicBezTo>
                  <a:pt x="43940" y="10733"/>
                  <a:pt x="43924" y="10734"/>
                  <a:pt x="43906" y="10737"/>
                </a:cubicBezTo>
                <a:lnTo>
                  <a:pt x="43861" y="10737"/>
                </a:lnTo>
                <a:cubicBezTo>
                  <a:pt x="43832" y="10708"/>
                  <a:pt x="43798" y="10700"/>
                  <a:pt x="43763" y="10700"/>
                </a:cubicBezTo>
                <a:cubicBezTo>
                  <a:pt x="43715" y="10700"/>
                  <a:pt x="43664" y="10715"/>
                  <a:pt x="43612" y="10715"/>
                </a:cubicBezTo>
                <a:cubicBezTo>
                  <a:pt x="43521" y="10715"/>
                  <a:pt x="43476" y="10669"/>
                  <a:pt x="43453" y="10601"/>
                </a:cubicBezTo>
                <a:cubicBezTo>
                  <a:pt x="43408" y="10533"/>
                  <a:pt x="43386" y="10533"/>
                  <a:pt x="43340" y="10533"/>
                </a:cubicBezTo>
                <a:cubicBezTo>
                  <a:pt x="43227" y="10533"/>
                  <a:pt x="43137" y="10511"/>
                  <a:pt x="43046" y="10443"/>
                </a:cubicBezTo>
                <a:cubicBezTo>
                  <a:pt x="43001" y="10398"/>
                  <a:pt x="42933" y="10375"/>
                  <a:pt x="42910" y="10375"/>
                </a:cubicBezTo>
                <a:cubicBezTo>
                  <a:pt x="42842" y="10375"/>
                  <a:pt x="42797" y="10330"/>
                  <a:pt x="42797" y="10285"/>
                </a:cubicBezTo>
                <a:cubicBezTo>
                  <a:pt x="42729" y="10171"/>
                  <a:pt x="42684" y="10171"/>
                  <a:pt x="42571" y="10171"/>
                </a:cubicBezTo>
                <a:lnTo>
                  <a:pt x="42503" y="10171"/>
                </a:lnTo>
                <a:cubicBezTo>
                  <a:pt x="42490" y="10134"/>
                  <a:pt x="42478" y="10117"/>
                  <a:pt x="42458" y="10117"/>
                </a:cubicBezTo>
                <a:cubicBezTo>
                  <a:pt x="42442" y="10117"/>
                  <a:pt x="42420" y="10128"/>
                  <a:pt x="42390" y="10149"/>
                </a:cubicBezTo>
                <a:cubicBezTo>
                  <a:pt x="42378" y="10155"/>
                  <a:pt x="42364" y="10158"/>
                  <a:pt x="42349" y="10158"/>
                </a:cubicBezTo>
                <a:cubicBezTo>
                  <a:pt x="42308" y="10158"/>
                  <a:pt x="42258" y="10137"/>
                  <a:pt x="42209" y="10103"/>
                </a:cubicBezTo>
                <a:cubicBezTo>
                  <a:pt x="42141" y="10103"/>
                  <a:pt x="42141" y="10058"/>
                  <a:pt x="42118" y="10036"/>
                </a:cubicBezTo>
                <a:cubicBezTo>
                  <a:pt x="42096" y="9968"/>
                  <a:pt x="42050" y="9968"/>
                  <a:pt x="42005" y="9968"/>
                </a:cubicBezTo>
                <a:cubicBezTo>
                  <a:pt x="41892" y="9968"/>
                  <a:pt x="41756" y="9945"/>
                  <a:pt x="41666" y="9877"/>
                </a:cubicBezTo>
                <a:cubicBezTo>
                  <a:pt x="41650" y="9877"/>
                  <a:pt x="41645" y="9867"/>
                  <a:pt x="41630" y="9867"/>
                </a:cubicBezTo>
                <a:cubicBezTo>
                  <a:pt x="41623" y="9867"/>
                  <a:pt x="41613" y="9870"/>
                  <a:pt x="41598" y="9877"/>
                </a:cubicBezTo>
                <a:cubicBezTo>
                  <a:pt x="41574" y="9886"/>
                  <a:pt x="41553" y="9890"/>
                  <a:pt x="41533" y="9890"/>
                </a:cubicBezTo>
                <a:cubicBezTo>
                  <a:pt x="41466" y="9890"/>
                  <a:pt x="41411" y="9851"/>
                  <a:pt x="41341" y="9851"/>
                </a:cubicBezTo>
                <a:cubicBezTo>
                  <a:pt x="41329" y="9851"/>
                  <a:pt x="41316" y="9852"/>
                  <a:pt x="41303" y="9855"/>
                </a:cubicBezTo>
                <a:cubicBezTo>
                  <a:pt x="41258" y="9855"/>
                  <a:pt x="41236" y="9832"/>
                  <a:pt x="41258" y="9809"/>
                </a:cubicBezTo>
                <a:cubicBezTo>
                  <a:pt x="41303" y="9764"/>
                  <a:pt x="41303" y="9741"/>
                  <a:pt x="41258" y="9719"/>
                </a:cubicBezTo>
                <a:cubicBezTo>
                  <a:pt x="41213" y="9696"/>
                  <a:pt x="41190" y="9628"/>
                  <a:pt x="41190" y="9583"/>
                </a:cubicBezTo>
                <a:cubicBezTo>
                  <a:pt x="41190" y="9538"/>
                  <a:pt x="41145" y="9515"/>
                  <a:pt x="41122" y="9515"/>
                </a:cubicBezTo>
                <a:cubicBezTo>
                  <a:pt x="41032" y="9515"/>
                  <a:pt x="40964" y="9515"/>
                  <a:pt x="40896" y="9470"/>
                </a:cubicBezTo>
                <a:lnTo>
                  <a:pt x="40738" y="9470"/>
                </a:lnTo>
                <a:cubicBezTo>
                  <a:pt x="40670" y="9425"/>
                  <a:pt x="40579" y="9470"/>
                  <a:pt x="40534" y="9379"/>
                </a:cubicBezTo>
                <a:cubicBezTo>
                  <a:pt x="40534" y="9372"/>
                  <a:pt x="40531" y="9369"/>
                  <a:pt x="40526" y="9369"/>
                </a:cubicBezTo>
                <a:cubicBezTo>
                  <a:pt x="40516" y="9369"/>
                  <a:pt x="40496" y="9379"/>
                  <a:pt x="40466" y="9379"/>
                </a:cubicBezTo>
                <a:lnTo>
                  <a:pt x="40330" y="9379"/>
                </a:lnTo>
                <a:cubicBezTo>
                  <a:pt x="40315" y="9259"/>
                  <a:pt x="40320" y="9218"/>
                  <a:pt x="40258" y="9218"/>
                </a:cubicBezTo>
                <a:cubicBezTo>
                  <a:pt x="40227" y="9218"/>
                  <a:pt x="40179" y="9228"/>
                  <a:pt x="40104" y="9243"/>
                </a:cubicBezTo>
                <a:cubicBezTo>
                  <a:pt x="40038" y="9210"/>
                  <a:pt x="39983" y="9189"/>
                  <a:pt x="39924" y="9189"/>
                </a:cubicBezTo>
                <a:cubicBezTo>
                  <a:pt x="39902" y="9189"/>
                  <a:pt x="39879" y="9192"/>
                  <a:pt x="39855" y="9198"/>
                </a:cubicBezTo>
                <a:cubicBezTo>
                  <a:pt x="39825" y="9208"/>
                  <a:pt x="39797" y="9213"/>
                  <a:pt x="39769" y="9213"/>
                </a:cubicBezTo>
                <a:cubicBezTo>
                  <a:pt x="39671" y="9213"/>
                  <a:pt x="39586" y="9156"/>
                  <a:pt x="39515" y="9085"/>
                </a:cubicBezTo>
                <a:cubicBezTo>
                  <a:pt x="39502" y="9059"/>
                  <a:pt x="39473" y="9048"/>
                  <a:pt x="39443" y="9048"/>
                </a:cubicBezTo>
                <a:cubicBezTo>
                  <a:pt x="39421" y="9048"/>
                  <a:pt x="39398" y="9053"/>
                  <a:pt x="39380" y="9062"/>
                </a:cubicBezTo>
                <a:cubicBezTo>
                  <a:pt x="39361" y="9068"/>
                  <a:pt x="39348" y="9071"/>
                  <a:pt x="39338" y="9071"/>
                </a:cubicBezTo>
                <a:cubicBezTo>
                  <a:pt x="39310" y="9071"/>
                  <a:pt x="39306" y="9050"/>
                  <a:pt x="39289" y="9017"/>
                </a:cubicBezTo>
                <a:cubicBezTo>
                  <a:pt x="39289" y="8972"/>
                  <a:pt x="39312" y="8949"/>
                  <a:pt x="39267" y="8927"/>
                </a:cubicBezTo>
                <a:lnTo>
                  <a:pt x="39221" y="8927"/>
                </a:lnTo>
                <a:cubicBezTo>
                  <a:pt x="39193" y="8941"/>
                  <a:pt x="39147" y="8972"/>
                  <a:pt x="39106" y="8972"/>
                </a:cubicBezTo>
                <a:cubicBezTo>
                  <a:pt x="39081" y="8972"/>
                  <a:pt x="39057" y="8961"/>
                  <a:pt x="39040" y="8927"/>
                </a:cubicBezTo>
                <a:lnTo>
                  <a:pt x="38972" y="8927"/>
                </a:lnTo>
                <a:lnTo>
                  <a:pt x="38972" y="8813"/>
                </a:lnTo>
                <a:cubicBezTo>
                  <a:pt x="38972" y="8744"/>
                  <a:pt x="38946" y="8715"/>
                  <a:pt x="38903" y="8715"/>
                </a:cubicBezTo>
                <a:cubicBezTo>
                  <a:pt x="38890" y="8715"/>
                  <a:pt x="38875" y="8718"/>
                  <a:pt x="38859" y="8723"/>
                </a:cubicBezTo>
                <a:cubicBezTo>
                  <a:pt x="38844" y="8730"/>
                  <a:pt x="38826" y="8733"/>
                  <a:pt x="38808" y="8733"/>
                </a:cubicBezTo>
                <a:cubicBezTo>
                  <a:pt x="38771" y="8733"/>
                  <a:pt x="38731" y="8723"/>
                  <a:pt x="38701" y="8723"/>
                </a:cubicBezTo>
                <a:cubicBezTo>
                  <a:pt x="38655" y="8723"/>
                  <a:pt x="38620" y="8713"/>
                  <a:pt x="38582" y="8713"/>
                </a:cubicBezTo>
                <a:cubicBezTo>
                  <a:pt x="38562" y="8713"/>
                  <a:pt x="38542" y="8715"/>
                  <a:pt x="38520" y="8723"/>
                </a:cubicBezTo>
                <a:cubicBezTo>
                  <a:pt x="38508" y="8734"/>
                  <a:pt x="38486" y="8740"/>
                  <a:pt x="38463" y="8740"/>
                </a:cubicBezTo>
                <a:cubicBezTo>
                  <a:pt x="38440" y="8740"/>
                  <a:pt x="38418" y="8734"/>
                  <a:pt x="38407" y="8723"/>
                </a:cubicBezTo>
                <a:cubicBezTo>
                  <a:pt x="38310" y="8691"/>
                  <a:pt x="38214" y="8659"/>
                  <a:pt x="38110" y="8659"/>
                </a:cubicBezTo>
                <a:cubicBezTo>
                  <a:pt x="38067" y="8659"/>
                  <a:pt x="38023" y="8664"/>
                  <a:pt x="37977" y="8678"/>
                </a:cubicBezTo>
                <a:cubicBezTo>
                  <a:pt x="37931" y="8678"/>
                  <a:pt x="37841" y="8632"/>
                  <a:pt x="37818" y="8587"/>
                </a:cubicBezTo>
                <a:cubicBezTo>
                  <a:pt x="37795" y="8564"/>
                  <a:pt x="37750" y="8519"/>
                  <a:pt x="37705" y="8519"/>
                </a:cubicBezTo>
                <a:cubicBezTo>
                  <a:pt x="37678" y="8532"/>
                  <a:pt x="37656" y="8538"/>
                  <a:pt x="37636" y="8538"/>
                </a:cubicBezTo>
                <a:cubicBezTo>
                  <a:pt x="37588" y="8538"/>
                  <a:pt x="37556" y="8506"/>
                  <a:pt x="37524" y="8474"/>
                </a:cubicBezTo>
                <a:cubicBezTo>
                  <a:pt x="37507" y="8423"/>
                  <a:pt x="37490" y="8398"/>
                  <a:pt x="37444" y="8398"/>
                </a:cubicBezTo>
                <a:cubicBezTo>
                  <a:pt x="37429" y="8398"/>
                  <a:pt x="37411" y="8400"/>
                  <a:pt x="37388" y="8406"/>
                </a:cubicBezTo>
                <a:cubicBezTo>
                  <a:pt x="37343" y="8406"/>
                  <a:pt x="37298" y="8406"/>
                  <a:pt x="37275" y="8361"/>
                </a:cubicBezTo>
                <a:cubicBezTo>
                  <a:pt x="37252" y="8338"/>
                  <a:pt x="37230" y="8293"/>
                  <a:pt x="37184" y="8248"/>
                </a:cubicBezTo>
                <a:cubicBezTo>
                  <a:pt x="37180" y="8243"/>
                  <a:pt x="37174" y="8241"/>
                  <a:pt x="37167" y="8241"/>
                </a:cubicBezTo>
                <a:cubicBezTo>
                  <a:pt x="37148" y="8241"/>
                  <a:pt x="37122" y="8254"/>
                  <a:pt x="37089" y="8254"/>
                </a:cubicBezTo>
                <a:cubicBezTo>
                  <a:pt x="37076" y="8254"/>
                  <a:pt x="37063" y="8252"/>
                  <a:pt x="37049" y="8248"/>
                </a:cubicBezTo>
                <a:cubicBezTo>
                  <a:pt x="37035" y="8241"/>
                  <a:pt x="37022" y="8238"/>
                  <a:pt x="37009" y="8238"/>
                </a:cubicBezTo>
                <a:cubicBezTo>
                  <a:pt x="36979" y="8238"/>
                  <a:pt x="36951" y="8254"/>
                  <a:pt x="36935" y="8270"/>
                </a:cubicBezTo>
                <a:cubicBezTo>
                  <a:pt x="36935" y="8270"/>
                  <a:pt x="36925" y="8280"/>
                  <a:pt x="36919" y="8280"/>
                </a:cubicBezTo>
                <a:cubicBezTo>
                  <a:pt x="36915" y="8280"/>
                  <a:pt x="36913" y="8278"/>
                  <a:pt x="36913" y="8270"/>
                </a:cubicBezTo>
                <a:cubicBezTo>
                  <a:pt x="36890" y="8270"/>
                  <a:pt x="36890" y="8248"/>
                  <a:pt x="36890" y="8225"/>
                </a:cubicBezTo>
                <a:lnTo>
                  <a:pt x="36913" y="8180"/>
                </a:lnTo>
                <a:cubicBezTo>
                  <a:pt x="36913" y="8157"/>
                  <a:pt x="36890" y="8157"/>
                  <a:pt x="36890" y="8157"/>
                </a:cubicBezTo>
                <a:cubicBezTo>
                  <a:pt x="36822" y="8248"/>
                  <a:pt x="36732" y="8225"/>
                  <a:pt x="36664" y="8248"/>
                </a:cubicBezTo>
                <a:cubicBezTo>
                  <a:pt x="36636" y="8255"/>
                  <a:pt x="36610" y="8259"/>
                  <a:pt x="36586" y="8259"/>
                </a:cubicBezTo>
                <a:cubicBezTo>
                  <a:pt x="36534" y="8259"/>
                  <a:pt x="36491" y="8235"/>
                  <a:pt x="36460" y="8157"/>
                </a:cubicBezTo>
                <a:cubicBezTo>
                  <a:pt x="36438" y="8134"/>
                  <a:pt x="36438" y="8112"/>
                  <a:pt x="36392" y="8067"/>
                </a:cubicBezTo>
                <a:cubicBezTo>
                  <a:pt x="36392" y="8044"/>
                  <a:pt x="36370" y="8044"/>
                  <a:pt x="36347" y="8044"/>
                </a:cubicBezTo>
                <a:cubicBezTo>
                  <a:pt x="36324" y="8044"/>
                  <a:pt x="36324" y="8067"/>
                  <a:pt x="36347" y="8067"/>
                </a:cubicBezTo>
                <a:cubicBezTo>
                  <a:pt x="36370" y="8134"/>
                  <a:pt x="36347" y="8134"/>
                  <a:pt x="36324" y="8134"/>
                </a:cubicBezTo>
                <a:cubicBezTo>
                  <a:pt x="36256" y="8134"/>
                  <a:pt x="36211" y="8112"/>
                  <a:pt x="36166" y="8021"/>
                </a:cubicBezTo>
                <a:cubicBezTo>
                  <a:pt x="36166" y="7953"/>
                  <a:pt x="36143" y="7886"/>
                  <a:pt x="36121" y="7818"/>
                </a:cubicBezTo>
                <a:cubicBezTo>
                  <a:pt x="36098" y="7818"/>
                  <a:pt x="36098" y="7840"/>
                  <a:pt x="36053" y="7840"/>
                </a:cubicBezTo>
                <a:cubicBezTo>
                  <a:pt x="36038" y="7840"/>
                  <a:pt x="36023" y="7860"/>
                  <a:pt x="36014" y="7860"/>
                </a:cubicBezTo>
                <a:cubicBezTo>
                  <a:pt x="36010" y="7860"/>
                  <a:pt x="36008" y="7855"/>
                  <a:pt x="36008" y="7840"/>
                </a:cubicBezTo>
                <a:cubicBezTo>
                  <a:pt x="35985" y="7795"/>
                  <a:pt x="35894" y="7772"/>
                  <a:pt x="35894" y="7682"/>
                </a:cubicBezTo>
                <a:cubicBezTo>
                  <a:pt x="35894" y="7659"/>
                  <a:pt x="35872" y="7614"/>
                  <a:pt x="35804" y="7614"/>
                </a:cubicBezTo>
                <a:cubicBezTo>
                  <a:pt x="35695" y="7614"/>
                  <a:pt x="35587" y="7585"/>
                  <a:pt x="35466" y="7585"/>
                </a:cubicBezTo>
                <a:cubicBezTo>
                  <a:pt x="35436" y="7585"/>
                  <a:pt x="35406" y="7587"/>
                  <a:pt x="35374" y="7591"/>
                </a:cubicBezTo>
                <a:lnTo>
                  <a:pt x="35329" y="7591"/>
                </a:lnTo>
                <a:cubicBezTo>
                  <a:pt x="35306" y="7591"/>
                  <a:pt x="35261" y="7569"/>
                  <a:pt x="35261" y="7546"/>
                </a:cubicBezTo>
                <a:lnTo>
                  <a:pt x="35261" y="7478"/>
                </a:lnTo>
                <a:cubicBezTo>
                  <a:pt x="35193" y="7456"/>
                  <a:pt x="35193" y="7388"/>
                  <a:pt x="35148" y="7342"/>
                </a:cubicBezTo>
                <a:cubicBezTo>
                  <a:pt x="35135" y="7305"/>
                  <a:pt x="35123" y="7288"/>
                  <a:pt x="35099" y="7288"/>
                </a:cubicBezTo>
                <a:cubicBezTo>
                  <a:pt x="35079" y="7288"/>
                  <a:pt x="35052" y="7299"/>
                  <a:pt x="35012" y="7320"/>
                </a:cubicBezTo>
                <a:cubicBezTo>
                  <a:pt x="34966" y="7274"/>
                  <a:pt x="34921" y="7274"/>
                  <a:pt x="34876" y="7252"/>
                </a:cubicBezTo>
                <a:lnTo>
                  <a:pt x="34808" y="7252"/>
                </a:lnTo>
                <a:cubicBezTo>
                  <a:pt x="34793" y="7244"/>
                  <a:pt x="34775" y="7242"/>
                  <a:pt x="34757" y="7242"/>
                </a:cubicBezTo>
                <a:cubicBezTo>
                  <a:pt x="34720" y="7242"/>
                  <a:pt x="34680" y="7252"/>
                  <a:pt x="34650" y="7252"/>
                </a:cubicBezTo>
                <a:cubicBezTo>
                  <a:pt x="34582" y="7252"/>
                  <a:pt x="34559" y="7252"/>
                  <a:pt x="34514" y="7229"/>
                </a:cubicBezTo>
                <a:cubicBezTo>
                  <a:pt x="34446" y="7178"/>
                  <a:pt x="34391" y="7153"/>
                  <a:pt x="34339" y="7153"/>
                </a:cubicBezTo>
                <a:cubicBezTo>
                  <a:pt x="34321" y="7153"/>
                  <a:pt x="34304" y="7156"/>
                  <a:pt x="34287" y="7161"/>
                </a:cubicBezTo>
                <a:cubicBezTo>
                  <a:pt x="34197" y="7161"/>
                  <a:pt x="34129" y="7139"/>
                  <a:pt x="34129" y="7048"/>
                </a:cubicBezTo>
                <a:cubicBezTo>
                  <a:pt x="34129" y="7030"/>
                  <a:pt x="34129" y="6997"/>
                  <a:pt x="34105" y="6997"/>
                </a:cubicBezTo>
                <a:cubicBezTo>
                  <a:pt x="34099" y="6997"/>
                  <a:pt x="34092" y="6999"/>
                  <a:pt x="34084" y="7003"/>
                </a:cubicBezTo>
                <a:cubicBezTo>
                  <a:pt x="34067" y="7003"/>
                  <a:pt x="34037" y="6965"/>
                  <a:pt x="34014" y="6965"/>
                </a:cubicBezTo>
                <a:cubicBezTo>
                  <a:pt x="34006" y="6965"/>
                  <a:pt x="33999" y="6969"/>
                  <a:pt x="33993" y="6980"/>
                </a:cubicBezTo>
                <a:cubicBezTo>
                  <a:pt x="33971" y="6997"/>
                  <a:pt x="33949" y="7003"/>
                  <a:pt x="33929" y="7003"/>
                </a:cubicBezTo>
                <a:cubicBezTo>
                  <a:pt x="33888" y="7003"/>
                  <a:pt x="33850" y="6980"/>
                  <a:pt x="33809" y="6980"/>
                </a:cubicBezTo>
                <a:cubicBezTo>
                  <a:pt x="33788" y="6980"/>
                  <a:pt x="33767" y="6986"/>
                  <a:pt x="33744" y="7003"/>
                </a:cubicBezTo>
                <a:cubicBezTo>
                  <a:pt x="33722" y="6935"/>
                  <a:pt x="33609" y="7003"/>
                  <a:pt x="33609" y="6890"/>
                </a:cubicBezTo>
                <a:cubicBezTo>
                  <a:pt x="33609" y="6867"/>
                  <a:pt x="33563" y="6867"/>
                  <a:pt x="33563" y="6867"/>
                </a:cubicBezTo>
                <a:cubicBezTo>
                  <a:pt x="33495" y="6867"/>
                  <a:pt x="33450" y="6777"/>
                  <a:pt x="33405" y="6686"/>
                </a:cubicBezTo>
                <a:cubicBezTo>
                  <a:pt x="33348" y="6724"/>
                  <a:pt x="33288" y="6742"/>
                  <a:pt x="33231" y="6742"/>
                </a:cubicBezTo>
                <a:cubicBezTo>
                  <a:pt x="33153" y="6742"/>
                  <a:pt x="33082" y="6707"/>
                  <a:pt x="33043" y="6641"/>
                </a:cubicBezTo>
                <a:cubicBezTo>
                  <a:pt x="32999" y="6597"/>
                  <a:pt x="32964" y="6572"/>
                  <a:pt x="32927" y="6572"/>
                </a:cubicBezTo>
                <a:cubicBezTo>
                  <a:pt x="32907" y="6572"/>
                  <a:pt x="32886" y="6579"/>
                  <a:pt x="32862" y="6596"/>
                </a:cubicBezTo>
                <a:cubicBezTo>
                  <a:pt x="32839" y="6618"/>
                  <a:pt x="32811" y="6629"/>
                  <a:pt x="32782" y="6629"/>
                </a:cubicBezTo>
                <a:cubicBezTo>
                  <a:pt x="32754" y="6629"/>
                  <a:pt x="32726" y="6618"/>
                  <a:pt x="32703" y="6596"/>
                </a:cubicBezTo>
                <a:cubicBezTo>
                  <a:pt x="32635" y="6573"/>
                  <a:pt x="32613" y="6573"/>
                  <a:pt x="32545" y="6550"/>
                </a:cubicBezTo>
                <a:cubicBezTo>
                  <a:pt x="32522" y="6550"/>
                  <a:pt x="32500" y="6528"/>
                  <a:pt x="32477" y="6528"/>
                </a:cubicBezTo>
                <a:lnTo>
                  <a:pt x="32432" y="6482"/>
                </a:lnTo>
                <a:lnTo>
                  <a:pt x="32545" y="6482"/>
                </a:lnTo>
                <a:cubicBezTo>
                  <a:pt x="32590" y="6482"/>
                  <a:pt x="32635" y="6528"/>
                  <a:pt x="32658" y="6528"/>
                </a:cubicBezTo>
                <a:cubicBezTo>
                  <a:pt x="32703" y="6528"/>
                  <a:pt x="32703" y="6482"/>
                  <a:pt x="32703" y="6460"/>
                </a:cubicBezTo>
                <a:cubicBezTo>
                  <a:pt x="32703" y="6437"/>
                  <a:pt x="32703" y="6437"/>
                  <a:pt x="32658" y="6414"/>
                </a:cubicBezTo>
                <a:cubicBezTo>
                  <a:pt x="32658" y="6414"/>
                  <a:pt x="32635" y="6414"/>
                  <a:pt x="32635" y="6369"/>
                </a:cubicBezTo>
                <a:lnTo>
                  <a:pt x="32613" y="6369"/>
                </a:lnTo>
                <a:cubicBezTo>
                  <a:pt x="32613" y="6275"/>
                  <a:pt x="32597" y="6228"/>
                  <a:pt x="32552" y="6228"/>
                </a:cubicBezTo>
                <a:cubicBezTo>
                  <a:pt x="32544" y="6228"/>
                  <a:pt x="32534" y="6230"/>
                  <a:pt x="32522" y="6233"/>
                </a:cubicBezTo>
                <a:cubicBezTo>
                  <a:pt x="32477" y="6233"/>
                  <a:pt x="32409" y="6233"/>
                  <a:pt x="32319" y="6256"/>
                </a:cubicBezTo>
                <a:cubicBezTo>
                  <a:pt x="32273" y="6233"/>
                  <a:pt x="32205" y="6233"/>
                  <a:pt x="32160" y="6233"/>
                </a:cubicBezTo>
                <a:cubicBezTo>
                  <a:pt x="32130" y="6241"/>
                  <a:pt x="32097" y="6243"/>
                  <a:pt x="32064" y="6243"/>
                </a:cubicBezTo>
                <a:cubicBezTo>
                  <a:pt x="31997" y="6243"/>
                  <a:pt x="31926" y="6233"/>
                  <a:pt x="31866" y="6233"/>
                </a:cubicBezTo>
                <a:cubicBezTo>
                  <a:pt x="31866" y="6188"/>
                  <a:pt x="31821" y="6188"/>
                  <a:pt x="31798" y="6188"/>
                </a:cubicBezTo>
                <a:lnTo>
                  <a:pt x="31526" y="6188"/>
                </a:lnTo>
                <a:cubicBezTo>
                  <a:pt x="31413" y="6188"/>
                  <a:pt x="31300" y="6143"/>
                  <a:pt x="31232" y="6098"/>
                </a:cubicBezTo>
                <a:cubicBezTo>
                  <a:pt x="31191" y="6084"/>
                  <a:pt x="31158" y="6062"/>
                  <a:pt x="31123" y="6062"/>
                </a:cubicBezTo>
                <a:cubicBezTo>
                  <a:pt x="31101" y="6062"/>
                  <a:pt x="31078" y="6071"/>
                  <a:pt x="31051" y="6098"/>
                </a:cubicBezTo>
                <a:cubicBezTo>
                  <a:pt x="31028" y="6098"/>
                  <a:pt x="31028" y="6098"/>
                  <a:pt x="31006" y="6075"/>
                </a:cubicBezTo>
                <a:cubicBezTo>
                  <a:pt x="30961" y="6007"/>
                  <a:pt x="30893" y="5984"/>
                  <a:pt x="30847" y="5917"/>
                </a:cubicBezTo>
                <a:cubicBezTo>
                  <a:pt x="30893" y="5917"/>
                  <a:pt x="30915" y="5894"/>
                  <a:pt x="30893" y="5871"/>
                </a:cubicBezTo>
                <a:lnTo>
                  <a:pt x="30802" y="5781"/>
                </a:lnTo>
                <a:cubicBezTo>
                  <a:pt x="30762" y="5754"/>
                  <a:pt x="30746" y="5743"/>
                  <a:pt x="30735" y="5743"/>
                </a:cubicBezTo>
                <a:cubicBezTo>
                  <a:pt x="30727" y="5743"/>
                  <a:pt x="30721" y="5749"/>
                  <a:pt x="30712" y="5758"/>
                </a:cubicBezTo>
                <a:cubicBezTo>
                  <a:pt x="30693" y="5777"/>
                  <a:pt x="30669" y="5784"/>
                  <a:pt x="30647" y="5784"/>
                </a:cubicBezTo>
                <a:cubicBezTo>
                  <a:pt x="30617" y="5784"/>
                  <a:pt x="30589" y="5771"/>
                  <a:pt x="30576" y="5758"/>
                </a:cubicBezTo>
                <a:cubicBezTo>
                  <a:pt x="30553" y="5758"/>
                  <a:pt x="30553" y="5735"/>
                  <a:pt x="30508" y="5690"/>
                </a:cubicBezTo>
                <a:cubicBezTo>
                  <a:pt x="30493" y="5690"/>
                  <a:pt x="30488" y="5680"/>
                  <a:pt x="30479" y="5680"/>
                </a:cubicBezTo>
                <a:cubicBezTo>
                  <a:pt x="30475" y="5680"/>
                  <a:pt x="30470" y="5683"/>
                  <a:pt x="30463" y="5690"/>
                </a:cubicBezTo>
                <a:cubicBezTo>
                  <a:pt x="30395" y="5758"/>
                  <a:pt x="30282" y="5758"/>
                  <a:pt x="30214" y="5803"/>
                </a:cubicBezTo>
                <a:cubicBezTo>
                  <a:pt x="30191" y="5826"/>
                  <a:pt x="30180" y="5837"/>
                  <a:pt x="30171" y="5837"/>
                </a:cubicBezTo>
                <a:cubicBezTo>
                  <a:pt x="30163" y="5837"/>
                  <a:pt x="30157" y="5826"/>
                  <a:pt x="30146" y="5803"/>
                </a:cubicBezTo>
                <a:cubicBezTo>
                  <a:pt x="30119" y="5777"/>
                  <a:pt x="30085" y="5766"/>
                  <a:pt x="30052" y="5766"/>
                </a:cubicBezTo>
                <a:cubicBezTo>
                  <a:pt x="30029" y="5766"/>
                  <a:pt x="30006" y="5771"/>
                  <a:pt x="29987" y="5781"/>
                </a:cubicBezTo>
                <a:cubicBezTo>
                  <a:pt x="29829" y="5758"/>
                  <a:pt x="29693" y="5758"/>
                  <a:pt x="29557" y="5690"/>
                </a:cubicBezTo>
                <a:cubicBezTo>
                  <a:pt x="29557" y="5668"/>
                  <a:pt x="29557" y="5668"/>
                  <a:pt x="29535" y="5668"/>
                </a:cubicBezTo>
                <a:cubicBezTo>
                  <a:pt x="29490" y="5622"/>
                  <a:pt x="29444" y="5577"/>
                  <a:pt x="29422" y="5532"/>
                </a:cubicBezTo>
                <a:cubicBezTo>
                  <a:pt x="29399" y="5520"/>
                  <a:pt x="29382" y="5515"/>
                  <a:pt x="29368" y="5515"/>
                </a:cubicBezTo>
                <a:cubicBezTo>
                  <a:pt x="29354" y="5515"/>
                  <a:pt x="29342" y="5520"/>
                  <a:pt x="29331" y="5532"/>
                </a:cubicBezTo>
                <a:cubicBezTo>
                  <a:pt x="29314" y="5537"/>
                  <a:pt x="29299" y="5540"/>
                  <a:pt x="29284" y="5540"/>
                </a:cubicBezTo>
                <a:cubicBezTo>
                  <a:pt x="29242" y="5540"/>
                  <a:pt x="29212" y="5515"/>
                  <a:pt x="29195" y="5464"/>
                </a:cubicBezTo>
                <a:cubicBezTo>
                  <a:pt x="29195" y="5441"/>
                  <a:pt x="29150" y="5441"/>
                  <a:pt x="29150" y="5419"/>
                </a:cubicBezTo>
                <a:cubicBezTo>
                  <a:pt x="29173" y="5411"/>
                  <a:pt x="29193" y="5409"/>
                  <a:pt x="29212" y="5409"/>
                </a:cubicBezTo>
                <a:cubicBezTo>
                  <a:pt x="29251" y="5409"/>
                  <a:pt x="29286" y="5419"/>
                  <a:pt x="29331" y="5419"/>
                </a:cubicBezTo>
                <a:lnTo>
                  <a:pt x="29376" y="5419"/>
                </a:lnTo>
                <a:cubicBezTo>
                  <a:pt x="29376" y="5419"/>
                  <a:pt x="29422" y="5419"/>
                  <a:pt x="29422" y="5396"/>
                </a:cubicBezTo>
                <a:cubicBezTo>
                  <a:pt x="29422" y="5351"/>
                  <a:pt x="29422" y="5351"/>
                  <a:pt x="29376" y="5328"/>
                </a:cubicBezTo>
                <a:cubicBezTo>
                  <a:pt x="29331" y="5305"/>
                  <a:pt x="29308" y="5283"/>
                  <a:pt x="29308" y="5215"/>
                </a:cubicBezTo>
                <a:cubicBezTo>
                  <a:pt x="29308" y="5192"/>
                  <a:pt x="29308" y="5170"/>
                  <a:pt x="29263" y="5170"/>
                </a:cubicBezTo>
                <a:cubicBezTo>
                  <a:pt x="29247" y="5137"/>
                  <a:pt x="29230" y="5116"/>
                  <a:pt x="29213" y="5116"/>
                </a:cubicBezTo>
                <a:cubicBezTo>
                  <a:pt x="29207" y="5116"/>
                  <a:pt x="29201" y="5118"/>
                  <a:pt x="29195" y="5124"/>
                </a:cubicBezTo>
                <a:cubicBezTo>
                  <a:pt x="29150" y="5147"/>
                  <a:pt x="29110" y="5158"/>
                  <a:pt x="29074" y="5158"/>
                </a:cubicBezTo>
                <a:cubicBezTo>
                  <a:pt x="29037" y="5158"/>
                  <a:pt x="29003" y="5147"/>
                  <a:pt x="28969" y="5124"/>
                </a:cubicBezTo>
                <a:lnTo>
                  <a:pt x="28652" y="5124"/>
                </a:lnTo>
                <a:cubicBezTo>
                  <a:pt x="28584" y="5124"/>
                  <a:pt x="28562" y="5102"/>
                  <a:pt x="28516" y="5079"/>
                </a:cubicBezTo>
                <a:cubicBezTo>
                  <a:pt x="28494" y="5072"/>
                  <a:pt x="28476" y="5069"/>
                  <a:pt x="28460" y="5069"/>
                </a:cubicBezTo>
                <a:cubicBezTo>
                  <a:pt x="28428" y="5069"/>
                  <a:pt x="28403" y="5079"/>
                  <a:pt x="28358" y="5079"/>
                </a:cubicBezTo>
                <a:cubicBezTo>
                  <a:pt x="28301" y="5068"/>
                  <a:pt x="28256" y="5062"/>
                  <a:pt x="28211" y="5062"/>
                </a:cubicBezTo>
                <a:cubicBezTo>
                  <a:pt x="28166" y="5062"/>
                  <a:pt x="28120" y="5068"/>
                  <a:pt x="28064" y="5079"/>
                </a:cubicBezTo>
                <a:cubicBezTo>
                  <a:pt x="28018" y="5079"/>
                  <a:pt x="27996" y="5079"/>
                  <a:pt x="27973" y="5011"/>
                </a:cubicBezTo>
                <a:cubicBezTo>
                  <a:pt x="27951" y="4989"/>
                  <a:pt x="27951" y="4966"/>
                  <a:pt x="27905" y="4966"/>
                </a:cubicBezTo>
                <a:cubicBezTo>
                  <a:pt x="27860" y="4966"/>
                  <a:pt x="27792" y="4943"/>
                  <a:pt x="27769" y="4898"/>
                </a:cubicBezTo>
                <a:cubicBezTo>
                  <a:pt x="27753" y="4882"/>
                  <a:pt x="27737" y="4866"/>
                  <a:pt x="27705" y="4866"/>
                </a:cubicBezTo>
                <a:cubicBezTo>
                  <a:pt x="27692" y="4866"/>
                  <a:pt x="27676" y="4869"/>
                  <a:pt x="27656" y="4875"/>
                </a:cubicBezTo>
                <a:cubicBezTo>
                  <a:pt x="27643" y="4882"/>
                  <a:pt x="27628" y="4885"/>
                  <a:pt x="27612" y="4885"/>
                </a:cubicBezTo>
                <a:cubicBezTo>
                  <a:pt x="27575" y="4885"/>
                  <a:pt x="27537" y="4869"/>
                  <a:pt x="27521" y="4853"/>
                </a:cubicBezTo>
                <a:cubicBezTo>
                  <a:pt x="27498" y="4830"/>
                  <a:pt x="27521" y="4785"/>
                  <a:pt x="27521" y="4762"/>
                </a:cubicBezTo>
                <a:lnTo>
                  <a:pt x="27521" y="4740"/>
                </a:lnTo>
                <a:cubicBezTo>
                  <a:pt x="27453" y="4717"/>
                  <a:pt x="27453" y="4627"/>
                  <a:pt x="27430" y="4559"/>
                </a:cubicBezTo>
                <a:cubicBezTo>
                  <a:pt x="27385" y="4559"/>
                  <a:pt x="27339" y="4604"/>
                  <a:pt x="27317" y="4604"/>
                </a:cubicBezTo>
                <a:cubicBezTo>
                  <a:pt x="27310" y="4607"/>
                  <a:pt x="27302" y="4609"/>
                  <a:pt x="27294" y="4609"/>
                </a:cubicBezTo>
                <a:cubicBezTo>
                  <a:pt x="27269" y="4609"/>
                  <a:pt x="27240" y="4595"/>
                  <a:pt x="27213" y="4595"/>
                </a:cubicBezTo>
                <a:cubicBezTo>
                  <a:pt x="27193" y="4595"/>
                  <a:pt x="27174" y="4602"/>
                  <a:pt x="27158" y="4627"/>
                </a:cubicBezTo>
                <a:lnTo>
                  <a:pt x="27113" y="4604"/>
                </a:lnTo>
                <a:cubicBezTo>
                  <a:pt x="27102" y="4581"/>
                  <a:pt x="27096" y="4570"/>
                  <a:pt x="27091" y="4570"/>
                </a:cubicBezTo>
                <a:cubicBezTo>
                  <a:pt x="27085" y="4570"/>
                  <a:pt x="27079" y="4581"/>
                  <a:pt x="27068" y="4604"/>
                </a:cubicBezTo>
                <a:cubicBezTo>
                  <a:pt x="27045" y="4627"/>
                  <a:pt x="27045" y="4649"/>
                  <a:pt x="26977" y="4649"/>
                </a:cubicBezTo>
                <a:cubicBezTo>
                  <a:pt x="26887" y="4649"/>
                  <a:pt x="26842" y="4717"/>
                  <a:pt x="26819" y="4762"/>
                </a:cubicBezTo>
                <a:cubicBezTo>
                  <a:pt x="26751" y="4740"/>
                  <a:pt x="26728" y="4740"/>
                  <a:pt x="26661" y="4717"/>
                </a:cubicBezTo>
                <a:cubicBezTo>
                  <a:pt x="26706" y="4672"/>
                  <a:pt x="26728" y="4672"/>
                  <a:pt x="26751" y="4672"/>
                </a:cubicBezTo>
                <a:cubicBezTo>
                  <a:pt x="26774" y="4672"/>
                  <a:pt x="26774" y="4672"/>
                  <a:pt x="26774" y="4649"/>
                </a:cubicBezTo>
                <a:lnTo>
                  <a:pt x="26751" y="4627"/>
                </a:lnTo>
                <a:cubicBezTo>
                  <a:pt x="26706" y="4627"/>
                  <a:pt x="26638" y="4604"/>
                  <a:pt x="26661" y="4513"/>
                </a:cubicBezTo>
                <a:lnTo>
                  <a:pt x="26661" y="4491"/>
                </a:lnTo>
                <a:cubicBezTo>
                  <a:pt x="26644" y="4440"/>
                  <a:pt x="26627" y="4414"/>
                  <a:pt x="26591" y="4414"/>
                </a:cubicBezTo>
                <a:cubicBezTo>
                  <a:pt x="26578" y="4414"/>
                  <a:pt x="26564" y="4417"/>
                  <a:pt x="26547" y="4423"/>
                </a:cubicBezTo>
                <a:cubicBezTo>
                  <a:pt x="26525" y="4430"/>
                  <a:pt x="26502" y="4433"/>
                  <a:pt x="26480" y="4433"/>
                </a:cubicBezTo>
                <a:cubicBezTo>
                  <a:pt x="26437" y="4433"/>
                  <a:pt x="26396" y="4423"/>
                  <a:pt x="26366" y="4423"/>
                </a:cubicBezTo>
                <a:cubicBezTo>
                  <a:pt x="26329" y="4410"/>
                  <a:pt x="26285" y="4391"/>
                  <a:pt x="26246" y="4391"/>
                </a:cubicBezTo>
                <a:cubicBezTo>
                  <a:pt x="26213" y="4391"/>
                  <a:pt x="26183" y="4404"/>
                  <a:pt x="26163" y="4445"/>
                </a:cubicBezTo>
                <a:cubicBezTo>
                  <a:pt x="26117" y="4445"/>
                  <a:pt x="26082" y="4435"/>
                  <a:pt x="26044" y="4435"/>
                </a:cubicBezTo>
                <a:cubicBezTo>
                  <a:pt x="26024" y="4435"/>
                  <a:pt x="26004" y="4438"/>
                  <a:pt x="25982" y="4445"/>
                </a:cubicBezTo>
                <a:cubicBezTo>
                  <a:pt x="25936" y="4445"/>
                  <a:pt x="25936" y="4445"/>
                  <a:pt x="25914" y="4400"/>
                </a:cubicBezTo>
                <a:cubicBezTo>
                  <a:pt x="25914" y="4375"/>
                  <a:pt x="25900" y="4357"/>
                  <a:pt x="25884" y="4357"/>
                </a:cubicBezTo>
                <a:cubicBezTo>
                  <a:pt x="25871" y="4357"/>
                  <a:pt x="25856" y="4370"/>
                  <a:pt x="25846" y="4400"/>
                </a:cubicBezTo>
                <a:cubicBezTo>
                  <a:pt x="25846" y="4408"/>
                  <a:pt x="25843" y="4410"/>
                  <a:pt x="25840" y="4410"/>
                </a:cubicBezTo>
                <a:cubicBezTo>
                  <a:pt x="25833" y="4410"/>
                  <a:pt x="25823" y="4400"/>
                  <a:pt x="25823" y="4400"/>
                </a:cubicBezTo>
                <a:cubicBezTo>
                  <a:pt x="25710" y="4355"/>
                  <a:pt x="25619" y="4355"/>
                  <a:pt x="25506" y="4355"/>
                </a:cubicBezTo>
                <a:cubicBezTo>
                  <a:pt x="25416" y="4355"/>
                  <a:pt x="25371" y="4310"/>
                  <a:pt x="25303" y="4219"/>
                </a:cubicBezTo>
                <a:cubicBezTo>
                  <a:pt x="25303" y="4197"/>
                  <a:pt x="25280" y="4174"/>
                  <a:pt x="25257" y="4151"/>
                </a:cubicBezTo>
                <a:cubicBezTo>
                  <a:pt x="25227" y="4159"/>
                  <a:pt x="25202" y="4161"/>
                  <a:pt x="25179" y="4161"/>
                </a:cubicBezTo>
                <a:cubicBezTo>
                  <a:pt x="25132" y="4161"/>
                  <a:pt x="25091" y="4151"/>
                  <a:pt x="25031" y="4151"/>
                </a:cubicBezTo>
                <a:cubicBezTo>
                  <a:pt x="24977" y="4151"/>
                  <a:pt x="24937" y="4093"/>
                  <a:pt x="24888" y="4093"/>
                </a:cubicBezTo>
                <a:cubicBezTo>
                  <a:pt x="24876" y="4093"/>
                  <a:pt x="24864" y="4097"/>
                  <a:pt x="24850" y="4106"/>
                </a:cubicBezTo>
                <a:lnTo>
                  <a:pt x="24827" y="4083"/>
                </a:lnTo>
                <a:cubicBezTo>
                  <a:pt x="24827" y="4061"/>
                  <a:pt x="24827" y="4061"/>
                  <a:pt x="24850" y="4015"/>
                </a:cubicBezTo>
                <a:cubicBezTo>
                  <a:pt x="24850" y="3948"/>
                  <a:pt x="24850" y="3948"/>
                  <a:pt x="24805" y="3902"/>
                </a:cubicBezTo>
                <a:lnTo>
                  <a:pt x="24737" y="3902"/>
                </a:lnTo>
                <a:cubicBezTo>
                  <a:pt x="24718" y="3883"/>
                  <a:pt x="24703" y="3876"/>
                  <a:pt x="24686" y="3876"/>
                </a:cubicBezTo>
                <a:cubicBezTo>
                  <a:pt x="24664" y="3876"/>
                  <a:pt x="24640" y="3889"/>
                  <a:pt x="24601" y="3902"/>
                </a:cubicBezTo>
                <a:cubicBezTo>
                  <a:pt x="24590" y="3925"/>
                  <a:pt x="24584" y="3936"/>
                  <a:pt x="24578" y="3936"/>
                </a:cubicBezTo>
                <a:cubicBezTo>
                  <a:pt x="24573" y="3936"/>
                  <a:pt x="24567" y="3925"/>
                  <a:pt x="24556" y="3902"/>
                </a:cubicBezTo>
                <a:cubicBezTo>
                  <a:pt x="24488" y="3880"/>
                  <a:pt x="24443" y="3880"/>
                  <a:pt x="24397" y="3857"/>
                </a:cubicBezTo>
                <a:cubicBezTo>
                  <a:pt x="24393" y="3855"/>
                  <a:pt x="24389" y="3854"/>
                  <a:pt x="24385" y="3854"/>
                </a:cubicBezTo>
                <a:cubicBezTo>
                  <a:pt x="24348" y="3854"/>
                  <a:pt x="24323" y="3948"/>
                  <a:pt x="24262" y="3948"/>
                </a:cubicBezTo>
                <a:lnTo>
                  <a:pt x="24239" y="3948"/>
                </a:lnTo>
                <a:cubicBezTo>
                  <a:pt x="24223" y="3937"/>
                  <a:pt x="24208" y="3932"/>
                  <a:pt x="24193" y="3932"/>
                </a:cubicBezTo>
                <a:cubicBezTo>
                  <a:pt x="24148" y="3932"/>
                  <a:pt x="24109" y="3976"/>
                  <a:pt x="24058" y="3993"/>
                </a:cubicBezTo>
                <a:cubicBezTo>
                  <a:pt x="24035" y="3970"/>
                  <a:pt x="24035" y="3948"/>
                  <a:pt x="24035" y="3902"/>
                </a:cubicBezTo>
                <a:cubicBezTo>
                  <a:pt x="24035" y="3857"/>
                  <a:pt x="23990" y="3857"/>
                  <a:pt x="23922" y="3857"/>
                </a:cubicBezTo>
                <a:lnTo>
                  <a:pt x="23922" y="3834"/>
                </a:lnTo>
                <a:cubicBezTo>
                  <a:pt x="23877" y="3721"/>
                  <a:pt x="23877" y="3721"/>
                  <a:pt x="23764" y="3721"/>
                </a:cubicBezTo>
                <a:lnTo>
                  <a:pt x="23650" y="3721"/>
                </a:lnTo>
                <a:cubicBezTo>
                  <a:pt x="23673" y="3631"/>
                  <a:pt x="23583" y="3631"/>
                  <a:pt x="23560" y="3631"/>
                </a:cubicBezTo>
                <a:lnTo>
                  <a:pt x="23492" y="3631"/>
                </a:lnTo>
                <a:cubicBezTo>
                  <a:pt x="23480" y="3635"/>
                  <a:pt x="23466" y="3637"/>
                  <a:pt x="23451" y="3637"/>
                </a:cubicBezTo>
                <a:cubicBezTo>
                  <a:pt x="23384" y="3637"/>
                  <a:pt x="23299" y="3600"/>
                  <a:pt x="23243" y="3563"/>
                </a:cubicBezTo>
                <a:cubicBezTo>
                  <a:pt x="23198" y="3540"/>
                  <a:pt x="23130" y="3540"/>
                  <a:pt x="23085" y="3540"/>
                </a:cubicBezTo>
                <a:lnTo>
                  <a:pt x="22994" y="3540"/>
                </a:lnTo>
                <a:cubicBezTo>
                  <a:pt x="22960" y="3518"/>
                  <a:pt x="22932" y="3512"/>
                  <a:pt x="22904" y="3512"/>
                </a:cubicBezTo>
                <a:cubicBezTo>
                  <a:pt x="22875" y="3512"/>
                  <a:pt x="22847" y="3518"/>
                  <a:pt x="22813" y="3518"/>
                </a:cubicBezTo>
                <a:cubicBezTo>
                  <a:pt x="22790" y="3518"/>
                  <a:pt x="22790" y="3518"/>
                  <a:pt x="22768" y="3495"/>
                </a:cubicBezTo>
                <a:lnTo>
                  <a:pt x="22768" y="3427"/>
                </a:lnTo>
                <a:cubicBezTo>
                  <a:pt x="22760" y="3419"/>
                  <a:pt x="22750" y="3417"/>
                  <a:pt x="22740" y="3417"/>
                </a:cubicBezTo>
                <a:cubicBezTo>
                  <a:pt x="22720" y="3417"/>
                  <a:pt x="22700" y="3427"/>
                  <a:pt x="22700" y="3427"/>
                </a:cubicBezTo>
                <a:cubicBezTo>
                  <a:pt x="22691" y="3463"/>
                  <a:pt x="22678" y="3474"/>
                  <a:pt x="22662" y="3474"/>
                </a:cubicBezTo>
                <a:cubicBezTo>
                  <a:pt x="22637" y="3474"/>
                  <a:pt x="22605" y="3450"/>
                  <a:pt x="22564" y="3450"/>
                </a:cubicBezTo>
                <a:cubicBezTo>
                  <a:pt x="22519" y="3450"/>
                  <a:pt x="22474" y="3404"/>
                  <a:pt x="22474" y="3336"/>
                </a:cubicBezTo>
                <a:cubicBezTo>
                  <a:pt x="22474" y="3320"/>
                  <a:pt x="22462" y="3304"/>
                  <a:pt x="22448" y="3304"/>
                </a:cubicBezTo>
                <a:cubicBezTo>
                  <a:pt x="22442" y="3304"/>
                  <a:pt x="22435" y="3307"/>
                  <a:pt x="22428" y="3314"/>
                </a:cubicBezTo>
                <a:lnTo>
                  <a:pt x="22338" y="3404"/>
                </a:lnTo>
                <a:cubicBezTo>
                  <a:pt x="22325" y="3411"/>
                  <a:pt x="22311" y="3414"/>
                  <a:pt x="22299" y="3414"/>
                </a:cubicBezTo>
                <a:cubicBezTo>
                  <a:pt x="22270" y="3414"/>
                  <a:pt x="22247" y="3398"/>
                  <a:pt x="22247" y="3382"/>
                </a:cubicBezTo>
                <a:cubicBezTo>
                  <a:pt x="22225" y="3336"/>
                  <a:pt x="22225" y="3291"/>
                  <a:pt x="22202" y="3269"/>
                </a:cubicBezTo>
                <a:cubicBezTo>
                  <a:pt x="22134" y="3223"/>
                  <a:pt x="22112" y="3201"/>
                  <a:pt x="22112" y="3110"/>
                </a:cubicBezTo>
                <a:cubicBezTo>
                  <a:pt x="22112" y="3094"/>
                  <a:pt x="22100" y="3078"/>
                  <a:pt x="22070" y="3078"/>
                </a:cubicBezTo>
                <a:cubicBezTo>
                  <a:pt x="22057" y="3078"/>
                  <a:pt x="22041" y="3081"/>
                  <a:pt x="22021" y="3088"/>
                </a:cubicBezTo>
                <a:cubicBezTo>
                  <a:pt x="22021" y="3088"/>
                  <a:pt x="21998" y="3088"/>
                  <a:pt x="21998" y="3110"/>
                </a:cubicBezTo>
                <a:cubicBezTo>
                  <a:pt x="21978" y="3131"/>
                  <a:pt x="21958" y="3142"/>
                  <a:pt x="21939" y="3142"/>
                </a:cubicBezTo>
                <a:cubicBezTo>
                  <a:pt x="21917" y="3142"/>
                  <a:pt x="21898" y="3125"/>
                  <a:pt x="21885" y="3088"/>
                </a:cubicBezTo>
                <a:cubicBezTo>
                  <a:pt x="21863" y="3065"/>
                  <a:pt x="21863" y="3042"/>
                  <a:pt x="21863" y="3042"/>
                </a:cubicBezTo>
                <a:cubicBezTo>
                  <a:pt x="21848" y="2999"/>
                  <a:pt x="21825" y="2983"/>
                  <a:pt x="21804" y="2983"/>
                </a:cubicBezTo>
                <a:cubicBezTo>
                  <a:pt x="21792" y="2983"/>
                  <a:pt x="21780" y="2989"/>
                  <a:pt x="21772" y="2997"/>
                </a:cubicBezTo>
                <a:cubicBezTo>
                  <a:pt x="21743" y="3040"/>
                  <a:pt x="21706" y="3056"/>
                  <a:pt x="21659" y="3056"/>
                </a:cubicBezTo>
                <a:cubicBezTo>
                  <a:pt x="21632" y="3056"/>
                  <a:pt x="21601" y="3051"/>
                  <a:pt x="21568" y="3042"/>
                </a:cubicBezTo>
                <a:cubicBezTo>
                  <a:pt x="21523" y="2997"/>
                  <a:pt x="21500" y="2997"/>
                  <a:pt x="21433" y="2997"/>
                </a:cubicBezTo>
                <a:cubicBezTo>
                  <a:pt x="21410" y="2997"/>
                  <a:pt x="21387" y="2997"/>
                  <a:pt x="21410" y="2974"/>
                </a:cubicBezTo>
                <a:cubicBezTo>
                  <a:pt x="21410" y="2929"/>
                  <a:pt x="21393" y="2918"/>
                  <a:pt x="21373" y="2918"/>
                </a:cubicBezTo>
                <a:cubicBezTo>
                  <a:pt x="21353" y="2918"/>
                  <a:pt x="21331" y="2929"/>
                  <a:pt x="21319" y="2929"/>
                </a:cubicBezTo>
                <a:cubicBezTo>
                  <a:pt x="21308" y="2940"/>
                  <a:pt x="21285" y="2946"/>
                  <a:pt x="21263" y="2946"/>
                </a:cubicBezTo>
                <a:cubicBezTo>
                  <a:pt x="21240" y="2946"/>
                  <a:pt x="21218" y="2940"/>
                  <a:pt x="21206" y="2929"/>
                </a:cubicBezTo>
                <a:cubicBezTo>
                  <a:pt x="21184" y="2884"/>
                  <a:pt x="21116" y="2884"/>
                  <a:pt x="21093" y="2884"/>
                </a:cubicBezTo>
                <a:lnTo>
                  <a:pt x="21048" y="2884"/>
                </a:lnTo>
                <a:cubicBezTo>
                  <a:pt x="21003" y="2952"/>
                  <a:pt x="20935" y="2929"/>
                  <a:pt x="20867" y="2952"/>
                </a:cubicBezTo>
                <a:cubicBezTo>
                  <a:pt x="20821" y="2952"/>
                  <a:pt x="20821" y="2884"/>
                  <a:pt x="20754" y="2884"/>
                </a:cubicBezTo>
                <a:cubicBezTo>
                  <a:pt x="20640" y="2884"/>
                  <a:pt x="20640" y="2884"/>
                  <a:pt x="20618" y="2816"/>
                </a:cubicBezTo>
                <a:cubicBezTo>
                  <a:pt x="20603" y="2756"/>
                  <a:pt x="20598" y="2735"/>
                  <a:pt x="20569" y="2735"/>
                </a:cubicBezTo>
                <a:cubicBezTo>
                  <a:pt x="20555" y="2735"/>
                  <a:pt x="20535" y="2741"/>
                  <a:pt x="20505" y="2748"/>
                </a:cubicBezTo>
                <a:cubicBezTo>
                  <a:pt x="20482" y="2748"/>
                  <a:pt x="20482" y="2748"/>
                  <a:pt x="20437" y="2771"/>
                </a:cubicBezTo>
                <a:cubicBezTo>
                  <a:pt x="20414" y="2748"/>
                  <a:pt x="20437" y="2703"/>
                  <a:pt x="20414" y="2658"/>
                </a:cubicBezTo>
                <a:cubicBezTo>
                  <a:pt x="20324" y="2725"/>
                  <a:pt x="20324" y="2725"/>
                  <a:pt x="20256" y="2725"/>
                </a:cubicBezTo>
                <a:cubicBezTo>
                  <a:pt x="20241" y="2718"/>
                  <a:pt x="20228" y="2715"/>
                  <a:pt x="20217" y="2715"/>
                </a:cubicBezTo>
                <a:cubicBezTo>
                  <a:pt x="20195" y="2715"/>
                  <a:pt x="20180" y="2725"/>
                  <a:pt x="20165" y="2725"/>
                </a:cubicBezTo>
                <a:cubicBezTo>
                  <a:pt x="20075" y="2635"/>
                  <a:pt x="19961" y="2658"/>
                  <a:pt x="19848" y="2635"/>
                </a:cubicBezTo>
                <a:cubicBezTo>
                  <a:pt x="19871" y="2522"/>
                  <a:pt x="19848" y="2431"/>
                  <a:pt x="19758" y="2363"/>
                </a:cubicBezTo>
                <a:cubicBezTo>
                  <a:pt x="19720" y="2401"/>
                  <a:pt x="19676" y="2418"/>
                  <a:pt x="19633" y="2418"/>
                </a:cubicBezTo>
                <a:cubicBezTo>
                  <a:pt x="19597" y="2418"/>
                  <a:pt x="19562" y="2406"/>
                  <a:pt x="19531" y="2386"/>
                </a:cubicBezTo>
                <a:cubicBezTo>
                  <a:pt x="19531" y="2386"/>
                  <a:pt x="19509" y="2386"/>
                  <a:pt x="19509" y="2363"/>
                </a:cubicBezTo>
                <a:cubicBezTo>
                  <a:pt x="19509" y="2295"/>
                  <a:pt x="19464" y="2295"/>
                  <a:pt x="19418" y="2295"/>
                </a:cubicBezTo>
                <a:cubicBezTo>
                  <a:pt x="19398" y="2302"/>
                  <a:pt x="19379" y="2305"/>
                  <a:pt x="19359" y="2305"/>
                </a:cubicBezTo>
                <a:cubicBezTo>
                  <a:pt x="19313" y="2305"/>
                  <a:pt x="19269" y="2289"/>
                  <a:pt x="19237" y="2273"/>
                </a:cubicBezTo>
                <a:cubicBezTo>
                  <a:pt x="19207" y="2273"/>
                  <a:pt x="19187" y="2263"/>
                  <a:pt x="19163" y="2263"/>
                </a:cubicBezTo>
                <a:cubicBezTo>
                  <a:pt x="19152" y="2263"/>
                  <a:pt x="19139" y="2265"/>
                  <a:pt x="19124" y="2273"/>
                </a:cubicBezTo>
                <a:cubicBezTo>
                  <a:pt x="19068" y="2273"/>
                  <a:pt x="19017" y="2278"/>
                  <a:pt x="18968" y="2278"/>
                </a:cubicBezTo>
                <a:cubicBezTo>
                  <a:pt x="18920" y="2278"/>
                  <a:pt x="18875" y="2273"/>
                  <a:pt x="18830" y="2250"/>
                </a:cubicBezTo>
                <a:cubicBezTo>
                  <a:pt x="18739" y="2182"/>
                  <a:pt x="18626" y="2205"/>
                  <a:pt x="18604" y="2092"/>
                </a:cubicBezTo>
                <a:lnTo>
                  <a:pt x="18581" y="2092"/>
                </a:lnTo>
                <a:cubicBezTo>
                  <a:pt x="18513" y="2069"/>
                  <a:pt x="18490" y="2069"/>
                  <a:pt x="18490" y="1979"/>
                </a:cubicBezTo>
                <a:cubicBezTo>
                  <a:pt x="18490" y="1952"/>
                  <a:pt x="18475" y="1941"/>
                  <a:pt x="18453" y="1941"/>
                </a:cubicBezTo>
                <a:cubicBezTo>
                  <a:pt x="18437" y="1941"/>
                  <a:pt x="18419" y="1947"/>
                  <a:pt x="18400" y="1956"/>
                </a:cubicBezTo>
                <a:cubicBezTo>
                  <a:pt x="18377" y="1956"/>
                  <a:pt x="18355" y="1979"/>
                  <a:pt x="18309" y="2024"/>
                </a:cubicBezTo>
                <a:cubicBezTo>
                  <a:pt x="18241" y="2046"/>
                  <a:pt x="18207" y="2058"/>
                  <a:pt x="18174" y="2058"/>
                </a:cubicBezTo>
                <a:cubicBezTo>
                  <a:pt x="18140" y="2058"/>
                  <a:pt x="18106" y="2046"/>
                  <a:pt x="18038" y="2024"/>
                </a:cubicBezTo>
                <a:cubicBezTo>
                  <a:pt x="18015" y="2024"/>
                  <a:pt x="18015" y="2024"/>
                  <a:pt x="17970" y="1979"/>
                </a:cubicBezTo>
                <a:cubicBezTo>
                  <a:pt x="17954" y="1989"/>
                  <a:pt x="17937" y="1994"/>
                  <a:pt x="17921" y="1994"/>
                </a:cubicBezTo>
                <a:cubicBezTo>
                  <a:pt x="17868" y="1994"/>
                  <a:pt x="17812" y="1951"/>
                  <a:pt x="17744" y="1933"/>
                </a:cubicBezTo>
                <a:cubicBezTo>
                  <a:pt x="17744" y="1865"/>
                  <a:pt x="17811" y="1843"/>
                  <a:pt x="17744" y="1820"/>
                </a:cubicBezTo>
                <a:cubicBezTo>
                  <a:pt x="17676" y="1752"/>
                  <a:pt x="17698" y="1707"/>
                  <a:pt x="17698" y="1639"/>
                </a:cubicBezTo>
                <a:cubicBezTo>
                  <a:pt x="17630" y="1639"/>
                  <a:pt x="17608" y="1684"/>
                  <a:pt x="17585" y="1684"/>
                </a:cubicBezTo>
                <a:cubicBezTo>
                  <a:pt x="17574" y="1696"/>
                  <a:pt x="17562" y="1701"/>
                  <a:pt x="17554" y="1701"/>
                </a:cubicBezTo>
                <a:cubicBezTo>
                  <a:pt x="17546" y="1701"/>
                  <a:pt x="17540" y="1696"/>
                  <a:pt x="17540" y="1684"/>
                </a:cubicBezTo>
                <a:cubicBezTo>
                  <a:pt x="17468" y="1641"/>
                  <a:pt x="17396" y="1626"/>
                  <a:pt x="17325" y="1626"/>
                </a:cubicBezTo>
                <a:cubicBezTo>
                  <a:pt x="17283" y="1626"/>
                  <a:pt x="17242" y="1631"/>
                  <a:pt x="17200" y="1639"/>
                </a:cubicBezTo>
                <a:lnTo>
                  <a:pt x="17019" y="1639"/>
                </a:lnTo>
                <a:cubicBezTo>
                  <a:pt x="16974" y="1571"/>
                  <a:pt x="16793" y="1503"/>
                  <a:pt x="16793" y="1368"/>
                </a:cubicBezTo>
                <a:lnTo>
                  <a:pt x="16770" y="1368"/>
                </a:lnTo>
                <a:cubicBezTo>
                  <a:pt x="16730" y="1388"/>
                  <a:pt x="16684" y="1399"/>
                  <a:pt x="16639" y="1399"/>
                </a:cubicBezTo>
                <a:cubicBezTo>
                  <a:pt x="16583" y="1399"/>
                  <a:pt x="16526" y="1382"/>
                  <a:pt x="16476" y="1345"/>
                </a:cubicBezTo>
                <a:cubicBezTo>
                  <a:pt x="16465" y="1322"/>
                  <a:pt x="16454" y="1311"/>
                  <a:pt x="16442" y="1311"/>
                </a:cubicBezTo>
                <a:cubicBezTo>
                  <a:pt x="16431" y="1311"/>
                  <a:pt x="16420" y="1322"/>
                  <a:pt x="16408" y="1345"/>
                </a:cubicBezTo>
                <a:cubicBezTo>
                  <a:pt x="16342" y="1378"/>
                  <a:pt x="16276" y="1399"/>
                  <a:pt x="16201" y="1399"/>
                </a:cubicBezTo>
                <a:cubicBezTo>
                  <a:pt x="16173" y="1399"/>
                  <a:pt x="16144" y="1396"/>
                  <a:pt x="16114" y="1390"/>
                </a:cubicBezTo>
                <a:cubicBezTo>
                  <a:pt x="16114" y="1368"/>
                  <a:pt x="16114" y="1345"/>
                  <a:pt x="16069" y="1345"/>
                </a:cubicBezTo>
                <a:cubicBezTo>
                  <a:pt x="16020" y="1352"/>
                  <a:pt x="15984" y="1357"/>
                  <a:pt x="15955" y="1357"/>
                </a:cubicBezTo>
                <a:cubicBezTo>
                  <a:pt x="15890" y="1357"/>
                  <a:pt x="15860" y="1333"/>
                  <a:pt x="15797" y="1254"/>
                </a:cubicBezTo>
                <a:cubicBezTo>
                  <a:pt x="15775" y="1186"/>
                  <a:pt x="15752" y="1164"/>
                  <a:pt x="15729" y="1119"/>
                </a:cubicBezTo>
                <a:cubicBezTo>
                  <a:pt x="15690" y="1066"/>
                  <a:pt x="15673" y="1044"/>
                  <a:pt x="15648" y="1044"/>
                </a:cubicBezTo>
                <a:cubicBezTo>
                  <a:pt x="15630" y="1044"/>
                  <a:pt x="15608" y="1055"/>
                  <a:pt x="15571" y="1073"/>
                </a:cubicBezTo>
                <a:cubicBezTo>
                  <a:pt x="15548" y="1073"/>
                  <a:pt x="15548" y="1119"/>
                  <a:pt x="15526" y="1119"/>
                </a:cubicBezTo>
                <a:cubicBezTo>
                  <a:pt x="15458" y="1073"/>
                  <a:pt x="15503" y="1005"/>
                  <a:pt x="15435" y="960"/>
                </a:cubicBezTo>
                <a:cubicBezTo>
                  <a:pt x="15390" y="1005"/>
                  <a:pt x="15345" y="1005"/>
                  <a:pt x="15299" y="1028"/>
                </a:cubicBezTo>
                <a:cubicBezTo>
                  <a:pt x="15284" y="1028"/>
                  <a:pt x="15259" y="1038"/>
                  <a:pt x="15237" y="1038"/>
                </a:cubicBezTo>
                <a:cubicBezTo>
                  <a:pt x="15226" y="1038"/>
                  <a:pt x="15216" y="1036"/>
                  <a:pt x="15209" y="1028"/>
                </a:cubicBezTo>
                <a:cubicBezTo>
                  <a:pt x="15118" y="938"/>
                  <a:pt x="14982" y="1005"/>
                  <a:pt x="14892" y="915"/>
                </a:cubicBezTo>
                <a:lnTo>
                  <a:pt x="14847" y="915"/>
                </a:lnTo>
                <a:cubicBezTo>
                  <a:pt x="14833" y="922"/>
                  <a:pt x="14822" y="924"/>
                  <a:pt x="14812" y="924"/>
                </a:cubicBezTo>
                <a:cubicBezTo>
                  <a:pt x="14788" y="924"/>
                  <a:pt x="14772" y="908"/>
                  <a:pt x="14756" y="892"/>
                </a:cubicBezTo>
                <a:cubicBezTo>
                  <a:pt x="14711" y="847"/>
                  <a:pt x="14666" y="824"/>
                  <a:pt x="14620" y="802"/>
                </a:cubicBezTo>
                <a:cubicBezTo>
                  <a:pt x="14552" y="824"/>
                  <a:pt x="14530" y="847"/>
                  <a:pt x="14485" y="892"/>
                </a:cubicBezTo>
                <a:cubicBezTo>
                  <a:pt x="14394" y="892"/>
                  <a:pt x="14303" y="915"/>
                  <a:pt x="14236" y="960"/>
                </a:cubicBezTo>
                <a:cubicBezTo>
                  <a:pt x="14224" y="983"/>
                  <a:pt x="14213" y="994"/>
                  <a:pt x="14204" y="994"/>
                </a:cubicBezTo>
                <a:cubicBezTo>
                  <a:pt x="14196" y="994"/>
                  <a:pt x="14190" y="983"/>
                  <a:pt x="14190" y="960"/>
                </a:cubicBezTo>
                <a:cubicBezTo>
                  <a:pt x="14055" y="847"/>
                  <a:pt x="13919" y="847"/>
                  <a:pt x="13738" y="847"/>
                </a:cubicBezTo>
                <a:cubicBezTo>
                  <a:pt x="13670" y="847"/>
                  <a:pt x="13647" y="847"/>
                  <a:pt x="13647" y="938"/>
                </a:cubicBezTo>
                <a:cubicBezTo>
                  <a:pt x="13647" y="1005"/>
                  <a:pt x="13625" y="1028"/>
                  <a:pt x="13602" y="1051"/>
                </a:cubicBezTo>
                <a:cubicBezTo>
                  <a:pt x="13555" y="1066"/>
                  <a:pt x="13519" y="1093"/>
                  <a:pt x="13471" y="1093"/>
                </a:cubicBezTo>
                <a:cubicBezTo>
                  <a:pt x="13450" y="1093"/>
                  <a:pt x="13426" y="1087"/>
                  <a:pt x="13398" y="1073"/>
                </a:cubicBezTo>
                <a:cubicBezTo>
                  <a:pt x="13380" y="1073"/>
                  <a:pt x="13358" y="1070"/>
                  <a:pt x="13337" y="1070"/>
                </a:cubicBezTo>
                <a:cubicBezTo>
                  <a:pt x="13306" y="1070"/>
                  <a:pt x="13276" y="1078"/>
                  <a:pt x="13262" y="1119"/>
                </a:cubicBezTo>
                <a:cubicBezTo>
                  <a:pt x="13262" y="1126"/>
                  <a:pt x="13257" y="1129"/>
                  <a:pt x="13250" y="1129"/>
                </a:cubicBezTo>
                <a:cubicBezTo>
                  <a:pt x="13235" y="1129"/>
                  <a:pt x="13210" y="1119"/>
                  <a:pt x="13195" y="1119"/>
                </a:cubicBezTo>
                <a:cubicBezTo>
                  <a:pt x="13134" y="1119"/>
                  <a:pt x="13074" y="1110"/>
                  <a:pt x="13015" y="1110"/>
                </a:cubicBezTo>
                <a:cubicBezTo>
                  <a:pt x="12942" y="1110"/>
                  <a:pt x="12873" y="1124"/>
                  <a:pt x="12810" y="1186"/>
                </a:cubicBezTo>
                <a:cubicBezTo>
                  <a:pt x="12787" y="1232"/>
                  <a:pt x="12742" y="1232"/>
                  <a:pt x="12719" y="1232"/>
                </a:cubicBezTo>
                <a:cubicBezTo>
                  <a:pt x="12629" y="1254"/>
                  <a:pt x="12606" y="1300"/>
                  <a:pt x="12606" y="1390"/>
                </a:cubicBezTo>
                <a:cubicBezTo>
                  <a:pt x="12606" y="1458"/>
                  <a:pt x="12606" y="1481"/>
                  <a:pt x="12516" y="1503"/>
                </a:cubicBezTo>
                <a:cubicBezTo>
                  <a:pt x="12493" y="1503"/>
                  <a:pt x="12448" y="1503"/>
                  <a:pt x="12402" y="1526"/>
                </a:cubicBezTo>
                <a:cubicBezTo>
                  <a:pt x="12382" y="1546"/>
                  <a:pt x="12357" y="1557"/>
                  <a:pt x="12332" y="1557"/>
                </a:cubicBezTo>
                <a:cubicBezTo>
                  <a:pt x="12301" y="1557"/>
                  <a:pt x="12269" y="1541"/>
                  <a:pt x="12244" y="1503"/>
                </a:cubicBezTo>
                <a:cubicBezTo>
                  <a:pt x="12176" y="1481"/>
                  <a:pt x="12131" y="1458"/>
                  <a:pt x="12063" y="1390"/>
                </a:cubicBezTo>
                <a:cubicBezTo>
                  <a:pt x="12043" y="1394"/>
                  <a:pt x="12024" y="1396"/>
                  <a:pt x="12007" y="1396"/>
                </a:cubicBezTo>
                <a:cubicBezTo>
                  <a:pt x="11925" y="1396"/>
                  <a:pt x="11866" y="1355"/>
                  <a:pt x="11791" y="1300"/>
                </a:cubicBezTo>
                <a:cubicBezTo>
                  <a:pt x="11737" y="1300"/>
                  <a:pt x="11712" y="1271"/>
                  <a:pt x="11681" y="1271"/>
                </a:cubicBezTo>
                <a:cubicBezTo>
                  <a:pt x="11673" y="1271"/>
                  <a:pt x="11665" y="1272"/>
                  <a:pt x="11656" y="1277"/>
                </a:cubicBezTo>
                <a:cubicBezTo>
                  <a:pt x="11608" y="1261"/>
                  <a:pt x="11582" y="1245"/>
                  <a:pt x="11539" y="1245"/>
                </a:cubicBezTo>
                <a:cubicBezTo>
                  <a:pt x="11522" y="1245"/>
                  <a:pt x="11501" y="1248"/>
                  <a:pt x="11474" y="1254"/>
                </a:cubicBezTo>
                <a:cubicBezTo>
                  <a:pt x="11452" y="1254"/>
                  <a:pt x="11384" y="1232"/>
                  <a:pt x="11361" y="1186"/>
                </a:cubicBezTo>
                <a:cubicBezTo>
                  <a:pt x="11339" y="1164"/>
                  <a:pt x="11316" y="1141"/>
                  <a:pt x="11248" y="1141"/>
                </a:cubicBezTo>
                <a:cubicBezTo>
                  <a:pt x="11158" y="1119"/>
                  <a:pt x="11112" y="1073"/>
                  <a:pt x="11112" y="1005"/>
                </a:cubicBezTo>
                <a:cubicBezTo>
                  <a:pt x="11095" y="954"/>
                  <a:pt x="11066" y="929"/>
                  <a:pt x="11033" y="929"/>
                </a:cubicBezTo>
                <a:cubicBezTo>
                  <a:pt x="11022" y="929"/>
                  <a:pt x="11011" y="932"/>
                  <a:pt x="10999" y="938"/>
                </a:cubicBezTo>
                <a:cubicBezTo>
                  <a:pt x="10975" y="944"/>
                  <a:pt x="10954" y="946"/>
                  <a:pt x="10935" y="946"/>
                </a:cubicBezTo>
                <a:cubicBezTo>
                  <a:pt x="10883" y="946"/>
                  <a:pt x="10845" y="925"/>
                  <a:pt x="10796" y="892"/>
                </a:cubicBezTo>
                <a:cubicBezTo>
                  <a:pt x="10773" y="847"/>
                  <a:pt x="10750" y="847"/>
                  <a:pt x="10682" y="824"/>
                </a:cubicBezTo>
                <a:cubicBezTo>
                  <a:pt x="10547" y="824"/>
                  <a:pt x="10433" y="779"/>
                  <a:pt x="10343" y="666"/>
                </a:cubicBezTo>
                <a:cubicBezTo>
                  <a:pt x="10320" y="621"/>
                  <a:pt x="10298" y="621"/>
                  <a:pt x="10252" y="598"/>
                </a:cubicBezTo>
                <a:lnTo>
                  <a:pt x="10230" y="598"/>
                </a:lnTo>
                <a:cubicBezTo>
                  <a:pt x="10218" y="609"/>
                  <a:pt x="10207" y="615"/>
                  <a:pt x="10199" y="615"/>
                </a:cubicBezTo>
                <a:cubicBezTo>
                  <a:pt x="10190" y="615"/>
                  <a:pt x="10184" y="609"/>
                  <a:pt x="10184" y="598"/>
                </a:cubicBezTo>
                <a:cubicBezTo>
                  <a:pt x="10136" y="566"/>
                  <a:pt x="10100" y="534"/>
                  <a:pt x="10050" y="534"/>
                </a:cubicBezTo>
                <a:cubicBezTo>
                  <a:pt x="10030" y="534"/>
                  <a:pt x="10007" y="540"/>
                  <a:pt x="9981" y="553"/>
                </a:cubicBezTo>
                <a:cubicBezTo>
                  <a:pt x="9913" y="553"/>
                  <a:pt x="9890" y="507"/>
                  <a:pt x="9868" y="485"/>
                </a:cubicBezTo>
                <a:cubicBezTo>
                  <a:pt x="9777" y="440"/>
                  <a:pt x="9664" y="394"/>
                  <a:pt x="9573" y="372"/>
                </a:cubicBezTo>
                <a:cubicBezTo>
                  <a:pt x="9528" y="349"/>
                  <a:pt x="9438" y="349"/>
                  <a:pt x="9392" y="326"/>
                </a:cubicBezTo>
                <a:cubicBezTo>
                  <a:pt x="9302" y="281"/>
                  <a:pt x="9189" y="281"/>
                  <a:pt x="9166" y="259"/>
                </a:cubicBezTo>
                <a:cubicBezTo>
                  <a:pt x="9126" y="232"/>
                  <a:pt x="9094" y="221"/>
                  <a:pt x="9061" y="221"/>
                </a:cubicBezTo>
                <a:cubicBezTo>
                  <a:pt x="9037" y="221"/>
                  <a:pt x="9013" y="227"/>
                  <a:pt x="8985" y="236"/>
                </a:cubicBezTo>
                <a:cubicBezTo>
                  <a:pt x="8940" y="259"/>
                  <a:pt x="8872" y="259"/>
                  <a:pt x="8827" y="259"/>
                </a:cubicBezTo>
                <a:cubicBezTo>
                  <a:pt x="8781" y="259"/>
                  <a:pt x="8623" y="168"/>
                  <a:pt x="8600" y="168"/>
                </a:cubicBezTo>
                <a:cubicBezTo>
                  <a:pt x="8555" y="145"/>
                  <a:pt x="8555" y="145"/>
                  <a:pt x="8532" y="145"/>
                </a:cubicBezTo>
                <a:cubicBezTo>
                  <a:pt x="8487" y="168"/>
                  <a:pt x="8419" y="168"/>
                  <a:pt x="8374" y="213"/>
                </a:cubicBezTo>
                <a:cubicBezTo>
                  <a:pt x="8312" y="251"/>
                  <a:pt x="8236" y="267"/>
                  <a:pt x="8157" y="267"/>
                </a:cubicBezTo>
                <a:cubicBezTo>
                  <a:pt x="8093" y="267"/>
                  <a:pt x="8028" y="256"/>
                  <a:pt x="7967" y="236"/>
                </a:cubicBezTo>
                <a:cubicBezTo>
                  <a:pt x="7917" y="199"/>
                  <a:pt x="7874" y="182"/>
                  <a:pt x="7830" y="182"/>
                </a:cubicBezTo>
                <a:cubicBezTo>
                  <a:pt x="7794" y="182"/>
                  <a:pt x="7758" y="193"/>
                  <a:pt x="7718" y="213"/>
                </a:cubicBezTo>
                <a:cubicBezTo>
                  <a:pt x="7684" y="225"/>
                  <a:pt x="7650" y="230"/>
                  <a:pt x="7616" y="230"/>
                </a:cubicBezTo>
                <a:cubicBezTo>
                  <a:pt x="7582" y="230"/>
                  <a:pt x="7548" y="225"/>
                  <a:pt x="7514" y="213"/>
                </a:cubicBezTo>
                <a:cubicBezTo>
                  <a:pt x="7454" y="213"/>
                  <a:pt x="7413" y="193"/>
                  <a:pt x="7366" y="193"/>
                </a:cubicBezTo>
                <a:cubicBezTo>
                  <a:pt x="7343" y="193"/>
                  <a:pt x="7318" y="198"/>
                  <a:pt x="7288" y="213"/>
                </a:cubicBezTo>
                <a:cubicBezTo>
                  <a:pt x="7265" y="213"/>
                  <a:pt x="7242" y="213"/>
                  <a:pt x="7242" y="168"/>
                </a:cubicBezTo>
                <a:cubicBezTo>
                  <a:pt x="7208" y="145"/>
                  <a:pt x="7180" y="140"/>
                  <a:pt x="7152" y="140"/>
                </a:cubicBezTo>
                <a:cubicBezTo>
                  <a:pt x="7123" y="140"/>
                  <a:pt x="7095" y="145"/>
                  <a:pt x="7061" y="145"/>
                </a:cubicBezTo>
                <a:cubicBezTo>
                  <a:pt x="7016" y="123"/>
                  <a:pt x="6925" y="100"/>
                  <a:pt x="6858" y="100"/>
                </a:cubicBezTo>
                <a:cubicBezTo>
                  <a:pt x="6812" y="100"/>
                  <a:pt x="6744" y="55"/>
                  <a:pt x="6699" y="32"/>
                </a:cubicBezTo>
                <a:cubicBezTo>
                  <a:pt x="6669" y="12"/>
                  <a:pt x="6652" y="1"/>
                  <a:pt x="66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26;p30">
            <a:extLst>
              <a:ext uri="{FF2B5EF4-FFF2-40B4-BE49-F238E27FC236}">
                <a16:creationId xmlns:a16="http://schemas.microsoft.com/office/drawing/2014/main" id="{94E81ED7-2A62-42ED-863F-ABB6DD46EE6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431217" y="1406955"/>
            <a:ext cx="4111943" cy="8474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400" dirty="0">
                <a:latin typeface="Arabic Typesetting" panose="03020402040406030203" pitchFamily="66" charset="-78"/>
                <a:cs typeface="Diwani Simple Outline 2" panose="02010400000000000000" pitchFamily="2" charset="-78"/>
              </a:rPr>
              <a:t>رسم وحدة زخرفية لانهائية </a:t>
            </a:r>
            <a:endParaRPr sz="4400" dirty="0">
              <a:latin typeface="Arabic Typesetting" panose="03020402040406030203" pitchFamily="66" charset="-78"/>
              <a:cs typeface="Diwani Simple Outline 2" panose="02010400000000000000" pitchFamily="2" charset="-78"/>
            </a:endParaRPr>
          </a:p>
        </p:txBody>
      </p:sp>
      <p:sp>
        <p:nvSpPr>
          <p:cNvPr id="10" name="Google Shape;226;p30">
            <a:extLst>
              <a:ext uri="{FF2B5EF4-FFF2-40B4-BE49-F238E27FC236}">
                <a16:creationId xmlns:a16="http://schemas.microsoft.com/office/drawing/2014/main" id="{36AF43A1-DD18-46E0-940D-0592F1ADDD0F}"/>
              </a:ext>
            </a:extLst>
          </p:cNvPr>
          <p:cNvSpPr txBox="1">
            <a:spLocks/>
          </p:cNvSpPr>
          <p:nvPr/>
        </p:nvSpPr>
        <p:spPr>
          <a:xfrm>
            <a:off x="77783" y="1810306"/>
            <a:ext cx="85206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6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DM Serif Display"/>
              <a:buNone/>
              <a:defRPr sz="72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ar-SA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Diwani Simple Outline 2" panose="02010400000000000000" pitchFamily="2" charset="-78"/>
              </a:rPr>
              <a:t>الصف الثاني متوسط</a:t>
            </a:r>
          </a:p>
        </p:txBody>
      </p:sp>
      <p:sp>
        <p:nvSpPr>
          <p:cNvPr id="11" name="Google Shape;226;p30">
            <a:extLst>
              <a:ext uri="{FF2B5EF4-FFF2-40B4-BE49-F238E27FC236}">
                <a16:creationId xmlns:a16="http://schemas.microsoft.com/office/drawing/2014/main" id="{CB10C994-04D2-43EB-9060-127B9A000A0B}"/>
              </a:ext>
            </a:extLst>
          </p:cNvPr>
          <p:cNvSpPr txBox="1">
            <a:spLocks/>
          </p:cNvSpPr>
          <p:nvPr/>
        </p:nvSpPr>
        <p:spPr>
          <a:xfrm>
            <a:off x="2898799" y="2893557"/>
            <a:ext cx="3176777" cy="676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4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Playfair Display Regular"/>
              <a:buNone/>
              <a:defRPr sz="5200" b="0" i="0" u="none" strike="noStrike" cap="none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ar-SA" sz="3600" dirty="0">
                <a:solidFill>
                  <a:schemeClr val="tx1">
                    <a:lumMod val="50000"/>
                  </a:schemeClr>
                </a:solidFill>
                <a:latin typeface="Arabic Typesetting" panose="03020402040406030203" pitchFamily="66" charset="-78"/>
                <a:cs typeface="Diwani Simple Outline 2" panose="02010400000000000000" pitchFamily="2" charset="-78"/>
              </a:rPr>
              <a:t>مجال الرسم</a:t>
            </a:r>
          </a:p>
        </p:txBody>
      </p:sp>
      <p:pic>
        <p:nvPicPr>
          <p:cNvPr id="12" name="صورة 11">
            <a:hlinkClick r:id="rId3"/>
            <a:extLst>
              <a:ext uri="{FF2B5EF4-FFF2-40B4-BE49-F238E27FC236}">
                <a16:creationId xmlns:a16="http://schemas.microsoft.com/office/drawing/2014/main" id="{9CFF255E-B9DA-42B2-B68A-0F4CF0D7D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2" y="4643664"/>
            <a:ext cx="499836" cy="499836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F2C038D-C566-4DB7-9E93-E8447429EA6E}"/>
              </a:ext>
            </a:extLst>
          </p:cNvPr>
          <p:cNvSpPr txBox="1"/>
          <p:nvPr/>
        </p:nvSpPr>
        <p:spPr>
          <a:xfrm>
            <a:off x="311700" y="4643664"/>
            <a:ext cx="12772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قناتي 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1" name="Google Shape;7371;p44"/>
          <p:cNvGrpSpPr/>
          <p:nvPr/>
        </p:nvGrpSpPr>
        <p:grpSpPr>
          <a:xfrm>
            <a:off x="2385060" y="-289560"/>
            <a:ext cx="6681954" cy="3123343"/>
            <a:chOff x="670322" y="-153770"/>
            <a:chExt cx="6285952" cy="3002793"/>
          </a:xfrm>
        </p:grpSpPr>
        <p:grpSp>
          <p:nvGrpSpPr>
            <p:cNvPr id="7372" name="Google Shape;7372;p44"/>
            <p:cNvGrpSpPr/>
            <p:nvPr/>
          </p:nvGrpSpPr>
          <p:grpSpPr>
            <a:xfrm rot="-7308850">
              <a:off x="1034710" y="367759"/>
              <a:ext cx="631499" cy="1360276"/>
              <a:chOff x="5444064" y="-5445"/>
              <a:chExt cx="907840" cy="1955527"/>
            </a:xfrm>
          </p:grpSpPr>
          <p:sp>
            <p:nvSpPr>
              <p:cNvPr id="7373" name="Google Shape;7373;p44"/>
              <p:cNvSpPr/>
              <p:nvPr/>
            </p:nvSpPr>
            <p:spPr>
              <a:xfrm rot="-9425991" flipH="1">
                <a:off x="5469445" y="1121932"/>
                <a:ext cx="197092" cy="53648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1689" extrusionOk="0">
                    <a:moveTo>
                      <a:pt x="3291" y="0"/>
                    </a:moveTo>
                    <a:cubicBezTo>
                      <a:pt x="2598" y="0"/>
                      <a:pt x="1914" y="61"/>
                      <a:pt x="1301" y="255"/>
                    </a:cubicBezTo>
                    <a:cubicBezTo>
                      <a:pt x="367" y="521"/>
                      <a:pt x="0" y="1089"/>
                      <a:pt x="0" y="1689"/>
                    </a:cubicBezTo>
                    <a:cubicBezTo>
                      <a:pt x="0" y="1570"/>
                      <a:pt x="107" y="1450"/>
                      <a:pt x="201" y="1450"/>
                    </a:cubicBezTo>
                    <a:cubicBezTo>
                      <a:pt x="212" y="1450"/>
                      <a:pt x="223" y="1452"/>
                      <a:pt x="234" y="1455"/>
                    </a:cubicBezTo>
                    <a:cubicBezTo>
                      <a:pt x="301" y="1455"/>
                      <a:pt x="367" y="1489"/>
                      <a:pt x="401" y="1489"/>
                    </a:cubicBezTo>
                    <a:cubicBezTo>
                      <a:pt x="534" y="1055"/>
                      <a:pt x="868" y="788"/>
                      <a:pt x="1301" y="655"/>
                    </a:cubicBezTo>
                    <a:cubicBezTo>
                      <a:pt x="1222" y="523"/>
                      <a:pt x="1310" y="349"/>
                      <a:pt x="1450" y="349"/>
                    </a:cubicBezTo>
                    <a:cubicBezTo>
                      <a:pt x="1487" y="349"/>
                      <a:pt x="1527" y="360"/>
                      <a:pt x="1568" y="388"/>
                    </a:cubicBezTo>
                    <a:cubicBezTo>
                      <a:pt x="1668" y="421"/>
                      <a:pt x="1735" y="521"/>
                      <a:pt x="1835" y="555"/>
                    </a:cubicBezTo>
                    <a:cubicBezTo>
                      <a:pt x="2135" y="521"/>
                      <a:pt x="2469" y="455"/>
                      <a:pt x="2702" y="455"/>
                    </a:cubicBezTo>
                    <a:lnTo>
                      <a:pt x="3536" y="455"/>
                    </a:lnTo>
                    <a:cubicBezTo>
                      <a:pt x="3510" y="326"/>
                      <a:pt x="3604" y="178"/>
                      <a:pt x="3724" y="178"/>
                    </a:cubicBezTo>
                    <a:cubicBezTo>
                      <a:pt x="3760" y="178"/>
                      <a:pt x="3798" y="191"/>
                      <a:pt x="3836" y="221"/>
                    </a:cubicBezTo>
                    <a:cubicBezTo>
                      <a:pt x="3970" y="288"/>
                      <a:pt x="4037" y="388"/>
                      <a:pt x="4170" y="455"/>
                    </a:cubicBezTo>
                    <a:lnTo>
                      <a:pt x="6038" y="588"/>
                    </a:lnTo>
                    <a:cubicBezTo>
                      <a:pt x="5905" y="455"/>
                      <a:pt x="6038" y="255"/>
                      <a:pt x="6205" y="255"/>
                    </a:cubicBezTo>
                    <a:lnTo>
                      <a:pt x="6205" y="221"/>
                    </a:lnTo>
                    <a:cubicBezTo>
                      <a:pt x="5971" y="188"/>
                      <a:pt x="5704" y="188"/>
                      <a:pt x="5471" y="121"/>
                    </a:cubicBezTo>
                    <a:cubicBezTo>
                      <a:pt x="4782" y="70"/>
                      <a:pt x="4031" y="0"/>
                      <a:pt x="32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4" name="Google Shape;7374;p44"/>
              <p:cNvSpPr/>
              <p:nvPr/>
            </p:nvSpPr>
            <p:spPr>
              <a:xfrm rot="-9425991" flipH="1">
                <a:off x="5500882" y="1025543"/>
                <a:ext cx="122956" cy="87953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2769" extrusionOk="0">
                    <a:moveTo>
                      <a:pt x="1" y="0"/>
                    </a:moveTo>
                    <a:cubicBezTo>
                      <a:pt x="1" y="734"/>
                      <a:pt x="534" y="1568"/>
                      <a:pt x="1368" y="2001"/>
                    </a:cubicBezTo>
                    <a:cubicBezTo>
                      <a:pt x="2102" y="2368"/>
                      <a:pt x="2869" y="2602"/>
                      <a:pt x="3703" y="2769"/>
                    </a:cubicBezTo>
                    <a:cubicBezTo>
                      <a:pt x="3603" y="2702"/>
                      <a:pt x="3537" y="2535"/>
                      <a:pt x="3703" y="2435"/>
                    </a:cubicBezTo>
                    <a:cubicBezTo>
                      <a:pt x="3770" y="2402"/>
                      <a:pt x="3837" y="2402"/>
                      <a:pt x="3870" y="2368"/>
                    </a:cubicBezTo>
                    <a:cubicBezTo>
                      <a:pt x="3537" y="2335"/>
                      <a:pt x="3203" y="2235"/>
                      <a:pt x="2869" y="2101"/>
                    </a:cubicBezTo>
                    <a:cubicBezTo>
                      <a:pt x="2636" y="2035"/>
                      <a:pt x="2302" y="1935"/>
                      <a:pt x="1935" y="1835"/>
                    </a:cubicBezTo>
                    <a:cubicBezTo>
                      <a:pt x="1802" y="1868"/>
                      <a:pt x="1702" y="1868"/>
                      <a:pt x="1602" y="1901"/>
                    </a:cubicBezTo>
                    <a:cubicBezTo>
                      <a:pt x="1587" y="1904"/>
                      <a:pt x="1572" y="1905"/>
                      <a:pt x="1558" y="1905"/>
                    </a:cubicBezTo>
                    <a:cubicBezTo>
                      <a:pt x="1356" y="1905"/>
                      <a:pt x="1275" y="1692"/>
                      <a:pt x="1368" y="1568"/>
                    </a:cubicBezTo>
                    <a:cubicBezTo>
                      <a:pt x="835" y="1268"/>
                      <a:pt x="368" y="867"/>
                      <a:pt x="368" y="334"/>
                    </a:cubicBezTo>
                    <a:lnTo>
                      <a:pt x="368" y="267"/>
                    </a:lnTo>
                    <a:cubicBezTo>
                      <a:pt x="301" y="267"/>
                      <a:pt x="201" y="233"/>
                      <a:pt x="167" y="233"/>
                    </a:cubicBezTo>
                    <a:cubicBezTo>
                      <a:pt x="34" y="167"/>
                      <a:pt x="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5" name="Google Shape;7375;p44"/>
              <p:cNvSpPr/>
              <p:nvPr/>
            </p:nvSpPr>
            <p:spPr>
              <a:xfrm rot="-9425991" flipH="1">
                <a:off x="5487878" y="1082154"/>
                <a:ext cx="12737" cy="13976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0" extrusionOk="0">
                    <a:moveTo>
                      <a:pt x="217" y="0"/>
                    </a:moveTo>
                    <a:cubicBezTo>
                      <a:pt x="81" y="0"/>
                      <a:pt x="1" y="120"/>
                      <a:pt x="1" y="239"/>
                    </a:cubicBezTo>
                    <a:cubicBezTo>
                      <a:pt x="1" y="306"/>
                      <a:pt x="34" y="406"/>
                      <a:pt x="167" y="406"/>
                    </a:cubicBezTo>
                    <a:cubicBezTo>
                      <a:pt x="234" y="439"/>
                      <a:pt x="334" y="439"/>
                      <a:pt x="368" y="439"/>
                    </a:cubicBezTo>
                    <a:cubicBezTo>
                      <a:pt x="368" y="272"/>
                      <a:pt x="368" y="139"/>
                      <a:pt x="401" y="5"/>
                    </a:cubicBezTo>
                    <a:lnTo>
                      <a:pt x="401" y="5"/>
                    </a:lnTo>
                    <a:cubicBezTo>
                      <a:pt x="379" y="17"/>
                      <a:pt x="360" y="20"/>
                      <a:pt x="344" y="20"/>
                    </a:cubicBezTo>
                    <a:cubicBezTo>
                      <a:pt x="312" y="20"/>
                      <a:pt x="290" y="5"/>
                      <a:pt x="268" y="5"/>
                    </a:cubicBezTo>
                    <a:cubicBezTo>
                      <a:pt x="250" y="2"/>
                      <a:pt x="233" y="0"/>
                      <a:pt x="21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6" name="Google Shape;7376;p44"/>
              <p:cNvSpPr/>
              <p:nvPr/>
            </p:nvSpPr>
            <p:spPr>
              <a:xfrm rot="-9425991" flipH="1">
                <a:off x="5500003" y="1081051"/>
                <a:ext cx="93289" cy="35003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1102" extrusionOk="0">
                    <a:moveTo>
                      <a:pt x="67" y="1"/>
                    </a:moveTo>
                    <a:cubicBezTo>
                      <a:pt x="1" y="134"/>
                      <a:pt x="1" y="268"/>
                      <a:pt x="1" y="434"/>
                    </a:cubicBezTo>
                    <a:cubicBezTo>
                      <a:pt x="835" y="635"/>
                      <a:pt x="1668" y="835"/>
                      <a:pt x="2502" y="1035"/>
                    </a:cubicBezTo>
                    <a:cubicBezTo>
                      <a:pt x="2553" y="984"/>
                      <a:pt x="2604" y="962"/>
                      <a:pt x="2652" y="962"/>
                    </a:cubicBezTo>
                    <a:cubicBezTo>
                      <a:pt x="2728" y="962"/>
                      <a:pt x="2795" y="1019"/>
                      <a:pt x="2836" y="1102"/>
                    </a:cubicBezTo>
                    <a:lnTo>
                      <a:pt x="2936" y="1102"/>
                    </a:lnTo>
                    <a:cubicBezTo>
                      <a:pt x="2936" y="1102"/>
                      <a:pt x="2936" y="1068"/>
                      <a:pt x="2903" y="1068"/>
                    </a:cubicBezTo>
                    <a:cubicBezTo>
                      <a:pt x="2803" y="901"/>
                      <a:pt x="2669" y="735"/>
                      <a:pt x="2536" y="601"/>
                    </a:cubicBezTo>
                    <a:cubicBezTo>
                      <a:pt x="1735" y="434"/>
                      <a:pt x="901" y="234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7" name="Google Shape;7377;p44"/>
              <p:cNvSpPr/>
              <p:nvPr/>
            </p:nvSpPr>
            <p:spPr>
              <a:xfrm rot="-9425991" flipH="1">
                <a:off x="5507147" y="1059568"/>
                <a:ext cx="79504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302" extrusionOk="0">
                    <a:moveTo>
                      <a:pt x="1" y="0"/>
                    </a:moveTo>
                    <a:lnTo>
                      <a:pt x="1" y="34"/>
                    </a:lnTo>
                    <a:cubicBezTo>
                      <a:pt x="67" y="634"/>
                      <a:pt x="468" y="1001"/>
                      <a:pt x="1001" y="1301"/>
                    </a:cubicBezTo>
                    <a:cubicBezTo>
                      <a:pt x="1001" y="1235"/>
                      <a:pt x="1068" y="1235"/>
                      <a:pt x="1135" y="1201"/>
                    </a:cubicBezTo>
                    <a:cubicBezTo>
                      <a:pt x="1635" y="1068"/>
                      <a:pt x="2135" y="968"/>
                      <a:pt x="2502" y="534"/>
                    </a:cubicBezTo>
                    <a:cubicBezTo>
                      <a:pt x="1668" y="401"/>
                      <a:pt x="835" y="20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8" name="Google Shape;7378;p44"/>
              <p:cNvSpPr/>
              <p:nvPr/>
            </p:nvSpPr>
            <p:spPr>
              <a:xfrm rot="-9425991" flipH="1">
                <a:off x="5492302" y="1092581"/>
                <a:ext cx="79504" cy="45612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436" extrusionOk="0">
                    <a:moveTo>
                      <a:pt x="901" y="1"/>
                    </a:moveTo>
                    <a:cubicBezTo>
                      <a:pt x="468" y="134"/>
                      <a:pt x="134" y="401"/>
                      <a:pt x="1" y="835"/>
                    </a:cubicBezTo>
                    <a:cubicBezTo>
                      <a:pt x="835" y="1068"/>
                      <a:pt x="1668" y="1268"/>
                      <a:pt x="2502" y="1435"/>
                    </a:cubicBezTo>
                    <a:cubicBezTo>
                      <a:pt x="2102" y="902"/>
                      <a:pt x="1502" y="468"/>
                      <a:pt x="935" y="101"/>
                    </a:cubicBezTo>
                    <a:cubicBezTo>
                      <a:pt x="935" y="68"/>
                      <a:pt x="935" y="68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9" name="Google Shape;7379;p44"/>
              <p:cNvSpPr/>
              <p:nvPr/>
            </p:nvSpPr>
            <p:spPr>
              <a:xfrm rot="-9425991" flipH="1">
                <a:off x="5507959" y="1134250"/>
                <a:ext cx="18486" cy="965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04" extrusionOk="0">
                    <a:moveTo>
                      <a:pt x="239" y="1"/>
                    </a:moveTo>
                    <a:cubicBezTo>
                      <a:pt x="94" y="1"/>
                      <a:pt x="0" y="196"/>
                      <a:pt x="81" y="304"/>
                    </a:cubicBezTo>
                    <a:lnTo>
                      <a:pt x="582" y="204"/>
                    </a:lnTo>
                    <a:cubicBezTo>
                      <a:pt x="515" y="170"/>
                      <a:pt x="448" y="70"/>
                      <a:pt x="348" y="37"/>
                    </a:cubicBezTo>
                    <a:cubicBezTo>
                      <a:pt x="310" y="12"/>
                      <a:pt x="273" y="1"/>
                      <a:pt x="239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0" name="Google Shape;7380;p44"/>
              <p:cNvSpPr/>
              <p:nvPr/>
            </p:nvSpPr>
            <p:spPr>
              <a:xfrm rot="-9425991" flipH="1">
                <a:off x="5519414" y="1097927"/>
                <a:ext cx="71023" cy="51933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635" extrusionOk="0">
                    <a:moveTo>
                      <a:pt x="534" y="0"/>
                    </a:moveTo>
                    <a:cubicBezTo>
                      <a:pt x="367" y="0"/>
                      <a:pt x="167" y="34"/>
                      <a:pt x="0" y="67"/>
                    </a:cubicBezTo>
                    <a:cubicBezTo>
                      <a:pt x="0" y="134"/>
                      <a:pt x="34" y="134"/>
                      <a:pt x="67" y="167"/>
                    </a:cubicBezTo>
                    <a:cubicBezTo>
                      <a:pt x="667" y="534"/>
                      <a:pt x="1234" y="968"/>
                      <a:pt x="1668" y="1501"/>
                    </a:cubicBezTo>
                    <a:cubicBezTo>
                      <a:pt x="1868" y="1535"/>
                      <a:pt x="2035" y="1568"/>
                      <a:pt x="2235" y="1635"/>
                    </a:cubicBezTo>
                    <a:cubicBezTo>
                      <a:pt x="1768" y="968"/>
                      <a:pt x="1201" y="40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1" name="Google Shape;7381;p44"/>
              <p:cNvSpPr/>
              <p:nvPr/>
            </p:nvSpPr>
            <p:spPr>
              <a:xfrm rot="-9425991" flipH="1">
                <a:off x="5547497" y="1049980"/>
                <a:ext cx="20011" cy="10736"/>
              </a:xfrm>
              <a:custGeom>
                <a:avLst/>
                <a:gdLst/>
                <a:ahLst/>
                <a:cxnLst/>
                <a:rect l="l" t="t" r="r" b="b"/>
                <a:pathLst>
                  <a:path w="630" h="338" extrusionOk="0">
                    <a:moveTo>
                      <a:pt x="62" y="1"/>
                    </a:moveTo>
                    <a:cubicBezTo>
                      <a:pt x="0" y="125"/>
                      <a:pt x="112" y="338"/>
                      <a:pt x="264" y="338"/>
                    </a:cubicBezTo>
                    <a:cubicBezTo>
                      <a:pt x="274" y="338"/>
                      <a:pt x="285" y="337"/>
                      <a:pt x="296" y="334"/>
                    </a:cubicBezTo>
                    <a:cubicBezTo>
                      <a:pt x="396" y="301"/>
                      <a:pt x="496" y="301"/>
                      <a:pt x="629" y="268"/>
                    </a:cubicBezTo>
                    <a:cubicBezTo>
                      <a:pt x="463" y="168"/>
                      <a:pt x="229" y="101"/>
                      <a:pt x="62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2" name="Google Shape;7382;p44"/>
              <p:cNvSpPr/>
              <p:nvPr/>
            </p:nvSpPr>
            <p:spPr>
              <a:xfrm rot="-9425991" flipH="1">
                <a:off x="5542757" y="1060873"/>
                <a:ext cx="60414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935" extrusionOk="0">
                    <a:moveTo>
                      <a:pt x="1501" y="0"/>
                    </a:moveTo>
                    <a:cubicBezTo>
                      <a:pt x="1134" y="367"/>
                      <a:pt x="634" y="501"/>
                      <a:pt x="134" y="601"/>
                    </a:cubicBezTo>
                    <a:cubicBezTo>
                      <a:pt x="100" y="601"/>
                      <a:pt x="67" y="667"/>
                      <a:pt x="0" y="701"/>
                    </a:cubicBezTo>
                    <a:cubicBezTo>
                      <a:pt x="167" y="767"/>
                      <a:pt x="367" y="868"/>
                      <a:pt x="567" y="934"/>
                    </a:cubicBezTo>
                    <a:cubicBezTo>
                      <a:pt x="1001" y="834"/>
                      <a:pt x="1468" y="601"/>
                      <a:pt x="1802" y="234"/>
                    </a:cubicBezTo>
                    <a:cubicBezTo>
                      <a:pt x="1835" y="167"/>
                      <a:pt x="1902" y="67"/>
                      <a:pt x="1835" y="34"/>
                    </a:cubicBezTo>
                    <a:cubicBezTo>
                      <a:pt x="1735" y="0"/>
                      <a:pt x="1635" y="0"/>
                      <a:pt x="1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3" name="Google Shape;7383;p44"/>
              <p:cNvSpPr/>
              <p:nvPr/>
            </p:nvSpPr>
            <p:spPr>
              <a:xfrm rot="-9425991" flipH="1">
                <a:off x="5533585" y="1106244"/>
                <a:ext cx="112347" cy="63590"/>
              </a:xfrm>
              <a:custGeom>
                <a:avLst/>
                <a:gdLst/>
                <a:ahLst/>
                <a:cxnLst/>
                <a:rect l="l" t="t" r="r" b="b"/>
                <a:pathLst>
                  <a:path w="3537" h="2002" extrusionOk="0">
                    <a:moveTo>
                      <a:pt x="1702" y="0"/>
                    </a:moveTo>
                    <a:cubicBezTo>
                      <a:pt x="1402" y="34"/>
                      <a:pt x="1168" y="34"/>
                      <a:pt x="868" y="34"/>
                    </a:cubicBezTo>
                    <a:cubicBezTo>
                      <a:pt x="568" y="34"/>
                      <a:pt x="301" y="67"/>
                      <a:pt x="1" y="134"/>
                    </a:cubicBezTo>
                    <a:cubicBezTo>
                      <a:pt x="668" y="567"/>
                      <a:pt x="1302" y="1068"/>
                      <a:pt x="1702" y="1735"/>
                    </a:cubicBezTo>
                    <a:cubicBezTo>
                      <a:pt x="2303" y="1868"/>
                      <a:pt x="2903" y="1902"/>
                      <a:pt x="3537" y="2002"/>
                    </a:cubicBezTo>
                    <a:cubicBezTo>
                      <a:pt x="3070" y="1301"/>
                      <a:pt x="2503" y="668"/>
                      <a:pt x="1802" y="134"/>
                    </a:cubicBezTo>
                    <a:cubicBezTo>
                      <a:pt x="1736" y="67"/>
                      <a:pt x="1702" y="34"/>
                      <a:pt x="17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4" name="Google Shape;7384;p44"/>
              <p:cNvSpPr/>
              <p:nvPr/>
            </p:nvSpPr>
            <p:spPr>
              <a:xfrm rot="-9425991" flipH="1">
                <a:off x="5561176" y="1059899"/>
                <a:ext cx="108091" cy="46661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469" extrusionOk="0">
                    <a:moveTo>
                      <a:pt x="1268" y="1"/>
                    </a:moveTo>
                    <a:cubicBezTo>
                      <a:pt x="1335" y="67"/>
                      <a:pt x="1335" y="167"/>
                      <a:pt x="1235" y="201"/>
                    </a:cubicBezTo>
                    <a:cubicBezTo>
                      <a:pt x="901" y="568"/>
                      <a:pt x="434" y="801"/>
                      <a:pt x="0" y="935"/>
                    </a:cubicBezTo>
                    <a:cubicBezTo>
                      <a:pt x="334" y="1035"/>
                      <a:pt x="668" y="1168"/>
                      <a:pt x="934" y="1201"/>
                    </a:cubicBezTo>
                    <a:lnTo>
                      <a:pt x="1935" y="1468"/>
                    </a:lnTo>
                    <a:cubicBezTo>
                      <a:pt x="2502" y="1168"/>
                      <a:pt x="2936" y="701"/>
                      <a:pt x="3403" y="301"/>
                    </a:cubicBezTo>
                    <a:cubicBezTo>
                      <a:pt x="2836" y="234"/>
                      <a:pt x="2202" y="167"/>
                      <a:pt x="1602" y="34"/>
                    </a:cubicBezTo>
                    <a:cubicBezTo>
                      <a:pt x="1574" y="48"/>
                      <a:pt x="1541" y="56"/>
                      <a:pt x="1506" y="56"/>
                    </a:cubicBezTo>
                    <a:cubicBezTo>
                      <a:pt x="1458" y="56"/>
                      <a:pt x="1407" y="40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5" name="Google Shape;7385;p44"/>
              <p:cNvSpPr/>
              <p:nvPr/>
            </p:nvSpPr>
            <p:spPr>
              <a:xfrm rot="-9425991" flipH="1">
                <a:off x="5582353" y="1097081"/>
                <a:ext cx="10609" cy="476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50" extrusionOk="0">
                    <a:moveTo>
                      <a:pt x="148" y="1"/>
                    </a:moveTo>
                    <a:cubicBezTo>
                      <a:pt x="96" y="1"/>
                      <a:pt x="42" y="27"/>
                      <a:pt x="0" y="83"/>
                    </a:cubicBezTo>
                    <a:cubicBezTo>
                      <a:pt x="134" y="116"/>
                      <a:pt x="234" y="116"/>
                      <a:pt x="334" y="150"/>
                    </a:cubicBezTo>
                    <a:cubicBezTo>
                      <a:pt x="295" y="52"/>
                      <a:pt x="222" y="1"/>
                      <a:pt x="14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6" name="Google Shape;7386;p44"/>
              <p:cNvSpPr/>
              <p:nvPr/>
            </p:nvSpPr>
            <p:spPr>
              <a:xfrm rot="-9425991" flipH="1">
                <a:off x="5581805" y="1099145"/>
                <a:ext cx="24394" cy="1696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3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0" y="134"/>
                      <a:pt x="200" y="300"/>
                      <a:pt x="334" y="467"/>
                    </a:cubicBezTo>
                    <a:cubicBezTo>
                      <a:pt x="334" y="467"/>
                      <a:pt x="334" y="501"/>
                      <a:pt x="367" y="501"/>
                    </a:cubicBezTo>
                    <a:cubicBezTo>
                      <a:pt x="434" y="501"/>
                      <a:pt x="534" y="534"/>
                      <a:pt x="601" y="534"/>
                    </a:cubicBezTo>
                    <a:cubicBezTo>
                      <a:pt x="701" y="501"/>
                      <a:pt x="767" y="367"/>
                      <a:pt x="701" y="234"/>
                    </a:cubicBezTo>
                    <a:cubicBezTo>
                      <a:pt x="667" y="200"/>
                      <a:pt x="667" y="167"/>
                      <a:pt x="601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7" name="Google Shape;7387;p44"/>
              <p:cNvSpPr/>
              <p:nvPr/>
            </p:nvSpPr>
            <p:spPr>
              <a:xfrm rot="-9425991" flipH="1">
                <a:off x="5480670" y="1189004"/>
                <a:ext cx="265987" cy="31048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9775" extrusionOk="0">
                    <a:moveTo>
                      <a:pt x="668" y="1"/>
                    </a:moveTo>
                    <a:cubicBezTo>
                      <a:pt x="1" y="2603"/>
                      <a:pt x="2102" y="5605"/>
                      <a:pt x="3903" y="7239"/>
                    </a:cubicBezTo>
                    <a:cubicBezTo>
                      <a:pt x="5238" y="8440"/>
                      <a:pt x="6705" y="9241"/>
                      <a:pt x="8240" y="9775"/>
                    </a:cubicBezTo>
                    <a:cubicBezTo>
                      <a:pt x="8173" y="9641"/>
                      <a:pt x="8206" y="9441"/>
                      <a:pt x="8373" y="9441"/>
                    </a:cubicBezTo>
                    <a:cubicBezTo>
                      <a:pt x="7673" y="9207"/>
                      <a:pt x="6939" y="8907"/>
                      <a:pt x="6272" y="8540"/>
                    </a:cubicBezTo>
                    <a:cubicBezTo>
                      <a:pt x="6105" y="8540"/>
                      <a:pt x="6005" y="8507"/>
                      <a:pt x="5838" y="8440"/>
                    </a:cubicBezTo>
                    <a:cubicBezTo>
                      <a:pt x="5671" y="8407"/>
                      <a:pt x="5671" y="8273"/>
                      <a:pt x="5705" y="8173"/>
                    </a:cubicBezTo>
                    <a:cubicBezTo>
                      <a:pt x="5338" y="7907"/>
                      <a:pt x="5004" y="7673"/>
                      <a:pt x="4671" y="7373"/>
                    </a:cubicBezTo>
                    <a:cubicBezTo>
                      <a:pt x="4570" y="7273"/>
                      <a:pt x="4504" y="7206"/>
                      <a:pt x="4404" y="7173"/>
                    </a:cubicBezTo>
                    <a:cubicBezTo>
                      <a:pt x="4337" y="7173"/>
                      <a:pt x="4204" y="7206"/>
                      <a:pt x="4103" y="7206"/>
                    </a:cubicBezTo>
                    <a:cubicBezTo>
                      <a:pt x="4094" y="7207"/>
                      <a:pt x="4085" y="7208"/>
                      <a:pt x="4076" y="7208"/>
                    </a:cubicBezTo>
                    <a:cubicBezTo>
                      <a:pt x="3860" y="7208"/>
                      <a:pt x="3747" y="6836"/>
                      <a:pt x="4003" y="6772"/>
                    </a:cubicBezTo>
                    <a:cubicBezTo>
                      <a:pt x="3503" y="6272"/>
                      <a:pt x="3003" y="5772"/>
                      <a:pt x="2569" y="5205"/>
                    </a:cubicBezTo>
                    <a:cubicBezTo>
                      <a:pt x="2436" y="5205"/>
                      <a:pt x="2369" y="5171"/>
                      <a:pt x="2235" y="5171"/>
                    </a:cubicBezTo>
                    <a:cubicBezTo>
                      <a:pt x="1969" y="5105"/>
                      <a:pt x="2069" y="4838"/>
                      <a:pt x="2235" y="4738"/>
                    </a:cubicBezTo>
                    <a:cubicBezTo>
                      <a:pt x="2035" y="4404"/>
                      <a:pt x="1835" y="4070"/>
                      <a:pt x="1668" y="3704"/>
                    </a:cubicBezTo>
                    <a:lnTo>
                      <a:pt x="1502" y="3704"/>
                    </a:lnTo>
                    <a:cubicBezTo>
                      <a:pt x="1235" y="3670"/>
                      <a:pt x="1235" y="3270"/>
                      <a:pt x="1502" y="3270"/>
                    </a:cubicBezTo>
                    <a:cubicBezTo>
                      <a:pt x="1402" y="3103"/>
                      <a:pt x="1368" y="3003"/>
                      <a:pt x="1335" y="2836"/>
                    </a:cubicBezTo>
                    <a:cubicBezTo>
                      <a:pt x="1201" y="2503"/>
                      <a:pt x="1101" y="2102"/>
                      <a:pt x="1035" y="1702"/>
                    </a:cubicBezTo>
                    <a:lnTo>
                      <a:pt x="834" y="1702"/>
                    </a:lnTo>
                    <a:cubicBezTo>
                      <a:pt x="568" y="1702"/>
                      <a:pt x="568" y="1268"/>
                      <a:pt x="834" y="1268"/>
                    </a:cubicBezTo>
                    <a:lnTo>
                      <a:pt x="1001" y="1268"/>
                    </a:lnTo>
                    <a:cubicBezTo>
                      <a:pt x="935" y="935"/>
                      <a:pt x="935" y="668"/>
                      <a:pt x="1001" y="368"/>
                    </a:cubicBezTo>
                    <a:cubicBezTo>
                      <a:pt x="868" y="268"/>
                      <a:pt x="734" y="101"/>
                      <a:pt x="668" y="1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8" name="Google Shape;7388;p44"/>
              <p:cNvSpPr/>
              <p:nvPr/>
            </p:nvSpPr>
            <p:spPr>
              <a:xfrm rot="-9425991" flipH="1">
                <a:off x="5444064" y="1442900"/>
                <a:ext cx="6384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4" extrusionOk="0">
                    <a:moveTo>
                      <a:pt x="200" y="0"/>
                    </a:moveTo>
                    <a:cubicBezTo>
                      <a:pt x="67" y="34"/>
                      <a:pt x="0" y="200"/>
                      <a:pt x="67" y="334"/>
                    </a:cubicBezTo>
                    <a:cubicBezTo>
                      <a:pt x="134" y="200"/>
                      <a:pt x="167" y="100"/>
                      <a:pt x="20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9" name="Google Shape;7389;p44"/>
              <p:cNvSpPr/>
              <p:nvPr/>
            </p:nvSpPr>
            <p:spPr>
              <a:xfrm rot="-9425991" flipH="1">
                <a:off x="5449850" y="1433696"/>
                <a:ext cx="13817" cy="2483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782" extrusionOk="0">
                    <a:moveTo>
                      <a:pt x="182" y="1"/>
                    </a:moveTo>
                    <a:cubicBezTo>
                      <a:pt x="151" y="1"/>
                      <a:pt x="112" y="17"/>
                      <a:pt x="67" y="47"/>
                    </a:cubicBezTo>
                    <a:cubicBezTo>
                      <a:pt x="34" y="147"/>
                      <a:pt x="1" y="247"/>
                      <a:pt x="1" y="381"/>
                    </a:cubicBezTo>
                    <a:cubicBezTo>
                      <a:pt x="101" y="481"/>
                      <a:pt x="234" y="648"/>
                      <a:pt x="334" y="781"/>
                    </a:cubicBezTo>
                    <a:cubicBezTo>
                      <a:pt x="334" y="614"/>
                      <a:pt x="368" y="448"/>
                      <a:pt x="434" y="281"/>
                    </a:cubicBezTo>
                    <a:cubicBezTo>
                      <a:pt x="401" y="181"/>
                      <a:pt x="334" y="147"/>
                      <a:pt x="268" y="81"/>
                    </a:cubicBezTo>
                    <a:cubicBezTo>
                      <a:pt x="249" y="26"/>
                      <a:pt x="221" y="1"/>
                      <a:pt x="182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0" name="Google Shape;7390;p44"/>
              <p:cNvSpPr/>
              <p:nvPr/>
            </p:nvSpPr>
            <p:spPr>
              <a:xfrm rot="-9425991" flipH="1">
                <a:off x="5595597" y="1099159"/>
                <a:ext cx="7464" cy="257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81" extrusionOk="0">
                    <a:moveTo>
                      <a:pt x="1" y="1"/>
                    </a:moveTo>
                    <a:cubicBezTo>
                      <a:pt x="37" y="56"/>
                      <a:pt x="84" y="80"/>
                      <a:pt x="130" y="80"/>
                    </a:cubicBezTo>
                    <a:cubicBezTo>
                      <a:pt x="167" y="80"/>
                      <a:pt x="204" y="64"/>
                      <a:pt x="234" y="34"/>
                    </a:cubicBezTo>
                    <a:cubicBezTo>
                      <a:pt x="167" y="34"/>
                      <a:pt x="67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1" name="Google Shape;7391;p44"/>
              <p:cNvSpPr/>
              <p:nvPr/>
            </p:nvSpPr>
            <p:spPr>
              <a:xfrm rot="-9425991" flipH="1">
                <a:off x="5456366" y="1395073"/>
                <a:ext cx="222535" cy="124449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3918" extrusionOk="0">
                    <a:moveTo>
                      <a:pt x="805" y="1"/>
                    </a:moveTo>
                    <a:cubicBezTo>
                      <a:pt x="453" y="1"/>
                      <a:pt x="151" y="131"/>
                      <a:pt x="0" y="515"/>
                    </a:cubicBezTo>
                    <a:cubicBezTo>
                      <a:pt x="34" y="515"/>
                      <a:pt x="134" y="515"/>
                      <a:pt x="201" y="615"/>
                    </a:cubicBezTo>
                    <a:cubicBezTo>
                      <a:pt x="267" y="681"/>
                      <a:pt x="334" y="748"/>
                      <a:pt x="367" y="815"/>
                    </a:cubicBezTo>
                    <a:cubicBezTo>
                      <a:pt x="464" y="574"/>
                      <a:pt x="682" y="472"/>
                      <a:pt x="985" y="472"/>
                    </a:cubicBezTo>
                    <a:cubicBezTo>
                      <a:pt x="1101" y="472"/>
                      <a:pt x="1229" y="487"/>
                      <a:pt x="1368" y="515"/>
                    </a:cubicBezTo>
                    <a:cubicBezTo>
                      <a:pt x="1403" y="427"/>
                      <a:pt x="1492" y="377"/>
                      <a:pt x="1584" y="377"/>
                    </a:cubicBezTo>
                    <a:cubicBezTo>
                      <a:pt x="1668" y="377"/>
                      <a:pt x="1754" y="419"/>
                      <a:pt x="1802" y="515"/>
                    </a:cubicBezTo>
                    <a:cubicBezTo>
                      <a:pt x="1802" y="581"/>
                      <a:pt x="1835" y="615"/>
                      <a:pt x="1835" y="648"/>
                    </a:cubicBezTo>
                    <a:cubicBezTo>
                      <a:pt x="2202" y="781"/>
                      <a:pt x="2602" y="948"/>
                      <a:pt x="2969" y="1148"/>
                    </a:cubicBezTo>
                    <a:cubicBezTo>
                      <a:pt x="2998" y="1091"/>
                      <a:pt x="3064" y="1058"/>
                      <a:pt x="3129" y="1058"/>
                    </a:cubicBezTo>
                    <a:cubicBezTo>
                      <a:pt x="3216" y="1058"/>
                      <a:pt x="3303" y="1115"/>
                      <a:pt x="3303" y="1248"/>
                    </a:cubicBezTo>
                    <a:cubicBezTo>
                      <a:pt x="3303" y="1282"/>
                      <a:pt x="3303" y="1315"/>
                      <a:pt x="3336" y="1349"/>
                    </a:cubicBezTo>
                    <a:cubicBezTo>
                      <a:pt x="3803" y="1615"/>
                      <a:pt x="4170" y="1849"/>
                      <a:pt x="4337" y="1982"/>
                    </a:cubicBezTo>
                    <a:lnTo>
                      <a:pt x="4704" y="2249"/>
                    </a:lnTo>
                    <a:cubicBezTo>
                      <a:pt x="4751" y="2186"/>
                      <a:pt x="4828" y="2153"/>
                      <a:pt x="4900" y="2153"/>
                    </a:cubicBezTo>
                    <a:cubicBezTo>
                      <a:pt x="4980" y="2153"/>
                      <a:pt x="5053" y="2194"/>
                      <a:pt x="5071" y="2283"/>
                    </a:cubicBezTo>
                    <a:cubicBezTo>
                      <a:pt x="5137" y="2349"/>
                      <a:pt x="5171" y="2483"/>
                      <a:pt x="5204" y="2583"/>
                    </a:cubicBezTo>
                    <a:cubicBezTo>
                      <a:pt x="5771" y="2983"/>
                      <a:pt x="6305" y="3417"/>
                      <a:pt x="6805" y="3917"/>
                    </a:cubicBezTo>
                    <a:cubicBezTo>
                      <a:pt x="6805" y="3850"/>
                      <a:pt x="6739" y="3817"/>
                      <a:pt x="6739" y="3817"/>
                    </a:cubicBezTo>
                    <a:cubicBezTo>
                      <a:pt x="6711" y="3680"/>
                      <a:pt x="6818" y="3566"/>
                      <a:pt x="6931" y="3566"/>
                    </a:cubicBezTo>
                    <a:cubicBezTo>
                      <a:pt x="6956" y="3566"/>
                      <a:pt x="6981" y="3571"/>
                      <a:pt x="7005" y="3583"/>
                    </a:cubicBezTo>
                    <a:cubicBezTo>
                      <a:pt x="6839" y="3417"/>
                      <a:pt x="6638" y="3250"/>
                      <a:pt x="6472" y="3083"/>
                    </a:cubicBezTo>
                    <a:cubicBezTo>
                      <a:pt x="5204" y="2016"/>
                      <a:pt x="3870" y="1015"/>
                      <a:pt x="2335" y="448"/>
                    </a:cubicBezTo>
                    <a:cubicBezTo>
                      <a:pt x="1922" y="271"/>
                      <a:pt x="1312" y="1"/>
                      <a:pt x="805" y="1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2" name="Google Shape;7392;p44"/>
              <p:cNvSpPr/>
              <p:nvPr/>
            </p:nvSpPr>
            <p:spPr>
              <a:xfrm rot="-9425991" flipH="1">
                <a:off x="5465726" y="1394108"/>
                <a:ext cx="14865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1" extrusionOk="0">
                    <a:moveTo>
                      <a:pt x="267" y="0"/>
                    </a:moveTo>
                    <a:cubicBezTo>
                      <a:pt x="1" y="0"/>
                      <a:pt x="1" y="400"/>
                      <a:pt x="267" y="400"/>
                    </a:cubicBezTo>
                    <a:lnTo>
                      <a:pt x="468" y="400"/>
                    </a:lnTo>
                    <a:cubicBezTo>
                      <a:pt x="434" y="267"/>
                      <a:pt x="434" y="100"/>
                      <a:pt x="4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3" name="Google Shape;7393;p44"/>
              <p:cNvSpPr/>
              <p:nvPr/>
            </p:nvSpPr>
            <p:spPr>
              <a:xfrm rot="-9425991" flipH="1">
                <a:off x="5572556" y="1168921"/>
                <a:ext cx="20964" cy="883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278" extrusionOk="0">
                    <a:moveTo>
                      <a:pt x="214" y="1"/>
                    </a:moveTo>
                    <a:cubicBezTo>
                      <a:pt x="94" y="1"/>
                      <a:pt x="0" y="149"/>
                      <a:pt x="26" y="278"/>
                    </a:cubicBezTo>
                    <a:lnTo>
                      <a:pt x="660" y="278"/>
                    </a:lnTo>
                    <a:cubicBezTo>
                      <a:pt x="527" y="211"/>
                      <a:pt x="393" y="111"/>
                      <a:pt x="326" y="44"/>
                    </a:cubicBezTo>
                    <a:cubicBezTo>
                      <a:pt x="288" y="14"/>
                      <a:pt x="250" y="1"/>
                      <a:pt x="21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4" name="Google Shape;7394;p44"/>
              <p:cNvSpPr/>
              <p:nvPr/>
            </p:nvSpPr>
            <p:spPr>
              <a:xfrm rot="-9425991" flipH="1">
                <a:off x="5599323" y="1105799"/>
                <a:ext cx="63590" cy="21218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67"/>
                      <a:pt x="100" y="134"/>
                    </a:cubicBezTo>
                    <a:cubicBezTo>
                      <a:pt x="167" y="234"/>
                      <a:pt x="100" y="368"/>
                      <a:pt x="0" y="401"/>
                    </a:cubicBezTo>
                    <a:cubicBezTo>
                      <a:pt x="601" y="534"/>
                      <a:pt x="1201" y="568"/>
                      <a:pt x="1801" y="668"/>
                    </a:cubicBezTo>
                    <a:lnTo>
                      <a:pt x="2002" y="468"/>
                    </a:lnTo>
                    <a:cubicBezTo>
                      <a:pt x="1968" y="468"/>
                      <a:pt x="1968" y="401"/>
                      <a:pt x="1935" y="368"/>
                    </a:cubicBezTo>
                    <a:cubicBezTo>
                      <a:pt x="1868" y="334"/>
                      <a:pt x="1835" y="301"/>
                      <a:pt x="1835" y="201"/>
                    </a:cubicBezTo>
                    <a:cubicBezTo>
                      <a:pt x="1201" y="167"/>
                      <a:pt x="634" y="6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5" name="Google Shape;7395;p44"/>
              <p:cNvSpPr/>
              <p:nvPr/>
            </p:nvSpPr>
            <p:spPr>
              <a:xfrm rot="-9425991" flipH="1">
                <a:off x="5585711" y="1116848"/>
                <a:ext cx="74199" cy="65719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069" extrusionOk="0">
                    <a:moveTo>
                      <a:pt x="0" y="1"/>
                    </a:moveTo>
                    <a:cubicBezTo>
                      <a:pt x="0" y="34"/>
                      <a:pt x="34" y="101"/>
                      <a:pt x="100" y="134"/>
                    </a:cubicBezTo>
                    <a:cubicBezTo>
                      <a:pt x="801" y="635"/>
                      <a:pt x="1368" y="1268"/>
                      <a:pt x="1835" y="2002"/>
                    </a:cubicBezTo>
                    <a:cubicBezTo>
                      <a:pt x="2002" y="2002"/>
                      <a:pt x="2168" y="2069"/>
                      <a:pt x="2335" y="2069"/>
                    </a:cubicBezTo>
                    <a:cubicBezTo>
                      <a:pt x="2335" y="2002"/>
                      <a:pt x="2335" y="1969"/>
                      <a:pt x="2302" y="1935"/>
                    </a:cubicBezTo>
                    <a:cubicBezTo>
                      <a:pt x="1835" y="1168"/>
                      <a:pt x="1234" y="534"/>
                      <a:pt x="6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6" name="Google Shape;7396;p44"/>
              <p:cNvSpPr/>
              <p:nvPr/>
            </p:nvSpPr>
            <p:spPr>
              <a:xfrm rot="-9425991" flipH="1">
                <a:off x="5467677" y="1412362"/>
                <a:ext cx="28651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902" h="935" extrusionOk="0">
                    <a:moveTo>
                      <a:pt x="67" y="0"/>
                    </a:moveTo>
                    <a:cubicBezTo>
                      <a:pt x="1" y="300"/>
                      <a:pt x="1" y="634"/>
                      <a:pt x="67" y="934"/>
                    </a:cubicBezTo>
                    <a:lnTo>
                      <a:pt x="901" y="934"/>
                    </a:lnTo>
                    <a:cubicBezTo>
                      <a:pt x="601" y="634"/>
                      <a:pt x="301" y="300"/>
                      <a:pt x="67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7" name="Google Shape;7397;p44"/>
              <p:cNvSpPr/>
              <p:nvPr/>
            </p:nvSpPr>
            <p:spPr>
              <a:xfrm rot="-9425991" flipH="1">
                <a:off x="5477506" y="1404008"/>
                <a:ext cx="38180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401" extrusionOk="0">
                    <a:moveTo>
                      <a:pt x="0" y="0"/>
                    </a:moveTo>
                    <a:cubicBezTo>
                      <a:pt x="0" y="100"/>
                      <a:pt x="34" y="267"/>
                      <a:pt x="34" y="400"/>
                    </a:cubicBezTo>
                    <a:lnTo>
                      <a:pt x="1201" y="400"/>
                    </a:lnTo>
                    <a:cubicBezTo>
                      <a:pt x="1068" y="267"/>
                      <a:pt x="934" y="167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8" name="Google Shape;7398;p44"/>
              <p:cNvSpPr/>
              <p:nvPr/>
            </p:nvSpPr>
            <p:spPr>
              <a:xfrm rot="-9425991" flipH="1">
                <a:off x="5466166" y="1414417"/>
                <a:ext cx="38180" cy="45612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436" extrusionOk="0">
                    <a:moveTo>
                      <a:pt x="100" y="1"/>
                    </a:moveTo>
                    <a:lnTo>
                      <a:pt x="0" y="501"/>
                    </a:lnTo>
                    <a:cubicBezTo>
                      <a:pt x="234" y="835"/>
                      <a:pt x="534" y="1135"/>
                      <a:pt x="834" y="1435"/>
                    </a:cubicBezTo>
                    <a:lnTo>
                      <a:pt x="1201" y="1435"/>
                    </a:lnTo>
                    <a:lnTo>
                      <a:pt x="1201" y="1268"/>
                    </a:lnTo>
                    <a:cubicBezTo>
                      <a:pt x="834" y="835"/>
                      <a:pt x="434" y="434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9" name="Google Shape;7399;p44"/>
              <p:cNvSpPr/>
              <p:nvPr/>
            </p:nvSpPr>
            <p:spPr>
              <a:xfrm rot="-9425991" flipH="1">
                <a:off x="5621648" y="1051736"/>
                <a:ext cx="30747" cy="1699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35" extrusionOk="0">
                    <a:moveTo>
                      <a:pt x="334" y="1"/>
                    </a:moveTo>
                    <a:cubicBezTo>
                      <a:pt x="300" y="101"/>
                      <a:pt x="267" y="101"/>
                      <a:pt x="167" y="134"/>
                    </a:cubicBezTo>
                    <a:cubicBezTo>
                      <a:pt x="0" y="234"/>
                      <a:pt x="34" y="401"/>
                      <a:pt x="167" y="468"/>
                    </a:cubicBezTo>
                    <a:cubicBezTo>
                      <a:pt x="200" y="468"/>
                      <a:pt x="300" y="534"/>
                      <a:pt x="334" y="534"/>
                    </a:cubicBezTo>
                    <a:cubicBezTo>
                      <a:pt x="334" y="534"/>
                      <a:pt x="367" y="534"/>
                      <a:pt x="367" y="468"/>
                    </a:cubicBezTo>
                    <a:cubicBezTo>
                      <a:pt x="601" y="401"/>
                      <a:pt x="767" y="267"/>
                      <a:pt x="968" y="134"/>
                    </a:cubicBez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0" name="Google Shape;7400;p44"/>
              <p:cNvSpPr/>
              <p:nvPr/>
            </p:nvSpPr>
            <p:spPr>
              <a:xfrm rot="-9425991" flipH="1">
                <a:off x="5489277" y="1363772"/>
                <a:ext cx="79504" cy="51234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613" extrusionOk="0">
                    <a:moveTo>
                      <a:pt x="1" y="0"/>
                    </a:moveTo>
                    <a:cubicBezTo>
                      <a:pt x="67" y="434"/>
                      <a:pt x="167" y="801"/>
                      <a:pt x="301" y="1135"/>
                    </a:cubicBezTo>
                    <a:cubicBezTo>
                      <a:pt x="334" y="1301"/>
                      <a:pt x="401" y="1435"/>
                      <a:pt x="468" y="1602"/>
                    </a:cubicBezTo>
                    <a:cubicBezTo>
                      <a:pt x="545" y="1609"/>
                      <a:pt x="622" y="1612"/>
                      <a:pt x="698" y="1612"/>
                    </a:cubicBezTo>
                    <a:cubicBezTo>
                      <a:pt x="1315" y="1612"/>
                      <a:pt x="1909" y="1398"/>
                      <a:pt x="2502" y="1368"/>
                    </a:cubicBezTo>
                    <a:cubicBezTo>
                      <a:pt x="2035" y="934"/>
                      <a:pt x="1635" y="467"/>
                      <a:pt x="11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1" name="Google Shape;7401;p44"/>
              <p:cNvSpPr/>
              <p:nvPr/>
            </p:nvSpPr>
            <p:spPr>
              <a:xfrm rot="-9425991" flipH="1">
                <a:off x="5630393" y="1049428"/>
                <a:ext cx="5336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8" extrusionOk="0">
                    <a:moveTo>
                      <a:pt x="1" y="1"/>
                    </a:moveTo>
                    <a:cubicBezTo>
                      <a:pt x="34" y="67"/>
                      <a:pt x="134" y="67"/>
                      <a:pt x="168" y="67"/>
                    </a:cubicBezTo>
                    <a:cubicBezTo>
                      <a:pt x="134" y="67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2" name="Google Shape;7402;p44"/>
              <p:cNvSpPr/>
              <p:nvPr/>
            </p:nvSpPr>
            <p:spPr>
              <a:xfrm rot="-9425991" flipH="1">
                <a:off x="5627944" y="1081351"/>
                <a:ext cx="215134" cy="19662"/>
              </a:xfrm>
              <a:custGeom>
                <a:avLst/>
                <a:gdLst/>
                <a:ahLst/>
                <a:cxnLst/>
                <a:rect l="l" t="t" r="r" b="b"/>
                <a:pathLst>
                  <a:path w="6773" h="619" extrusionOk="0">
                    <a:moveTo>
                      <a:pt x="635" y="0"/>
                    </a:moveTo>
                    <a:cubicBezTo>
                      <a:pt x="468" y="34"/>
                      <a:pt x="268" y="134"/>
                      <a:pt x="34" y="267"/>
                    </a:cubicBezTo>
                    <a:cubicBezTo>
                      <a:pt x="34" y="267"/>
                      <a:pt x="1" y="267"/>
                      <a:pt x="1" y="301"/>
                    </a:cubicBezTo>
                    <a:cubicBezTo>
                      <a:pt x="1174" y="532"/>
                      <a:pt x="2414" y="618"/>
                      <a:pt x="3625" y="618"/>
                    </a:cubicBezTo>
                    <a:cubicBezTo>
                      <a:pt x="4513" y="618"/>
                      <a:pt x="5386" y="571"/>
                      <a:pt x="6205" y="501"/>
                    </a:cubicBezTo>
                    <a:cubicBezTo>
                      <a:pt x="6372" y="501"/>
                      <a:pt x="6572" y="467"/>
                      <a:pt x="6772" y="467"/>
                    </a:cubicBezTo>
                    <a:lnTo>
                      <a:pt x="6772" y="434"/>
                    </a:lnTo>
                    <a:cubicBezTo>
                      <a:pt x="6639" y="434"/>
                      <a:pt x="6505" y="267"/>
                      <a:pt x="6539" y="134"/>
                    </a:cubicBezTo>
                    <a:lnTo>
                      <a:pt x="6539" y="134"/>
                    </a:lnTo>
                    <a:cubicBezTo>
                      <a:pt x="5605" y="201"/>
                      <a:pt x="4671" y="201"/>
                      <a:pt x="3837" y="201"/>
                    </a:cubicBezTo>
                    <a:cubicBezTo>
                      <a:pt x="3640" y="342"/>
                      <a:pt x="3371" y="483"/>
                      <a:pt x="3111" y="483"/>
                    </a:cubicBezTo>
                    <a:cubicBezTo>
                      <a:pt x="3063" y="483"/>
                      <a:pt x="3016" y="478"/>
                      <a:pt x="2970" y="467"/>
                    </a:cubicBezTo>
                    <a:cubicBezTo>
                      <a:pt x="2836" y="434"/>
                      <a:pt x="2803" y="301"/>
                      <a:pt x="2836" y="201"/>
                    </a:cubicBezTo>
                    <a:cubicBezTo>
                      <a:pt x="2069" y="167"/>
                      <a:pt x="1335" y="134"/>
                      <a:pt x="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3" name="Google Shape;7403;p44"/>
              <p:cNvSpPr/>
              <p:nvPr/>
            </p:nvSpPr>
            <p:spPr>
              <a:xfrm rot="-9425991" flipH="1">
                <a:off x="5510016" y="1343599"/>
                <a:ext cx="13817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68" y="1"/>
                    </a:moveTo>
                    <a:cubicBezTo>
                      <a:pt x="1" y="1"/>
                      <a:pt x="1" y="368"/>
                      <a:pt x="268" y="401"/>
                    </a:cubicBezTo>
                    <a:lnTo>
                      <a:pt x="434" y="401"/>
                    </a:lnTo>
                    <a:cubicBezTo>
                      <a:pt x="368" y="267"/>
                      <a:pt x="301" y="101"/>
                      <a:pt x="26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4" name="Google Shape;7404;p44"/>
              <p:cNvSpPr/>
              <p:nvPr/>
            </p:nvSpPr>
            <p:spPr>
              <a:xfrm rot="-9425991" flipH="1">
                <a:off x="5621228" y="1071061"/>
                <a:ext cx="63622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302" extrusionOk="0">
                    <a:moveTo>
                      <a:pt x="1468" y="1"/>
                    </a:moveTo>
                    <a:cubicBezTo>
                      <a:pt x="1035" y="401"/>
                      <a:pt x="601" y="868"/>
                      <a:pt x="1" y="1168"/>
                    </a:cubicBezTo>
                    <a:lnTo>
                      <a:pt x="635" y="1302"/>
                    </a:lnTo>
                    <a:cubicBezTo>
                      <a:pt x="1135" y="968"/>
                      <a:pt x="1535" y="501"/>
                      <a:pt x="1969" y="68"/>
                    </a:cubicBezTo>
                    <a:lnTo>
                      <a:pt x="2002" y="34"/>
                    </a:lnTo>
                    <a:cubicBezTo>
                      <a:pt x="1835" y="34"/>
                      <a:pt x="1635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5" name="Google Shape;7405;p44"/>
              <p:cNvSpPr/>
              <p:nvPr/>
            </p:nvSpPr>
            <p:spPr>
              <a:xfrm rot="-9425991" flipH="1">
                <a:off x="5513602" y="1359284"/>
                <a:ext cx="79504" cy="21282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670" extrusionOk="0">
                    <a:moveTo>
                      <a:pt x="2035" y="1"/>
                    </a:moveTo>
                    <a:cubicBezTo>
                      <a:pt x="1435" y="31"/>
                      <a:pt x="834" y="277"/>
                      <a:pt x="209" y="277"/>
                    </a:cubicBezTo>
                    <a:cubicBezTo>
                      <a:pt x="140" y="277"/>
                      <a:pt x="70" y="274"/>
                      <a:pt x="1" y="268"/>
                    </a:cubicBezTo>
                    <a:lnTo>
                      <a:pt x="1" y="268"/>
                    </a:lnTo>
                    <a:cubicBezTo>
                      <a:pt x="34" y="434"/>
                      <a:pt x="101" y="534"/>
                      <a:pt x="167" y="668"/>
                    </a:cubicBezTo>
                    <a:cubicBezTo>
                      <a:pt x="198" y="669"/>
                      <a:pt x="229" y="670"/>
                      <a:pt x="260" y="670"/>
                    </a:cubicBezTo>
                    <a:cubicBezTo>
                      <a:pt x="886" y="670"/>
                      <a:pt x="1513" y="407"/>
                      <a:pt x="2159" y="407"/>
                    </a:cubicBezTo>
                    <a:cubicBezTo>
                      <a:pt x="2273" y="407"/>
                      <a:pt x="2387" y="415"/>
                      <a:pt x="2502" y="434"/>
                    </a:cubicBezTo>
                    <a:cubicBezTo>
                      <a:pt x="2336" y="301"/>
                      <a:pt x="2169" y="134"/>
                      <a:pt x="2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6" name="Google Shape;7406;p44"/>
              <p:cNvSpPr/>
              <p:nvPr/>
            </p:nvSpPr>
            <p:spPr>
              <a:xfrm rot="-9425991" flipH="1">
                <a:off x="5464945" y="1419899"/>
                <a:ext cx="38180" cy="51203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612" extrusionOk="0">
                    <a:moveTo>
                      <a:pt x="633" y="1"/>
                    </a:moveTo>
                    <a:cubicBezTo>
                      <a:pt x="333" y="1"/>
                      <a:pt x="97" y="103"/>
                      <a:pt x="1" y="344"/>
                    </a:cubicBezTo>
                    <a:cubicBezTo>
                      <a:pt x="368" y="777"/>
                      <a:pt x="768" y="1211"/>
                      <a:pt x="1135" y="1611"/>
                    </a:cubicBezTo>
                    <a:cubicBezTo>
                      <a:pt x="1168" y="1111"/>
                      <a:pt x="1202" y="644"/>
                      <a:pt x="1002" y="144"/>
                    </a:cubicBezTo>
                    <a:lnTo>
                      <a:pt x="1002" y="44"/>
                    </a:lnTo>
                    <a:cubicBezTo>
                      <a:pt x="872" y="16"/>
                      <a:pt x="748" y="1"/>
                      <a:pt x="6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7" name="Google Shape;7407;p44"/>
              <p:cNvSpPr/>
              <p:nvPr/>
            </p:nvSpPr>
            <p:spPr>
              <a:xfrm rot="-9425991" flipH="1">
                <a:off x="6023646" y="787"/>
                <a:ext cx="121876" cy="28301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8910" extrusionOk="0">
                    <a:moveTo>
                      <a:pt x="3621" y="1"/>
                    </a:moveTo>
                    <a:cubicBezTo>
                      <a:pt x="3535" y="1"/>
                      <a:pt x="3447" y="53"/>
                      <a:pt x="3403" y="170"/>
                    </a:cubicBezTo>
                    <a:cubicBezTo>
                      <a:pt x="2402" y="2972"/>
                      <a:pt x="0" y="5641"/>
                      <a:pt x="501" y="8743"/>
                    </a:cubicBezTo>
                    <a:cubicBezTo>
                      <a:pt x="501" y="8843"/>
                      <a:pt x="567" y="8877"/>
                      <a:pt x="668" y="8910"/>
                    </a:cubicBezTo>
                    <a:lnTo>
                      <a:pt x="668" y="8810"/>
                    </a:lnTo>
                    <a:cubicBezTo>
                      <a:pt x="634" y="8710"/>
                      <a:pt x="634" y="8643"/>
                      <a:pt x="701" y="8543"/>
                    </a:cubicBezTo>
                    <a:lnTo>
                      <a:pt x="868" y="8376"/>
                    </a:lnTo>
                    <a:cubicBezTo>
                      <a:pt x="567" y="5841"/>
                      <a:pt x="2369" y="3539"/>
                      <a:pt x="3403" y="1238"/>
                    </a:cubicBezTo>
                    <a:lnTo>
                      <a:pt x="3403" y="237"/>
                    </a:lnTo>
                    <a:cubicBezTo>
                      <a:pt x="3536" y="237"/>
                      <a:pt x="3670" y="304"/>
                      <a:pt x="3836" y="304"/>
                    </a:cubicBezTo>
                    <a:lnTo>
                      <a:pt x="3836" y="237"/>
                    </a:lnTo>
                    <a:cubicBezTo>
                      <a:pt x="3836" y="87"/>
                      <a:pt x="3731" y="1"/>
                      <a:pt x="36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8" name="Google Shape;7408;p44"/>
              <p:cNvSpPr/>
              <p:nvPr/>
            </p:nvSpPr>
            <p:spPr>
              <a:xfrm rot="-9425991" flipH="1">
                <a:off x="5527522" y="1334789"/>
                <a:ext cx="116604" cy="44532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1402" extrusionOk="0">
                    <a:moveTo>
                      <a:pt x="1971" y="0"/>
                    </a:moveTo>
                    <a:cubicBezTo>
                      <a:pt x="1308" y="0"/>
                      <a:pt x="678" y="263"/>
                      <a:pt x="1" y="263"/>
                    </a:cubicBezTo>
                    <a:cubicBezTo>
                      <a:pt x="168" y="630"/>
                      <a:pt x="368" y="963"/>
                      <a:pt x="568" y="1297"/>
                    </a:cubicBezTo>
                    <a:lnTo>
                      <a:pt x="701" y="1297"/>
                    </a:lnTo>
                    <a:cubicBezTo>
                      <a:pt x="1104" y="1366"/>
                      <a:pt x="1519" y="1401"/>
                      <a:pt x="1936" y="1401"/>
                    </a:cubicBezTo>
                    <a:cubicBezTo>
                      <a:pt x="2519" y="1401"/>
                      <a:pt x="3106" y="1333"/>
                      <a:pt x="3670" y="1197"/>
                    </a:cubicBezTo>
                    <a:cubicBezTo>
                      <a:pt x="3203" y="797"/>
                      <a:pt x="2736" y="430"/>
                      <a:pt x="2336" y="29"/>
                    </a:cubicBezTo>
                    <a:cubicBezTo>
                      <a:pt x="2213" y="9"/>
                      <a:pt x="2091" y="0"/>
                      <a:pt x="19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9" name="Google Shape;7409;p44"/>
              <p:cNvSpPr/>
              <p:nvPr/>
            </p:nvSpPr>
            <p:spPr>
              <a:xfrm rot="-9425991" flipH="1">
                <a:off x="5502577" y="1411017"/>
                <a:ext cx="21218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01" extrusionOk="0">
                    <a:moveTo>
                      <a:pt x="0" y="0"/>
                    </a:moveTo>
                    <a:cubicBezTo>
                      <a:pt x="100" y="100"/>
                      <a:pt x="234" y="267"/>
                      <a:pt x="367" y="400"/>
                    </a:cubicBezTo>
                    <a:lnTo>
                      <a:pt x="501" y="400"/>
                    </a:lnTo>
                    <a:cubicBezTo>
                      <a:pt x="567" y="400"/>
                      <a:pt x="601" y="367"/>
                      <a:pt x="667" y="267"/>
                    </a:cubicBezTo>
                    <a:lnTo>
                      <a:pt x="667" y="267"/>
                    </a:lnTo>
                    <a:cubicBezTo>
                      <a:pt x="621" y="302"/>
                      <a:pt x="567" y="320"/>
                      <a:pt x="516" y="320"/>
                    </a:cubicBezTo>
                    <a:cubicBezTo>
                      <a:pt x="420" y="320"/>
                      <a:pt x="334" y="253"/>
                      <a:pt x="334" y="100"/>
                    </a:cubicBezTo>
                    <a:cubicBezTo>
                      <a:pt x="367" y="100"/>
                      <a:pt x="367" y="34"/>
                      <a:pt x="3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0" name="Google Shape;7410;p44"/>
              <p:cNvSpPr/>
              <p:nvPr/>
            </p:nvSpPr>
            <p:spPr>
              <a:xfrm rot="-9425991" flipH="1">
                <a:off x="6097810" y="102"/>
                <a:ext cx="8513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267" y="0"/>
                    </a:moveTo>
                    <a:cubicBezTo>
                      <a:pt x="200" y="34"/>
                      <a:pt x="100" y="100"/>
                      <a:pt x="67" y="167"/>
                    </a:cubicBezTo>
                    <a:cubicBezTo>
                      <a:pt x="0" y="267"/>
                      <a:pt x="0" y="334"/>
                      <a:pt x="34" y="434"/>
                    </a:cubicBezTo>
                    <a:cubicBezTo>
                      <a:pt x="34" y="367"/>
                      <a:pt x="67" y="334"/>
                      <a:pt x="100" y="300"/>
                    </a:cubicBezTo>
                    <a:cubicBezTo>
                      <a:pt x="167" y="267"/>
                      <a:pt x="234" y="200"/>
                      <a:pt x="267" y="167"/>
                    </a:cubicBez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1" name="Google Shape;7411;p44"/>
              <p:cNvSpPr/>
              <p:nvPr/>
            </p:nvSpPr>
            <p:spPr>
              <a:xfrm rot="-9425991" flipH="1">
                <a:off x="6101626" y="-1903"/>
                <a:ext cx="4256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4" extrusionOk="0">
                    <a:moveTo>
                      <a:pt x="1" y="0"/>
                    </a:moveTo>
                    <a:lnTo>
                      <a:pt x="1" y="134"/>
                    </a:lnTo>
                    <a:lnTo>
                      <a:pt x="134" y="134"/>
                    </a:lnTo>
                    <a:cubicBezTo>
                      <a:pt x="34" y="100"/>
                      <a:pt x="1" y="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2" name="Google Shape;7412;p44"/>
              <p:cNvSpPr/>
              <p:nvPr/>
            </p:nvSpPr>
            <p:spPr>
              <a:xfrm rot="-9425991" flipH="1">
                <a:off x="6103199" y="-5445"/>
                <a:ext cx="7464" cy="454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43" extrusionOk="0">
                    <a:moveTo>
                      <a:pt x="134" y="1"/>
                    </a:moveTo>
                    <a:cubicBezTo>
                      <a:pt x="90" y="1"/>
                      <a:pt x="60" y="15"/>
                      <a:pt x="35" y="15"/>
                    </a:cubicBezTo>
                    <a:cubicBezTo>
                      <a:pt x="23" y="15"/>
                      <a:pt x="12" y="12"/>
                      <a:pt x="1" y="1"/>
                    </a:cubicBezTo>
                    <a:lnTo>
                      <a:pt x="1" y="1"/>
                    </a:lnTo>
                    <a:cubicBezTo>
                      <a:pt x="28" y="83"/>
                      <a:pt x="101" y="143"/>
                      <a:pt x="181" y="143"/>
                    </a:cubicBezTo>
                    <a:cubicBezTo>
                      <a:pt x="199" y="143"/>
                      <a:pt x="216" y="140"/>
                      <a:pt x="234" y="134"/>
                    </a:cubicBezTo>
                    <a:lnTo>
                      <a:pt x="201" y="101"/>
                    </a:lnTo>
                    <a:cubicBezTo>
                      <a:pt x="134" y="101"/>
                      <a:pt x="134" y="34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3" name="Google Shape;7413;p44"/>
              <p:cNvSpPr/>
              <p:nvPr/>
            </p:nvSpPr>
            <p:spPr>
              <a:xfrm rot="-9425991" flipH="1">
                <a:off x="6100263" y="-1529"/>
                <a:ext cx="7464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34" extrusionOk="0">
                    <a:moveTo>
                      <a:pt x="234" y="0"/>
                    </a:moveTo>
                    <a:cubicBezTo>
                      <a:pt x="167" y="33"/>
                      <a:pt x="134" y="100"/>
                      <a:pt x="67" y="100"/>
                    </a:cubicBezTo>
                    <a:cubicBezTo>
                      <a:pt x="34" y="133"/>
                      <a:pt x="1" y="167"/>
                      <a:pt x="1" y="200"/>
                    </a:cubicBezTo>
                    <a:lnTo>
                      <a:pt x="134" y="334"/>
                    </a:lnTo>
                    <a:cubicBezTo>
                      <a:pt x="134" y="267"/>
                      <a:pt x="167" y="133"/>
                      <a:pt x="234" y="100"/>
                    </a:cubicBez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4" name="Google Shape;7414;p44"/>
              <p:cNvSpPr/>
              <p:nvPr/>
            </p:nvSpPr>
            <p:spPr>
              <a:xfrm rot="-9425991" flipH="1">
                <a:off x="6106506" y="-914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5" name="Google Shape;7415;p44"/>
              <p:cNvSpPr/>
              <p:nvPr/>
            </p:nvSpPr>
            <p:spPr>
              <a:xfrm rot="-9425991" flipH="1">
                <a:off x="6104939" y="-582"/>
                <a:ext cx="3240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34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34" y="33"/>
                      <a:pt x="1" y="100"/>
                      <a:pt x="1" y="234"/>
                    </a:cubicBezTo>
                    <a:cubicBezTo>
                      <a:pt x="68" y="200"/>
                      <a:pt x="101" y="10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6" name="Google Shape;7416;p44"/>
              <p:cNvSpPr/>
              <p:nvPr/>
            </p:nvSpPr>
            <p:spPr>
              <a:xfrm rot="-9425991" flipH="1">
                <a:off x="6104433" y="328"/>
                <a:ext cx="11689" cy="9720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06" extrusionOk="0">
                    <a:moveTo>
                      <a:pt x="239" y="0"/>
                    </a:moveTo>
                    <a:cubicBezTo>
                      <a:pt x="209" y="0"/>
                      <a:pt x="184" y="17"/>
                      <a:pt x="168" y="50"/>
                    </a:cubicBezTo>
                    <a:cubicBezTo>
                      <a:pt x="101" y="150"/>
                      <a:pt x="68" y="250"/>
                      <a:pt x="1" y="284"/>
                    </a:cubicBezTo>
                    <a:cubicBezTo>
                      <a:pt x="15" y="297"/>
                      <a:pt x="34" y="306"/>
                      <a:pt x="60" y="306"/>
                    </a:cubicBezTo>
                    <a:cubicBezTo>
                      <a:pt x="95" y="306"/>
                      <a:pt x="143" y="289"/>
                      <a:pt x="201" y="250"/>
                    </a:cubicBezTo>
                    <a:cubicBezTo>
                      <a:pt x="234" y="217"/>
                      <a:pt x="268" y="150"/>
                      <a:pt x="368" y="117"/>
                    </a:cubicBezTo>
                    <a:cubicBezTo>
                      <a:pt x="335" y="83"/>
                      <a:pt x="335" y="83"/>
                      <a:pt x="335" y="50"/>
                    </a:cubicBezTo>
                    <a:cubicBezTo>
                      <a:pt x="301" y="17"/>
                      <a:pt x="268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7" name="Google Shape;7417;p44"/>
              <p:cNvSpPr/>
              <p:nvPr/>
            </p:nvSpPr>
            <p:spPr>
              <a:xfrm rot="-9425991" flipH="1">
                <a:off x="6105596" y="-2775"/>
                <a:ext cx="12769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35" extrusionOk="0">
                    <a:moveTo>
                      <a:pt x="335" y="0"/>
                    </a:moveTo>
                    <a:cubicBezTo>
                      <a:pt x="268" y="34"/>
                      <a:pt x="234" y="67"/>
                      <a:pt x="168" y="134"/>
                    </a:cubicBezTo>
                    <a:cubicBezTo>
                      <a:pt x="101" y="201"/>
                      <a:pt x="34" y="201"/>
                      <a:pt x="1" y="201"/>
                    </a:cubicBezTo>
                    <a:cubicBezTo>
                      <a:pt x="1" y="234"/>
                      <a:pt x="1" y="301"/>
                      <a:pt x="34" y="301"/>
                    </a:cubicBezTo>
                    <a:lnTo>
                      <a:pt x="68" y="334"/>
                    </a:lnTo>
                    <a:cubicBezTo>
                      <a:pt x="68" y="334"/>
                      <a:pt x="101" y="334"/>
                      <a:pt x="101" y="301"/>
                    </a:cubicBezTo>
                    <a:cubicBezTo>
                      <a:pt x="201" y="201"/>
                      <a:pt x="335" y="167"/>
                      <a:pt x="401" y="67"/>
                    </a:cubicBezTo>
                    <a:cubicBezTo>
                      <a:pt x="368" y="67"/>
                      <a:pt x="368" y="34"/>
                      <a:pt x="368" y="34"/>
                    </a:cubicBezTo>
                    <a:cubicBezTo>
                      <a:pt x="368" y="34"/>
                      <a:pt x="335" y="34"/>
                      <a:pt x="3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8" name="Google Shape;7418;p44"/>
              <p:cNvSpPr/>
              <p:nvPr/>
            </p:nvSpPr>
            <p:spPr>
              <a:xfrm rot="-9425991" flipH="1">
                <a:off x="6045840" y="19420"/>
                <a:ext cx="90081" cy="226791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7140" extrusionOk="0">
                    <a:moveTo>
                      <a:pt x="2836" y="1"/>
                    </a:moveTo>
                    <a:cubicBezTo>
                      <a:pt x="1802" y="2302"/>
                      <a:pt x="0" y="4604"/>
                      <a:pt x="301" y="7139"/>
                    </a:cubicBezTo>
                    <a:cubicBezTo>
                      <a:pt x="2302" y="5271"/>
                      <a:pt x="2836" y="2636"/>
                      <a:pt x="2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9" name="Google Shape;7419;p44"/>
              <p:cNvSpPr/>
              <p:nvPr/>
            </p:nvSpPr>
            <p:spPr>
              <a:xfrm rot="-9425991" flipH="1">
                <a:off x="5497682" y="1416616"/>
                <a:ext cx="20170" cy="62542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969" extrusionOk="0">
                    <a:moveTo>
                      <a:pt x="1" y="1"/>
                    </a:moveTo>
                    <a:lnTo>
                      <a:pt x="1" y="134"/>
                    </a:lnTo>
                    <a:cubicBezTo>
                      <a:pt x="201" y="601"/>
                      <a:pt x="167" y="1101"/>
                      <a:pt x="134" y="1602"/>
                    </a:cubicBezTo>
                    <a:lnTo>
                      <a:pt x="301" y="1769"/>
                    </a:lnTo>
                    <a:cubicBezTo>
                      <a:pt x="368" y="1769"/>
                      <a:pt x="468" y="1835"/>
                      <a:pt x="468" y="1935"/>
                    </a:cubicBezTo>
                    <a:lnTo>
                      <a:pt x="501" y="1969"/>
                    </a:lnTo>
                    <a:lnTo>
                      <a:pt x="501" y="1935"/>
                    </a:lnTo>
                    <a:cubicBezTo>
                      <a:pt x="534" y="1335"/>
                      <a:pt x="634" y="734"/>
                      <a:pt x="434" y="167"/>
                    </a:cubicBezTo>
                    <a:cubicBezTo>
                      <a:pt x="301" y="67"/>
                      <a:pt x="1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0" name="Google Shape;7420;p44"/>
              <p:cNvSpPr/>
              <p:nvPr/>
            </p:nvSpPr>
            <p:spPr>
              <a:xfrm rot="-9425991" flipH="1">
                <a:off x="6049627" y="18106"/>
                <a:ext cx="96466" cy="261763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8241" extrusionOk="0">
                    <a:moveTo>
                      <a:pt x="2969" y="1"/>
                    </a:moveTo>
                    <a:cubicBezTo>
                      <a:pt x="2836" y="334"/>
                      <a:pt x="2703" y="601"/>
                      <a:pt x="2536" y="935"/>
                    </a:cubicBezTo>
                    <a:cubicBezTo>
                      <a:pt x="2536" y="3570"/>
                      <a:pt x="2002" y="6205"/>
                      <a:pt x="1" y="8073"/>
                    </a:cubicBezTo>
                    <a:lnTo>
                      <a:pt x="1" y="8240"/>
                    </a:lnTo>
                    <a:cubicBezTo>
                      <a:pt x="101" y="8207"/>
                      <a:pt x="167" y="8173"/>
                      <a:pt x="268" y="8073"/>
                    </a:cubicBezTo>
                    <a:cubicBezTo>
                      <a:pt x="601" y="7873"/>
                      <a:pt x="868" y="7606"/>
                      <a:pt x="1168" y="7406"/>
                    </a:cubicBezTo>
                    <a:cubicBezTo>
                      <a:pt x="2703" y="5338"/>
                      <a:pt x="3036" y="2603"/>
                      <a:pt x="2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1" name="Google Shape;7421;p44"/>
              <p:cNvSpPr/>
              <p:nvPr/>
            </p:nvSpPr>
            <p:spPr>
              <a:xfrm rot="-9425991" flipH="1">
                <a:off x="6103686" y="7633"/>
                <a:ext cx="6384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68" extrusionOk="0">
                    <a:moveTo>
                      <a:pt x="201" y="0"/>
                    </a:moveTo>
                    <a:cubicBezTo>
                      <a:pt x="183" y="9"/>
                      <a:pt x="170" y="25"/>
                      <a:pt x="161" y="45"/>
                    </a:cubicBezTo>
                    <a:lnTo>
                      <a:pt x="161" y="45"/>
                    </a:lnTo>
                    <a:cubicBezTo>
                      <a:pt x="178" y="27"/>
                      <a:pt x="191" y="10"/>
                      <a:pt x="201" y="0"/>
                    </a:cubicBezTo>
                    <a:close/>
                    <a:moveTo>
                      <a:pt x="161" y="45"/>
                    </a:moveTo>
                    <a:cubicBezTo>
                      <a:pt x="124" y="88"/>
                      <a:pt x="70" y="144"/>
                      <a:pt x="1" y="167"/>
                    </a:cubicBezTo>
                    <a:lnTo>
                      <a:pt x="1" y="267"/>
                    </a:lnTo>
                    <a:cubicBezTo>
                      <a:pt x="17" y="234"/>
                      <a:pt x="51" y="217"/>
                      <a:pt x="84" y="217"/>
                    </a:cubicBezTo>
                    <a:cubicBezTo>
                      <a:pt x="117" y="217"/>
                      <a:pt x="151" y="234"/>
                      <a:pt x="167" y="267"/>
                    </a:cubicBezTo>
                    <a:cubicBezTo>
                      <a:pt x="143" y="194"/>
                      <a:pt x="136" y="102"/>
                      <a:pt x="161" y="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2" name="Google Shape;7422;p44"/>
              <p:cNvSpPr/>
              <p:nvPr/>
            </p:nvSpPr>
            <p:spPr>
              <a:xfrm rot="-9425991" flipH="1">
                <a:off x="6094951" y="29601"/>
                <a:ext cx="256426" cy="62129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1956" extrusionOk="0">
                    <a:moveTo>
                      <a:pt x="7639" y="0"/>
                    </a:moveTo>
                    <a:cubicBezTo>
                      <a:pt x="6305" y="334"/>
                      <a:pt x="5004" y="868"/>
                      <a:pt x="3669" y="1168"/>
                    </a:cubicBezTo>
                    <a:cubicBezTo>
                      <a:pt x="3118" y="1300"/>
                      <a:pt x="2187" y="1608"/>
                      <a:pt x="1407" y="1608"/>
                    </a:cubicBezTo>
                    <a:cubicBezTo>
                      <a:pt x="1008" y="1608"/>
                      <a:pt x="649" y="1527"/>
                      <a:pt x="400" y="1301"/>
                    </a:cubicBezTo>
                    <a:cubicBezTo>
                      <a:pt x="267" y="1335"/>
                      <a:pt x="133" y="1368"/>
                      <a:pt x="67" y="1468"/>
                    </a:cubicBezTo>
                    <a:lnTo>
                      <a:pt x="0" y="1501"/>
                    </a:lnTo>
                    <a:cubicBezTo>
                      <a:pt x="315" y="1847"/>
                      <a:pt x="806" y="1956"/>
                      <a:pt x="1330" y="1956"/>
                    </a:cubicBezTo>
                    <a:cubicBezTo>
                      <a:pt x="1970" y="1956"/>
                      <a:pt x="2659" y="1793"/>
                      <a:pt x="3136" y="1702"/>
                    </a:cubicBezTo>
                    <a:cubicBezTo>
                      <a:pt x="4803" y="1335"/>
                      <a:pt x="6405" y="634"/>
                      <a:pt x="8072" y="301"/>
                    </a:cubicBezTo>
                    <a:lnTo>
                      <a:pt x="8072" y="267"/>
                    </a:lnTo>
                    <a:cubicBezTo>
                      <a:pt x="7939" y="134"/>
                      <a:pt x="7772" y="34"/>
                      <a:pt x="7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3" name="Google Shape;7423;p44"/>
              <p:cNvSpPr/>
              <p:nvPr/>
            </p:nvSpPr>
            <p:spPr>
              <a:xfrm rot="-9425991" flipH="1">
                <a:off x="5513673" y="1414838"/>
                <a:ext cx="11689" cy="1054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32" extrusionOk="0">
                    <a:moveTo>
                      <a:pt x="0" y="1"/>
                    </a:moveTo>
                    <a:lnTo>
                      <a:pt x="0" y="134"/>
                    </a:lnTo>
                    <a:cubicBezTo>
                      <a:pt x="0" y="274"/>
                      <a:pt x="97" y="332"/>
                      <a:pt x="202" y="332"/>
                    </a:cubicBezTo>
                    <a:cubicBezTo>
                      <a:pt x="247" y="332"/>
                      <a:pt x="293" y="321"/>
                      <a:pt x="334" y="301"/>
                    </a:cubicBezTo>
                    <a:cubicBezTo>
                      <a:pt x="334" y="234"/>
                      <a:pt x="367" y="201"/>
                      <a:pt x="334" y="167"/>
                    </a:cubicBez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4" name="Google Shape;7424;p44"/>
              <p:cNvSpPr/>
              <p:nvPr/>
            </p:nvSpPr>
            <p:spPr>
              <a:xfrm rot="-9425991" flipH="1">
                <a:off x="5510439" y="1424452"/>
                <a:ext cx="5304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0" y="0"/>
                    </a:moveTo>
                    <a:lnTo>
                      <a:pt x="0" y="167"/>
                    </a:lnTo>
                    <a:lnTo>
                      <a:pt x="167" y="1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5" name="Google Shape;7425;p44"/>
              <p:cNvSpPr/>
              <p:nvPr/>
            </p:nvSpPr>
            <p:spPr>
              <a:xfrm rot="-9425991" flipH="1">
                <a:off x="5521789" y="1381118"/>
                <a:ext cx="51933" cy="47709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502" extrusionOk="0">
                    <a:moveTo>
                      <a:pt x="400" y="1"/>
                    </a:moveTo>
                    <a:cubicBezTo>
                      <a:pt x="400" y="34"/>
                      <a:pt x="367" y="101"/>
                      <a:pt x="367" y="101"/>
                    </a:cubicBezTo>
                    <a:cubicBezTo>
                      <a:pt x="300" y="134"/>
                      <a:pt x="200" y="167"/>
                      <a:pt x="134" y="167"/>
                    </a:cubicBezTo>
                    <a:lnTo>
                      <a:pt x="0" y="167"/>
                    </a:lnTo>
                    <a:cubicBezTo>
                      <a:pt x="467" y="634"/>
                      <a:pt x="867" y="1101"/>
                      <a:pt x="1368" y="1502"/>
                    </a:cubicBezTo>
                    <a:lnTo>
                      <a:pt x="1635" y="1502"/>
                    </a:lnTo>
                    <a:lnTo>
                      <a:pt x="1635" y="1168"/>
                    </a:lnTo>
                    <a:cubicBezTo>
                      <a:pt x="1201" y="801"/>
                      <a:pt x="801" y="368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6" name="Google Shape;7426;p44"/>
              <p:cNvSpPr/>
              <p:nvPr/>
            </p:nvSpPr>
            <p:spPr>
              <a:xfrm rot="-9425991" flipH="1">
                <a:off x="5551425" y="1310318"/>
                <a:ext cx="18042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68" extrusionOk="0">
                    <a:moveTo>
                      <a:pt x="234" y="1"/>
                    </a:moveTo>
                    <a:cubicBezTo>
                      <a:pt x="67" y="34"/>
                      <a:pt x="0" y="401"/>
                      <a:pt x="234" y="435"/>
                    </a:cubicBezTo>
                    <a:cubicBezTo>
                      <a:pt x="367" y="435"/>
                      <a:pt x="467" y="468"/>
                      <a:pt x="567" y="468"/>
                    </a:cubicBezTo>
                    <a:cubicBezTo>
                      <a:pt x="467" y="301"/>
                      <a:pt x="367" y="168"/>
                      <a:pt x="2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7" name="Google Shape;7427;p44"/>
              <p:cNvSpPr/>
              <p:nvPr/>
            </p:nvSpPr>
            <p:spPr>
              <a:xfrm rot="-9425991" flipH="1">
                <a:off x="5485704" y="1471370"/>
                <a:ext cx="14865" cy="8671"/>
              </a:xfrm>
              <a:custGeom>
                <a:avLst/>
                <a:gdLst/>
                <a:ahLst/>
                <a:cxnLst/>
                <a:rect l="l" t="t" r="r" b="b"/>
                <a:pathLst>
                  <a:path w="468" h="273" extrusionOk="0">
                    <a:moveTo>
                      <a:pt x="205" y="1"/>
                    </a:moveTo>
                    <a:cubicBezTo>
                      <a:pt x="108" y="1"/>
                      <a:pt x="18" y="51"/>
                      <a:pt x="1" y="139"/>
                    </a:cubicBezTo>
                    <a:cubicBezTo>
                      <a:pt x="134" y="205"/>
                      <a:pt x="301" y="239"/>
                      <a:pt x="468" y="272"/>
                    </a:cubicBezTo>
                    <a:cubicBezTo>
                      <a:pt x="468" y="239"/>
                      <a:pt x="434" y="205"/>
                      <a:pt x="434" y="139"/>
                    </a:cubicBezTo>
                    <a:cubicBezTo>
                      <a:pt x="387" y="43"/>
                      <a:pt x="293" y="1"/>
                      <a:pt x="205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8" name="Google Shape;7428;p44"/>
              <p:cNvSpPr/>
              <p:nvPr/>
            </p:nvSpPr>
            <p:spPr>
              <a:xfrm rot="-9425991" flipH="1">
                <a:off x="6107530" y="10587"/>
                <a:ext cx="16993" cy="1381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534" y="1"/>
                    </a:moveTo>
                    <a:cubicBezTo>
                      <a:pt x="434" y="34"/>
                      <a:pt x="301" y="34"/>
                      <a:pt x="167" y="101"/>
                    </a:cubicBezTo>
                    <a:cubicBezTo>
                      <a:pt x="134" y="101"/>
                      <a:pt x="134" y="101"/>
                      <a:pt x="101" y="134"/>
                    </a:cubicBezTo>
                    <a:cubicBezTo>
                      <a:pt x="0" y="168"/>
                      <a:pt x="0" y="301"/>
                      <a:pt x="34" y="401"/>
                    </a:cubicBezTo>
                    <a:lnTo>
                      <a:pt x="101" y="434"/>
                    </a:lnTo>
                    <a:cubicBezTo>
                      <a:pt x="267" y="301"/>
                      <a:pt x="367" y="134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9" name="Google Shape;7429;p44"/>
              <p:cNvSpPr/>
              <p:nvPr/>
            </p:nvSpPr>
            <p:spPr>
              <a:xfrm rot="-9425991" flipH="1">
                <a:off x="6111558" y="8611"/>
                <a:ext cx="216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1" y="0"/>
                    </a:moveTo>
                    <a:cubicBezTo>
                      <a:pt x="1" y="33"/>
                      <a:pt x="68" y="33"/>
                      <a:pt x="68" y="3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0" name="Google Shape;7430;p44"/>
              <p:cNvSpPr/>
              <p:nvPr/>
            </p:nvSpPr>
            <p:spPr>
              <a:xfrm rot="-9425991" flipH="1">
                <a:off x="5553943" y="1329155"/>
                <a:ext cx="110219" cy="21980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692" extrusionOk="0">
                    <a:moveTo>
                      <a:pt x="3103" y="0"/>
                    </a:moveTo>
                    <a:cubicBezTo>
                      <a:pt x="2514" y="183"/>
                      <a:pt x="1900" y="267"/>
                      <a:pt x="1292" y="267"/>
                    </a:cubicBezTo>
                    <a:cubicBezTo>
                      <a:pt x="901" y="267"/>
                      <a:pt x="513" y="232"/>
                      <a:pt x="134" y="167"/>
                    </a:cubicBezTo>
                    <a:lnTo>
                      <a:pt x="1" y="167"/>
                    </a:lnTo>
                    <a:cubicBezTo>
                      <a:pt x="134" y="334"/>
                      <a:pt x="234" y="467"/>
                      <a:pt x="334" y="634"/>
                    </a:cubicBezTo>
                    <a:cubicBezTo>
                      <a:pt x="639" y="672"/>
                      <a:pt x="944" y="691"/>
                      <a:pt x="1248" y="691"/>
                    </a:cubicBezTo>
                    <a:cubicBezTo>
                      <a:pt x="2006" y="691"/>
                      <a:pt x="2755" y="572"/>
                      <a:pt x="3470" y="334"/>
                    </a:cubicBezTo>
                    <a:cubicBezTo>
                      <a:pt x="3337" y="200"/>
                      <a:pt x="3236" y="134"/>
                      <a:pt x="3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1" name="Google Shape;7431;p44"/>
              <p:cNvSpPr/>
              <p:nvPr/>
            </p:nvSpPr>
            <p:spPr>
              <a:xfrm rot="-9425991" flipH="1">
                <a:off x="6113969" y="8263"/>
                <a:ext cx="108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" y="0"/>
                    </a:moveTo>
                    <a:cubicBezTo>
                      <a:pt x="1" y="34"/>
                      <a:pt x="34" y="34"/>
                      <a:pt x="34" y="3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2" name="Google Shape;7432;p44"/>
              <p:cNvSpPr/>
              <p:nvPr/>
            </p:nvSpPr>
            <p:spPr>
              <a:xfrm rot="-9425991" flipH="1">
                <a:off x="6108911" y="13097"/>
                <a:ext cx="33923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693" extrusionOk="0">
                    <a:moveTo>
                      <a:pt x="1068" y="1"/>
                    </a:moveTo>
                    <a:cubicBezTo>
                      <a:pt x="868" y="101"/>
                      <a:pt x="601" y="134"/>
                      <a:pt x="401" y="201"/>
                    </a:cubicBezTo>
                    <a:cubicBezTo>
                      <a:pt x="334" y="368"/>
                      <a:pt x="167" y="501"/>
                      <a:pt x="1" y="634"/>
                    </a:cubicBezTo>
                    <a:lnTo>
                      <a:pt x="34" y="668"/>
                    </a:lnTo>
                    <a:cubicBezTo>
                      <a:pt x="51" y="685"/>
                      <a:pt x="67" y="693"/>
                      <a:pt x="88" y="693"/>
                    </a:cubicBezTo>
                    <a:cubicBezTo>
                      <a:pt x="109" y="693"/>
                      <a:pt x="134" y="685"/>
                      <a:pt x="167" y="668"/>
                    </a:cubicBezTo>
                    <a:cubicBezTo>
                      <a:pt x="501" y="468"/>
                      <a:pt x="768" y="201"/>
                      <a:pt x="10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3" name="Google Shape;7433;p44"/>
              <p:cNvSpPr/>
              <p:nvPr/>
            </p:nvSpPr>
            <p:spPr>
              <a:xfrm rot="-9425991" flipH="1">
                <a:off x="6104639" y="22535"/>
                <a:ext cx="28651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901" y="1"/>
                    </a:moveTo>
                    <a:lnTo>
                      <a:pt x="901" y="1"/>
                    </a:lnTo>
                    <a:cubicBezTo>
                      <a:pt x="601" y="234"/>
                      <a:pt x="334" y="468"/>
                      <a:pt x="1" y="701"/>
                    </a:cubicBezTo>
                    <a:cubicBezTo>
                      <a:pt x="1" y="701"/>
                      <a:pt x="34" y="701"/>
                      <a:pt x="67" y="668"/>
                    </a:cubicBezTo>
                    <a:cubicBezTo>
                      <a:pt x="201" y="635"/>
                      <a:pt x="334" y="635"/>
                      <a:pt x="434" y="568"/>
                    </a:cubicBezTo>
                    <a:cubicBezTo>
                      <a:pt x="601" y="401"/>
                      <a:pt x="768" y="201"/>
                      <a:pt x="9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4" name="Google Shape;7434;p44"/>
              <p:cNvSpPr/>
              <p:nvPr/>
            </p:nvSpPr>
            <p:spPr>
              <a:xfrm rot="-9425991" flipH="1">
                <a:off x="5517353" y="1421654"/>
                <a:ext cx="5336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" y="0"/>
                    </a:moveTo>
                    <a:lnTo>
                      <a:pt x="168" y="167"/>
                    </a:lnTo>
                    <a:cubicBezTo>
                      <a:pt x="168" y="67"/>
                      <a:pt x="68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5" name="Google Shape;7435;p44"/>
              <p:cNvSpPr/>
              <p:nvPr/>
            </p:nvSpPr>
            <p:spPr>
              <a:xfrm rot="-9425991" flipH="1">
                <a:off x="6116837" y="6742"/>
                <a:ext cx="4256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7" extrusionOk="0">
                    <a:moveTo>
                      <a:pt x="0" y="0"/>
                    </a:moveTo>
                    <a:cubicBezTo>
                      <a:pt x="0" y="67"/>
                      <a:pt x="34" y="67"/>
                      <a:pt x="34" y="67"/>
                    </a:cubicBezTo>
                    <a:cubicBezTo>
                      <a:pt x="100" y="67"/>
                      <a:pt x="100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6" name="Google Shape;7436;p44"/>
              <p:cNvSpPr/>
              <p:nvPr/>
            </p:nvSpPr>
            <p:spPr>
              <a:xfrm rot="-9425991" flipH="1">
                <a:off x="6100795" y="39883"/>
                <a:ext cx="231016" cy="63114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987" extrusionOk="0">
                    <a:moveTo>
                      <a:pt x="5688" y="0"/>
                    </a:moveTo>
                    <a:cubicBezTo>
                      <a:pt x="3824" y="0"/>
                      <a:pt x="1832" y="1277"/>
                      <a:pt x="101" y="1613"/>
                    </a:cubicBezTo>
                    <a:cubicBezTo>
                      <a:pt x="101" y="1680"/>
                      <a:pt x="67" y="1680"/>
                      <a:pt x="1" y="1680"/>
                    </a:cubicBezTo>
                    <a:cubicBezTo>
                      <a:pt x="260" y="1906"/>
                      <a:pt x="627" y="1986"/>
                      <a:pt x="1031" y="1986"/>
                    </a:cubicBezTo>
                    <a:cubicBezTo>
                      <a:pt x="1820" y="1986"/>
                      <a:pt x="2751" y="1679"/>
                      <a:pt x="3303" y="1546"/>
                    </a:cubicBezTo>
                    <a:cubicBezTo>
                      <a:pt x="4637" y="1213"/>
                      <a:pt x="5938" y="679"/>
                      <a:pt x="7272" y="379"/>
                    </a:cubicBezTo>
                    <a:cubicBezTo>
                      <a:pt x="6761" y="108"/>
                      <a:pt x="6230" y="0"/>
                      <a:pt x="5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7" name="Google Shape;7437;p44"/>
              <p:cNvSpPr/>
              <p:nvPr/>
            </p:nvSpPr>
            <p:spPr>
              <a:xfrm rot="-9425991" flipH="1">
                <a:off x="5524056" y="1420022"/>
                <a:ext cx="1112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35" h="102" extrusionOk="0">
                    <a:moveTo>
                      <a:pt x="1" y="1"/>
                    </a:moveTo>
                    <a:lnTo>
                      <a:pt x="1" y="101"/>
                    </a:lnTo>
                    <a:cubicBezTo>
                      <a:pt x="1" y="101"/>
                      <a:pt x="34" y="68"/>
                      <a:pt x="34" y="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8" name="Google Shape;7438;p44"/>
              <p:cNvSpPr/>
              <p:nvPr/>
            </p:nvSpPr>
            <p:spPr>
              <a:xfrm rot="-9425991" flipH="1">
                <a:off x="5518137" y="1392035"/>
                <a:ext cx="41356" cy="95386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3003" extrusionOk="0">
                    <a:moveTo>
                      <a:pt x="1" y="1"/>
                    </a:moveTo>
                    <a:cubicBezTo>
                      <a:pt x="201" y="568"/>
                      <a:pt x="134" y="1202"/>
                      <a:pt x="67" y="1802"/>
                    </a:cubicBezTo>
                    <a:lnTo>
                      <a:pt x="67" y="1835"/>
                    </a:lnTo>
                    <a:cubicBezTo>
                      <a:pt x="501" y="2236"/>
                      <a:pt x="868" y="2636"/>
                      <a:pt x="1302" y="3003"/>
                    </a:cubicBezTo>
                    <a:cubicBezTo>
                      <a:pt x="1302" y="2202"/>
                      <a:pt x="1235" y="1468"/>
                      <a:pt x="1068" y="668"/>
                    </a:cubicBezTo>
                    <a:cubicBezTo>
                      <a:pt x="1068" y="568"/>
                      <a:pt x="1068" y="534"/>
                      <a:pt x="1135" y="501"/>
                    </a:cubicBezTo>
                    <a:cubicBezTo>
                      <a:pt x="735" y="334"/>
                      <a:pt x="368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9" name="Google Shape;7439;p44"/>
              <p:cNvSpPr/>
              <p:nvPr/>
            </p:nvSpPr>
            <p:spPr>
              <a:xfrm rot="-9425991" flipH="1">
                <a:off x="5574101" y="1294714"/>
                <a:ext cx="151543" cy="58318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836" extrusionOk="0">
                    <a:moveTo>
                      <a:pt x="3169" y="0"/>
                    </a:moveTo>
                    <a:cubicBezTo>
                      <a:pt x="2444" y="188"/>
                      <a:pt x="1702" y="293"/>
                      <a:pt x="955" y="293"/>
                    </a:cubicBezTo>
                    <a:cubicBezTo>
                      <a:pt x="638" y="293"/>
                      <a:pt x="319" y="274"/>
                      <a:pt x="0" y="234"/>
                    </a:cubicBezTo>
                    <a:lnTo>
                      <a:pt x="0" y="234"/>
                    </a:lnTo>
                    <a:cubicBezTo>
                      <a:pt x="434" y="834"/>
                      <a:pt x="934" y="1335"/>
                      <a:pt x="1435" y="1835"/>
                    </a:cubicBezTo>
                    <a:cubicBezTo>
                      <a:pt x="2569" y="1602"/>
                      <a:pt x="3670" y="1602"/>
                      <a:pt x="4770" y="1201"/>
                    </a:cubicBezTo>
                    <a:cubicBezTo>
                      <a:pt x="4237" y="834"/>
                      <a:pt x="3736" y="401"/>
                      <a:pt x="31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0" name="Google Shape;7440;p44"/>
              <p:cNvSpPr/>
              <p:nvPr/>
            </p:nvSpPr>
            <p:spPr>
              <a:xfrm rot="-9425991" flipH="1">
                <a:off x="5656414" y="1119075"/>
                <a:ext cx="20170" cy="9593"/>
              </a:xfrm>
              <a:custGeom>
                <a:avLst/>
                <a:gdLst/>
                <a:ahLst/>
                <a:cxnLst/>
                <a:rect l="l" t="t" r="r" b="b"/>
                <a:pathLst>
                  <a:path w="635" h="302" extrusionOk="0">
                    <a:moveTo>
                      <a:pt x="467" y="1"/>
                    </a:moveTo>
                    <a:cubicBezTo>
                      <a:pt x="425" y="64"/>
                      <a:pt x="369" y="88"/>
                      <a:pt x="309" y="88"/>
                    </a:cubicBezTo>
                    <a:cubicBezTo>
                      <a:pt x="274" y="88"/>
                      <a:pt x="237" y="80"/>
                      <a:pt x="201" y="68"/>
                    </a:cubicBezTo>
                    <a:lnTo>
                      <a:pt x="0" y="268"/>
                    </a:lnTo>
                    <a:cubicBezTo>
                      <a:pt x="167" y="268"/>
                      <a:pt x="334" y="301"/>
                      <a:pt x="534" y="301"/>
                    </a:cubicBezTo>
                    <a:cubicBezTo>
                      <a:pt x="634" y="168"/>
                      <a:pt x="534" y="68"/>
                      <a:pt x="4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1" name="Google Shape;7441;p44"/>
              <p:cNvSpPr/>
              <p:nvPr/>
            </p:nvSpPr>
            <p:spPr>
              <a:xfrm rot="-9425991" flipH="1">
                <a:off x="5655326" y="1124345"/>
                <a:ext cx="14865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268" extrusionOk="0">
                    <a:moveTo>
                      <a:pt x="1" y="0"/>
                    </a:moveTo>
                    <a:cubicBezTo>
                      <a:pt x="34" y="67"/>
                      <a:pt x="101" y="100"/>
                      <a:pt x="101" y="167"/>
                    </a:cubicBezTo>
                    <a:cubicBezTo>
                      <a:pt x="101" y="234"/>
                      <a:pt x="134" y="234"/>
                      <a:pt x="168" y="267"/>
                    </a:cubicBezTo>
                    <a:cubicBezTo>
                      <a:pt x="223" y="212"/>
                      <a:pt x="268" y="187"/>
                      <a:pt x="314" y="187"/>
                    </a:cubicBezTo>
                    <a:cubicBezTo>
                      <a:pt x="351" y="187"/>
                      <a:pt x="390" y="204"/>
                      <a:pt x="434" y="234"/>
                    </a:cubicBezTo>
                    <a:cubicBezTo>
                      <a:pt x="468" y="167"/>
                      <a:pt x="468" y="134"/>
                      <a:pt x="468" y="100"/>
                    </a:cubicBezTo>
                    <a:cubicBezTo>
                      <a:pt x="334" y="0"/>
                      <a:pt x="168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2" name="Google Shape;7442;p44"/>
              <p:cNvSpPr/>
              <p:nvPr/>
            </p:nvSpPr>
            <p:spPr>
              <a:xfrm rot="-9425991" flipH="1">
                <a:off x="5661285" y="1125785"/>
                <a:ext cx="8513" cy="339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7" extrusionOk="0">
                    <a:moveTo>
                      <a:pt x="168" y="0"/>
                    </a:moveTo>
                    <a:cubicBezTo>
                      <a:pt x="114" y="0"/>
                      <a:pt x="64" y="23"/>
                      <a:pt x="1" y="87"/>
                    </a:cubicBezTo>
                    <a:cubicBezTo>
                      <a:pt x="37" y="99"/>
                      <a:pt x="69" y="107"/>
                      <a:pt x="100" y="107"/>
                    </a:cubicBezTo>
                    <a:cubicBezTo>
                      <a:pt x="154" y="107"/>
                      <a:pt x="204" y="83"/>
                      <a:pt x="267" y="20"/>
                    </a:cubicBezTo>
                    <a:cubicBezTo>
                      <a:pt x="231" y="8"/>
                      <a:pt x="199" y="0"/>
                      <a:pt x="1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3" name="Google Shape;7443;p44"/>
              <p:cNvSpPr/>
              <p:nvPr/>
            </p:nvSpPr>
            <p:spPr>
              <a:xfrm rot="-9425991" flipH="1">
                <a:off x="5600862" y="1136137"/>
                <a:ext cx="143063" cy="67307"/>
              </a:xfrm>
              <a:custGeom>
                <a:avLst/>
                <a:gdLst/>
                <a:ahLst/>
                <a:cxnLst/>
                <a:rect l="l" t="t" r="r" b="b"/>
                <a:pathLst>
                  <a:path w="4504" h="21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8" y="568"/>
                      <a:pt x="1201" y="1168"/>
                      <a:pt x="1668" y="1935"/>
                    </a:cubicBezTo>
                    <a:cubicBezTo>
                      <a:pt x="1702" y="1969"/>
                      <a:pt x="1702" y="2002"/>
                      <a:pt x="1702" y="2069"/>
                    </a:cubicBezTo>
                    <a:cubicBezTo>
                      <a:pt x="2135" y="2102"/>
                      <a:pt x="2586" y="2119"/>
                      <a:pt x="3040" y="2119"/>
                    </a:cubicBezTo>
                    <a:cubicBezTo>
                      <a:pt x="3495" y="2119"/>
                      <a:pt x="3953" y="2102"/>
                      <a:pt x="4404" y="2069"/>
                    </a:cubicBezTo>
                    <a:lnTo>
                      <a:pt x="4504" y="2069"/>
                    </a:lnTo>
                    <a:cubicBezTo>
                      <a:pt x="3670" y="1402"/>
                      <a:pt x="2836" y="735"/>
                      <a:pt x="1902" y="168"/>
                    </a:cubicBezTo>
                    <a:cubicBezTo>
                      <a:pt x="1902" y="168"/>
                      <a:pt x="1869" y="168"/>
                      <a:pt x="1869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4" name="Google Shape;7444;p44"/>
              <p:cNvSpPr/>
              <p:nvPr/>
            </p:nvSpPr>
            <p:spPr>
              <a:xfrm rot="-9425991" flipH="1">
                <a:off x="5638715" y="1086277"/>
                <a:ext cx="132485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1435" extrusionOk="0">
                    <a:moveTo>
                      <a:pt x="1335" y="1"/>
                    </a:moveTo>
                    <a:cubicBezTo>
                      <a:pt x="901" y="434"/>
                      <a:pt x="468" y="868"/>
                      <a:pt x="1" y="1235"/>
                    </a:cubicBezTo>
                    <a:cubicBezTo>
                      <a:pt x="734" y="1335"/>
                      <a:pt x="1468" y="1402"/>
                      <a:pt x="2202" y="1435"/>
                    </a:cubicBezTo>
                    <a:cubicBezTo>
                      <a:pt x="2230" y="1353"/>
                      <a:pt x="2302" y="1293"/>
                      <a:pt x="2401" y="1293"/>
                    </a:cubicBezTo>
                    <a:cubicBezTo>
                      <a:pt x="2423" y="1293"/>
                      <a:pt x="2445" y="1296"/>
                      <a:pt x="2469" y="1301"/>
                    </a:cubicBezTo>
                    <a:cubicBezTo>
                      <a:pt x="2497" y="1307"/>
                      <a:pt x="2524" y="1309"/>
                      <a:pt x="2552" y="1309"/>
                    </a:cubicBezTo>
                    <a:cubicBezTo>
                      <a:pt x="2891" y="1309"/>
                      <a:pt x="3223" y="953"/>
                      <a:pt x="3470" y="768"/>
                    </a:cubicBezTo>
                    <a:cubicBezTo>
                      <a:pt x="3703" y="534"/>
                      <a:pt x="3970" y="267"/>
                      <a:pt x="41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5" name="Google Shape;7445;p44"/>
              <p:cNvSpPr/>
              <p:nvPr/>
            </p:nvSpPr>
            <p:spPr>
              <a:xfrm rot="-9425991" flipH="1">
                <a:off x="5871370" y="61951"/>
                <a:ext cx="421723" cy="1198372"/>
              </a:xfrm>
              <a:custGeom>
                <a:avLst/>
                <a:gdLst/>
                <a:ahLst/>
                <a:cxnLst/>
                <a:rect l="l" t="t" r="r" b="b"/>
                <a:pathLst>
                  <a:path w="13277" h="37728" extrusionOk="0">
                    <a:moveTo>
                      <a:pt x="12009" y="1"/>
                    </a:moveTo>
                    <a:cubicBezTo>
                      <a:pt x="11942" y="101"/>
                      <a:pt x="11909" y="168"/>
                      <a:pt x="11809" y="268"/>
                    </a:cubicBezTo>
                    <a:cubicBezTo>
                      <a:pt x="12809" y="6806"/>
                      <a:pt x="11809" y="13811"/>
                      <a:pt x="10074" y="20115"/>
                    </a:cubicBezTo>
                    <a:cubicBezTo>
                      <a:pt x="8339" y="26220"/>
                      <a:pt x="5604" y="33125"/>
                      <a:pt x="467" y="37194"/>
                    </a:cubicBezTo>
                    <a:cubicBezTo>
                      <a:pt x="334" y="37361"/>
                      <a:pt x="167" y="37561"/>
                      <a:pt x="0" y="37728"/>
                    </a:cubicBezTo>
                    <a:cubicBezTo>
                      <a:pt x="234" y="37694"/>
                      <a:pt x="434" y="37628"/>
                      <a:pt x="667" y="37528"/>
                    </a:cubicBezTo>
                    <a:cubicBezTo>
                      <a:pt x="5838" y="33391"/>
                      <a:pt x="8673" y="26553"/>
                      <a:pt x="10408" y="20449"/>
                    </a:cubicBezTo>
                    <a:cubicBezTo>
                      <a:pt x="12176" y="13944"/>
                      <a:pt x="13276" y="6772"/>
                      <a:pt x="12176" y="1"/>
                    </a:cubicBezTo>
                    <a:lnTo>
                      <a:pt x="12176" y="1"/>
                    </a:lnTo>
                    <a:cubicBezTo>
                      <a:pt x="12159" y="18"/>
                      <a:pt x="12134" y="26"/>
                      <a:pt x="12105" y="26"/>
                    </a:cubicBezTo>
                    <a:cubicBezTo>
                      <a:pt x="12075" y="26"/>
                      <a:pt x="12042" y="18"/>
                      <a:pt x="120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6" name="Google Shape;7446;p44"/>
              <p:cNvSpPr/>
              <p:nvPr/>
            </p:nvSpPr>
            <p:spPr>
              <a:xfrm rot="-9425991" flipH="1">
                <a:off x="5667162" y="1139146"/>
                <a:ext cx="98594" cy="1607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506" extrusionOk="0">
                    <a:moveTo>
                      <a:pt x="2736" y="0"/>
                    </a:moveTo>
                    <a:cubicBezTo>
                      <a:pt x="2165" y="64"/>
                      <a:pt x="1581" y="87"/>
                      <a:pt x="1008" y="87"/>
                    </a:cubicBezTo>
                    <a:cubicBezTo>
                      <a:pt x="678" y="87"/>
                      <a:pt x="352" y="79"/>
                      <a:pt x="34" y="67"/>
                    </a:cubicBezTo>
                    <a:cubicBezTo>
                      <a:pt x="34" y="100"/>
                      <a:pt x="1" y="167"/>
                      <a:pt x="1" y="167"/>
                    </a:cubicBezTo>
                    <a:cubicBezTo>
                      <a:pt x="68" y="234"/>
                      <a:pt x="168" y="334"/>
                      <a:pt x="68" y="467"/>
                    </a:cubicBezTo>
                    <a:cubicBezTo>
                      <a:pt x="588" y="486"/>
                      <a:pt x="1108" y="506"/>
                      <a:pt x="1634" y="506"/>
                    </a:cubicBezTo>
                    <a:cubicBezTo>
                      <a:pt x="2019" y="506"/>
                      <a:pt x="2408" y="495"/>
                      <a:pt x="2803" y="467"/>
                    </a:cubicBezTo>
                    <a:lnTo>
                      <a:pt x="2870" y="467"/>
                    </a:lnTo>
                    <a:cubicBezTo>
                      <a:pt x="2903" y="434"/>
                      <a:pt x="2936" y="400"/>
                      <a:pt x="2936" y="334"/>
                    </a:cubicBezTo>
                    <a:cubicBezTo>
                      <a:pt x="3003" y="300"/>
                      <a:pt x="3070" y="267"/>
                      <a:pt x="3103" y="267"/>
                    </a:cubicBezTo>
                    <a:cubicBezTo>
                      <a:pt x="3103" y="267"/>
                      <a:pt x="3070" y="267"/>
                      <a:pt x="3070" y="234"/>
                    </a:cubicBezTo>
                    <a:cubicBezTo>
                      <a:pt x="3003" y="167"/>
                      <a:pt x="2903" y="100"/>
                      <a:pt x="28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7" name="Google Shape;7447;p44"/>
              <p:cNvSpPr/>
              <p:nvPr/>
            </p:nvSpPr>
            <p:spPr>
              <a:xfrm rot="-9425991" flipH="1">
                <a:off x="6097574" y="57523"/>
                <a:ext cx="254330" cy="64130"/>
              </a:xfrm>
              <a:custGeom>
                <a:avLst/>
                <a:gdLst/>
                <a:ahLst/>
                <a:cxnLst/>
                <a:rect l="l" t="t" r="r" b="b"/>
                <a:pathLst>
                  <a:path w="8007" h="2019" extrusionOk="0">
                    <a:moveTo>
                      <a:pt x="5713" y="1"/>
                    </a:moveTo>
                    <a:cubicBezTo>
                      <a:pt x="4121" y="1"/>
                      <a:pt x="2456" y="849"/>
                      <a:pt x="901" y="1352"/>
                    </a:cubicBezTo>
                    <a:cubicBezTo>
                      <a:pt x="634" y="1619"/>
                      <a:pt x="301" y="1819"/>
                      <a:pt x="1" y="2019"/>
                    </a:cubicBezTo>
                    <a:cubicBezTo>
                      <a:pt x="1723" y="1659"/>
                      <a:pt x="3702" y="388"/>
                      <a:pt x="5557" y="388"/>
                    </a:cubicBezTo>
                    <a:cubicBezTo>
                      <a:pt x="6110" y="388"/>
                      <a:pt x="6652" y="501"/>
                      <a:pt x="7172" y="785"/>
                    </a:cubicBezTo>
                    <a:lnTo>
                      <a:pt x="7673" y="651"/>
                    </a:lnTo>
                    <a:lnTo>
                      <a:pt x="7673" y="651"/>
                    </a:lnTo>
                    <a:cubicBezTo>
                      <a:pt x="7673" y="785"/>
                      <a:pt x="7639" y="885"/>
                      <a:pt x="7639" y="1018"/>
                    </a:cubicBezTo>
                    <a:lnTo>
                      <a:pt x="7639" y="1051"/>
                    </a:lnTo>
                    <a:cubicBezTo>
                      <a:pt x="7673" y="1051"/>
                      <a:pt x="7706" y="1018"/>
                      <a:pt x="7773" y="1018"/>
                    </a:cubicBezTo>
                    <a:cubicBezTo>
                      <a:pt x="8006" y="985"/>
                      <a:pt x="7940" y="718"/>
                      <a:pt x="7840" y="651"/>
                    </a:cubicBezTo>
                    <a:cubicBezTo>
                      <a:pt x="7158" y="179"/>
                      <a:pt x="6443" y="1"/>
                      <a:pt x="57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8" name="Google Shape;7448;p44"/>
              <p:cNvSpPr/>
              <p:nvPr/>
            </p:nvSpPr>
            <p:spPr>
              <a:xfrm rot="-9425991" flipH="1">
                <a:off x="5642881" y="1194414"/>
                <a:ext cx="32875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401" extrusionOk="0">
                    <a:moveTo>
                      <a:pt x="300" y="1"/>
                    </a:moveTo>
                    <a:cubicBezTo>
                      <a:pt x="134" y="1"/>
                      <a:pt x="0" y="201"/>
                      <a:pt x="134" y="334"/>
                    </a:cubicBezTo>
                    <a:cubicBezTo>
                      <a:pt x="434" y="368"/>
                      <a:pt x="767" y="368"/>
                      <a:pt x="1034" y="401"/>
                    </a:cubicBezTo>
                    <a:cubicBezTo>
                      <a:pt x="834" y="234"/>
                      <a:pt x="601" y="134"/>
                      <a:pt x="3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9" name="Google Shape;7449;p44"/>
              <p:cNvSpPr/>
              <p:nvPr/>
            </p:nvSpPr>
            <p:spPr>
              <a:xfrm rot="-9425991" flipH="1">
                <a:off x="5657667" y="1152879"/>
                <a:ext cx="101738" cy="61462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35" extrusionOk="0">
                    <a:moveTo>
                      <a:pt x="1" y="0"/>
                    </a:moveTo>
                    <a:lnTo>
                      <a:pt x="34" y="34"/>
                    </a:lnTo>
                    <a:cubicBezTo>
                      <a:pt x="968" y="601"/>
                      <a:pt x="1802" y="1268"/>
                      <a:pt x="2636" y="1935"/>
                    </a:cubicBezTo>
                    <a:cubicBezTo>
                      <a:pt x="2836" y="1935"/>
                      <a:pt x="3003" y="1868"/>
                      <a:pt x="3203" y="1868"/>
                    </a:cubicBezTo>
                    <a:cubicBezTo>
                      <a:pt x="3203" y="1835"/>
                      <a:pt x="3170" y="1835"/>
                      <a:pt x="3170" y="1801"/>
                    </a:cubicBezTo>
                    <a:cubicBezTo>
                      <a:pt x="2469" y="1201"/>
                      <a:pt x="1702" y="634"/>
                      <a:pt x="901" y="100"/>
                    </a:cubicBezTo>
                    <a:cubicBezTo>
                      <a:pt x="634" y="67"/>
                      <a:pt x="334" y="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0" name="Google Shape;7450;p44"/>
              <p:cNvSpPr/>
              <p:nvPr/>
            </p:nvSpPr>
            <p:spPr>
              <a:xfrm rot="-9425991" flipH="1">
                <a:off x="5649362" y="1208414"/>
                <a:ext cx="190740" cy="35003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1102" extrusionOk="0">
                    <a:moveTo>
                      <a:pt x="0" y="0"/>
                    </a:moveTo>
                    <a:lnTo>
                      <a:pt x="0" y="34"/>
                    </a:lnTo>
                    <a:cubicBezTo>
                      <a:pt x="34" y="34"/>
                      <a:pt x="67" y="34"/>
                      <a:pt x="134" y="67"/>
                    </a:cubicBezTo>
                    <a:cubicBezTo>
                      <a:pt x="334" y="200"/>
                      <a:pt x="567" y="367"/>
                      <a:pt x="801" y="501"/>
                    </a:cubicBezTo>
                    <a:cubicBezTo>
                      <a:pt x="1135" y="534"/>
                      <a:pt x="1401" y="567"/>
                      <a:pt x="1735" y="634"/>
                    </a:cubicBezTo>
                    <a:cubicBezTo>
                      <a:pt x="2169" y="667"/>
                      <a:pt x="2569" y="701"/>
                      <a:pt x="3003" y="801"/>
                    </a:cubicBezTo>
                    <a:cubicBezTo>
                      <a:pt x="3003" y="700"/>
                      <a:pt x="3098" y="599"/>
                      <a:pt x="3216" y="599"/>
                    </a:cubicBezTo>
                    <a:cubicBezTo>
                      <a:pt x="3255" y="599"/>
                      <a:pt x="3295" y="610"/>
                      <a:pt x="3336" y="634"/>
                    </a:cubicBezTo>
                    <a:cubicBezTo>
                      <a:pt x="3503" y="701"/>
                      <a:pt x="3670" y="801"/>
                      <a:pt x="3870" y="868"/>
                    </a:cubicBezTo>
                    <a:lnTo>
                      <a:pt x="6005" y="1101"/>
                    </a:lnTo>
                    <a:cubicBezTo>
                      <a:pt x="5871" y="1068"/>
                      <a:pt x="5738" y="1001"/>
                      <a:pt x="5571" y="934"/>
                    </a:cubicBezTo>
                    <a:cubicBezTo>
                      <a:pt x="5471" y="901"/>
                      <a:pt x="5404" y="734"/>
                      <a:pt x="5471" y="601"/>
                    </a:cubicBezTo>
                    <a:cubicBezTo>
                      <a:pt x="5404" y="601"/>
                      <a:pt x="5404" y="601"/>
                      <a:pt x="5371" y="567"/>
                    </a:cubicBezTo>
                    <a:cubicBezTo>
                      <a:pt x="5237" y="567"/>
                      <a:pt x="5171" y="534"/>
                      <a:pt x="5037" y="534"/>
                    </a:cubicBezTo>
                    <a:cubicBezTo>
                      <a:pt x="3336" y="367"/>
                      <a:pt x="1668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1" name="Google Shape;7451;p44"/>
              <p:cNvSpPr/>
              <p:nvPr/>
            </p:nvSpPr>
            <p:spPr>
              <a:xfrm rot="-9425991" flipH="1">
                <a:off x="5573807" y="1381176"/>
                <a:ext cx="26205" cy="13881"/>
              </a:xfrm>
              <a:custGeom>
                <a:avLst/>
                <a:gdLst/>
                <a:ahLst/>
                <a:cxnLst/>
                <a:rect l="l" t="t" r="r" b="b"/>
                <a:pathLst>
                  <a:path w="825" h="437" extrusionOk="0">
                    <a:moveTo>
                      <a:pt x="0" y="1"/>
                    </a:moveTo>
                    <a:cubicBezTo>
                      <a:pt x="167" y="134"/>
                      <a:pt x="334" y="301"/>
                      <a:pt x="467" y="434"/>
                    </a:cubicBezTo>
                    <a:cubicBezTo>
                      <a:pt x="478" y="436"/>
                      <a:pt x="489" y="437"/>
                      <a:pt x="500" y="437"/>
                    </a:cubicBezTo>
                    <a:cubicBezTo>
                      <a:pt x="713" y="437"/>
                      <a:pt x="825" y="129"/>
                      <a:pt x="634" y="34"/>
                    </a:cubicBezTo>
                    <a:lnTo>
                      <a:pt x="634" y="34"/>
                    </a:lnTo>
                    <a:lnTo>
                      <a:pt x="634" y="67"/>
                    </a:lnTo>
                    <a:cubicBezTo>
                      <a:pt x="634" y="201"/>
                      <a:pt x="526" y="268"/>
                      <a:pt x="417" y="268"/>
                    </a:cubicBezTo>
                    <a:cubicBezTo>
                      <a:pt x="309" y="268"/>
                      <a:pt x="201" y="201"/>
                      <a:pt x="201" y="67"/>
                    </a:cubicBezTo>
                    <a:cubicBezTo>
                      <a:pt x="234" y="34"/>
                      <a:pt x="234" y="34"/>
                      <a:pt x="2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2" name="Google Shape;7452;p44"/>
              <p:cNvSpPr/>
              <p:nvPr/>
            </p:nvSpPr>
            <p:spPr>
              <a:xfrm rot="-9425991" flipH="1">
                <a:off x="5554550" y="1390327"/>
                <a:ext cx="21218" cy="9112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869" extrusionOk="0">
                    <a:moveTo>
                      <a:pt x="101" y="0"/>
                    </a:moveTo>
                    <a:cubicBezTo>
                      <a:pt x="34" y="33"/>
                      <a:pt x="1" y="133"/>
                      <a:pt x="34" y="167"/>
                    </a:cubicBezTo>
                    <a:cubicBezTo>
                      <a:pt x="201" y="967"/>
                      <a:pt x="268" y="1701"/>
                      <a:pt x="268" y="2502"/>
                    </a:cubicBezTo>
                    <a:cubicBezTo>
                      <a:pt x="368" y="2635"/>
                      <a:pt x="534" y="2735"/>
                      <a:pt x="668" y="2869"/>
                    </a:cubicBezTo>
                    <a:cubicBezTo>
                      <a:pt x="668" y="1968"/>
                      <a:pt x="635" y="1067"/>
                      <a:pt x="468" y="167"/>
                    </a:cubicBezTo>
                    <a:cubicBezTo>
                      <a:pt x="334" y="1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3" name="Google Shape;7453;p44"/>
              <p:cNvSpPr/>
              <p:nvPr/>
            </p:nvSpPr>
            <p:spPr>
              <a:xfrm rot="-9425991" flipH="1">
                <a:off x="5540869" y="1471014"/>
                <a:ext cx="11689" cy="8926"/>
              </a:xfrm>
              <a:custGeom>
                <a:avLst/>
                <a:gdLst/>
                <a:ahLst/>
                <a:cxnLst/>
                <a:rect l="l" t="t" r="r" b="b"/>
                <a:pathLst>
                  <a:path w="368" h="281" extrusionOk="0">
                    <a:moveTo>
                      <a:pt x="156" y="0"/>
                    </a:moveTo>
                    <a:cubicBezTo>
                      <a:pt x="93" y="0"/>
                      <a:pt x="32" y="33"/>
                      <a:pt x="1" y="80"/>
                    </a:cubicBezTo>
                    <a:cubicBezTo>
                      <a:pt x="101" y="147"/>
                      <a:pt x="234" y="213"/>
                      <a:pt x="368" y="280"/>
                    </a:cubicBezTo>
                    <a:cubicBezTo>
                      <a:pt x="368" y="247"/>
                      <a:pt x="334" y="213"/>
                      <a:pt x="334" y="147"/>
                    </a:cubicBezTo>
                    <a:cubicBezTo>
                      <a:pt x="299" y="41"/>
                      <a:pt x="227" y="0"/>
                      <a:pt x="156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4" name="Google Shape;7454;p44"/>
              <p:cNvSpPr/>
              <p:nvPr/>
            </p:nvSpPr>
            <p:spPr>
              <a:xfrm rot="-9425991" flipH="1">
                <a:off x="5576570" y="1393494"/>
                <a:ext cx="13817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1" y="0"/>
                    </a:moveTo>
                    <a:lnTo>
                      <a:pt x="1" y="334"/>
                    </a:lnTo>
                    <a:cubicBezTo>
                      <a:pt x="134" y="334"/>
                      <a:pt x="268" y="334"/>
                      <a:pt x="401" y="367"/>
                    </a:cubicBezTo>
                    <a:lnTo>
                      <a:pt x="435" y="367"/>
                    </a:lnTo>
                    <a:cubicBezTo>
                      <a:pt x="301" y="267"/>
                      <a:pt x="168" y="1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5" name="Google Shape;7455;p44"/>
              <p:cNvSpPr/>
              <p:nvPr/>
            </p:nvSpPr>
            <p:spPr>
              <a:xfrm rot="-9425991" flipH="1">
                <a:off x="5580118" y="1386558"/>
                <a:ext cx="13817" cy="87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76" extrusionOk="0">
                    <a:moveTo>
                      <a:pt x="1" y="1"/>
                    </a:moveTo>
                    <a:lnTo>
                      <a:pt x="1" y="101"/>
                    </a:lnTo>
                    <a:cubicBezTo>
                      <a:pt x="1" y="218"/>
                      <a:pt x="109" y="276"/>
                      <a:pt x="218" y="276"/>
                    </a:cubicBezTo>
                    <a:cubicBezTo>
                      <a:pt x="326" y="276"/>
                      <a:pt x="435" y="218"/>
                      <a:pt x="435" y="101"/>
                    </a:cubicBezTo>
                    <a:lnTo>
                      <a:pt x="435" y="34"/>
                    </a:lnTo>
                    <a:lnTo>
                      <a:pt x="401" y="34"/>
                    </a:lnTo>
                    <a:cubicBezTo>
                      <a:pt x="268" y="1"/>
                      <a:pt x="1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6" name="Google Shape;7456;p44"/>
              <p:cNvSpPr/>
              <p:nvPr/>
            </p:nvSpPr>
            <p:spPr>
              <a:xfrm rot="-9425991" flipH="1">
                <a:off x="5626578" y="1273473"/>
                <a:ext cx="20869" cy="1280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03" extrusionOk="0">
                    <a:moveTo>
                      <a:pt x="256" y="0"/>
                    </a:moveTo>
                    <a:lnTo>
                      <a:pt x="256" y="0"/>
                    </a:lnTo>
                    <a:cubicBezTo>
                      <a:pt x="0" y="32"/>
                      <a:pt x="82" y="402"/>
                      <a:pt x="325" y="402"/>
                    </a:cubicBezTo>
                    <a:cubicBezTo>
                      <a:pt x="335" y="402"/>
                      <a:pt x="346" y="402"/>
                      <a:pt x="356" y="400"/>
                    </a:cubicBezTo>
                    <a:cubicBezTo>
                      <a:pt x="457" y="400"/>
                      <a:pt x="590" y="367"/>
                      <a:pt x="657" y="367"/>
                    </a:cubicBezTo>
                    <a:cubicBezTo>
                      <a:pt x="523" y="200"/>
                      <a:pt x="423" y="100"/>
                      <a:pt x="256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7" name="Google Shape;7457;p44"/>
              <p:cNvSpPr/>
              <p:nvPr/>
            </p:nvSpPr>
            <p:spPr>
              <a:xfrm rot="-9425991" flipH="1">
                <a:off x="5594172" y="1359039"/>
                <a:ext cx="53013" cy="48789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536" extrusionOk="0">
                    <a:moveTo>
                      <a:pt x="168" y="1"/>
                    </a:moveTo>
                    <a:lnTo>
                      <a:pt x="168" y="1"/>
                    </a:lnTo>
                    <a:cubicBezTo>
                      <a:pt x="184" y="16"/>
                      <a:pt x="201" y="32"/>
                      <a:pt x="218" y="47"/>
                    </a:cubicBezTo>
                    <a:lnTo>
                      <a:pt x="218" y="47"/>
                    </a:lnTo>
                    <a:cubicBezTo>
                      <a:pt x="204" y="30"/>
                      <a:pt x="188" y="14"/>
                      <a:pt x="168" y="1"/>
                    </a:cubicBezTo>
                    <a:close/>
                    <a:moveTo>
                      <a:pt x="218" y="47"/>
                    </a:moveTo>
                    <a:cubicBezTo>
                      <a:pt x="329" y="189"/>
                      <a:pt x="232" y="442"/>
                      <a:pt x="56" y="442"/>
                    </a:cubicBezTo>
                    <a:cubicBezTo>
                      <a:pt x="38" y="442"/>
                      <a:pt x="20" y="440"/>
                      <a:pt x="1" y="434"/>
                    </a:cubicBezTo>
                    <a:lnTo>
                      <a:pt x="1" y="434"/>
                    </a:lnTo>
                    <a:cubicBezTo>
                      <a:pt x="401" y="801"/>
                      <a:pt x="868" y="1168"/>
                      <a:pt x="1302" y="1535"/>
                    </a:cubicBezTo>
                    <a:lnTo>
                      <a:pt x="1669" y="1435"/>
                    </a:lnTo>
                    <a:cubicBezTo>
                      <a:pt x="1635" y="1368"/>
                      <a:pt x="1635" y="1335"/>
                      <a:pt x="1635" y="1268"/>
                    </a:cubicBezTo>
                    <a:cubicBezTo>
                      <a:pt x="1153" y="850"/>
                      <a:pt x="671" y="463"/>
                      <a:pt x="218" y="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8" name="Google Shape;7458;p44"/>
              <p:cNvSpPr/>
              <p:nvPr/>
            </p:nvSpPr>
            <p:spPr>
              <a:xfrm rot="-9425991" flipH="1">
                <a:off x="5716100" y="1088703"/>
                <a:ext cx="32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5" extrusionOk="0">
                    <a:moveTo>
                      <a:pt x="901" y="1"/>
                    </a:moveTo>
                    <a:cubicBezTo>
                      <a:pt x="785" y="17"/>
                      <a:pt x="643" y="26"/>
                      <a:pt x="493" y="26"/>
                    </a:cubicBezTo>
                    <a:cubicBezTo>
                      <a:pt x="343" y="26"/>
                      <a:pt x="184" y="17"/>
                      <a:pt x="34" y="1"/>
                    </a:cubicBezTo>
                    <a:lnTo>
                      <a:pt x="34" y="1"/>
                    </a:lnTo>
                    <a:cubicBezTo>
                      <a:pt x="1" y="101"/>
                      <a:pt x="34" y="234"/>
                      <a:pt x="168" y="234"/>
                    </a:cubicBezTo>
                    <a:cubicBezTo>
                      <a:pt x="237" y="248"/>
                      <a:pt x="305" y="255"/>
                      <a:pt x="372" y="255"/>
                    </a:cubicBezTo>
                    <a:cubicBezTo>
                      <a:pt x="624" y="255"/>
                      <a:pt x="850" y="159"/>
                      <a:pt x="1035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9" name="Google Shape;7459;p44"/>
              <p:cNvSpPr/>
              <p:nvPr/>
            </p:nvSpPr>
            <p:spPr>
              <a:xfrm rot="-9425991" flipH="1">
                <a:off x="5576029" y="1363872"/>
                <a:ext cx="58318" cy="126101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3970" extrusionOk="0">
                    <a:moveTo>
                      <a:pt x="1" y="0"/>
                    </a:moveTo>
                    <a:cubicBezTo>
                      <a:pt x="168" y="867"/>
                      <a:pt x="201" y="1801"/>
                      <a:pt x="201" y="2702"/>
                    </a:cubicBezTo>
                    <a:cubicBezTo>
                      <a:pt x="668" y="3136"/>
                      <a:pt x="1168" y="3536"/>
                      <a:pt x="1669" y="3970"/>
                    </a:cubicBezTo>
                    <a:cubicBezTo>
                      <a:pt x="1835" y="3002"/>
                      <a:pt x="1702" y="1968"/>
                      <a:pt x="1335" y="1034"/>
                    </a:cubicBezTo>
                    <a:cubicBezTo>
                      <a:pt x="1268" y="968"/>
                      <a:pt x="1335" y="934"/>
                      <a:pt x="1335" y="867"/>
                    </a:cubicBezTo>
                    <a:lnTo>
                      <a:pt x="968" y="634"/>
                    </a:lnTo>
                    <a:cubicBezTo>
                      <a:pt x="835" y="501"/>
                      <a:pt x="468" y="2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0" name="Google Shape;7460;p44"/>
              <p:cNvSpPr/>
              <p:nvPr/>
            </p:nvSpPr>
            <p:spPr>
              <a:xfrm rot="-9425991" flipH="1">
                <a:off x="5704862" y="1102891"/>
                <a:ext cx="78424" cy="47709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502" extrusionOk="0">
                    <a:moveTo>
                      <a:pt x="2469" y="1"/>
                    </a:moveTo>
                    <a:cubicBezTo>
                      <a:pt x="2302" y="1"/>
                      <a:pt x="2135" y="1"/>
                      <a:pt x="1968" y="34"/>
                    </a:cubicBezTo>
                    <a:cubicBezTo>
                      <a:pt x="1735" y="268"/>
                      <a:pt x="1501" y="568"/>
                      <a:pt x="1234" y="801"/>
                    </a:cubicBezTo>
                    <a:cubicBezTo>
                      <a:pt x="1018" y="986"/>
                      <a:pt x="660" y="1343"/>
                      <a:pt x="344" y="1343"/>
                    </a:cubicBezTo>
                    <a:cubicBezTo>
                      <a:pt x="318" y="1343"/>
                      <a:pt x="292" y="1340"/>
                      <a:pt x="267" y="1335"/>
                    </a:cubicBezTo>
                    <a:cubicBezTo>
                      <a:pt x="243" y="1329"/>
                      <a:pt x="221" y="1326"/>
                      <a:pt x="199" y="1326"/>
                    </a:cubicBezTo>
                    <a:cubicBezTo>
                      <a:pt x="100" y="1326"/>
                      <a:pt x="28" y="1386"/>
                      <a:pt x="0" y="1469"/>
                    </a:cubicBezTo>
                    <a:cubicBezTo>
                      <a:pt x="300" y="1469"/>
                      <a:pt x="634" y="1502"/>
                      <a:pt x="901" y="1502"/>
                    </a:cubicBezTo>
                    <a:lnTo>
                      <a:pt x="1034" y="1502"/>
                    </a:lnTo>
                    <a:cubicBezTo>
                      <a:pt x="1168" y="1402"/>
                      <a:pt x="1301" y="1302"/>
                      <a:pt x="1401" y="1202"/>
                    </a:cubicBezTo>
                    <a:cubicBezTo>
                      <a:pt x="1801" y="868"/>
                      <a:pt x="2135" y="535"/>
                      <a:pt x="2402" y="134"/>
                    </a:cubicBezTo>
                    <a:cubicBezTo>
                      <a:pt x="2469" y="68"/>
                      <a:pt x="2469" y="34"/>
                      <a:pt x="24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1" name="Google Shape;7461;p44"/>
              <p:cNvSpPr/>
              <p:nvPr/>
            </p:nvSpPr>
            <p:spPr>
              <a:xfrm rot="-9425991" flipH="1">
                <a:off x="5626707" y="1296941"/>
                <a:ext cx="116604" cy="31827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1002" extrusionOk="0">
                    <a:moveTo>
                      <a:pt x="3303" y="1"/>
                    </a:moveTo>
                    <a:cubicBezTo>
                      <a:pt x="2236" y="435"/>
                      <a:pt x="1135" y="435"/>
                      <a:pt x="1" y="601"/>
                    </a:cubicBezTo>
                    <a:lnTo>
                      <a:pt x="368" y="1002"/>
                    </a:lnTo>
                    <a:cubicBezTo>
                      <a:pt x="1502" y="835"/>
                      <a:pt x="2603" y="768"/>
                      <a:pt x="3670" y="268"/>
                    </a:cubicBezTo>
                    <a:cubicBezTo>
                      <a:pt x="3537" y="201"/>
                      <a:pt x="3403" y="10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2" name="Google Shape;7462;p44"/>
              <p:cNvSpPr/>
              <p:nvPr/>
            </p:nvSpPr>
            <p:spPr>
              <a:xfrm rot="-9425991" flipH="1">
                <a:off x="5643575" y="1278643"/>
                <a:ext cx="154720" cy="5619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769" extrusionOk="0">
                    <a:moveTo>
                      <a:pt x="3336" y="0"/>
                    </a:moveTo>
                    <a:cubicBezTo>
                      <a:pt x="2269" y="534"/>
                      <a:pt x="1135" y="601"/>
                      <a:pt x="1" y="768"/>
                    </a:cubicBezTo>
                    <a:cubicBezTo>
                      <a:pt x="101" y="834"/>
                      <a:pt x="167" y="934"/>
                      <a:pt x="268" y="968"/>
                    </a:cubicBezTo>
                    <a:cubicBezTo>
                      <a:pt x="601" y="1268"/>
                      <a:pt x="935" y="1502"/>
                      <a:pt x="1302" y="1768"/>
                    </a:cubicBezTo>
                    <a:cubicBezTo>
                      <a:pt x="1329" y="1686"/>
                      <a:pt x="1402" y="1626"/>
                      <a:pt x="1482" y="1626"/>
                    </a:cubicBezTo>
                    <a:cubicBezTo>
                      <a:pt x="1500" y="1626"/>
                      <a:pt x="1517" y="1629"/>
                      <a:pt x="1535" y="1635"/>
                    </a:cubicBezTo>
                    <a:cubicBezTo>
                      <a:pt x="1891" y="1713"/>
                      <a:pt x="2280" y="1757"/>
                      <a:pt x="2674" y="1757"/>
                    </a:cubicBezTo>
                    <a:cubicBezTo>
                      <a:pt x="3462" y="1757"/>
                      <a:pt x="4270" y="1579"/>
                      <a:pt x="4871" y="1135"/>
                    </a:cubicBezTo>
                    <a:cubicBezTo>
                      <a:pt x="4337" y="768"/>
                      <a:pt x="3837" y="367"/>
                      <a:pt x="3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3" name="Google Shape;7463;p44"/>
              <p:cNvSpPr/>
              <p:nvPr/>
            </p:nvSpPr>
            <p:spPr>
              <a:xfrm rot="-9425991" flipH="1">
                <a:off x="6081085" y="257158"/>
                <a:ext cx="13817" cy="318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02" extrusionOk="0">
                    <a:moveTo>
                      <a:pt x="1" y="1"/>
                    </a:moveTo>
                    <a:lnTo>
                      <a:pt x="1" y="1001"/>
                    </a:lnTo>
                    <a:cubicBezTo>
                      <a:pt x="168" y="701"/>
                      <a:pt x="301" y="368"/>
                      <a:pt x="434" y="34"/>
                    </a:cubicBezTo>
                    <a:cubicBezTo>
                      <a:pt x="301" y="1"/>
                      <a:pt x="1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4" name="Google Shape;7464;p44"/>
              <p:cNvSpPr/>
              <p:nvPr/>
            </p:nvSpPr>
            <p:spPr>
              <a:xfrm rot="-9425991" flipH="1">
                <a:off x="5684457" y="1174355"/>
                <a:ext cx="139918" cy="57270"/>
              </a:xfrm>
              <a:custGeom>
                <a:avLst/>
                <a:gdLst/>
                <a:ahLst/>
                <a:cxnLst/>
                <a:rect l="l" t="t" r="r" b="b"/>
                <a:pathLst>
                  <a:path w="4405" h="18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68" y="501"/>
                      <a:pt x="1502" y="1102"/>
                      <a:pt x="2236" y="1735"/>
                    </a:cubicBezTo>
                    <a:cubicBezTo>
                      <a:pt x="2269" y="1769"/>
                      <a:pt x="2269" y="1769"/>
                      <a:pt x="2269" y="1802"/>
                    </a:cubicBezTo>
                    <a:cubicBezTo>
                      <a:pt x="3003" y="1769"/>
                      <a:pt x="3704" y="1769"/>
                      <a:pt x="4404" y="1769"/>
                    </a:cubicBezTo>
                    <a:cubicBezTo>
                      <a:pt x="3770" y="1268"/>
                      <a:pt x="3036" y="902"/>
                      <a:pt x="2269" y="501"/>
                    </a:cubicBezTo>
                    <a:cubicBezTo>
                      <a:pt x="2203" y="468"/>
                      <a:pt x="2169" y="401"/>
                      <a:pt x="2169" y="301"/>
                    </a:cubicBezTo>
                    <a:cubicBezTo>
                      <a:pt x="1736" y="268"/>
                      <a:pt x="1369" y="201"/>
                      <a:pt x="935" y="134"/>
                    </a:cubicBezTo>
                    <a:cubicBezTo>
                      <a:pt x="601" y="101"/>
                      <a:pt x="335" y="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5" name="Google Shape;7465;p44"/>
              <p:cNvSpPr/>
              <p:nvPr/>
            </p:nvSpPr>
            <p:spPr>
              <a:xfrm rot="-9425991" flipH="1">
                <a:off x="5732704" y="1124408"/>
                <a:ext cx="123973" cy="50885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1602" extrusionOk="0">
                    <a:moveTo>
                      <a:pt x="3903" y="1"/>
                    </a:moveTo>
                    <a:lnTo>
                      <a:pt x="3903" y="1"/>
                    </a:lnTo>
                    <a:cubicBezTo>
                      <a:pt x="3069" y="67"/>
                      <a:pt x="2235" y="67"/>
                      <a:pt x="1435" y="101"/>
                    </a:cubicBezTo>
                    <a:cubicBezTo>
                      <a:pt x="1435" y="134"/>
                      <a:pt x="1435" y="168"/>
                      <a:pt x="1401" y="234"/>
                    </a:cubicBezTo>
                    <a:cubicBezTo>
                      <a:pt x="1101" y="601"/>
                      <a:pt x="767" y="968"/>
                      <a:pt x="400" y="1302"/>
                    </a:cubicBezTo>
                    <a:cubicBezTo>
                      <a:pt x="267" y="1402"/>
                      <a:pt x="134" y="1502"/>
                      <a:pt x="0" y="1602"/>
                    </a:cubicBezTo>
                    <a:cubicBezTo>
                      <a:pt x="901" y="1602"/>
                      <a:pt x="1801" y="1602"/>
                      <a:pt x="2735" y="1502"/>
                    </a:cubicBezTo>
                    <a:cubicBezTo>
                      <a:pt x="2735" y="1502"/>
                      <a:pt x="2735" y="1468"/>
                      <a:pt x="2769" y="1468"/>
                    </a:cubicBezTo>
                    <a:cubicBezTo>
                      <a:pt x="3169" y="1001"/>
                      <a:pt x="3569" y="568"/>
                      <a:pt x="39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6" name="Google Shape;7466;p44"/>
              <p:cNvSpPr/>
              <p:nvPr/>
            </p:nvSpPr>
            <p:spPr>
              <a:xfrm rot="-9425991" flipH="1">
                <a:off x="5620852" y="1368959"/>
                <a:ext cx="29699" cy="10491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303" extrusionOk="0">
                    <a:moveTo>
                      <a:pt x="67" y="0"/>
                    </a:moveTo>
                    <a:cubicBezTo>
                      <a:pt x="0" y="67"/>
                      <a:pt x="0" y="101"/>
                      <a:pt x="67" y="167"/>
                    </a:cubicBezTo>
                    <a:cubicBezTo>
                      <a:pt x="434" y="1101"/>
                      <a:pt x="534" y="2135"/>
                      <a:pt x="401" y="3103"/>
                    </a:cubicBezTo>
                    <a:cubicBezTo>
                      <a:pt x="434" y="3136"/>
                      <a:pt x="534" y="3236"/>
                      <a:pt x="567" y="3236"/>
                    </a:cubicBezTo>
                    <a:cubicBezTo>
                      <a:pt x="601" y="3236"/>
                      <a:pt x="634" y="3269"/>
                      <a:pt x="701" y="3303"/>
                    </a:cubicBezTo>
                    <a:cubicBezTo>
                      <a:pt x="734" y="3269"/>
                      <a:pt x="768" y="3236"/>
                      <a:pt x="768" y="3169"/>
                    </a:cubicBezTo>
                    <a:cubicBezTo>
                      <a:pt x="934" y="2269"/>
                      <a:pt x="834" y="1268"/>
                      <a:pt x="567" y="334"/>
                    </a:cubicBezTo>
                    <a:cubicBezTo>
                      <a:pt x="401" y="234"/>
                      <a:pt x="234" y="101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7" name="Google Shape;7467;p44"/>
              <p:cNvSpPr/>
              <p:nvPr/>
            </p:nvSpPr>
            <p:spPr>
              <a:xfrm rot="-9425991" flipH="1">
                <a:off x="5646031" y="1358987"/>
                <a:ext cx="21218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8" extrusionOk="0">
                    <a:moveTo>
                      <a:pt x="334" y="0"/>
                    </a:moveTo>
                    <a:cubicBezTo>
                      <a:pt x="234" y="34"/>
                      <a:pt x="133" y="67"/>
                      <a:pt x="0" y="134"/>
                    </a:cubicBezTo>
                    <a:cubicBezTo>
                      <a:pt x="133" y="234"/>
                      <a:pt x="234" y="334"/>
                      <a:pt x="367" y="467"/>
                    </a:cubicBezTo>
                    <a:cubicBezTo>
                      <a:pt x="400" y="467"/>
                      <a:pt x="434" y="401"/>
                      <a:pt x="500" y="401"/>
                    </a:cubicBezTo>
                    <a:cubicBezTo>
                      <a:pt x="634" y="367"/>
                      <a:pt x="667" y="234"/>
                      <a:pt x="634" y="134"/>
                    </a:cubicBezTo>
                    <a:lnTo>
                      <a:pt x="567" y="67"/>
                    </a:lnTo>
                    <a:cubicBezTo>
                      <a:pt x="548" y="87"/>
                      <a:pt x="525" y="95"/>
                      <a:pt x="502" y="95"/>
                    </a:cubicBezTo>
                    <a:cubicBezTo>
                      <a:pt x="445" y="95"/>
                      <a:pt x="381" y="48"/>
                      <a:pt x="3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8" name="Google Shape;7468;p44"/>
              <p:cNvSpPr/>
              <p:nvPr/>
            </p:nvSpPr>
            <p:spPr>
              <a:xfrm rot="-9425991" flipH="1">
                <a:off x="5605967" y="1455973"/>
                <a:ext cx="15913" cy="14897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9" extrusionOk="0">
                    <a:moveTo>
                      <a:pt x="169" y="0"/>
                    </a:moveTo>
                    <a:cubicBezTo>
                      <a:pt x="107" y="0"/>
                      <a:pt x="44" y="25"/>
                      <a:pt x="0" y="68"/>
                    </a:cubicBezTo>
                    <a:lnTo>
                      <a:pt x="501" y="469"/>
                    </a:lnTo>
                    <a:cubicBezTo>
                      <a:pt x="467" y="335"/>
                      <a:pt x="434" y="235"/>
                      <a:pt x="367" y="135"/>
                    </a:cubicBezTo>
                    <a:cubicBezTo>
                      <a:pt x="330" y="41"/>
                      <a:pt x="250" y="0"/>
                      <a:pt x="169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9" name="Google Shape;7469;p44"/>
              <p:cNvSpPr/>
              <p:nvPr/>
            </p:nvSpPr>
            <p:spPr>
              <a:xfrm rot="-9425991" flipH="1">
                <a:off x="5652483" y="1374053"/>
                <a:ext cx="5336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1"/>
                    </a:moveTo>
                    <a:cubicBezTo>
                      <a:pt x="1" y="67"/>
                      <a:pt x="1" y="134"/>
                      <a:pt x="34" y="167"/>
                    </a:cubicBezTo>
                    <a:lnTo>
                      <a:pt x="167" y="1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0" name="Google Shape;7470;p44"/>
              <p:cNvSpPr/>
              <p:nvPr/>
            </p:nvSpPr>
            <p:spPr>
              <a:xfrm rot="-9425991" flipH="1">
                <a:off x="5699624" y="1257977"/>
                <a:ext cx="19090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601" h="368" extrusionOk="0">
                    <a:moveTo>
                      <a:pt x="34" y="1"/>
                    </a:moveTo>
                    <a:cubicBezTo>
                      <a:pt x="0" y="134"/>
                      <a:pt x="34" y="234"/>
                      <a:pt x="167" y="301"/>
                    </a:cubicBezTo>
                    <a:cubicBezTo>
                      <a:pt x="267" y="334"/>
                      <a:pt x="434" y="368"/>
                      <a:pt x="601" y="368"/>
                    </a:cubicBezTo>
                    <a:cubicBezTo>
                      <a:pt x="401" y="234"/>
                      <a:pt x="234" y="134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1" name="Google Shape;7471;p44"/>
              <p:cNvSpPr/>
              <p:nvPr/>
            </p:nvSpPr>
            <p:spPr>
              <a:xfrm rot="-9425991" flipH="1">
                <a:off x="5654615" y="1373212"/>
                <a:ext cx="8513" cy="295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3" extrusionOk="0">
                    <a:moveTo>
                      <a:pt x="97" y="0"/>
                    </a:moveTo>
                    <a:cubicBezTo>
                      <a:pt x="84" y="0"/>
                      <a:pt x="68" y="9"/>
                      <a:pt x="34" y="25"/>
                    </a:cubicBezTo>
                    <a:lnTo>
                      <a:pt x="1" y="25"/>
                    </a:lnTo>
                    <a:cubicBezTo>
                      <a:pt x="34" y="92"/>
                      <a:pt x="168" y="92"/>
                      <a:pt x="268" y="92"/>
                    </a:cubicBezTo>
                    <a:cubicBezTo>
                      <a:pt x="201" y="59"/>
                      <a:pt x="168" y="59"/>
                      <a:pt x="134" y="25"/>
                    </a:cubicBezTo>
                    <a:cubicBezTo>
                      <a:pt x="118" y="9"/>
                      <a:pt x="109" y="0"/>
                      <a:pt x="9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2" name="Google Shape;7472;p44"/>
              <p:cNvSpPr/>
              <p:nvPr/>
            </p:nvSpPr>
            <p:spPr>
              <a:xfrm rot="-9425991" flipH="1">
                <a:off x="5662780" y="1335823"/>
                <a:ext cx="61494" cy="4980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68" extrusionOk="0">
                    <a:moveTo>
                      <a:pt x="268" y="0"/>
                    </a:moveTo>
                    <a:cubicBezTo>
                      <a:pt x="301" y="134"/>
                      <a:pt x="301" y="267"/>
                      <a:pt x="134" y="300"/>
                    </a:cubicBezTo>
                    <a:cubicBezTo>
                      <a:pt x="101" y="300"/>
                      <a:pt x="34" y="334"/>
                      <a:pt x="1" y="334"/>
                    </a:cubicBezTo>
                    <a:cubicBezTo>
                      <a:pt x="501" y="767"/>
                      <a:pt x="1035" y="1168"/>
                      <a:pt x="1602" y="1568"/>
                    </a:cubicBezTo>
                    <a:cubicBezTo>
                      <a:pt x="1702" y="1501"/>
                      <a:pt x="1802" y="1468"/>
                      <a:pt x="1936" y="1401"/>
                    </a:cubicBezTo>
                    <a:lnTo>
                      <a:pt x="1936" y="1268"/>
                    </a:lnTo>
                    <a:cubicBezTo>
                      <a:pt x="1369" y="834"/>
                      <a:pt x="802" y="434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3" name="Google Shape;7473;p44"/>
              <p:cNvSpPr/>
              <p:nvPr/>
            </p:nvSpPr>
            <p:spPr>
              <a:xfrm rot="-9425991" flipH="1">
                <a:off x="5693093" y="1276338"/>
                <a:ext cx="124005" cy="32526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24" extrusionOk="0">
                    <a:moveTo>
                      <a:pt x="3536" y="0"/>
                    </a:moveTo>
                    <a:cubicBezTo>
                      <a:pt x="2963" y="420"/>
                      <a:pt x="2170" y="576"/>
                      <a:pt x="1390" y="576"/>
                    </a:cubicBezTo>
                    <a:cubicBezTo>
                      <a:pt x="991" y="576"/>
                      <a:pt x="595" y="535"/>
                      <a:pt x="234" y="467"/>
                    </a:cubicBezTo>
                    <a:cubicBezTo>
                      <a:pt x="216" y="461"/>
                      <a:pt x="199" y="459"/>
                      <a:pt x="181" y="459"/>
                    </a:cubicBezTo>
                    <a:cubicBezTo>
                      <a:pt x="101" y="459"/>
                      <a:pt x="28" y="518"/>
                      <a:pt x="1" y="601"/>
                    </a:cubicBezTo>
                    <a:cubicBezTo>
                      <a:pt x="201" y="734"/>
                      <a:pt x="368" y="834"/>
                      <a:pt x="568" y="968"/>
                    </a:cubicBezTo>
                    <a:cubicBezTo>
                      <a:pt x="818" y="1004"/>
                      <a:pt x="1076" y="1023"/>
                      <a:pt x="1337" y="1023"/>
                    </a:cubicBezTo>
                    <a:cubicBezTo>
                      <a:pt x="2256" y="1023"/>
                      <a:pt x="3201" y="787"/>
                      <a:pt x="3903" y="267"/>
                    </a:cubicBezTo>
                    <a:lnTo>
                      <a:pt x="35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4" name="Google Shape;7474;p44"/>
              <p:cNvSpPr/>
              <p:nvPr/>
            </p:nvSpPr>
            <p:spPr>
              <a:xfrm rot="-9425991" flipH="1">
                <a:off x="5658444" y="1375067"/>
                <a:ext cx="4256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7" extrusionOk="0">
                    <a:moveTo>
                      <a:pt x="0" y="0"/>
                    </a:moveTo>
                    <a:cubicBezTo>
                      <a:pt x="34" y="33"/>
                      <a:pt x="67" y="67"/>
                      <a:pt x="134" y="67"/>
                    </a:cubicBezTo>
                    <a:cubicBezTo>
                      <a:pt x="67" y="33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5" name="Google Shape;7475;p44"/>
              <p:cNvSpPr/>
              <p:nvPr/>
            </p:nvSpPr>
            <p:spPr>
              <a:xfrm rot="-9425991" flipH="1">
                <a:off x="5663330" y="1374977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6" name="Google Shape;7476;p44"/>
              <p:cNvSpPr/>
              <p:nvPr/>
            </p:nvSpPr>
            <p:spPr>
              <a:xfrm rot="-9425991" flipH="1">
                <a:off x="5647175" y="1342623"/>
                <a:ext cx="58318" cy="13671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430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01" y="935"/>
                      <a:pt x="334" y="1869"/>
                      <a:pt x="201" y="2836"/>
                    </a:cubicBezTo>
                    <a:cubicBezTo>
                      <a:pt x="168" y="2969"/>
                      <a:pt x="134" y="3003"/>
                      <a:pt x="101" y="3003"/>
                    </a:cubicBezTo>
                    <a:cubicBezTo>
                      <a:pt x="635" y="3470"/>
                      <a:pt x="1202" y="3870"/>
                      <a:pt x="1769" y="4304"/>
                    </a:cubicBezTo>
                    <a:cubicBezTo>
                      <a:pt x="1769" y="3336"/>
                      <a:pt x="1835" y="2302"/>
                      <a:pt x="1602" y="1335"/>
                    </a:cubicBezTo>
                    <a:cubicBezTo>
                      <a:pt x="1102" y="868"/>
                      <a:pt x="534" y="4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7" name="Google Shape;7477;p44"/>
              <p:cNvSpPr/>
              <p:nvPr/>
            </p:nvSpPr>
            <p:spPr>
              <a:xfrm rot="-9425991" flipH="1">
                <a:off x="5752358" y="1164439"/>
                <a:ext cx="21218" cy="943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297" extrusionOk="0">
                    <a:moveTo>
                      <a:pt x="388" y="0"/>
                    </a:moveTo>
                    <a:cubicBezTo>
                      <a:pt x="237" y="0"/>
                      <a:pt x="111" y="30"/>
                      <a:pt x="0" y="30"/>
                    </a:cubicBezTo>
                    <a:cubicBezTo>
                      <a:pt x="67" y="63"/>
                      <a:pt x="167" y="130"/>
                      <a:pt x="234" y="230"/>
                    </a:cubicBezTo>
                    <a:cubicBezTo>
                      <a:pt x="234" y="230"/>
                      <a:pt x="300" y="230"/>
                      <a:pt x="300" y="263"/>
                    </a:cubicBezTo>
                    <a:cubicBezTo>
                      <a:pt x="334" y="263"/>
                      <a:pt x="367" y="263"/>
                      <a:pt x="400" y="297"/>
                    </a:cubicBezTo>
                    <a:cubicBezTo>
                      <a:pt x="534" y="297"/>
                      <a:pt x="667" y="130"/>
                      <a:pt x="634" y="30"/>
                    </a:cubicBezTo>
                    <a:cubicBezTo>
                      <a:pt x="545" y="8"/>
                      <a:pt x="464" y="0"/>
                      <a:pt x="38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8" name="Google Shape;7478;p44"/>
              <p:cNvSpPr/>
              <p:nvPr/>
            </p:nvSpPr>
            <p:spPr>
              <a:xfrm rot="-9425991" flipH="1">
                <a:off x="5754607" y="1159564"/>
                <a:ext cx="15913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35" extrusionOk="0">
                    <a:moveTo>
                      <a:pt x="234" y="1"/>
                    </a:moveTo>
                    <a:cubicBezTo>
                      <a:pt x="200" y="34"/>
                      <a:pt x="134" y="67"/>
                      <a:pt x="67" y="101"/>
                    </a:cubicBezTo>
                    <a:cubicBezTo>
                      <a:pt x="34" y="167"/>
                      <a:pt x="34" y="201"/>
                      <a:pt x="0" y="234"/>
                    </a:cubicBezTo>
                    <a:cubicBezTo>
                      <a:pt x="167" y="234"/>
                      <a:pt x="334" y="201"/>
                      <a:pt x="501" y="201"/>
                    </a:cubicBezTo>
                    <a:cubicBezTo>
                      <a:pt x="501" y="101"/>
                      <a:pt x="467" y="67"/>
                      <a:pt x="367" y="34"/>
                    </a:cubicBezTo>
                    <a:cubicBezTo>
                      <a:pt x="334" y="34"/>
                      <a:pt x="300" y="34"/>
                      <a:pt x="2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9" name="Google Shape;7479;p44"/>
              <p:cNvSpPr/>
              <p:nvPr/>
            </p:nvSpPr>
            <p:spPr>
              <a:xfrm rot="-9425991" flipH="1">
                <a:off x="5761061" y="1165320"/>
                <a:ext cx="4288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4" extrusionOk="0">
                    <a:moveTo>
                      <a:pt x="1" y="0"/>
                    </a:moveTo>
                    <a:cubicBezTo>
                      <a:pt x="67" y="0"/>
                      <a:pt x="101" y="33"/>
                      <a:pt x="134" y="33"/>
                    </a:cubicBezTo>
                    <a:cubicBezTo>
                      <a:pt x="101" y="0"/>
                      <a:pt x="67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0" name="Google Shape;7480;p44"/>
              <p:cNvSpPr/>
              <p:nvPr/>
            </p:nvSpPr>
            <p:spPr>
              <a:xfrm rot="-9425991" flipH="1">
                <a:off x="5751495" y="1193086"/>
                <a:ext cx="91129" cy="46629"/>
              </a:xfrm>
              <a:custGeom>
                <a:avLst/>
                <a:gdLst/>
                <a:ahLst/>
                <a:cxnLst/>
                <a:rect l="l" t="t" r="r" b="b"/>
                <a:pathLst>
                  <a:path w="2869" h="1468" extrusionOk="0">
                    <a:moveTo>
                      <a:pt x="0" y="0"/>
                    </a:moveTo>
                    <a:cubicBezTo>
                      <a:pt x="0" y="100"/>
                      <a:pt x="0" y="167"/>
                      <a:pt x="100" y="234"/>
                    </a:cubicBezTo>
                    <a:cubicBezTo>
                      <a:pt x="867" y="601"/>
                      <a:pt x="1568" y="967"/>
                      <a:pt x="2235" y="1468"/>
                    </a:cubicBezTo>
                    <a:cubicBezTo>
                      <a:pt x="2435" y="1468"/>
                      <a:pt x="2669" y="1468"/>
                      <a:pt x="2869" y="1434"/>
                    </a:cubicBezTo>
                    <a:cubicBezTo>
                      <a:pt x="2268" y="901"/>
                      <a:pt x="1568" y="467"/>
                      <a:pt x="867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1" name="Google Shape;7481;p44"/>
              <p:cNvSpPr/>
              <p:nvPr/>
            </p:nvSpPr>
            <p:spPr>
              <a:xfrm rot="-9425991" flipH="1">
                <a:off x="5760981" y="1177164"/>
                <a:ext cx="84777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502" extrusionOk="0">
                    <a:moveTo>
                      <a:pt x="2335" y="1"/>
                    </a:moveTo>
                    <a:cubicBezTo>
                      <a:pt x="1635" y="34"/>
                      <a:pt x="934" y="34"/>
                      <a:pt x="200" y="34"/>
                    </a:cubicBezTo>
                    <a:cubicBezTo>
                      <a:pt x="267" y="168"/>
                      <a:pt x="134" y="334"/>
                      <a:pt x="0" y="334"/>
                    </a:cubicBezTo>
                    <a:cubicBezTo>
                      <a:pt x="100" y="368"/>
                      <a:pt x="134" y="401"/>
                      <a:pt x="134" y="501"/>
                    </a:cubicBezTo>
                    <a:cubicBezTo>
                      <a:pt x="967" y="468"/>
                      <a:pt x="1801" y="501"/>
                      <a:pt x="2602" y="434"/>
                    </a:cubicBezTo>
                    <a:cubicBezTo>
                      <a:pt x="2635" y="368"/>
                      <a:pt x="2635" y="334"/>
                      <a:pt x="2669" y="301"/>
                    </a:cubicBezTo>
                    <a:cubicBezTo>
                      <a:pt x="2535" y="168"/>
                      <a:pt x="2469" y="101"/>
                      <a:pt x="2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2" name="Google Shape;7482;p44"/>
              <p:cNvSpPr/>
              <p:nvPr/>
            </p:nvSpPr>
            <p:spPr>
              <a:xfrm rot="-9425991" flipH="1">
                <a:off x="5744653" y="1220987"/>
                <a:ext cx="26522" cy="10133"/>
              </a:xfrm>
              <a:custGeom>
                <a:avLst/>
                <a:gdLst/>
                <a:ahLst/>
                <a:cxnLst/>
                <a:rect l="l" t="t" r="r" b="b"/>
                <a:pathLst>
                  <a:path w="835" h="319" extrusionOk="0">
                    <a:moveTo>
                      <a:pt x="244" y="0"/>
                    </a:moveTo>
                    <a:cubicBezTo>
                      <a:pt x="121" y="0"/>
                      <a:pt x="27" y="104"/>
                      <a:pt x="0" y="185"/>
                    </a:cubicBezTo>
                    <a:cubicBezTo>
                      <a:pt x="267" y="252"/>
                      <a:pt x="534" y="285"/>
                      <a:pt x="834" y="319"/>
                    </a:cubicBezTo>
                    <a:cubicBezTo>
                      <a:pt x="667" y="185"/>
                      <a:pt x="501" y="118"/>
                      <a:pt x="334" y="18"/>
                    </a:cubicBezTo>
                    <a:cubicBezTo>
                      <a:pt x="303" y="6"/>
                      <a:pt x="273" y="0"/>
                      <a:pt x="24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3" name="Google Shape;7483;p44"/>
              <p:cNvSpPr/>
              <p:nvPr/>
            </p:nvSpPr>
            <p:spPr>
              <a:xfrm rot="-9425991" flipH="1">
                <a:off x="5715256" y="1263236"/>
                <a:ext cx="148367" cy="51298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1615" extrusionOk="0">
                    <a:moveTo>
                      <a:pt x="3336" y="1"/>
                    </a:moveTo>
                    <a:cubicBezTo>
                      <a:pt x="2646" y="538"/>
                      <a:pt x="1721" y="761"/>
                      <a:pt x="816" y="761"/>
                    </a:cubicBezTo>
                    <a:cubicBezTo>
                      <a:pt x="540" y="761"/>
                      <a:pt x="266" y="740"/>
                      <a:pt x="1" y="701"/>
                    </a:cubicBezTo>
                    <a:lnTo>
                      <a:pt x="1" y="701"/>
                    </a:lnTo>
                    <a:cubicBezTo>
                      <a:pt x="668" y="1068"/>
                      <a:pt x="1335" y="1368"/>
                      <a:pt x="2102" y="1602"/>
                    </a:cubicBezTo>
                    <a:lnTo>
                      <a:pt x="2136" y="1602"/>
                    </a:lnTo>
                    <a:cubicBezTo>
                      <a:pt x="2221" y="1611"/>
                      <a:pt x="2305" y="1615"/>
                      <a:pt x="2387" y="1615"/>
                    </a:cubicBezTo>
                    <a:cubicBezTo>
                      <a:pt x="3233" y="1615"/>
                      <a:pt x="3910" y="1172"/>
                      <a:pt x="4671" y="868"/>
                    </a:cubicBezTo>
                    <a:cubicBezTo>
                      <a:pt x="4237" y="568"/>
                      <a:pt x="3803" y="268"/>
                      <a:pt x="33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4" name="Google Shape;7484;p44"/>
              <p:cNvSpPr/>
              <p:nvPr/>
            </p:nvSpPr>
            <p:spPr>
              <a:xfrm rot="-9425991" flipH="1">
                <a:off x="5721671" y="1341844"/>
                <a:ext cx="23314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734" h="401" extrusionOk="0">
                    <a:moveTo>
                      <a:pt x="267" y="1"/>
                    </a:moveTo>
                    <a:cubicBezTo>
                      <a:pt x="200" y="34"/>
                      <a:pt x="100" y="67"/>
                      <a:pt x="0" y="134"/>
                    </a:cubicBezTo>
                    <a:cubicBezTo>
                      <a:pt x="100" y="201"/>
                      <a:pt x="234" y="334"/>
                      <a:pt x="367" y="401"/>
                    </a:cubicBezTo>
                    <a:cubicBezTo>
                      <a:pt x="434" y="367"/>
                      <a:pt x="567" y="334"/>
                      <a:pt x="667" y="234"/>
                    </a:cubicBezTo>
                    <a:cubicBezTo>
                      <a:pt x="701" y="201"/>
                      <a:pt x="734" y="201"/>
                      <a:pt x="734" y="167"/>
                    </a:cubicBezTo>
                    <a:cubicBezTo>
                      <a:pt x="701" y="167"/>
                      <a:pt x="701" y="134"/>
                      <a:pt x="667" y="134"/>
                    </a:cubicBezTo>
                    <a:cubicBezTo>
                      <a:pt x="619" y="170"/>
                      <a:pt x="554" y="189"/>
                      <a:pt x="491" y="189"/>
                    </a:cubicBezTo>
                    <a:cubicBezTo>
                      <a:pt x="377" y="189"/>
                      <a:pt x="267" y="129"/>
                      <a:pt x="2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5" name="Google Shape;7485;p44"/>
              <p:cNvSpPr/>
              <p:nvPr/>
            </p:nvSpPr>
            <p:spPr>
              <a:xfrm rot="-9425991" flipH="1">
                <a:off x="5682707" y="1430142"/>
                <a:ext cx="20996" cy="26681"/>
              </a:xfrm>
              <a:custGeom>
                <a:avLst/>
                <a:gdLst/>
                <a:ahLst/>
                <a:cxnLst/>
                <a:rect l="l" t="t" r="r" b="b"/>
                <a:pathLst>
                  <a:path w="661" h="840" extrusionOk="0">
                    <a:moveTo>
                      <a:pt x="283" y="0"/>
                    </a:moveTo>
                    <a:cubicBezTo>
                      <a:pt x="155" y="0"/>
                      <a:pt x="0" y="123"/>
                      <a:pt x="60" y="272"/>
                    </a:cubicBezTo>
                    <a:cubicBezTo>
                      <a:pt x="60" y="306"/>
                      <a:pt x="60" y="339"/>
                      <a:pt x="127" y="339"/>
                    </a:cubicBezTo>
                    <a:cubicBezTo>
                      <a:pt x="294" y="506"/>
                      <a:pt x="494" y="673"/>
                      <a:pt x="661" y="839"/>
                    </a:cubicBezTo>
                    <a:cubicBezTo>
                      <a:pt x="627" y="606"/>
                      <a:pt x="561" y="372"/>
                      <a:pt x="494" y="139"/>
                    </a:cubicBezTo>
                    <a:lnTo>
                      <a:pt x="494" y="105"/>
                    </a:lnTo>
                    <a:cubicBezTo>
                      <a:pt x="394" y="105"/>
                      <a:pt x="360" y="39"/>
                      <a:pt x="327" y="5"/>
                    </a:cubicBezTo>
                    <a:cubicBezTo>
                      <a:pt x="313" y="2"/>
                      <a:pt x="298" y="0"/>
                      <a:pt x="28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6" name="Google Shape;7486;p44"/>
              <p:cNvSpPr/>
              <p:nvPr/>
            </p:nvSpPr>
            <p:spPr>
              <a:xfrm rot="-9425991" flipH="1">
                <a:off x="5728913" y="1354086"/>
                <a:ext cx="320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34" y="134"/>
                      <a:pt x="67" y="100"/>
                      <a:pt x="101" y="100"/>
                    </a:cubicBezTo>
                    <a:cubicBezTo>
                      <a:pt x="67" y="33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7" name="Google Shape;7487;p44"/>
              <p:cNvSpPr/>
              <p:nvPr/>
            </p:nvSpPr>
            <p:spPr>
              <a:xfrm rot="-9425991" flipH="1">
                <a:off x="5702623" y="1351958"/>
                <a:ext cx="21218" cy="9859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0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0" y="1002"/>
                      <a:pt x="234" y="2002"/>
                      <a:pt x="234" y="3003"/>
                    </a:cubicBezTo>
                    <a:cubicBezTo>
                      <a:pt x="267" y="3036"/>
                      <a:pt x="300" y="3036"/>
                      <a:pt x="334" y="3103"/>
                    </a:cubicBezTo>
                    <a:cubicBezTo>
                      <a:pt x="334" y="3103"/>
                      <a:pt x="400" y="3103"/>
                      <a:pt x="400" y="3036"/>
                    </a:cubicBezTo>
                    <a:cubicBezTo>
                      <a:pt x="427" y="3028"/>
                      <a:pt x="454" y="3023"/>
                      <a:pt x="480" y="3023"/>
                    </a:cubicBezTo>
                    <a:cubicBezTo>
                      <a:pt x="549" y="3023"/>
                      <a:pt x="610" y="3054"/>
                      <a:pt x="634" y="3103"/>
                    </a:cubicBezTo>
                    <a:cubicBezTo>
                      <a:pt x="634" y="2269"/>
                      <a:pt x="667" y="1369"/>
                      <a:pt x="567" y="501"/>
                    </a:cubicBezTo>
                    <a:cubicBezTo>
                      <a:pt x="400" y="335"/>
                      <a:pt x="234" y="16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8" name="Google Shape;7488;p44"/>
              <p:cNvSpPr/>
              <p:nvPr/>
            </p:nvSpPr>
            <p:spPr>
              <a:xfrm rot="-9425991" flipH="1">
                <a:off x="5727688" y="1350674"/>
                <a:ext cx="12769" cy="787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48" extrusionOk="0">
                    <a:moveTo>
                      <a:pt x="134" y="0"/>
                    </a:moveTo>
                    <a:cubicBezTo>
                      <a:pt x="101" y="67"/>
                      <a:pt x="68" y="67"/>
                      <a:pt x="1" y="67"/>
                    </a:cubicBezTo>
                    <a:cubicBezTo>
                      <a:pt x="1" y="187"/>
                      <a:pt x="97" y="247"/>
                      <a:pt x="203" y="247"/>
                    </a:cubicBezTo>
                    <a:cubicBezTo>
                      <a:pt x="273" y="247"/>
                      <a:pt x="348" y="221"/>
                      <a:pt x="401" y="167"/>
                    </a:cubicBezTo>
                    <a:cubicBezTo>
                      <a:pt x="301" y="134"/>
                      <a:pt x="234" y="101"/>
                      <a:pt x="1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9" name="Google Shape;7489;p44"/>
              <p:cNvSpPr/>
              <p:nvPr/>
            </p:nvSpPr>
            <p:spPr>
              <a:xfrm rot="-9425991" flipH="1">
                <a:off x="5688633" y="1452322"/>
                <a:ext cx="4256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4" extrusionOk="0">
                    <a:moveTo>
                      <a:pt x="0" y="0"/>
                    </a:moveTo>
                    <a:lnTo>
                      <a:pt x="133" y="134"/>
                    </a:lnTo>
                    <a:cubicBezTo>
                      <a:pt x="133" y="100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0" name="Google Shape;7490;p44"/>
              <p:cNvSpPr/>
              <p:nvPr/>
            </p:nvSpPr>
            <p:spPr>
              <a:xfrm rot="-9425991" flipH="1">
                <a:off x="5732398" y="1352498"/>
                <a:ext cx="9561" cy="854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9" extrusionOk="0">
                    <a:moveTo>
                      <a:pt x="148" y="1"/>
                    </a:moveTo>
                    <a:cubicBezTo>
                      <a:pt x="119" y="1"/>
                      <a:pt x="91" y="12"/>
                      <a:pt x="67" y="35"/>
                    </a:cubicBezTo>
                    <a:cubicBezTo>
                      <a:pt x="67" y="35"/>
                      <a:pt x="1" y="35"/>
                      <a:pt x="1" y="102"/>
                    </a:cubicBezTo>
                    <a:cubicBezTo>
                      <a:pt x="101" y="136"/>
                      <a:pt x="168" y="202"/>
                      <a:pt x="268" y="269"/>
                    </a:cubicBezTo>
                    <a:cubicBezTo>
                      <a:pt x="301" y="202"/>
                      <a:pt x="301" y="169"/>
                      <a:pt x="301" y="136"/>
                    </a:cubicBezTo>
                    <a:lnTo>
                      <a:pt x="301" y="102"/>
                    </a:lnTo>
                    <a:cubicBezTo>
                      <a:pt x="258" y="38"/>
                      <a:pt x="201" y="1"/>
                      <a:pt x="14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1" name="Google Shape;7491;p44"/>
              <p:cNvSpPr/>
              <p:nvPr/>
            </p:nvSpPr>
            <p:spPr>
              <a:xfrm rot="-9425991" flipH="1">
                <a:off x="5740407" y="1318420"/>
                <a:ext cx="54061" cy="42404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335" extrusionOk="0">
                    <a:moveTo>
                      <a:pt x="367" y="1"/>
                    </a:moveTo>
                    <a:cubicBezTo>
                      <a:pt x="334" y="1"/>
                      <a:pt x="334" y="34"/>
                      <a:pt x="301" y="34"/>
                    </a:cubicBezTo>
                    <a:cubicBezTo>
                      <a:pt x="201" y="67"/>
                      <a:pt x="100" y="167"/>
                      <a:pt x="0" y="201"/>
                    </a:cubicBezTo>
                    <a:cubicBezTo>
                      <a:pt x="501" y="601"/>
                      <a:pt x="1034" y="968"/>
                      <a:pt x="1535" y="1335"/>
                    </a:cubicBezTo>
                    <a:cubicBezTo>
                      <a:pt x="1602" y="1302"/>
                      <a:pt x="1635" y="1302"/>
                      <a:pt x="1668" y="1268"/>
                    </a:cubicBezTo>
                    <a:lnTo>
                      <a:pt x="1702" y="1268"/>
                    </a:lnTo>
                    <a:cubicBezTo>
                      <a:pt x="1668" y="1202"/>
                      <a:pt x="1635" y="1135"/>
                      <a:pt x="1635" y="1035"/>
                    </a:cubicBezTo>
                    <a:lnTo>
                      <a:pt x="1635" y="868"/>
                    </a:ln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2" name="Google Shape;7492;p44"/>
              <p:cNvSpPr/>
              <p:nvPr/>
            </p:nvSpPr>
            <p:spPr>
              <a:xfrm rot="-9425991" flipH="1">
                <a:off x="5823964" y="1132648"/>
                <a:ext cx="21218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68" extrusionOk="0">
                    <a:moveTo>
                      <a:pt x="668" y="0"/>
                    </a:moveTo>
                    <a:lnTo>
                      <a:pt x="668" y="0"/>
                    </a:lnTo>
                    <a:cubicBezTo>
                      <a:pt x="501" y="67"/>
                      <a:pt x="301" y="67"/>
                      <a:pt x="100" y="67"/>
                    </a:cubicBezTo>
                    <a:cubicBezTo>
                      <a:pt x="0" y="200"/>
                      <a:pt x="134" y="367"/>
                      <a:pt x="301" y="367"/>
                    </a:cubicBezTo>
                    <a:cubicBezTo>
                      <a:pt x="334" y="367"/>
                      <a:pt x="367" y="334"/>
                      <a:pt x="434" y="300"/>
                    </a:cubicBezTo>
                    <a:cubicBezTo>
                      <a:pt x="501" y="200"/>
                      <a:pt x="601" y="67"/>
                      <a:pt x="6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3" name="Google Shape;7493;p44"/>
              <p:cNvSpPr/>
              <p:nvPr/>
            </p:nvSpPr>
            <p:spPr>
              <a:xfrm rot="-9425991" flipH="1">
                <a:off x="5703504" y="1403985"/>
                <a:ext cx="55141" cy="62542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" y="4"/>
                      <a:pt x="7" y="7"/>
                      <a:pt x="10" y="10"/>
                    </a:cubicBezTo>
                    <a:lnTo>
                      <a:pt x="10" y="10"/>
                    </a:lnTo>
                    <a:cubicBezTo>
                      <a:pt x="7" y="7"/>
                      <a:pt x="4" y="5"/>
                      <a:pt x="0" y="1"/>
                    </a:cubicBezTo>
                    <a:close/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67" y="234"/>
                      <a:pt x="101" y="501"/>
                      <a:pt x="167" y="701"/>
                    </a:cubicBezTo>
                    <a:cubicBezTo>
                      <a:pt x="401" y="901"/>
                      <a:pt x="601" y="1168"/>
                      <a:pt x="834" y="1368"/>
                    </a:cubicBezTo>
                    <a:cubicBezTo>
                      <a:pt x="1035" y="1569"/>
                      <a:pt x="1201" y="1802"/>
                      <a:pt x="1401" y="1969"/>
                    </a:cubicBezTo>
                    <a:lnTo>
                      <a:pt x="1401" y="1835"/>
                    </a:lnTo>
                    <a:cubicBezTo>
                      <a:pt x="1401" y="1715"/>
                      <a:pt x="1507" y="1629"/>
                      <a:pt x="1615" y="1629"/>
                    </a:cubicBezTo>
                    <a:cubicBezTo>
                      <a:pt x="1657" y="1629"/>
                      <a:pt x="1698" y="1641"/>
                      <a:pt x="1735" y="1669"/>
                    </a:cubicBezTo>
                    <a:cubicBezTo>
                      <a:pt x="1204" y="1138"/>
                      <a:pt x="607" y="541"/>
                      <a:pt x="10" y="10"/>
                    </a:cubicBezTo>
                    <a:lnTo>
                      <a:pt x="10" y="10"/>
                    </a:lnTo>
                    <a:cubicBezTo>
                      <a:pt x="16" y="14"/>
                      <a:pt x="20" y="16"/>
                      <a:pt x="23" y="16"/>
                    </a:cubicBezTo>
                    <a:cubicBezTo>
                      <a:pt x="30" y="16"/>
                      <a:pt x="23" y="1"/>
                      <a:pt x="0" y="1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4" name="Google Shape;7494;p44"/>
              <p:cNvSpPr/>
              <p:nvPr/>
            </p:nvSpPr>
            <p:spPr>
              <a:xfrm rot="-9425991" flipH="1">
                <a:off x="5813740" y="1147003"/>
                <a:ext cx="52981" cy="48757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535" extrusionOk="0">
                    <a:moveTo>
                      <a:pt x="1635" y="0"/>
                    </a:moveTo>
                    <a:cubicBezTo>
                      <a:pt x="1598" y="56"/>
                      <a:pt x="1551" y="80"/>
                      <a:pt x="1505" y="80"/>
                    </a:cubicBezTo>
                    <a:cubicBezTo>
                      <a:pt x="1468" y="80"/>
                      <a:pt x="1431" y="64"/>
                      <a:pt x="1401" y="34"/>
                    </a:cubicBezTo>
                    <a:lnTo>
                      <a:pt x="1168" y="34"/>
                    </a:lnTo>
                    <a:cubicBezTo>
                      <a:pt x="867" y="601"/>
                      <a:pt x="467" y="1101"/>
                      <a:pt x="67" y="1501"/>
                    </a:cubicBezTo>
                    <a:lnTo>
                      <a:pt x="0" y="1535"/>
                    </a:lnTo>
                    <a:cubicBezTo>
                      <a:pt x="234" y="1535"/>
                      <a:pt x="434" y="1501"/>
                      <a:pt x="601" y="1501"/>
                    </a:cubicBezTo>
                    <a:cubicBezTo>
                      <a:pt x="1001" y="1034"/>
                      <a:pt x="1334" y="534"/>
                      <a:pt x="1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5" name="Google Shape;7495;p44"/>
              <p:cNvSpPr/>
              <p:nvPr/>
            </p:nvSpPr>
            <p:spPr>
              <a:xfrm rot="-9425991" flipH="1">
                <a:off x="5741259" y="1353862"/>
                <a:ext cx="4288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01" extrusionOk="0">
                    <a:moveTo>
                      <a:pt x="34" y="0"/>
                    </a:moveTo>
                    <a:lnTo>
                      <a:pt x="34" y="34"/>
                    </a:lnTo>
                    <a:cubicBezTo>
                      <a:pt x="34" y="67"/>
                      <a:pt x="1" y="100"/>
                      <a:pt x="1" y="167"/>
                    </a:cubicBezTo>
                    <a:cubicBezTo>
                      <a:pt x="34" y="200"/>
                      <a:pt x="34" y="200"/>
                      <a:pt x="67" y="200"/>
                    </a:cubicBezTo>
                    <a:cubicBezTo>
                      <a:pt x="134" y="100"/>
                      <a:pt x="134" y="34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6" name="Google Shape;7496;p44"/>
              <p:cNvSpPr/>
              <p:nvPr/>
            </p:nvSpPr>
            <p:spPr>
              <a:xfrm rot="-9425991" flipH="1">
                <a:off x="5813428" y="1168119"/>
                <a:ext cx="207701" cy="77376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2436" extrusionOk="0">
                    <a:moveTo>
                      <a:pt x="6372" y="1"/>
                    </a:moveTo>
                    <a:cubicBezTo>
                      <a:pt x="6238" y="101"/>
                      <a:pt x="6138" y="234"/>
                      <a:pt x="5972" y="368"/>
                    </a:cubicBezTo>
                    <a:cubicBezTo>
                      <a:pt x="5705" y="534"/>
                      <a:pt x="5404" y="701"/>
                      <a:pt x="5138" y="868"/>
                    </a:cubicBezTo>
                    <a:lnTo>
                      <a:pt x="5004" y="1101"/>
                    </a:lnTo>
                    <a:cubicBezTo>
                      <a:pt x="4959" y="1177"/>
                      <a:pt x="4894" y="1211"/>
                      <a:pt x="4829" y="1211"/>
                    </a:cubicBezTo>
                    <a:cubicBezTo>
                      <a:pt x="4751" y="1211"/>
                      <a:pt x="4674" y="1160"/>
                      <a:pt x="4637" y="1068"/>
                    </a:cubicBezTo>
                    <a:cubicBezTo>
                      <a:pt x="4170" y="1268"/>
                      <a:pt x="3703" y="1402"/>
                      <a:pt x="3236" y="1535"/>
                    </a:cubicBezTo>
                    <a:cubicBezTo>
                      <a:pt x="3170" y="1702"/>
                      <a:pt x="3036" y="1869"/>
                      <a:pt x="2836" y="2002"/>
                    </a:cubicBezTo>
                    <a:cubicBezTo>
                      <a:pt x="2803" y="2019"/>
                      <a:pt x="2770" y="2026"/>
                      <a:pt x="2740" y="2026"/>
                    </a:cubicBezTo>
                    <a:cubicBezTo>
                      <a:pt x="2587" y="2026"/>
                      <a:pt x="2480" y="1841"/>
                      <a:pt x="2536" y="1702"/>
                    </a:cubicBezTo>
                    <a:lnTo>
                      <a:pt x="2536" y="1702"/>
                    </a:lnTo>
                    <a:cubicBezTo>
                      <a:pt x="1835" y="1869"/>
                      <a:pt x="1068" y="1935"/>
                      <a:pt x="368" y="2035"/>
                    </a:cubicBezTo>
                    <a:cubicBezTo>
                      <a:pt x="301" y="2102"/>
                      <a:pt x="201" y="2236"/>
                      <a:pt x="134" y="2336"/>
                    </a:cubicBezTo>
                    <a:cubicBezTo>
                      <a:pt x="67" y="2369"/>
                      <a:pt x="34" y="2402"/>
                      <a:pt x="1" y="2402"/>
                    </a:cubicBezTo>
                    <a:lnTo>
                      <a:pt x="1" y="2436"/>
                    </a:lnTo>
                    <a:cubicBezTo>
                      <a:pt x="2135" y="2269"/>
                      <a:pt x="5004" y="1969"/>
                      <a:pt x="6539" y="401"/>
                    </a:cubicBezTo>
                    <a:cubicBezTo>
                      <a:pt x="6539" y="268"/>
                      <a:pt x="6505" y="101"/>
                      <a:pt x="64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7" name="Google Shape;7497;p44"/>
              <p:cNvSpPr/>
              <p:nvPr/>
            </p:nvSpPr>
            <p:spPr>
              <a:xfrm rot="-9425991" flipH="1">
                <a:off x="5727944" y="1331778"/>
                <a:ext cx="45581" cy="116572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6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0" y="834"/>
                      <a:pt x="67" y="1702"/>
                      <a:pt x="67" y="2602"/>
                    </a:cubicBezTo>
                    <a:cubicBezTo>
                      <a:pt x="100" y="2669"/>
                      <a:pt x="167" y="2769"/>
                      <a:pt x="100" y="2802"/>
                    </a:cubicBezTo>
                    <a:lnTo>
                      <a:pt x="1368" y="3670"/>
                    </a:lnTo>
                    <a:cubicBezTo>
                      <a:pt x="1435" y="2869"/>
                      <a:pt x="1335" y="2035"/>
                      <a:pt x="1268" y="1268"/>
                    </a:cubicBezTo>
                    <a:cubicBezTo>
                      <a:pt x="1068" y="1034"/>
                      <a:pt x="901" y="834"/>
                      <a:pt x="701" y="667"/>
                    </a:cubicBezTo>
                    <a:cubicBezTo>
                      <a:pt x="434" y="467"/>
                      <a:pt x="234" y="2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8" name="Google Shape;7498;p44"/>
              <p:cNvSpPr/>
              <p:nvPr/>
            </p:nvSpPr>
            <p:spPr>
              <a:xfrm rot="-9425991" flipH="1">
                <a:off x="5775429" y="1209932"/>
                <a:ext cx="118700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130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1" y="367"/>
                      <a:pt x="1368" y="768"/>
                      <a:pt x="2002" y="1301"/>
                    </a:cubicBezTo>
                    <a:cubicBezTo>
                      <a:pt x="2402" y="1268"/>
                      <a:pt x="2769" y="1201"/>
                      <a:pt x="3202" y="1135"/>
                    </a:cubicBezTo>
                    <a:cubicBezTo>
                      <a:pt x="3369" y="1101"/>
                      <a:pt x="3569" y="1035"/>
                      <a:pt x="3736" y="1035"/>
                    </a:cubicBezTo>
                    <a:cubicBezTo>
                      <a:pt x="3236" y="701"/>
                      <a:pt x="2669" y="468"/>
                      <a:pt x="2102" y="2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9" name="Google Shape;7499;p44"/>
              <p:cNvSpPr/>
              <p:nvPr/>
            </p:nvSpPr>
            <p:spPr>
              <a:xfrm rot="-9425991" flipH="1">
                <a:off x="5785704" y="1254044"/>
                <a:ext cx="40276" cy="1381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435" extrusionOk="0">
                    <a:moveTo>
                      <a:pt x="234" y="1"/>
                    </a:moveTo>
                    <a:cubicBezTo>
                      <a:pt x="67" y="1"/>
                      <a:pt x="0" y="234"/>
                      <a:pt x="100" y="335"/>
                    </a:cubicBezTo>
                    <a:cubicBezTo>
                      <a:pt x="167" y="401"/>
                      <a:pt x="267" y="401"/>
                      <a:pt x="334" y="435"/>
                    </a:cubicBezTo>
                    <a:cubicBezTo>
                      <a:pt x="667" y="435"/>
                      <a:pt x="968" y="401"/>
                      <a:pt x="1268" y="301"/>
                    </a:cubicBezTo>
                    <a:cubicBezTo>
                      <a:pt x="934" y="268"/>
                      <a:pt x="601" y="134"/>
                      <a:pt x="2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0" name="Google Shape;7500;p44"/>
              <p:cNvSpPr/>
              <p:nvPr/>
            </p:nvSpPr>
            <p:spPr>
              <a:xfrm rot="-9425991" flipH="1">
                <a:off x="5792911" y="1249926"/>
                <a:ext cx="8513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67"/>
                      <a:pt x="67" y="101"/>
                      <a:pt x="168" y="101"/>
                    </a:cubicBezTo>
                    <a:lnTo>
                      <a:pt x="268" y="101"/>
                    </a:lnTo>
                    <a:cubicBezTo>
                      <a:pt x="168" y="67"/>
                      <a:pt x="101" y="67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1" name="Google Shape;7501;p44"/>
              <p:cNvSpPr/>
              <p:nvPr/>
            </p:nvSpPr>
            <p:spPr>
              <a:xfrm rot="-9425991" flipH="1">
                <a:off x="5786239" y="1269990"/>
                <a:ext cx="94306" cy="33923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068" extrusionOk="0">
                    <a:moveTo>
                      <a:pt x="2535" y="0"/>
                    </a:moveTo>
                    <a:cubicBezTo>
                      <a:pt x="1805" y="304"/>
                      <a:pt x="1103" y="747"/>
                      <a:pt x="252" y="747"/>
                    </a:cubicBezTo>
                    <a:cubicBezTo>
                      <a:pt x="170" y="747"/>
                      <a:pt x="86" y="743"/>
                      <a:pt x="0" y="734"/>
                    </a:cubicBezTo>
                    <a:lnTo>
                      <a:pt x="0" y="734"/>
                    </a:lnTo>
                    <a:cubicBezTo>
                      <a:pt x="300" y="867"/>
                      <a:pt x="667" y="967"/>
                      <a:pt x="1001" y="1068"/>
                    </a:cubicBezTo>
                    <a:cubicBezTo>
                      <a:pt x="1668" y="901"/>
                      <a:pt x="2302" y="534"/>
                      <a:pt x="2969" y="300"/>
                    </a:cubicBezTo>
                    <a:cubicBezTo>
                      <a:pt x="2836" y="200"/>
                      <a:pt x="2669" y="67"/>
                      <a:pt x="2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2" name="Google Shape;7502;p44"/>
              <p:cNvSpPr/>
              <p:nvPr/>
            </p:nvSpPr>
            <p:spPr>
              <a:xfrm rot="-9425991" flipH="1">
                <a:off x="5800533" y="1254166"/>
                <a:ext cx="65719" cy="13817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435" extrusionOk="0">
                    <a:moveTo>
                      <a:pt x="901" y="1"/>
                    </a:moveTo>
                    <a:cubicBezTo>
                      <a:pt x="601" y="101"/>
                      <a:pt x="334" y="134"/>
                      <a:pt x="1" y="134"/>
                    </a:cubicBezTo>
                    <a:lnTo>
                      <a:pt x="368" y="267"/>
                    </a:lnTo>
                    <a:lnTo>
                      <a:pt x="434" y="267"/>
                    </a:lnTo>
                    <a:cubicBezTo>
                      <a:pt x="484" y="192"/>
                      <a:pt x="534" y="155"/>
                      <a:pt x="598" y="155"/>
                    </a:cubicBezTo>
                    <a:cubicBezTo>
                      <a:pt x="620" y="155"/>
                      <a:pt x="643" y="159"/>
                      <a:pt x="668" y="167"/>
                    </a:cubicBezTo>
                    <a:cubicBezTo>
                      <a:pt x="768" y="234"/>
                      <a:pt x="935" y="301"/>
                      <a:pt x="1101" y="334"/>
                    </a:cubicBezTo>
                    <a:cubicBezTo>
                      <a:pt x="1268" y="401"/>
                      <a:pt x="1402" y="401"/>
                      <a:pt x="1568" y="434"/>
                    </a:cubicBezTo>
                    <a:cubicBezTo>
                      <a:pt x="1602" y="434"/>
                      <a:pt x="1602" y="401"/>
                      <a:pt x="1668" y="401"/>
                    </a:cubicBezTo>
                    <a:cubicBezTo>
                      <a:pt x="1835" y="334"/>
                      <a:pt x="1935" y="334"/>
                      <a:pt x="2069" y="301"/>
                    </a:cubicBezTo>
                    <a:cubicBezTo>
                      <a:pt x="1702" y="234"/>
                      <a:pt x="1268" y="101"/>
                      <a:pt x="9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3" name="Google Shape;7503;p44"/>
              <p:cNvSpPr/>
              <p:nvPr/>
            </p:nvSpPr>
            <p:spPr>
              <a:xfrm rot="-9425991" flipH="1">
                <a:off x="5814190" y="1251724"/>
                <a:ext cx="216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1" y="0"/>
                    </a:moveTo>
                    <a:cubicBezTo>
                      <a:pt x="34" y="0"/>
                      <a:pt x="34" y="0"/>
                      <a:pt x="67" y="33"/>
                    </a:cubicBezTo>
                    <a:lnTo>
                      <a:pt x="67" y="33"/>
                    </a:lnTo>
                    <a:cubicBezTo>
                      <a:pt x="34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4" name="Google Shape;7504;p44"/>
              <p:cNvSpPr/>
              <p:nvPr/>
            </p:nvSpPr>
            <p:spPr>
              <a:xfrm rot="-9425991" flipH="1">
                <a:off x="5830528" y="1199533"/>
                <a:ext cx="20138" cy="10037"/>
              </a:xfrm>
              <a:custGeom>
                <a:avLst/>
                <a:gdLst/>
                <a:ahLst/>
                <a:cxnLst/>
                <a:rect l="l" t="t" r="r" b="b"/>
                <a:pathLst>
                  <a:path w="634" h="316" extrusionOk="0">
                    <a:moveTo>
                      <a:pt x="388" y="0"/>
                    </a:moveTo>
                    <a:cubicBezTo>
                      <a:pt x="237" y="0"/>
                      <a:pt x="111" y="15"/>
                      <a:pt x="0" y="15"/>
                    </a:cubicBezTo>
                    <a:cubicBezTo>
                      <a:pt x="134" y="115"/>
                      <a:pt x="267" y="182"/>
                      <a:pt x="334" y="315"/>
                    </a:cubicBezTo>
                    <a:cubicBezTo>
                      <a:pt x="367" y="215"/>
                      <a:pt x="434" y="182"/>
                      <a:pt x="467" y="115"/>
                    </a:cubicBezTo>
                    <a:cubicBezTo>
                      <a:pt x="500" y="15"/>
                      <a:pt x="534" y="15"/>
                      <a:pt x="634" y="15"/>
                    </a:cubicBezTo>
                    <a:cubicBezTo>
                      <a:pt x="545" y="4"/>
                      <a:pt x="463" y="0"/>
                      <a:pt x="38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5" name="Google Shape;7505;p44"/>
              <p:cNvSpPr/>
              <p:nvPr/>
            </p:nvSpPr>
            <p:spPr>
              <a:xfrm rot="-9425991" flipH="1">
                <a:off x="5817103" y="1243570"/>
                <a:ext cx="62542" cy="21218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668" extrusionOk="0">
                    <a:moveTo>
                      <a:pt x="34" y="0"/>
                    </a:moveTo>
                    <a:cubicBezTo>
                      <a:pt x="1" y="134"/>
                      <a:pt x="34" y="234"/>
                      <a:pt x="168" y="334"/>
                    </a:cubicBezTo>
                    <a:cubicBezTo>
                      <a:pt x="301" y="367"/>
                      <a:pt x="435" y="467"/>
                      <a:pt x="601" y="501"/>
                    </a:cubicBezTo>
                    <a:cubicBezTo>
                      <a:pt x="1035" y="534"/>
                      <a:pt x="1502" y="634"/>
                      <a:pt x="1969" y="668"/>
                    </a:cubicBezTo>
                    <a:cubicBezTo>
                      <a:pt x="1869" y="634"/>
                      <a:pt x="1769" y="534"/>
                      <a:pt x="1669" y="501"/>
                    </a:cubicBezTo>
                    <a:cubicBezTo>
                      <a:pt x="1602" y="501"/>
                      <a:pt x="1502" y="534"/>
                      <a:pt x="1435" y="534"/>
                    </a:cubicBezTo>
                    <a:cubicBezTo>
                      <a:pt x="1421" y="537"/>
                      <a:pt x="1406" y="538"/>
                      <a:pt x="1393" y="538"/>
                    </a:cubicBezTo>
                    <a:cubicBezTo>
                      <a:pt x="1252" y="538"/>
                      <a:pt x="1168" y="392"/>
                      <a:pt x="1168" y="301"/>
                    </a:cubicBezTo>
                    <a:cubicBezTo>
                      <a:pt x="768" y="167"/>
                      <a:pt x="368" y="67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6" name="Google Shape;7506;p44"/>
              <p:cNvSpPr/>
              <p:nvPr/>
            </p:nvSpPr>
            <p:spPr>
              <a:xfrm rot="-9425991" flipH="1">
                <a:off x="5816339" y="1251623"/>
                <a:ext cx="33923" cy="8481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6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34" y="100"/>
                      <a:pt x="734" y="200"/>
                      <a:pt x="1068" y="267"/>
                    </a:cubicBezTo>
                    <a:lnTo>
                      <a:pt x="1068" y="234"/>
                    </a:lnTo>
                    <a:cubicBezTo>
                      <a:pt x="934" y="200"/>
                      <a:pt x="801" y="100"/>
                      <a:pt x="634" y="67"/>
                    </a:cubicBezTo>
                    <a:cubicBezTo>
                      <a:pt x="434" y="67"/>
                      <a:pt x="234" y="33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7" name="Google Shape;7507;p44"/>
              <p:cNvSpPr/>
              <p:nvPr/>
            </p:nvSpPr>
            <p:spPr>
              <a:xfrm rot="-9425991" flipH="1">
                <a:off x="5841867" y="1196318"/>
                <a:ext cx="5336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34" y="0"/>
                    </a:moveTo>
                    <a:cubicBezTo>
                      <a:pt x="34" y="0"/>
                      <a:pt x="34" y="34"/>
                      <a:pt x="1" y="100"/>
                    </a:cubicBezTo>
                    <a:lnTo>
                      <a:pt x="168" y="100"/>
                    </a:lnTo>
                    <a:cubicBezTo>
                      <a:pt x="101" y="34"/>
                      <a:pt x="68" y="0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8" name="Google Shape;7508;p44"/>
              <p:cNvSpPr/>
              <p:nvPr/>
            </p:nvSpPr>
            <p:spPr>
              <a:xfrm rot="-9425991" flipH="1">
                <a:off x="5815320" y="1254116"/>
                <a:ext cx="21218" cy="574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81" extrusionOk="0">
                    <a:moveTo>
                      <a:pt x="150" y="1"/>
                    </a:moveTo>
                    <a:cubicBezTo>
                      <a:pt x="82" y="1"/>
                      <a:pt x="50" y="38"/>
                      <a:pt x="0" y="113"/>
                    </a:cubicBezTo>
                    <a:cubicBezTo>
                      <a:pt x="234" y="147"/>
                      <a:pt x="467" y="180"/>
                      <a:pt x="667" y="180"/>
                    </a:cubicBezTo>
                    <a:cubicBezTo>
                      <a:pt x="501" y="113"/>
                      <a:pt x="401" y="80"/>
                      <a:pt x="234" y="13"/>
                    </a:cubicBezTo>
                    <a:cubicBezTo>
                      <a:pt x="200" y="5"/>
                      <a:pt x="173" y="1"/>
                      <a:pt x="15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9" name="Google Shape;7509;p44"/>
              <p:cNvSpPr/>
              <p:nvPr/>
            </p:nvSpPr>
            <p:spPr>
              <a:xfrm rot="-9425991" flipH="1">
                <a:off x="5840272" y="1200916"/>
                <a:ext cx="16993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68" extrusionOk="0">
                    <a:moveTo>
                      <a:pt x="301" y="1"/>
                    </a:moveTo>
                    <a:cubicBezTo>
                      <a:pt x="201" y="67"/>
                      <a:pt x="167" y="101"/>
                      <a:pt x="134" y="201"/>
                    </a:cubicBezTo>
                    <a:cubicBezTo>
                      <a:pt x="101" y="268"/>
                      <a:pt x="34" y="301"/>
                      <a:pt x="1" y="401"/>
                    </a:cubicBezTo>
                    <a:cubicBezTo>
                      <a:pt x="34" y="434"/>
                      <a:pt x="101" y="434"/>
                      <a:pt x="134" y="468"/>
                    </a:cubicBezTo>
                    <a:lnTo>
                      <a:pt x="167" y="468"/>
                    </a:lnTo>
                    <a:cubicBezTo>
                      <a:pt x="268" y="468"/>
                      <a:pt x="334" y="468"/>
                      <a:pt x="434" y="434"/>
                    </a:cubicBezTo>
                    <a:cubicBezTo>
                      <a:pt x="501" y="368"/>
                      <a:pt x="534" y="234"/>
                      <a:pt x="434" y="134"/>
                    </a:cubicBez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0" name="Google Shape;7510;p44"/>
              <p:cNvSpPr/>
              <p:nvPr/>
            </p:nvSpPr>
            <p:spPr>
              <a:xfrm rot="-9425991" flipH="1">
                <a:off x="5827937" y="1161471"/>
                <a:ext cx="91161" cy="58286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1835" extrusionOk="0">
                    <a:moveTo>
                      <a:pt x="2869" y="0"/>
                    </a:moveTo>
                    <a:cubicBezTo>
                      <a:pt x="2369" y="134"/>
                      <a:pt x="1902" y="267"/>
                      <a:pt x="1435" y="300"/>
                    </a:cubicBezTo>
                    <a:cubicBezTo>
                      <a:pt x="1335" y="300"/>
                      <a:pt x="1201" y="334"/>
                      <a:pt x="1101" y="334"/>
                    </a:cubicBezTo>
                    <a:cubicBezTo>
                      <a:pt x="801" y="901"/>
                      <a:pt x="434" y="1401"/>
                      <a:pt x="1" y="1835"/>
                    </a:cubicBezTo>
                    <a:cubicBezTo>
                      <a:pt x="768" y="1768"/>
                      <a:pt x="1468" y="1668"/>
                      <a:pt x="2169" y="1501"/>
                    </a:cubicBezTo>
                    <a:cubicBezTo>
                      <a:pt x="2169" y="1468"/>
                      <a:pt x="2202" y="1468"/>
                      <a:pt x="2269" y="1435"/>
                    </a:cubicBezTo>
                    <a:cubicBezTo>
                      <a:pt x="2669" y="1134"/>
                      <a:pt x="2736" y="501"/>
                      <a:pt x="2869" y="67"/>
                    </a:cubicBezTo>
                    <a:lnTo>
                      <a:pt x="28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1" name="Google Shape;7511;p44"/>
              <p:cNvSpPr/>
              <p:nvPr/>
            </p:nvSpPr>
            <p:spPr>
              <a:xfrm rot="-9425991" flipH="1">
                <a:off x="5759538" y="1400277"/>
                <a:ext cx="14865" cy="2522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94" extrusionOk="0">
                    <a:moveTo>
                      <a:pt x="222" y="0"/>
                    </a:moveTo>
                    <a:cubicBezTo>
                      <a:pt x="111" y="0"/>
                      <a:pt x="0" y="69"/>
                      <a:pt x="0" y="193"/>
                    </a:cubicBezTo>
                    <a:lnTo>
                      <a:pt x="0" y="326"/>
                    </a:lnTo>
                    <a:lnTo>
                      <a:pt x="467" y="793"/>
                    </a:lnTo>
                    <a:cubicBezTo>
                      <a:pt x="467" y="560"/>
                      <a:pt x="434" y="360"/>
                      <a:pt x="434" y="193"/>
                    </a:cubicBezTo>
                    <a:cubicBezTo>
                      <a:pt x="434" y="159"/>
                      <a:pt x="434" y="159"/>
                      <a:pt x="367" y="126"/>
                    </a:cubicBezTo>
                    <a:cubicBezTo>
                      <a:pt x="367" y="59"/>
                      <a:pt x="367" y="26"/>
                      <a:pt x="334" y="26"/>
                    </a:cubicBezTo>
                    <a:cubicBezTo>
                      <a:pt x="300" y="9"/>
                      <a:pt x="261" y="0"/>
                      <a:pt x="222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2" name="Google Shape;7512;p44"/>
              <p:cNvSpPr/>
              <p:nvPr/>
            </p:nvSpPr>
            <p:spPr>
              <a:xfrm rot="-9425991" flipH="1">
                <a:off x="5795070" y="1324208"/>
                <a:ext cx="16993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01" extrusionOk="0">
                    <a:moveTo>
                      <a:pt x="134" y="0"/>
                    </a:moveTo>
                    <a:cubicBezTo>
                      <a:pt x="101" y="34"/>
                      <a:pt x="34" y="34"/>
                      <a:pt x="0" y="67"/>
                    </a:cubicBezTo>
                    <a:lnTo>
                      <a:pt x="367" y="300"/>
                    </a:lnTo>
                    <a:cubicBezTo>
                      <a:pt x="367" y="300"/>
                      <a:pt x="434" y="300"/>
                      <a:pt x="434" y="267"/>
                    </a:cubicBezTo>
                    <a:cubicBezTo>
                      <a:pt x="534" y="200"/>
                      <a:pt x="501" y="67"/>
                      <a:pt x="434" y="0"/>
                    </a:cubicBezTo>
                    <a:cubicBezTo>
                      <a:pt x="384" y="17"/>
                      <a:pt x="342" y="25"/>
                      <a:pt x="297" y="25"/>
                    </a:cubicBezTo>
                    <a:cubicBezTo>
                      <a:pt x="251" y="25"/>
                      <a:pt x="201" y="17"/>
                      <a:pt x="1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3" name="Google Shape;7513;p44"/>
              <p:cNvSpPr/>
              <p:nvPr/>
            </p:nvSpPr>
            <p:spPr>
              <a:xfrm rot="-9425991" flipH="1">
                <a:off x="5847629" y="1199394"/>
                <a:ext cx="7433" cy="3018"/>
              </a:xfrm>
              <a:custGeom>
                <a:avLst/>
                <a:gdLst/>
                <a:ahLst/>
                <a:cxnLst/>
                <a:rect l="l" t="t" r="r" b="b"/>
                <a:pathLst>
                  <a:path w="234" h="95" extrusionOk="0">
                    <a:moveTo>
                      <a:pt x="234" y="0"/>
                    </a:moveTo>
                    <a:lnTo>
                      <a:pt x="234" y="0"/>
                    </a:lnTo>
                    <a:cubicBezTo>
                      <a:pt x="167" y="34"/>
                      <a:pt x="67" y="34"/>
                      <a:pt x="0" y="34"/>
                    </a:cubicBezTo>
                    <a:cubicBezTo>
                      <a:pt x="28" y="76"/>
                      <a:pt x="68" y="94"/>
                      <a:pt x="107" y="94"/>
                    </a:cubicBezTo>
                    <a:cubicBezTo>
                      <a:pt x="161" y="94"/>
                      <a:pt x="214" y="59"/>
                      <a:pt x="2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4" name="Google Shape;7514;p44"/>
              <p:cNvSpPr/>
              <p:nvPr/>
            </p:nvSpPr>
            <p:spPr>
              <a:xfrm rot="-9425991" flipH="1">
                <a:off x="5794287" y="1332099"/>
                <a:ext cx="11689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1" y="234"/>
                      <a:pt x="1" y="301"/>
                      <a:pt x="67" y="367"/>
                    </a:cubicBezTo>
                    <a:cubicBezTo>
                      <a:pt x="97" y="337"/>
                      <a:pt x="141" y="321"/>
                      <a:pt x="186" y="321"/>
                    </a:cubicBezTo>
                    <a:cubicBezTo>
                      <a:pt x="240" y="321"/>
                      <a:pt x="297" y="346"/>
                      <a:pt x="334" y="401"/>
                    </a:cubicBezTo>
                    <a:cubicBezTo>
                      <a:pt x="367" y="367"/>
                      <a:pt x="367" y="301"/>
                      <a:pt x="367" y="26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5" name="Google Shape;7515;p44"/>
              <p:cNvSpPr/>
              <p:nvPr/>
            </p:nvSpPr>
            <p:spPr>
              <a:xfrm rot="-9425991" flipH="1">
                <a:off x="5844928" y="1213445"/>
                <a:ext cx="65719" cy="21218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668" extrusionOk="0">
                    <a:moveTo>
                      <a:pt x="1735" y="1"/>
                    </a:moveTo>
                    <a:cubicBezTo>
                      <a:pt x="1568" y="67"/>
                      <a:pt x="1368" y="67"/>
                      <a:pt x="1201" y="101"/>
                    </a:cubicBezTo>
                    <a:cubicBezTo>
                      <a:pt x="768" y="167"/>
                      <a:pt x="401" y="201"/>
                      <a:pt x="1" y="267"/>
                    </a:cubicBezTo>
                    <a:cubicBezTo>
                      <a:pt x="134" y="267"/>
                      <a:pt x="334" y="434"/>
                      <a:pt x="201" y="601"/>
                    </a:cubicBezTo>
                    <a:cubicBezTo>
                      <a:pt x="201" y="634"/>
                      <a:pt x="134" y="634"/>
                      <a:pt x="134" y="668"/>
                    </a:cubicBezTo>
                    <a:cubicBezTo>
                      <a:pt x="267" y="668"/>
                      <a:pt x="401" y="634"/>
                      <a:pt x="534" y="634"/>
                    </a:cubicBezTo>
                    <a:cubicBezTo>
                      <a:pt x="1035" y="568"/>
                      <a:pt x="1468" y="434"/>
                      <a:pt x="1969" y="334"/>
                    </a:cubicBezTo>
                    <a:cubicBezTo>
                      <a:pt x="2035" y="301"/>
                      <a:pt x="2035" y="267"/>
                      <a:pt x="2069" y="267"/>
                    </a:cubicBezTo>
                    <a:cubicBezTo>
                      <a:pt x="2069" y="267"/>
                      <a:pt x="2035" y="267"/>
                      <a:pt x="2035" y="234"/>
                    </a:cubicBezTo>
                    <a:cubicBezTo>
                      <a:pt x="1935" y="134"/>
                      <a:pt x="1802" y="101"/>
                      <a:pt x="1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6" name="Google Shape;7516;p44"/>
              <p:cNvSpPr/>
              <p:nvPr/>
            </p:nvSpPr>
            <p:spPr>
              <a:xfrm rot="-9425991" flipH="1">
                <a:off x="5774989" y="1334351"/>
                <a:ext cx="19090" cy="84777"/>
              </a:xfrm>
              <a:custGeom>
                <a:avLst/>
                <a:gdLst/>
                <a:ahLst/>
                <a:cxnLst/>
                <a:rect l="l" t="t" r="r" b="b"/>
                <a:pathLst>
                  <a:path w="601" h="26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801"/>
                      <a:pt x="201" y="1635"/>
                      <a:pt x="101" y="2402"/>
                    </a:cubicBezTo>
                    <a:lnTo>
                      <a:pt x="467" y="2669"/>
                    </a:lnTo>
                    <a:cubicBezTo>
                      <a:pt x="601" y="1902"/>
                      <a:pt x="501" y="1201"/>
                      <a:pt x="467" y="434"/>
                    </a:cubicBezTo>
                    <a:cubicBezTo>
                      <a:pt x="301" y="267"/>
                      <a:pt x="167" y="10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7" name="Google Shape;7517;p44"/>
              <p:cNvSpPr/>
              <p:nvPr/>
            </p:nvSpPr>
            <p:spPr>
              <a:xfrm rot="-9425991" flipH="1">
                <a:off x="5848749" y="1203064"/>
                <a:ext cx="10641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01" extrusionOk="0">
                    <a:moveTo>
                      <a:pt x="1" y="0"/>
                    </a:moveTo>
                    <a:lnTo>
                      <a:pt x="101" y="134"/>
                    </a:lnTo>
                    <a:cubicBezTo>
                      <a:pt x="201" y="201"/>
                      <a:pt x="201" y="334"/>
                      <a:pt x="101" y="401"/>
                    </a:cubicBezTo>
                    <a:lnTo>
                      <a:pt x="167" y="401"/>
                    </a:lnTo>
                    <a:cubicBezTo>
                      <a:pt x="167" y="367"/>
                      <a:pt x="201" y="367"/>
                      <a:pt x="201" y="334"/>
                    </a:cubicBezTo>
                    <a:cubicBezTo>
                      <a:pt x="334" y="167"/>
                      <a:pt x="167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8" name="Google Shape;7518;p44"/>
              <p:cNvSpPr/>
              <p:nvPr/>
            </p:nvSpPr>
            <p:spPr>
              <a:xfrm rot="-9425991" flipH="1">
                <a:off x="5820367" y="1272096"/>
                <a:ext cx="84777" cy="35003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1102" extrusionOk="0">
                    <a:moveTo>
                      <a:pt x="1935" y="1"/>
                    </a:moveTo>
                    <a:cubicBezTo>
                      <a:pt x="1268" y="268"/>
                      <a:pt x="667" y="601"/>
                      <a:pt x="0" y="802"/>
                    </a:cubicBezTo>
                    <a:cubicBezTo>
                      <a:pt x="367" y="935"/>
                      <a:pt x="801" y="1035"/>
                      <a:pt x="1168" y="1102"/>
                    </a:cubicBezTo>
                    <a:cubicBezTo>
                      <a:pt x="1701" y="968"/>
                      <a:pt x="2168" y="768"/>
                      <a:pt x="2669" y="501"/>
                    </a:cubicBezTo>
                    <a:lnTo>
                      <a:pt x="1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9" name="Google Shape;7519;p44"/>
              <p:cNvSpPr/>
              <p:nvPr/>
            </p:nvSpPr>
            <p:spPr>
              <a:xfrm rot="-9425991" flipH="1">
                <a:off x="5798065" y="1333065"/>
                <a:ext cx="8513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75" y="0"/>
                    </a:moveTo>
                    <a:cubicBezTo>
                      <a:pt x="52" y="0"/>
                      <a:pt x="27" y="5"/>
                      <a:pt x="0" y="14"/>
                    </a:cubicBezTo>
                    <a:cubicBezTo>
                      <a:pt x="64" y="77"/>
                      <a:pt x="114" y="100"/>
                      <a:pt x="167" y="100"/>
                    </a:cubicBezTo>
                    <a:cubicBezTo>
                      <a:pt x="198" y="100"/>
                      <a:pt x="231" y="92"/>
                      <a:pt x="267" y="80"/>
                    </a:cubicBezTo>
                    <a:cubicBezTo>
                      <a:pt x="194" y="31"/>
                      <a:pt x="139" y="0"/>
                      <a:pt x="7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0" name="Google Shape;7520;p44"/>
              <p:cNvSpPr/>
              <p:nvPr/>
            </p:nvSpPr>
            <p:spPr>
              <a:xfrm rot="-9425991" flipH="1">
                <a:off x="5651839" y="1679152"/>
                <a:ext cx="2160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68" h="235" extrusionOk="0">
                    <a:moveTo>
                      <a:pt x="67" y="1"/>
                    </a:moveTo>
                    <a:cubicBezTo>
                      <a:pt x="1" y="68"/>
                      <a:pt x="1" y="134"/>
                      <a:pt x="67" y="234"/>
                    </a:cubicBezTo>
                    <a:lnTo>
                      <a:pt x="67" y="134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1" name="Google Shape;7521;p44"/>
              <p:cNvSpPr/>
              <p:nvPr/>
            </p:nvSpPr>
            <p:spPr>
              <a:xfrm rot="-9425991" flipH="1">
                <a:off x="5637577" y="1712495"/>
                <a:ext cx="3208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68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34" y="101"/>
                      <a:pt x="1" y="167"/>
                      <a:pt x="101" y="267"/>
                    </a:cubicBezTo>
                    <a:cubicBezTo>
                      <a:pt x="67" y="167"/>
                      <a:pt x="101" y="101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2" name="Google Shape;7522;p44"/>
              <p:cNvSpPr/>
              <p:nvPr/>
            </p:nvSpPr>
            <p:spPr>
              <a:xfrm rot="-9425991" flipH="1">
                <a:off x="5646374" y="1688051"/>
                <a:ext cx="12737" cy="2861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901" extrusionOk="0">
                    <a:moveTo>
                      <a:pt x="0" y="0"/>
                    </a:moveTo>
                    <a:lnTo>
                      <a:pt x="0" y="901"/>
                    </a:lnTo>
                    <a:cubicBezTo>
                      <a:pt x="25" y="852"/>
                      <a:pt x="67" y="821"/>
                      <a:pt x="140" y="821"/>
                    </a:cubicBezTo>
                    <a:cubicBezTo>
                      <a:pt x="167" y="821"/>
                      <a:pt x="198" y="825"/>
                      <a:pt x="234" y="834"/>
                    </a:cubicBezTo>
                    <a:cubicBezTo>
                      <a:pt x="267" y="834"/>
                      <a:pt x="367" y="868"/>
                      <a:pt x="401" y="868"/>
                    </a:cubicBezTo>
                    <a:lnTo>
                      <a:pt x="401" y="200"/>
                    </a:lnTo>
                    <a:cubicBezTo>
                      <a:pt x="267" y="167"/>
                      <a:pt x="200" y="67"/>
                      <a:pt x="67" y="34"/>
                    </a:cubicBezTo>
                    <a:cubicBezTo>
                      <a:pt x="34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3" name="Google Shape;7523;p44"/>
              <p:cNvSpPr/>
              <p:nvPr/>
            </p:nvSpPr>
            <p:spPr>
              <a:xfrm rot="-9425991" flipH="1">
                <a:off x="5654130" y="1675836"/>
                <a:ext cx="12737" cy="16326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14" extrusionOk="0">
                    <a:moveTo>
                      <a:pt x="140" y="0"/>
                    </a:moveTo>
                    <a:cubicBezTo>
                      <a:pt x="67" y="0"/>
                      <a:pt x="25" y="31"/>
                      <a:pt x="0" y="80"/>
                    </a:cubicBezTo>
                    <a:lnTo>
                      <a:pt x="0" y="213"/>
                    </a:lnTo>
                    <a:lnTo>
                      <a:pt x="0" y="313"/>
                    </a:lnTo>
                    <a:cubicBezTo>
                      <a:pt x="34" y="347"/>
                      <a:pt x="34" y="380"/>
                      <a:pt x="100" y="414"/>
                    </a:cubicBezTo>
                    <a:cubicBezTo>
                      <a:pt x="200" y="480"/>
                      <a:pt x="334" y="514"/>
                      <a:pt x="401" y="514"/>
                    </a:cubicBezTo>
                    <a:lnTo>
                      <a:pt x="401" y="47"/>
                    </a:lnTo>
                    <a:cubicBezTo>
                      <a:pt x="367" y="47"/>
                      <a:pt x="267" y="13"/>
                      <a:pt x="234" y="13"/>
                    </a:cubicBezTo>
                    <a:cubicBezTo>
                      <a:pt x="198" y="4"/>
                      <a:pt x="167" y="0"/>
                      <a:pt x="14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4" name="Google Shape;7524;p44"/>
              <p:cNvSpPr/>
              <p:nvPr/>
            </p:nvSpPr>
            <p:spPr>
              <a:xfrm rot="-9425991" flipH="1">
                <a:off x="5640786" y="1709797"/>
                <a:ext cx="14865" cy="1740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48" extrusionOk="0">
                    <a:moveTo>
                      <a:pt x="196" y="1"/>
                    </a:moveTo>
                    <a:cubicBezTo>
                      <a:pt x="103" y="1"/>
                      <a:pt x="25" y="32"/>
                      <a:pt x="1" y="80"/>
                    </a:cubicBezTo>
                    <a:lnTo>
                      <a:pt x="1" y="347"/>
                    </a:lnTo>
                    <a:cubicBezTo>
                      <a:pt x="1" y="381"/>
                      <a:pt x="34" y="381"/>
                      <a:pt x="67" y="381"/>
                    </a:cubicBezTo>
                    <a:cubicBezTo>
                      <a:pt x="201" y="414"/>
                      <a:pt x="301" y="481"/>
                      <a:pt x="401" y="547"/>
                    </a:cubicBezTo>
                    <a:cubicBezTo>
                      <a:pt x="401" y="381"/>
                      <a:pt x="401" y="247"/>
                      <a:pt x="468" y="80"/>
                    </a:cubicBezTo>
                    <a:cubicBezTo>
                      <a:pt x="401" y="47"/>
                      <a:pt x="368" y="47"/>
                      <a:pt x="301" y="14"/>
                    </a:cubicBezTo>
                    <a:cubicBezTo>
                      <a:pt x="265" y="5"/>
                      <a:pt x="229" y="1"/>
                      <a:pt x="196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5" name="Google Shape;7525;p44"/>
              <p:cNvSpPr/>
              <p:nvPr/>
            </p:nvSpPr>
            <p:spPr>
              <a:xfrm rot="-9425991" flipH="1">
                <a:off x="5838621" y="1234860"/>
                <a:ext cx="69975" cy="2544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01" y="234"/>
                      <a:pt x="1135" y="467"/>
                      <a:pt x="1635" y="801"/>
                    </a:cubicBezTo>
                    <a:cubicBezTo>
                      <a:pt x="1835" y="767"/>
                      <a:pt x="2002" y="734"/>
                      <a:pt x="2202" y="734"/>
                    </a:cubicBezTo>
                    <a:cubicBezTo>
                      <a:pt x="1935" y="467"/>
                      <a:pt x="1668" y="300"/>
                      <a:pt x="1402" y="167"/>
                    </a:cubicBezTo>
                    <a:cubicBezTo>
                      <a:pt x="935" y="133"/>
                      <a:pt x="468" y="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6" name="Google Shape;7526;p44"/>
              <p:cNvSpPr/>
              <p:nvPr/>
            </p:nvSpPr>
            <p:spPr>
              <a:xfrm rot="-9425991" flipH="1">
                <a:off x="5665510" y="1629597"/>
                <a:ext cx="13785" cy="5514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736" extrusionOk="0">
                    <a:moveTo>
                      <a:pt x="0" y="0"/>
                    </a:moveTo>
                    <a:cubicBezTo>
                      <a:pt x="0" y="568"/>
                      <a:pt x="34" y="1168"/>
                      <a:pt x="34" y="1735"/>
                    </a:cubicBezTo>
                    <a:cubicBezTo>
                      <a:pt x="54" y="1654"/>
                      <a:pt x="123" y="1610"/>
                      <a:pt x="204" y="1610"/>
                    </a:cubicBezTo>
                    <a:cubicBezTo>
                      <a:pt x="257" y="1610"/>
                      <a:pt x="315" y="1629"/>
                      <a:pt x="367" y="1668"/>
                    </a:cubicBezTo>
                    <a:cubicBezTo>
                      <a:pt x="401" y="1702"/>
                      <a:pt x="434" y="1702"/>
                      <a:pt x="434" y="1735"/>
                    </a:cubicBezTo>
                    <a:lnTo>
                      <a:pt x="434" y="1668"/>
                    </a:lnTo>
                    <a:cubicBezTo>
                      <a:pt x="401" y="1168"/>
                      <a:pt x="367" y="668"/>
                      <a:pt x="367" y="167"/>
                    </a:cubicBezTo>
                    <a:cubicBezTo>
                      <a:pt x="267" y="101"/>
                      <a:pt x="167" y="67"/>
                      <a:pt x="67" y="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7" name="Google Shape;7527;p44"/>
              <p:cNvSpPr/>
              <p:nvPr/>
            </p:nvSpPr>
            <p:spPr>
              <a:xfrm rot="-9425991" flipH="1">
                <a:off x="5678723" y="1624645"/>
                <a:ext cx="1112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35" h="167" extrusionOk="0">
                    <a:moveTo>
                      <a:pt x="34" y="0"/>
                    </a:moveTo>
                    <a:cubicBezTo>
                      <a:pt x="1" y="33"/>
                      <a:pt x="1" y="133"/>
                      <a:pt x="34" y="16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8" name="Google Shape;7528;p44"/>
              <p:cNvSpPr/>
              <p:nvPr/>
            </p:nvSpPr>
            <p:spPr>
              <a:xfrm rot="-9425991" flipH="1">
                <a:off x="5680671" y="1616387"/>
                <a:ext cx="14865" cy="2093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659" extrusionOk="0">
                    <a:moveTo>
                      <a:pt x="170" y="0"/>
                    </a:moveTo>
                    <a:cubicBezTo>
                      <a:pt x="89" y="0"/>
                      <a:pt x="20" y="44"/>
                      <a:pt x="0" y="125"/>
                    </a:cubicBezTo>
                    <a:lnTo>
                      <a:pt x="0" y="292"/>
                    </a:lnTo>
                    <a:lnTo>
                      <a:pt x="33" y="325"/>
                    </a:lnTo>
                    <a:cubicBezTo>
                      <a:pt x="167" y="459"/>
                      <a:pt x="334" y="592"/>
                      <a:pt x="467" y="659"/>
                    </a:cubicBezTo>
                    <a:cubicBezTo>
                      <a:pt x="467" y="492"/>
                      <a:pt x="434" y="292"/>
                      <a:pt x="434" y="125"/>
                    </a:cubicBezTo>
                    <a:cubicBezTo>
                      <a:pt x="367" y="92"/>
                      <a:pt x="334" y="92"/>
                      <a:pt x="334" y="58"/>
                    </a:cubicBezTo>
                    <a:cubicBezTo>
                      <a:pt x="281" y="19"/>
                      <a:pt x="223" y="0"/>
                      <a:pt x="17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9" name="Google Shape;7529;p44"/>
              <p:cNvSpPr/>
              <p:nvPr/>
            </p:nvSpPr>
            <p:spPr>
              <a:xfrm rot="-9425991" flipH="1">
                <a:off x="5693204" y="1572105"/>
                <a:ext cx="18042" cy="5619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769" extrusionOk="0">
                    <a:moveTo>
                      <a:pt x="0" y="1"/>
                    </a:moveTo>
                    <a:cubicBezTo>
                      <a:pt x="0" y="568"/>
                      <a:pt x="67" y="1202"/>
                      <a:pt x="134" y="1769"/>
                    </a:cubicBezTo>
                    <a:cubicBezTo>
                      <a:pt x="134" y="1648"/>
                      <a:pt x="239" y="1562"/>
                      <a:pt x="360" y="1562"/>
                    </a:cubicBezTo>
                    <a:cubicBezTo>
                      <a:pt x="406" y="1562"/>
                      <a:pt x="455" y="1574"/>
                      <a:pt x="501" y="1602"/>
                    </a:cubicBezTo>
                    <a:lnTo>
                      <a:pt x="567" y="1635"/>
                    </a:lnTo>
                    <a:lnTo>
                      <a:pt x="434" y="268"/>
                    </a:lnTo>
                    <a:cubicBezTo>
                      <a:pt x="267" y="201"/>
                      <a:pt x="134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0" name="Google Shape;7530;p44"/>
              <p:cNvSpPr/>
              <p:nvPr/>
            </p:nvSpPr>
            <p:spPr>
              <a:xfrm rot="-9425991" flipH="1">
                <a:off x="5765809" y="1422521"/>
                <a:ext cx="3208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100" y="100"/>
                    </a:lnTo>
                    <a:cubicBezTo>
                      <a:pt x="100" y="33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1" name="Google Shape;7531;p44"/>
              <p:cNvSpPr/>
              <p:nvPr/>
            </p:nvSpPr>
            <p:spPr>
              <a:xfrm rot="-9425991" flipH="1">
                <a:off x="5809872" y="1306553"/>
                <a:ext cx="49837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302" extrusionOk="0">
                    <a:moveTo>
                      <a:pt x="100" y="1"/>
                    </a:moveTo>
                    <a:cubicBezTo>
                      <a:pt x="100" y="67"/>
                      <a:pt x="67" y="101"/>
                      <a:pt x="67" y="134"/>
                    </a:cubicBezTo>
                    <a:cubicBezTo>
                      <a:pt x="134" y="134"/>
                      <a:pt x="167" y="267"/>
                      <a:pt x="67" y="334"/>
                    </a:cubicBezTo>
                    <a:lnTo>
                      <a:pt x="0" y="401"/>
                    </a:lnTo>
                    <a:cubicBezTo>
                      <a:pt x="434" y="668"/>
                      <a:pt x="901" y="1001"/>
                      <a:pt x="1301" y="1301"/>
                    </a:cubicBezTo>
                    <a:cubicBezTo>
                      <a:pt x="1401" y="1268"/>
                      <a:pt x="1468" y="1235"/>
                      <a:pt x="1568" y="1235"/>
                    </a:cubicBezTo>
                    <a:lnTo>
                      <a:pt x="1568" y="1001"/>
                    </a:lnTo>
                    <a:cubicBezTo>
                      <a:pt x="1068" y="668"/>
                      <a:pt x="567" y="334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2" name="Google Shape;7532;p44"/>
              <p:cNvSpPr/>
              <p:nvPr/>
            </p:nvSpPr>
            <p:spPr>
              <a:xfrm rot="-9425991" flipH="1">
                <a:off x="5621796" y="1725762"/>
                <a:ext cx="133534" cy="9942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130" extrusionOk="0">
                    <a:moveTo>
                      <a:pt x="1522" y="1"/>
                    </a:moveTo>
                    <a:cubicBezTo>
                      <a:pt x="1354" y="1"/>
                      <a:pt x="1180" y="49"/>
                      <a:pt x="1001" y="161"/>
                    </a:cubicBezTo>
                    <a:cubicBezTo>
                      <a:pt x="234" y="528"/>
                      <a:pt x="34" y="1595"/>
                      <a:pt x="1" y="2529"/>
                    </a:cubicBezTo>
                    <a:cubicBezTo>
                      <a:pt x="25" y="2481"/>
                      <a:pt x="103" y="2450"/>
                      <a:pt x="196" y="2450"/>
                    </a:cubicBezTo>
                    <a:cubicBezTo>
                      <a:pt x="229" y="2450"/>
                      <a:pt x="265" y="2454"/>
                      <a:pt x="301" y="2463"/>
                    </a:cubicBezTo>
                    <a:cubicBezTo>
                      <a:pt x="334" y="2463"/>
                      <a:pt x="368" y="2496"/>
                      <a:pt x="434" y="2529"/>
                    </a:cubicBezTo>
                    <a:cubicBezTo>
                      <a:pt x="501" y="2129"/>
                      <a:pt x="568" y="1762"/>
                      <a:pt x="701" y="1362"/>
                    </a:cubicBezTo>
                    <a:cubicBezTo>
                      <a:pt x="768" y="1162"/>
                      <a:pt x="835" y="995"/>
                      <a:pt x="901" y="862"/>
                    </a:cubicBezTo>
                    <a:cubicBezTo>
                      <a:pt x="901" y="828"/>
                      <a:pt x="868" y="762"/>
                      <a:pt x="868" y="695"/>
                    </a:cubicBezTo>
                    <a:cubicBezTo>
                      <a:pt x="777" y="535"/>
                      <a:pt x="936" y="391"/>
                      <a:pt x="1077" y="391"/>
                    </a:cubicBezTo>
                    <a:cubicBezTo>
                      <a:pt x="1142" y="391"/>
                      <a:pt x="1203" y="421"/>
                      <a:pt x="1235" y="495"/>
                    </a:cubicBezTo>
                    <a:cubicBezTo>
                      <a:pt x="1235" y="495"/>
                      <a:pt x="1235" y="528"/>
                      <a:pt x="1268" y="528"/>
                    </a:cubicBezTo>
                    <a:cubicBezTo>
                      <a:pt x="1337" y="500"/>
                      <a:pt x="1407" y="487"/>
                      <a:pt x="1478" y="487"/>
                    </a:cubicBezTo>
                    <a:cubicBezTo>
                      <a:pt x="2001" y="487"/>
                      <a:pt x="2596" y="1187"/>
                      <a:pt x="3036" y="1862"/>
                    </a:cubicBezTo>
                    <a:cubicBezTo>
                      <a:pt x="3071" y="1828"/>
                      <a:pt x="3111" y="1813"/>
                      <a:pt x="3151" y="1813"/>
                    </a:cubicBezTo>
                    <a:cubicBezTo>
                      <a:pt x="3307" y="1813"/>
                      <a:pt x="3469" y="2030"/>
                      <a:pt x="3336" y="2163"/>
                    </a:cubicBezTo>
                    <a:cubicBezTo>
                      <a:pt x="3336" y="2163"/>
                      <a:pt x="3270" y="2196"/>
                      <a:pt x="3270" y="2263"/>
                    </a:cubicBezTo>
                    <a:cubicBezTo>
                      <a:pt x="3403" y="2463"/>
                      <a:pt x="3537" y="2663"/>
                      <a:pt x="3570" y="2796"/>
                    </a:cubicBezTo>
                    <a:cubicBezTo>
                      <a:pt x="3603" y="2930"/>
                      <a:pt x="3703" y="2996"/>
                      <a:pt x="3737" y="3130"/>
                    </a:cubicBezTo>
                    <a:lnTo>
                      <a:pt x="3770" y="3097"/>
                    </a:lnTo>
                    <a:cubicBezTo>
                      <a:pt x="3833" y="3018"/>
                      <a:pt x="3911" y="2984"/>
                      <a:pt x="3983" y="2984"/>
                    </a:cubicBezTo>
                    <a:cubicBezTo>
                      <a:pt x="4063" y="2984"/>
                      <a:pt x="4135" y="3026"/>
                      <a:pt x="4170" y="3097"/>
                    </a:cubicBezTo>
                    <a:lnTo>
                      <a:pt x="4204" y="3097"/>
                    </a:lnTo>
                    <a:cubicBezTo>
                      <a:pt x="3903" y="2463"/>
                      <a:pt x="3570" y="1862"/>
                      <a:pt x="3170" y="1329"/>
                    </a:cubicBezTo>
                    <a:cubicBezTo>
                      <a:pt x="2795" y="793"/>
                      <a:pt x="2206" y="1"/>
                      <a:pt x="15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4"/>
              <p:cNvSpPr/>
              <p:nvPr/>
            </p:nvSpPr>
            <p:spPr>
              <a:xfrm rot="-9425991" flipH="1">
                <a:off x="5836810" y="1257249"/>
                <a:ext cx="14865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1" y="33"/>
                      <a:pt x="261" y="130"/>
                      <a:pt x="423" y="165"/>
                    </a:cubicBezTo>
                    <a:lnTo>
                      <a:pt x="423" y="165"/>
                    </a:lnTo>
                    <a:cubicBezTo>
                      <a:pt x="411" y="157"/>
                      <a:pt x="439" y="129"/>
                      <a:pt x="467" y="101"/>
                    </a:cubicBezTo>
                    <a:cubicBezTo>
                      <a:pt x="301" y="101"/>
                      <a:pt x="167" y="34"/>
                      <a:pt x="0" y="1"/>
                    </a:cubicBezTo>
                    <a:close/>
                    <a:moveTo>
                      <a:pt x="423" y="165"/>
                    </a:moveTo>
                    <a:cubicBezTo>
                      <a:pt x="425" y="167"/>
                      <a:pt x="429" y="168"/>
                      <a:pt x="434" y="168"/>
                    </a:cubicBezTo>
                    <a:cubicBezTo>
                      <a:pt x="430" y="167"/>
                      <a:pt x="427" y="166"/>
                      <a:pt x="423" y="165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4" name="Google Shape;7534;p44"/>
              <p:cNvSpPr/>
              <p:nvPr/>
            </p:nvSpPr>
            <p:spPr>
              <a:xfrm rot="-9425991" flipH="1">
                <a:off x="5779878" y="1369791"/>
                <a:ext cx="55110" cy="6889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169" extrusionOk="0">
                    <a:moveTo>
                      <a:pt x="0" y="0"/>
                    </a:moveTo>
                    <a:cubicBezTo>
                      <a:pt x="0" y="67"/>
                      <a:pt x="33" y="67"/>
                      <a:pt x="33" y="100"/>
                    </a:cubicBezTo>
                    <a:cubicBezTo>
                      <a:pt x="33" y="301"/>
                      <a:pt x="33" y="501"/>
                      <a:pt x="67" y="668"/>
                    </a:cubicBezTo>
                    <a:cubicBezTo>
                      <a:pt x="534" y="1168"/>
                      <a:pt x="1001" y="1668"/>
                      <a:pt x="1401" y="2169"/>
                    </a:cubicBezTo>
                    <a:lnTo>
                      <a:pt x="1401" y="2102"/>
                    </a:lnTo>
                    <a:cubicBezTo>
                      <a:pt x="1377" y="1958"/>
                      <a:pt x="1492" y="1848"/>
                      <a:pt x="1608" y="1848"/>
                    </a:cubicBezTo>
                    <a:cubicBezTo>
                      <a:pt x="1652" y="1848"/>
                      <a:pt x="1697" y="1864"/>
                      <a:pt x="1735" y="1902"/>
                    </a:cubicBezTo>
                    <a:cubicBezTo>
                      <a:pt x="1168" y="1301"/>
                      <a:pt x="567" y="634"/>
                      <a:pt x="0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5" name="Google Shape;7535;p44"/>
              <p:cNvSpPr/>
              <p:nvPr/>
            </p:nvSpPr>
            <p:spPr>
              <a:xfrm rot="-9425991" flipH="1">
                <a:off x="6315073" y="130143"/>
                <a:ext cx="15913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68" extrusionOk="0">
                    <a:moveTo>
                      <a:pt x="501" y="1"/>
                    </a:moveTo>
                    <a:lnTo>
                      <a:pt x="0" y="134"/>
                    </a:lnTo>
                    <a:cubicBezTo>
                      <a:pt x="167" y="201"/>
                      <a:pt x="301" y="301"/>
                      <a:pt x="401" y="367"/>
                    </a:cubicBezTo>
                    <a:cubicBezTo>
                      <a:pt x="467" y="267"/>
                      <a:pt x="467" y="134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6" name="Google Shape;7536;p44"/>
              <p:cNvSpPr/>
              <p:nvPr/>
            </p:nvSpPr>
            <p:spPr>
              <a:xfrm rot="-9425991" flipH="1">
                <a:off x="5725497" y="1489685"/>
                <a:ext cx="29699" cy="9220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2903" extrusionOk="0">
                    <a:moveTo>
                      <a:pt x="1" y="1"/>
                    </a:moveTo>
                    <a:cubicBezTo>
                      <a:pt x="1" y="10"/>
                      <a:pt x="2" y="19"/>
                      <a:pt x="3" y="27"/>
                    </a:cubicBezTo>
                    <a:lnTo>
                      <a:pt x="3" y="27"/>
                    </a:lnTo>
                    <a:cubicBezTo>
                      <a:pt x="2" y="18"/>
                      <a:pt x="2" y="10"/>
                      <a:pt x="1" y="1"/>
                    </a:cubicBezTo>
                    <a:close/>
                    <a:moveTo>
                      <a:pt x="3" y="27"/>
                    </a:moveTo>
                    <a:cubicBezTo>
                      <a:pt x="37" y="449"/>
                      <a:pt x="102" y="810"/>
                      <a:pt x="168" y="1235"/>
                    </a:cubicBezTo>
                    <a:cubicBezTo>
                      <a:pt x="234" y="1769"/>
                      <a:pt x="368" y="2336"/>
                      <a:pt x="501" y="2903"/>
                    </a:cubicBezTo>
                    <a:cubicBezTo>
                      <a:pt x="501" y="2790"/>
                      <a:pt x="620" y="2654"/>
                      <a:pt x="757" y="2654"/>
                    </a:cubicBezTo>
                    <a:cubicBezTo>
                      <a:pt x="782" y="2654"/>
                      <a:pt x="809" y="2659"/>
                      <a:pt x="835" y="2669"/>
                    </a:cubicBezTo>
                    <a:cubicBezTo>
                      <a:pt x="868" y="2669"/>
                      <a:pt x="868" y="2736"/>
                      <a:pt x="935" y="2736"/>
                    </a:cubicBezTo>
                    <a:cubicBezTo>
                      <a:pt x="868" y="2636"/>
                      <a:pt x="868" y="2569"/>
                      <a:pt x="868" y="2469"/>
                    </a:cubicBezTo>
                    <a:cubicBezTo>
                      <a:pt x="735" y="1802"/>
                      <a:pt x="635" y="1135"/>
                      <a:pt x="535" y="468"/>
                    </a:cubicBezTo>
                    <a:cubicBezTo>
                      <a:pt x="401" y="334"/>
                      <a:pt x="234" y="268"/>
                      <a:pt x="134" y="134"/>
                    </a:cubicBezTo>
                    <a:cubicBezTo>
                      <a:pt x="48" y="106"/>
                      <a:pt x="12" y="77"/>
                      <a:pt x="3" y="2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7" name="Google Shape;7537;p44"/>
              <p:cNvSpPr/>
              <p:nvPr/>
            </p:nvSpPr>
            <p:spPr>
              <a:xfrm rot="-9425991" flipH="1">
                <a:off x="5709718" y="1561047"/>
                <a:ext cx="15945" cy="2140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74" extrusionOk="0">
                    <a:moveTo>
                      <a:pt x="227" y="0"/>
                    </a:moveTo>
                    <a:cubicBezTo>
                      <a:pt x="106" y="0"/>
                      <a:pt x="1" y="86"/>
                      <a:pt x="1" y="207"/>
                    </a:cubicBezTo>
                    <a:cubicBezTo>
                      <a:pt x="1" y="274"/>
                      <a:pt x="1" y="307"/>
                      <a:pt x="101" y="340"/>
                    </a:cubicBezTo>
                    <a:cubicBezTo>
                      <a:pt x="201" y="474"/>
                      <a:pt x="368" y="574"/>
                      <a:pt x="501" y="674"/>
                    </a:cubicBezTo>
                    <a:cubicBezTo>
                      <a:pt x="468" y="474"/>
                      <a:pt x="468" y="307"/>
                      <a:pt x="434" y="73"/>
                    </a:cubicBezTo>
                    <a:lnTo>
                      <a:pt x="368" y="40"/>
                    </a:lnTo>
                    <a:cubicBezTo>
                      <a:pt x="322" y="12"/>
                      <a:pt x="273" y="0"/>
                      <a:pt x="22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8" name="Google Shape;7538;p44"/>
              <p:cNvSpPr/>
              <p:nvPr/>
            </p:nvSpPr>
            <p:spPr>
              <a:xfrm rot="-9425991" flipH="1">
                <a:off x="5796639" y="1315529"/>
                <a:ext cx="46661" cy="101738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3203" extrusionOk="0">
                    <a:moveTo>
                      <a:pt x="0" y="0"/>
                    </a:moveTo>
                    <a:cubicBezTo>
                      <a:pt x="34" y="734"/>
                      <a:pt x="134" y="1501"/>
                      <a:pt x="0" y="2202"/>
                    </a:cubicBezTo>
                    <a:cubicBezTo>
                      <a:pt x="501" y="2535"/>
                      <a:pt x="968" y="2869"/>
                      <a:pt x="1468" y="3203"/>
                    </a:cubicBezTo>
                    <a:cubicBezTo>
                      <a:pt x="1468" y="2602"/>
                      <a:pt x="1468" y="2035"/>
                      <a:pt x="1335" y="1501"/>
                    </a:cubicBezTo>
                    <a:cubicBezTo>
                      <a:pt x="901" y="1001"/>
                      <a:pt x="467" y="4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9" name="Google Shape;7539;p44"/>
              <p:cNvSpPr/>
              <p:nvPr/>
            </p:nvSpPr>
            <p:spPr>
              <a:xfrm rot="-9425991" flipH="1">
                <a:off x="5661729" y="1681323"/>
                <a:ext cx="50885" cy="42404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335" extrusionOk="0">
                    <a:moveTo>
                      <a:pt x="1" y="0"/>
                    </a:moveTo>
                    <a:lnTo>
                      <a:pt x="1" y="668"/>
                    </a:lnTo>
                    <a:cubicBezTo>
                      <a:pt x="534" y="868"/>
                      <a:pt x="1101" y="1101"/>
                      <a:pt x="1602" y="1335"/>
                    </a:cubicBezTo>
                    <a:cubicBezTo>
                      <a:pt x="1502" y="1001"/>
                      <a:pt x="1435" y="634"/>
                      <a:pt x="1335" y="301"/>
                    </a:cubicBezTo>
                    <a:cubicBezTo>
                      <a:pt x="1294" y="304"/>
                      <a:pt x="1254" y="305"/>
                      <a:pt x="1214" y="305"/>
                    </a:cubicBezTo>
                    <a:cubicBezTo>
                      <a:pt x="792" y="305"/>
                      <a:pt x="396" y="15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0" name="Google Shape;7540;p44"/>
              <p:cNvSpPr/>
              <p:nvPr/>
            </p:nvSpPr>
            <p:spPr>
              <a:xfrm rot="-9425991" flipH="1">
                <a:off x="5668864" y="1667286"/>
                <a:ext cx="53013" cy="3713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169" extrusionOk="0">
                    <a:moveTo>
                      <a:pt x="1" y="1"/>
                    </a:moveTo>
                    <a:lnTo>
                      <a:pt x="1" y="468"/>
                    </a:lnTo>
                    <a:cubicBezTo>
                      <a:pt x="534" y="668"/>
                      <a:pt x="1101" y="868"/>
                      <a:pt x="1635" y="1168"/>
                    </a:cubicBezTo>
                    <a:lnTo>
                      <a:pt x="1668" y="1168"/>
                    </a:lnTo>
                    <a:lnTo>
                      <a:pt x="1535" y="668"/>
                    </a:lnTo>
                    <a:cubicBezTo>
                      <a:pt x="1035" y="434"/>
                      <a:pt x="534" y="167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1" name="Google Shape;7541;p44"/>
              <p:cNvSpPr/>
              <p:nvPr/>
            </p:nvSpPr>
            <p:spPr>
              <a:xfrm rot="-9425991" flipH="1">
                <a:off x="5652909" y="1710037"/>
                <a:ext cx="41356" cy="24807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781" extrusionOk="0">
                    <a:moveTo>
                      <a:pt x="34" y="0"/>
                    </a:moveTo>
                    <a:cubicBezTo>
                      <a:pt x="34" y="134"/>
                      <a:pt x="1" y="301"/>
                      <a:pt x="1" y="467"/>
                    </a:cubicBezTo>
                    <a:cubicBezTo>
                      <a:pt x="347" y="612"/>
                      <a:pt x="743" y="781"/>
                      <a:pt x="1124" y="781"/>
                    </a:cubicBezTo>
                    <a:cubicBezTo>
                      <a:pt x="1184" y="781"/>
                      <a:pt x="1243" y="777"/>
                      <a:pt x="1302" y="768"/>
                    </a:cubicBezTo>
                    <a:cubicBezTo>
                      <a:pt x="1235" y="634"/>
                      <a:pt x="1201" y="467"/>
                      <a:pt x="1168" y="334"/>
                    </a:cubicBezTo>
                    <a:cubicBezTo>
                      <a:pt x="1124" y="342"/>
                      <a:pt x="1079" y="346"/>
                      <a:pt x="1034" y="346"/>
                    </a:cubicBezTo>
                    <a:cubicBezTo>
                      <a:pt x="699" y="346"/>
                      <a:pt x="328" y="14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2" name="Google Shape;7542;p44"/>
              <p:cNvSpPr/>
              <p:nvPr/>
            </p:nvSpPr>
            <p:spPr>
              <a:xfrm rot="-9425991" flipH="1">
                <a:off x="5683536" y="1609677"/>
                <a:ext cx="62542" cy="84808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70" extrusionOk="0">
                    <a:moveTo>
                      <a:pt x="1" y="1"/>
                    </a:moveTo>
                    <a:cubicBezTo>
                      <a:pt x="1" y="501"/>
                      <a:pt x="34" y="1001"/>
                      <a:pt x="101" y="1502"/>
                    </a:cubicBezTo>
                    <a:lnTo>
                      <a:pt x="101" y="1568"/>
                    </a:lnTo>
                    <a:cubicBezTo>
                      <a:pt x="634" y="2069"/>
                      <a:pt x="1335" y="2336"/>
                      <a:pt x="1969" y="2669"/>
                    </a:cubicBezTo>
                    <a:cubicBezTo>
                      <a:pt x="1869" y="2002"/>
                      <a:pt x="1769" y="1368"/>
                      <a:pt x="1635" y="734"/>
                    </a:cubicBezTo>
                    <a:lnTo>
                      <a:pt x="1602" y="734"/>
                    </a:lnTo>
                    <a:cubicBezTo>
                      <a:pt x="1101" y="401"/>
                      <a:pt x="534" y="167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3" name="Google Shape;7543;p44"/>
              <p:cNvSpPr/>
              <p:nvPr/>
            </p:nvSpPr>
            <p:spPr>
              <a:xfrm rot="-9425991" flipH="1">
                <a:off x="5852186" y="1252546"/>
                <a:ext cx="15945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35" extrusionOk="0">
                    <a:moveTo>
                      <a:pt x="1" y="1"/>
                    </a:moveTo>
                    <a:cubicBezTo>
                      <a:pt x="1" y="101"/>
                      <a:pt x="101" y="234"/>
                      <a:pt x="234" y="234"/>
                    </a:cubicBezTo>
                    <a:cubicBezTo>
                      <a:pt x="334" y="234"/>
                      <a:pt x="401" y="201"/>
                      <a:pt x="501" y="201"/>
                    </a:cubicBezTo>
                    <a:cubicBezTo>
                      <a:pt x="401" y="167"/>
                      <a:pt x="268" y="101"/>
                      <a:pt x="201" y="67"/>
                    </a:cubicBezTo>
                    <a:cubicBezTo>
                      <a:pt x="167" y="1"/>
                      <a:pt x="67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4" name="Google Shape;7544;p44"/>
              <p:cNvSpPr/>
              <p:nvPr/>
            </p:nvSpPr>
            <p:spPr>
              <a:xfrm rot="-9425991" flipH="1">
                <a:off x="5850864" y="1256945"/>
                <a:ext cx="7464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1" extrusionOk="0">
                    <a:moveTo>
                      <a:pt x="1" y="1"/>
                    </a:moveTo>
                    <a:lnTo>
                      <a:pt x="1" y="68"/>
                    </a:lnTo>
                    <a:cubicBezTo>
                      <a:pt x="67" y="101"/>
                      <a:pt x="167" y="101"/>
                      <a:pt x="234" y="101"/>
                    </a:cubicBezTo>
                    <a:cubicBezTo>
                      <a:pt x="167" y="68"/>
                      <a:pt x="67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5" name="Google Shape;7545;p44"/>
              <p:cNvSpPr/>
              <p:nvPr/>
            </p:nvSpPr>
            <p:spPr>
              <a:xfrm rot="-9425991" flipH="1">
                <a:off x="5699284" y="1597416"/>
                <a:ext cx="61494" cy="5088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602" extrusionOk="0">
                    <a:moveTo>
                      <a:pt x="1" y="0"/>
                    </a:moveTo>
                    <a:cubicBezTo>
                      <a:pt x="1" y="167"/>
                      <a:pt x="34" y="401"/>
                      <a:pt x="34" y="567"/>
                    </a:cubicBezTo>
                    <a:cubicBezTo>
                      <a:pt x="601" y="968"/>
                      <a:pt x="1335" y="1268"/>
                      <a:pt x="1935" y="1602"/>
                    </a:cubicBezTo>
                    <a:cubicBezTo>
                      <a:pt x="1902" y="1435"/>
                      <a:pt x="1902" y="1268"/>
                      <a:pt x="1869" y="1101"/>
                    </a:cubicBezTo>
                    <a:cubicBezTo>
                      <a:pt x="1235" y="768"/>
                      <a:pt x="534" y="4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6" name="Google Shape;7546;p44"/>
              <p:cNvSpPr/>
              <p:nvPr/>
            </p:nvSpPr>
            <p:spPr>
              <a:xfrm rot="-9425991" flipH="1">
                <a:off x="5850324" y="1261765"/>
                <a:ext cx="36052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235" extrusionOk="0">
                    <a:moveTo>
                      <a:pt x="33" y="1"/>
                    </a:moveTo>
                    <a:cubicBezTo>
                      <a:pt x="0" y="34"/>
                      <a:pt x="0" y="34"/>
                      <a:pt x="0" y="68"/>
                    </a:cubicBezTo>
                    <a:cubicBezTo>
                      <a:pt x="67" y="101"/>
                      <a:pt x="167" y="134"/>
                      <a:pt x="200" y="134"/>
                    </a:cubicBezTo>
                    <a:cubicBezTo>
                      <a:pt x="367" y="201"/>
                      <a:pt x="500" y="234"/>
                      <a:pt x="667" y="234"/>
                    </a:cubicBezTo>
                    <a:cubicBezTo>
                      <a:pt x="834" y="201"/>
                      <a:pt x="1001" y="134"/>
                      <a:pt x="1134" y="101"/>
                    </a:cubicBezTo>
                    <a:cubicBezTo>
                      <a:pt x="734" y="101"/>
                      <a:pt x="367" y="68"/>
                      <a:pt x="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7" name="Google Shape;7547;p44"/>
              <p:cNvSpPr/>
              <p:nvPr/>
            </p:nvSpPr>
            <p:spPr>
              <a:xfrm rot="-9425991" flipH="1">
                <a:off x="5850378" y="1263499"/>
                <a:ext cx="38180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301" extrusionOk="0">
                    <a:moveTo>
                      <a:pt x="534" y="1"/>
                    </a:moveTo>
                    <a:cubicBezTo>
                      <a:pt x="367" y="1"/>
                      <a:pt x="201" y="34"/>
                      <a:pt x="100" y="101"/>
                    </a:cubicBezTo>
                    <a:cubicBezTo>
                      <a:pt x="34" y="101"/>
                      <a:pt x="34" y="101"/>
                      <a:pt x="0" y="134"/>
                    </a:cubicBezTo>
                    <a:cubicBezTo>
                      <a:pt x="367" y="168"/>
                      <a:pt x="701" y="268"/>
                      <a:pt x="1101" y="301"/>
                    </a:cubicBezTo>
                    <a:cubicBezTo>
                      <a:pt x="1135" y="301"/>
                      <a:pt x="1168" y="268"/>
                      <a:pt x="1201" y="268"/>
                    </a:cubicBezTo>
                    <a:cubicBezTo>
                      <a:pt x="1168" y="201"/>
                      <a:pt x="1168" y="168"/>
                      <a:pt x="1168" y="134"/>
                    </a:cubicBezTo>
                    <a:lnTo>
                      <a:pt x="534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8" name="Google Shape;7548;p44"/>
              <p:cNvSpPr/>
              <p:nvPr/>
            </p:nvSpPr>
            <p:spPr>
              <a:xfrm rot="-9425991" flipH="1">
                <a:off x="5640011" y="1720735"/>
                <a:ext cx="37131" cy="6362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003" extrusionOk="0">
                    <a:moveTo>
                      <a:pt x="468" y="1"/>
                    </a:moveTo>
                    <a:cubicBezTo>
                      <a:pt x="434" y="134"/>
                      <a:pt x="334" y="301"/>
                      <a:pt x="267" y="501"/>
                    </a:cubicBezTo>
                    <a:cubicBezTo>
                      <a:pt x="134" y="901"/>
                      <a:pt x="34" y="1268"/>
                      <a:pt x="1" y="1668"/>
                    </a:cubicBezTo>
                    <a:cubicBezTo>
                      <a:pt x="368" y="1835"/>
                      <a:pt x="768" y="2002"/>
                      <a:pt x="1168" y="2002"/>
                    </a:cubicBezTo>
                    <a:cubicBezTo>
                      <a:pt x="968" y="1335"/>
                      <a:pt x="768" y="668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9" name="Google Shape;7549;p44"/>
              <p:cNvSpPr/>
              <p:nvPr/>
            </p:nvSpPr>
            <p:spPr>
              <a:xfrm rot="-9425991" flipH="1">
                <a:off x="5713224" y="1551933"/>
                <a:ext cx="67815" cy="82680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603" extrusionOk="0">
                    <a:moveTo>
                      <a:pt x="0" y="0"/>
                    </a:moveTo>
                    <a:lnTo>
                      <a:pt x="133" y="1368"/>
                    </a:lnTo>
                    <a:cubicBezTo>
                      <a:pt x="734" y="1868"/>
                      <a:pt x="1401" y="2269"/>
                      <a:pt x="2135" y="2602"/>
                    </a:cubicBezTo>
                    <a:cubicBezTo>
                      <a:pt x="2068" y="2069"/>
                      <a:pt x="2001" y="1535"/>
                      <a:pt x="1968" y="1035"/>
                    </a:cubicBezTo>
                    <a:cubicBezTo>
                      <a:pt x="1301" y="668"/>
                      <a:pt x="567" y="401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0" name="Google Shape;7550;p44"/>
              <p:cNvSpPr/>
              <p:nvPr/>
            </p:nvSpPr>
            <p:spPr>
              <a:xfrm rot="-9425991" flipH="1">
                <a:off x="5728370" y="1540386"/>
                <a:ext cx="64670" cy="55141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736" extrusionOk="0">
                    <a:moveTo>
                      <a:pt x="0" y="1"/>
                    </a:moveTo>
                    <a:cubicBezTo>
                      <a:pt x="0" y="201"/>
                      <a:pt x="34" y="368"/>
                      <a:pt x="67" y="568"/>
                    </a:cubicBezTo>
                    <a:cubicBezTo>
                      <a:pt x="701" y="1035"/>
                      <a:pt x="1368" y="1402"/>
                      <a:pt x="2035" y="1735"/>
                    </a:cubicBezTo>
                    <a:cubicBezTo>
                      <a:pt x="2035" y="1569"/>
                      <a:pt x="1969" y="1402"/>
                      <a:pt x="1969" y="1235"/>
                    </a:cubicBezTo>
                    <a:cubicBezTo>
                      <a:pt x="1268" y="901"/>
                      <a:pt x="601" y="5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1" name="Google Shape;7551;p44"/>
              <p:cNvSpPr/>
              <p:nvPr/>
            </p:nvSpPr>
            <p:spPr>
              <a:xfrm rot="-9425991" flipH="1">
                <a:off x="5758976" y="1486500"/>
                <a:ext cx="16962" cy="1928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607" extrusionOk="0">
                    <a:moveTo>
                      <a:pt x="281" y="1"/>
                    </a:moveTo>
                    <a:cubicBezTo>
                      <a:pt x="133" y="1"/>
                      <a:pt x="0" y="117"/>
                      <a:pt x="0" y="206"/>
                    </a:cubicBezTo>
                    <a:cubicBezTo>
                      <a:pt x="0" y="240"/>
                      <a:pt x="0" y="306"/>
                      <a:pt x="34" y="306"/>
                    </a:cubicBezTo>
                    <a:cubicBezTo>
                      <a:pt x="34" y="340"/>
                      <a:pt x="100" y="340"/>
                      <a:pt x="134" y="373"/>
                    </a:cubicBezTo>
                    <a:cubicBezTo>
                      <a:pt x="267" y="473"/>
                      <a:pt x="434" y="506"/>
                      <a:pt x="534" y="606"/>
                    </a:cubicBezTo>
                    <a:cubicBezTo>
                      <a:pt x="501" y="440"/>
                      <a:pt x="467" y="206"/>
                      <a:pt x="434" y="39"/>
                    </a:cubicBezTo>
                    <a:cubicBezTo>
                      <a:pt x="367" y="39"/>
                      <a:pt x="367" y="6"/>
                      <a:pt x="334" y="6"/>
                    </a:cubicBezTo>
                    <a:cubicBezTo>
                      <a:pt x="316" y="2"/>
                      <a:pt x="298" y="1"/>
                      <a:pt x="28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2" name="Google Shape;7552;p44"/>
              <p:cNvSpPr/>
              <p:nvPr/>
            </p:nvSpPr>
            <p:spPr>
              <a:xfrm rot="-9425991" flipH="1">
                <a:off x="5759633" y="1491897"/>
                <a:ext cx="108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34"/>
                      <a:pt x="34" y="68"/>
                    </a:cubicBezTo>
                    <a:cubicBezTo>
                      <a:pt x="34" y="34"/>
                      <a:pt x="34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3" name="Google Shape;7553;p44"/>
              <p:cNvSpPr/>
              <p:nvPr/>
            </p:nvSpPr>
            <p:spPr>
              <a:xfrm rot="-9425991" flipH="1">
                <a:off x="5788054" y="1352657"/>
                <a:ext cx="69943" cy="160024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5038" extrusionOk="0">
                    <a:moveTo>
                      <a:pt x="0" y="0"/>
                    </a:moveTo>
                    <a:cubicBezTo>
                      <a:pt x="367" y="1568"/>
                      <a:pt x="934" y="3136"/>
                      <a:pt x="1635" y="4570"/>
                    </a:cubicBezTo>
                    <a:cubicBezTo>
                      <a:pt x="1768" y="4737"/>
                      <a:pt x="1868" y="4870"/>
                      <a:pt x="2002" y="5037"/>
                    </a:cubicBezTo>
                    <a:cubicBezTo>
                      <a:pt x="2002" y="4970"/>
                      <a:pt x="2102" y="4837"/>
                      <a:pt x="2202" y="4837"/>
                    </a:cubicBezTo>
                    <a:cubicBezTo>
                      <a:pt x="2035" y="4537"/>
                      <a:pt x="1935" y="4203"/>
                      <a:pt x="1735" y="3903"/>
                    </a:cubicBezTo>
                    <a:cubicBezTo>
                      <a:pt x="1601" y="3803"/>
                      <a:pt x="1368" y="3670"/>
                      <a:pt x="1201" y="3536"/>
                    </a:cubicBezTo>
                    <a:cubicBezTo>
                      <a:pt x="1047" y="3382"/>
                      <a:pt x="1235" y="3199"/>
                      <a:pt x="1370" y="3199"/>
                    </a:cubicBezTo>
                    <a:cubicBezTo>
                      <a:pt x="1381" y="3199"/>
                      <a:pt x="1391" y="3200"/>
                      <a:pt x="1401" y="3203"/>
                    </a:cubicBezTo>
                    <a:cubicBezTo>
                      <a:pt x="1301" y="2836"/>
                      <a:pt x="1134" y="2502"/>
                      <a:pt x="1001" y="2135"/>
                    </a:cubicBezTo>
                    <a:cubicBezTo>
                      <a:pt x="901" y="2068"/>
                      <a:pt x="834" y="2035"/>
                      <a:pt x="701" y="2002"/>
                    </a:cubicBezTo>
                    <a:cubicBezTo>
                      <a:pt x="485" y="1909"/>
                      <a:pt x="554" y="1561"/>
                      <a:pt x="750" y="1561"/>
                    </a:cubicBezTo>
                    <a:cubicBezTo>
                      <a:pt x="766" y="1561"/>
                      <a:pt x="783" y="1563"/>
                      <a:pt x="801" y="1568"/>
                    </a:cubicBezTo>
                    <a:cubicBezTo>
                      <a:pt x="667" y="1168"/>
                      <a:pt x="534" y="734"/>
                      <a:pt x="434" y="300"/>
                    </a:cubicBezTo>
                    <a:cubicBezTo>
                      <a:pt x="367" y="234"/>
                      <a:pt x="267" y="167"/>
                      <a:pt x="100" y="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4" name="Google Shape;7554;p44"/>
              <p:cNvSpPr/>
              <p:nvPr/>
            </p:nvSpPr>
            <p:spPr>
              <a:xfrm rot="-9425991" flipH="1">
                <a:off x="5857871" y="1256893"/>
                <a:ext cx="14865" cy="428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8" y="34"/>
                      <a:pt x="201" y="68"/>
                      <a:pt x="301" y="134"/>
                    </a:cubicBezTo>
                    <a:cubicBezTo>
                      <a:pt x="368" y="134"/>
                      <a:pt x="401" y="134"/>
                      <a:pt x="468" y="68"/>
                    </a:cubicBezTo>
                    <a:cubicBezTo>
                      <a:pt x="301" y="34"/>
                      <a:pt x="168" y="34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5" name="Google Shape;7555;p44"/>
              <p:cNvSpPr/>
              <p:nvPr/>
            </p:nvSpPr>
            <p:spPr>
              <a:xfrm rot="-9425991" flipH="1">
                <a:off x="5636324" y="1781218"/>
                <a:ext cx="13881" cy="14992"/>
              </a:xfrm>
              <a:custGeom>
                <a:avLst/>
                <a:gdLst/>
                <a:ahLst/>
                <a:cxnLst/>
                <a:rect l="l" t="t" r="r" b="b"/>
                <a:pathLst>
                  <a:path w="437" h="472" extrusionOk="0">
                    <a:moveTo>
                      <a:pt x="270" y="1"/>
                    </a:moveTo>
                    <a:cubicBezTo>
                      <a:pt x="136" y="1"/>
                      <a:pt x="1" y="145"/>
                      <a:pt x="69" y="305"/>
                    </a:cubicBezTo>
                    <a:cubicBezTo>
                      <a:pt x="69" y="372"/>
                      <a:pt x="103" y="438"/>
                      <a:pt x="103" y="472"/>
                    </a:cubicBezTo>
                    <a:cubicBezTo>
                      <a:pt x="169" y="305"/>
                      <a:pt x="303" y="238"/>
                      <a:pt x="436" y="205"/>
                    </a:cubicBezTo>
                    <a:lnTo>
                      <a:pt x="436" y="105"/>
                    </a:lnTo>
                    <a:cubicBezTo>
                      <a:pt x="394" y="3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6" name="Google Shape;7556;p44"/>
              <p:cNvSpPr/>
              <p:nvPr/>
            </p:nvSpPr>
            <p:spPr>
              <a:xfrm rot="-9425991" flipH="1">
                <a:off x="5745871" y="1482495"/>
                <a:ext cx="67847" cy="99642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3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0" y="668"/>
                      <a:pt x="200" y="1335"/>
                      <a:pt x="334" y="2002"/>
                    </a:cubicBezTo>
                    <a:cubicBezTo>
                      <a:pt x="334" y="2102"/>
                      <a:pt x="367" y="2169"/>
                      <a:pt x="367" y="2269"/>
                    </a:cubicBezTo>
                    <a:cubicBezTo>
                      <a:pt x="968" y="2603"/>
                      <a:pt x="1535" y="2836"/>
                      <a:pt x="2135" y="3136"/>
                    </a:cubicBezTo>
                    <a:cubicBezTo>
                      <a:pt x="2035" y="2503"/>
                      <a:pt x="2002" y="1835"/>
                      <a:pt x="1935" y="1202"/>
                    </a:cubicBezTo>
                    <a:cubicBezTo>
                      <a:pt x="1268" y="835"/>
                      <a:pt x="601" y="4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7" name="Google Shape;7557;p44"/>
              <p:cNvSpPr/>
              <p:nvPr/>
            </p:nvSpPr>
            <p:spPr>
              <a:xfrm rot="-9425991" flipH="1">
                <a:off x="5867448" y="1258941"/>
                <a:ext cx="47709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35" extrusionOk="0">
                    <a:moveTo>
                      <a:pt x="167" y="1"/>
                    </a:moveTo>
                    <a:cubicBezTo>
                      <a:pt x="100" y="1"/>
                      <a:pt x="67" y="34"/>
                      <a:pt x="0" y="34"/>
                    </a:cubicBezTo>
                    <a:cubicBezTo>
                      <a:pt x="67" y="101"/>
                      <a:pt x="200" y="134"/>
                      <a:pt x="267" y="201"/>
                    </a:cubicBezTo>
                    <a:lnTo>
                      <a:pt x="400" y="201"/>
                    </a:lnTo>
                    <a:cubicBezTo>
                      <a:pt x="767" y="268"/>
                      <a:pt x="1101" y="301"/>
                      <a:pt x="1501" y="334"/>
                    </a:cubicBezTo>
                    <a:cubicBezTo>
                      <a:pt x="1434" y="301"/>
                      <a:pt x="1434" y="301"/>
                      <a:pt x="1401" y="301"/>
                    </a:cubicBezTo>
                    <a:cubicBezTo>
                      <a:pt x="1001" y="167"/>
                      <a:pt x="567" y="101"/>
                      <a:pt x="1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4"/>
              <p:cNvSpPr/>
              <p:nvPr/>
            </p:nvSpPr>
            <p:spPr>
              <a:xfrm rot="-9425991" flipH="1">
                <a:off x="5901656" y="1176732"/>
                <a:ext cx="25030" cy="1600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504" extrusionOk="0">
                    <a:moveTo>
                      <a:pt x="788" y="0"/>
                    </a:moveTo>
                    <a:cubicBezTo>
                      <a:pt x="521" y="67"/>
                      <a:pt x="288" y="101"/>
                      <a:pt x="54" y="167"/>
                    </a:cubicBezTo>
                    <a:cubicBezTo>
                      <a:pt x="0" y="303"/>
                      <a:pt x="100" y="504"/>
                      <a:pt x="246" y="504"/>
                    </a:cubicBezTo>
                    <a:cubicBezTo>
                      <a:pt x="280" y="504"/>
                      <a:pt x="317" y="493"/>
                      <a:pt x="354" y="467"/>
                    </a:cubicBezTo>
                    <a:cubicBezTo>
                      <a:pt x="521" y="334"/>
                      <a:pt x="655" y="167"/>
                      <a:pt x="78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9" name="Google Shape;7559;p44"/>
              <p:cNvSpPr/>
              <p:nvPr/>
            </p:nvSpPr>
            <p:spPr>
              <a:xfrm rot="-9425991" flipH="1">
                <a:off x="5891277" y="1187663"/>
                <a:ext cx="36052" cy="487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36" extrusionOk="0">
                    <a:moveTo>
                      <a:pt x="1001" y="1"/>
                    </a:moveTo>
                    <a:cubicBezTo>
                      <a:pt x="935" y="1"/>
                      <a:pt x="801" y="34"/>
                      <a:pt x="701" y="34"/>
                    </a:cubicBezTo>
                    <a:lnTo>
                      <a:pt x="701" y="68"/>
                    </a:lnTo>
                    <a:cubicBezTo>
                      <a:pt x="601" y="535"/>
                      <a:pt x="501" y="1135"/>
                      <a:pt x="101" y="1469"/>
                    </a:cubicBezTo>
                    <a:cubicBezTo>
                      <a:pt x="34" y="1469"/>
                      <a:pt x="34" y="1502"/>
                      <a:pt x="1" y="1535"/>
                    </a:cubicBezTo>
                    <a:cubicBezTo>
                      <a:pt x="268" y="1502"/>
                      <a:pt x="468" y="1402"/>
                      <a:pt x="668" y="1368"/>
                    </a:cubicBezTo>
                    <a:cubicBezTo>
                      <a:pt x="868" y="1035"/>
                      <a:pt x="968" y="568"/>
                      <a:pt x="1102" y="201"/>
                    </a:cubicBezTo>
                    <a:cubicBezTo>
                      <a:pt x="1135" y="134"/>
                      <a:pt x="1102" y="34"/>
                      <a:pt x="10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0" name="Google Shape;7560;p44"/>
              <p:cNvSpPr/>
              <p:nvPr/>
            </p:nvSpPr>
            <p:spPr>
              <a:xfrm rot="-9425991" flipH="1">
                <a:off x="5652150" y="1725555"/>
                <a:ext cx="33955" cy="7210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2270" extrusionOk="0">
                    <a:moveTo>
                      <a:pt x="334" y="1"/>
                    </a:moveTo>
                    <a:cubicBezTo>
                      <a:pt x="201" y="34"/>
                      <a:pt x="134" y="168"/>
                      <a:pt x="1" y="268"/>
                    </a:cubicBezTo>
                    <a:cubicBezTo>
                      <a:pt x="301" y="935"/>
                      <a:pt x="501" y="1602"/>
                      <a:pt x="701" y="2269"/>
                    </a:cubicBezTo>
                    <a:cubicBezTo>
                      <a:pt x="768" y="2269"/>
                      <a:pt x="868" y="2269"/>
                      <a:pt x="901" y="2236"/>
                    </a:cubicBezTo>
                    <a:cubicBezTo>
                      <a:pt x="968" y="2236"/>
                      <a:pt x="1035" y="2202"/>
                      <a:pt x="1068" y="2169"/>
                    </a:cubicBezTo>
                    <a:cubicBezTo>
                      <a:pt x="901" y="1435"/>
                      <a:pt x="668" y="70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1" name="Google Shape;7561;p44"/>
              <p:cNvSpPr/>
              <p:nvPr/>
            </p:nvSpPr>
            <p:spPr>
              <a:xfrm rot="-9425991" flipH="1">
                <a:off x="5774140" y="1472551"/>
                <a:ext cx="57238" cy="43452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3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167"/>
                      <a:pt x="100" y="367"/>
                      <a:pt x="134" y="534"/>
                    </a:cubicBezTo>
                    <a:cubicBezTo>
                      <a:pt x="667" y="834"/>
                      <a:pt x="1268" y="1068"/>
                      <a:pt x="1801" y="1368"/>
                    </a:cubicBezTo>
                    <a:cubicBezTo>
                      <a:pt x="1801" y="1201"/>
                      <a:pt x="1768" y="1034"/>
                      <a:pt x="1768" y="86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2" name="Google Shape;7562;p44"/>
              <p:cNvSpPr/>
              <p:nvPr/>
            </p:nvSpPr>
            <p:spPr>
              <a:xfrm rot="-9425991" flipH="1">
                <a:off x="5859769" y="1278613"/>
                <a:ext cx="61494" cy="2121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668" extrusionOk="0">
                    <a:moveTo>
                      <a:pt x="1502" y="0"/>
                    </a:moveTo>
                    <a:cubicBezTo>
                      <a:pt x="1001" y="167"/>
                      <a:pt x="534" y="367"/>
                      <a:pt x="1" y="534"/>
                    </a:cubicBezTo>
                    <a:lnTo>
                      <a:pt x="635" y="667"/>
                    </a:lnTo>
                    <a:cubicBezTo>
                      <a:pt x="585" y="543"/>
                      <a:pt x="683" y="419"/>
                      <a:pt x="806" y="419"/>
                    </a:cubicBezTo>
                    <a:cubicBezTo>
                      <a:pt x="848" y="419"/>
                      <a:pt x="892" y="433"/>
                      <a:pt x="935" y="467"/>
                    </a:cubicBezTo>
                    <a:cubicBezTo>
                      <a:pt x="1001" y="500"/>
                      <a:pt x="1068" y="534"/>
                      <a:pt x="1168" y="634"/>
                    </a:cubicBezTo>
                    <a:cubicBezTo>
                      <a:pt x="1435" y="500"/>
                      <a:pt x="1669" y="400"/>
                      <a:pt x="1935" y="300"/>
                    </a:cubicBezTo>
                    <a:cubicBezTo>
                      <a:pt x="1802" y="200"/>
                      <a:pt x="1669" y="133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3" name="Google Shape;7563;p44"/>
              <p:cNvSpPr/>
              <p:nvPr/>
            </p:nvSpPr>
            <p:spPr>
              <a:xfrm rot="-9425991" flipH="1">
                <a:off x="5880978" y="1250714"/>
                <a:ext cx="50885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568" extrusionOk="0">
                    <a:moveTo>
                      <a:pt x="1" y="1"/>
                    </a:moveTo>
                    <a:cubicBezTo>
                      <a:pt x="267" y="201"/>
                      <a:pt x="568" y="368"/>
                      <a:pt x="835" y="568"/>
                    </a:cubicBezTo>
                    <a:cubicBezTo>
                      <a:pt x="1068" y="535"/>
                      <a:pt x="1368" y="468"/>
                      <a:pt x="1602" y="468"/>
                    </a:cubicBezTo>
                    <a:cubicBezTo>
                      <a:pt x="1435" y="368"/>
                      <a:pt x="1335" y="268"/>
                      <a:pt x="1135" y="201"/>
                    </a:cubicBezTo>
                    <a:cubicBezTo>
                      <a:pt x="835" y="101"/>
                      <a:pt x="434" y="68"/>
                      <a:pt x="1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4" name="Google Shape;7564;p44"/>
              <p:cNvSpPr/>
              <p:nvPr/>
            </p:nvSpPr>
            <p:spPr>
              <a:xfrm rot="-9425991" flipH="1">
                <a:off x="5659810" y="1736748"/>
                <a:ext cx="55110" cy="72262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275" extrusionOk="0">
                    <a:moveTo>
                      <a:pt x="194" y="0"/>
                    </a:moveTo>
                    <a:cubicBezTo>
                      <a:pt x="127" y="0"/>
                      <a:pt x="63" y="13"/>
                      <a:pt x="0" y="40"/>
                    </a:cubicBezTo>
                    <a:cubicBezTo>
                      <a:pt x="334" y="774"/>
                      <a:pt x="567" y="1508"/>
                      <a:pt x="801" y="2275"/>
                    </a:cubicBezTo>
                    <a:cubicBezTo>
                      <a:pt x="1168" y="2108"/>
                      <a:pt x="1501" y="1675"/>
                      <a:pt x="1735" y="1374"/>
                    </a:cubicBezTo>
                    <a:cubicBezTo>
                      <a:pt x="1293" y="726"/>
                      <a:pt x="695" y="0"/>
                      <a:pt x="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5" name="Google Shape;7565;p44"/>
              <p:cNvSpPr/>
              <p:nvPr/>
            </p:nvSpPr>
            <p:spPr>
              <a:xfrm rot="-9425991" flipH="1">
                <a:off x="5872602" y="1261682"/>
                <a:ext cx="39228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68" extrusionOk="0">
                    <a:moveTo>
                      <a:pt x="467" y="1"/>
                    </a:moveTo>
                    <a:cubicBezTo>
                      <a:pt x="300" y="34"/>
                      <a:pt x="167" y="67"/>
                      <a:pt x="0" y="101"/>
                    </a:cubicBezTo>
                    <a:lnTo>
                      <a:pt x="1234" y="368"/>
                    </a:lnTo>
                    <a:cubicBezTo>
                      <a:pt x="1068" y="234"/>
                      <a:pt x="867" y="101"/>
                      <a:pt x="701" y="34"/>
                    </a:cubicBezTo>
                    <a:cubicBezTo>
                      <a:pt x="567" y="34"/>
                      <a:pt x="501" y="1"/>
                      <a:pt x="4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6" name="Google Shape;7566;p44"/>
              <p:cNvSpPr/>
              <p:nvPr/>
            </p:nvSpPr>
            <p:spPr>
              <a:xfrm rot="-9425991" flipH="1">
                <a:off x="5858359" y="1311334"/>
                <a:ext cx="19122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4" extrusionOk="0">
                    <a:moveTo>
                      <a:pt x="268" y="0"/>
                    </a:moveTo>
                    <a:cubicBezTo>
                      <a:pt x="167" y="134"/>
                      <a:pt x="101" y="134"/>
                      <a:pt x="1" y="167"/>
                    </a:cubicBezTo>
                    <a:cubicBezTo>
                      <a:pt x="134" y="234"/>
                      <a:pt x="301" y="367"/>
                      <a:pt x="434" y="434"/>
                    </a:cubicBezTo>
                    <a:cubicBezTo>
                      <a:pt x="434" y="434"/>
                      <a:pt x="468" y="434"/>
                      <a:pt x="468" y="401"/>
                    </a:cubicBezTo>
                    <a:cubicBezTo>
                      <a:pt x="568" y="367"/>
                      <a:pt x="601" y="334"/>
                      <a:pt x="601" y="234"/>
                    </a:cubicBezTo>
                    <a:lnTo>
                      <a:pt x="601" y="234"/>
                    </a:lnTo>
                    <a:cubicBezTo>
                      <a:pt x="560" y="265"/>
                      <a:pt x="512" y="280"/>
                      <a:pt x="466" y="280"/>
                    </a:cubicBezTo>
                    <a:cubicBezTo>
                      <a:pt x="363" y="280"/>
                      <a:pt x="268" y="205"/>
                      <a:pt x="268" y="67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7" name="Google Shape;7567;p44"/>
              <p:cNvSpPr/>
              <p:nvPr/>
            </p:nvSpPr>
            <p:spPr>
              <a:xfrm rot="-9425991" flipH="1">
                <a:off x="5798072" y="1439781"/>
                <a:ext cx="17343" cy="18296"/>
              </a:xfrm>
              <a:custGeom>
                <a:avLst/>
                <a:gdLst/>
                <a:ahLst/>
                <a:cxnLst/>
                <a:rect l="l" t="t" r="r" b="b"/>
                <a:pathLst>
                  <a:path w="546" h="576" extrusionOk="0">
                    <a:moveTo>
                      <a:pt x="258" y="0"/>
                    </a:moveTo>
                    <a:cubicBezTo>
                      <a:pt x="65" y="0"/>
                      <a:pt x="1" y="319"/>
                      <a:pt x="246" y="442"/>
                    </a:cubicBezTo>
                    <a:cubicBezTo>
                      <a:pt x="312" y="475"/>
                      <a:pt x="446" y="508"/>
                      <a:pt x="546" y="575"/>
                    </a:cubicBezTo>
                    <a:cubicBezTo>
                      <a:pt x="446" y="408"/>
                      <a:pt x="379" y="175"/>
                      <a:pt x="312" y="8"/>
                    </a:cubicBezTo>
                    <a:cubicBezTo>
                      <a:pt x="293" y="3"/>
                      <a:pt x="275" y="0"/>
                      <a:pt x="25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8" name="Google Shape;7568;p44"/>
              <p:cNvSpPr/>
              <p:nvPr/>
            </p:nvSpPr>
            <p:spPr>
              <a:xfrm rot="-9425991" flipH="1">
                <a:off x="5836317" y="1361947"/>
                <a:ext cx="16708" cy="28841"/>
              </a:xfrm>
              <a:custGeom>
                <a:avLst/>
                <a:gdLst/>
                <a:ahLst/>
                <a:cxnLst/>
                <a:rect l="l" t="t" r="r" b="b"/>
                <a:pathLst>
                  <a:path w="526" h="908" extrusionOk="0">
                    <a:moveTo>
                      <a:pt x="237" y="1"/>
                    </a:moveTo>
                    <a:cubicBezTo>
                      <a:pt x="119" y="1"/>
                      <a:pt x="0" y="94"/>
                      <a:pt x="25" y="240"/>
                    </a:cubicBezTo>
                    <a:lnTo>
                      <a:pt x="25" y="340"/>
                    </a:lnTo>
                    <a:cubicBezTo>
                      <a:pt x="192" y="540"/>
                      <a:pt x="358" y="707"/>
                      <a:pt x="525" y="907"/>
                    </a:cubicBezTo>
                    <a:cubicBezTo>
                      <a:pt x="492" y="674"/>
                      <a:pt x="425" y="407"/>
                      <a:pt x="392" y="107"/>
                    </a:cubicBezTo>
                    <a:lnTo>
                      <a:pt x="392" y="73"/>
                    </a:lnTo>
                    <a:lnTo>
                      <a:pt x="358" y="40"/>
                    </a:lnTo>
                    <a:cubicBezTo>
                      <a:pt x="323" y="13"/>
                      <a:pt x="280" y="1"/>
                      <a:pt x="23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9" name="Google Shape;7569;p44"/>
              <p:cNvSpPr/>
              <p:nvPr/>
            </p:nvSpPr>
            <p:spPr>
              <a:xfrm rot="-9425991" flipH="1">
                <a:off x="5848763" y="1320392"/>
                <a:ext cx="16962" cy="6254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9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4" y="567"/>
                      <a:pt x="134" y="1101"/>
                      <a:pt x="134" y="1702"/>
                    </a:cubicBezTo>
                    <a:cubicBezTo>
                      <a:pt x="267" y="1768"/>
                      <a:pt x="434" y="1868"/>
                      <a:pt x="534" y="1968"/>
                    </a:cubicBezTo>
                    <a:cubicBezTo>
                      <a:pt x="534" y="1535"/>
                      <a:pt x="534" y="1068"/>
                      <a:pt x="500" y="567"/>
                    </a:cubicBezTo>
                    <a:cubicBezTo>
                      <a:pt x="334" y="367"/>
                      <a:pt x="167" y="20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0" name="Google Shape;7570;p44"/>
              <p:cNvSpPr/>
              <p:nvPr/>
            </p:nvSpPr>
            <p:spPr>
              <a:xfrm rot="-9425991" flipH="1">
                <a:off x="5788705" y="1438428"/>
                <a:ext cx="58318" cy="6467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2036" extrusionOk="0">
                    <a:moveTo>
                      <a:pt x="1" y="1"/>
                    </a:moveTo>
                    <a:cubicBezTo>
                      <a:pt x="134" y="401"/>
                      <a:pt x="201" y="835"/>
                      <a:pt x="367" y="1268"/>
                    </a:cubicBezTo>
                    <a:cubicBezTo>
                      <a:pt x="868" y="1502"/>
                      <a:pt x="1335" y="1835"/>
                      <a:pt x="1835" y="2036"/>
                    </a:cubicBezTo>
                    <a:cubicBezTo>
                      <a:pt x="1802" y="1602"/>
                      <a:pt x="1702" y="1235"/>
                      <a:pt x="1668" y="835"/>
                    </a:cubicBezTo>
                    <a:cubicBezTo>
                      <a:pt x="1135" y="535"/>
                      <a:pt x="601" y="2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1" name="Google Shape;7571;p44"/>
              <p:cNvSpPr/>
              <p:nvPr/>
            </p:nvSpPr>
            <p:spPr>
              <a:xfrm rot="-9425991" flipH="1">
                <a:off x="5894521" y="1238557"/>
                <a:ext cx="22266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701" h="335" extrusionOk="0">
                    <a:moveTo>
                      <a:pt x="601" y="1"/>
                    </a:moveTo>
                    <a:cubicBezTo>
                      <a:pt x="367" y="1"/>
                      <a:pt x="200" y="34"/>
                      <a:pt x="0" y="68"/>
                    </a:cubicBezTo>
                    <a:cubicBezTo>
                      <a:pt x="100" y="168"/>
                      <a:pt x="200" y="201"/>
                      <a:pt x="300" y="268"/>
                    </a:cubicBezTo>
                    <a:cubicBezTo>
                      <a:pt x="334" y="268"/>
                      <a:pt x="334" y="334"/>
                      <a:pt x="334" y="334"/>
                    </a:cubicBezTo>
                    <a:cubicBezTo>
                      <a:pt x="350" y="301"/>
                      <a:pt x="384" y="284"/>
                      <a:pt x="417" y="284"/>
                    </a:cubicBezTo>
                    <a:cubicBezTo>
                      <a:pt x="450" y="284"/>
                      <a:pt x="484" y="301"/>
                      <a:pt x="500" y="334"/>
                    </a:cubicBezTo>
                    <a:cubicBezTo>
                      <a:pt x="634" y="268"/>
                      <a:pt x="701" y="101"/>
                      <a:pt x="6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2" name="Google Shape;7572;p44"/>
              <p:cNvSpPr/>
              <p:nvPr/>
            </p:nvSpPr>
            <p:spPr>
              <a:xfrm rot="-9425991" flipH="1">
                <a:off x="5690623" y="1720662"/>
                <a:ext cx="15913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401" y="0"/>
                    </a:moveTo>
                    <a:cubicBezTo>
                      <a:pt x="334" y="34"/>
                      <a:pt x="267" y="34"/>
                      <a:pt x="234" y="67"/>
                    </a:cubicBezTo>
                    <a:lnTo>
                      <a:pt x="0" y="67"/>
                    </a:lnTo>
                    <a:cubicBezTo>
                      <a:pt x="67" y="200"/>
                      <a:pt x="101" y="367"/>
                      <a:pt x="134" y="501"/>
                    </a:cubicBezTo>
                    <a:cubicBezTo>
                      <a:pt x="167" y="501"/>
                      <a:pt x="234" y="501"/>
                      <a:pt x="267" y="467"/>
                    </a:cubicBezTo>
                    <a:cubicBezTo>
                      <a:pt x="334" y="401"/>
                      <a:pt x="434" y="401"/>
                      <a:pt x="501" y="367"/>
                    </a:cubicBez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3" name="Google Shape;7573;p44"/>
              <p:cNvSpPr/>
              <p:nvPr/>
            </p:nvSpPr>
            <p:spPr>
              <a:xfrm rot="-9425991" flipH="1">
                <a:off x="5810296" y="1428611"/>
                <a:ext cx="49837" cy="40276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2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167"/>
                      <a:pt x="134" y="334"/>
                      <a:pt x="167" y="567"/>
                    </a:cubicBezTo>
                    <a:cubicBezTo>
                      <a:pt x="634" y="767"/>
                      <a:pt x="1001" y="1101"/>
                      <a:pt x="1502" y="1268"/>
                    </a:cubicBezTo>
                    <a:lnTo>
                      <a:pt x="1568" y="1268"/>
                    </a:lnTo>
                    <a:cubicBezTo>
                      <a:pt x="1568" y="1101"/>
                      <a:pt x="1502" y="934"/>
                      <a:pt x="1502" y="801"/>
                    </a:cubicBezTo>
                    <a:cubicBezTo>
                      <a:pt x="968" y="567"/>
                      <a:pt x="568" y="2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4" name="Google Shape;7574;p44"/>
              <p:cNvSpPr/>
              <p:nvPr/>
            </p:nvSpPr>
            <p:spPr>
              <a:xfrm rot="-9425991" flipH="1">
                <a:off x="5885041" y="1271375"/>
                <a:ext cx="7433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01" extrusionOk="0">
                    <a:moveTo>
                      <a:pt x="100" y="1"/>
                    </a:moveTo>
                    <a:cubicBezTo>
                      <a:pt x="67" y="1"/>
                      <a:pt x="34" y="68"/>
                      <a:pt x="0" y="68"/>
                    </a:cubicBezTo>
                    <a:cubicBezTo>
                      <a:pt x="67" y="68"/>
                      <a:pt x="167" y="101"/>
                      <a:pt x="234" y="101"/>
                    </a:cubicBezTo>
                    <a:cubicBezTo>
                      <a:pt x="200" y="68"/>
                      <a:pt x="200" y="68"/>
                      <a:pt x="167" y="68"/>
                    </a:cubicBezTo>
                    <a:cubicBezTo>
                      <a:pt x="167" y="68"/>
                      <a:pt x="100" y="68"/>
                      <a:pt x="10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5" name="Google Shape;7575;p44"/>
              <p:cNvSpPr/>
              <p:nvPr/>
            </p:nvSpPr>
            <p:spPr>
              <a:xfrm rot="-9425991" flipH="1">
                <a:off x="5864155" y="1319285"/>
                <a:ext cx="12737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01" extrusionOk="0">
                    <a:moveTo>
                      <a:pt x="1" y="1"/>
                    </a:moveTo>
                    <a:lnTo>
                      <a:pt x="1" y="201"/>
                    </a:lnTo>
                    <a:cubicBezTo>
                      <a:pt x="34" y="201"/>
                      <a:pt x="67" y="201"/>
                      <a:pt x="67" y="167"/>
                    </a:cubicBezTo>
                    <a:cubicBezTo>
                      <a:pt x="82" y="164"/>
                      <a:pt x="97" y="163"/>
                      <a:pt x="111" y="163"/>
                    </a:cubicBezTo>
                    <a:cubicBezTo>
                      <a:pt x="256" y="163"/>
                      <a:pt x="365" y="310"/>
                      <a:pt x="334" y="401"/>
                    </a:cubicBezTo>
                    <a:cubicBezTo>
                      <a:pt x="367" y="367"/>
                      <a:pt x="401" y="334"/>
                      <a:pt x="401" y="234"/>
                    </a:cubicBezTo>
                    <a:cubicBezTo>
                      <a:pt x="234" y="201"/>
                      <a:pt x="134" y="134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6" name="Google Shape;7576;p44"/>
              <p:cNvSpPr/>
              <p:nvPr/>
            </p:nvSpPr>
            <p:spPr>
              <a:xfrm rot="-9425991" flipH="1">
                <a:off x="5866369" y="1315309"/>
                <a:ext cx="11594" cy="99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314" extrusionOk="0">
                    <a:moveTo>
                      <a:pt x="43" y="0"/>
                    </a:moveTo>
                    <a:cubicBezTo>
                      <a:pt x="30" y="0"/>
                      <a:pt x="23" y="15"/>
                      <a:pt x="1" y="15"/>
                    </a:cubicBezTo>
                    <a:lnTo>
                      <a:pt x="1" y="115"/>
                    </a:lnTo>
                    <a:cubicBezTo>
                      <a:pt x="1" y="255"/>
                      <a:pt x="114" y="313"/>
                      <a:pt x="217" y="313"/>
                    </a:cubicBezTo>
                    <a:cubicBezTo>
                      <a:pt x="261" y="313"/>
                      <a:pt x="304" y="302"/>
                      <a:pt x="334" y="282"/>
                    </a:cubicBezTo>
                    <a:cubicBezTo>
                      <a:pt x="365" y="160"/>
                      <a:pt x="256" y="11"/>
                      <a:pt x="110" y="11"/>
                    </a:cubicBezTo>
                    <a:cubicBezTo>
                      <a:pt x="96" y="11"/>
                      <a:pt x="82" y="12"/>
                      <a:pt x="67" y="15"/>
                    </a:cubicBezTo>
                    <a:cubicBezTo>
                      <a:pt x="56" y="4"/>
                      <a:pt x="49" y="0"/>
                      <a:pt x="4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7" name="Google Shape;7577;p44"/>
              <p:cNvSpPr/>
              <p:nvPr/>
            </p:nvSpPr>
            <p:spPr>
              <a:xfrm rot="-9425991" flipH="1">
                <a:off x="5881599" y="1278100"/>
                <a:ext cx="17883" cy="8989"/>
              </a:xfrm>
              <a:custGeom>
                <a:avLst/>
                <a:gdLst/>
                <a:ahLst/>
                <a:cxnLst/>
                <a:rect l="l" t="t" r="r" b="b"/>
                <a:pathLst>
                  <a:path w="563" h="283" extrusionOk="0">
                    <a:moveTo>
                      <a:pt x="251" y="0"/>
                    </a:moveTo>
                    <a:cubicBezTo>
                      <a:pt x="115" y="0"/>
                      <a:pt x="0" y="136"/>
                      <a:pt x="29" y="249"/>
                    </a:cubicBezTo>
                    <a:cubicBezTo>
                      <a:pt x="95" y="249"/>
                      <a:pt x="195" y="282"/>
                      <a:pt x="229" y="282"/>
                    </a:cubicBezTo>
                    <a:cubicBezTo>
                      <a:pt x="362" y="249"/>
                      <a:pt x="429" y="182"/>
                      <a:pt x="562" y="149"/>
                    </a:cubicBezTo>
                    <a:lnTo>
                      <a:pt x="329" y="15"/>
                    </a:lnTo>
                    <a:cubicBezTo>
                      <a:pt x="303" y="5"/>
                      <a:pt x="276" y="0"/>
                      <a:pt x="25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8" name="Google Shape;7578;p44"/>
              <p:cNvSpPr/>
              <p:nvPr/>
            </p:nvSpPr>
            <p:spPr>
              <a:xfrm rot="-9425991" flipH="1">
                <a:off x="5703444" y="1684700"/>
                <a:ext cx="21218" cy="44532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402" extrusionOk="0">
                    <a:moveTo>
                      <a:pt x="367" y="0"/>
                    </a:moveTo>
                    <a:cubicBezTo>
                      <a:pt x="334" y="34"/>
                      <a:pt x="234" y="100"/>
                      <a:pt x="134" y="100"/>
                    </a:cubicBezTo>
                    <a:cubicBezTo>
                      <a:pt x="67" y="100"/>
                      <a:pt x="34" y="100"/>
                      <a:pt x="1" y="134"/>
                    </a:cubicBezTo>
                    <a:cubicBezTo>
                      <a:pt x="67" y="467"/>
                      <a:pt x="167" y="834"/>
                      <a:pt x="234" y="1168"/>
                    </a:cubicBezTo>
                    <a:lnTo>
                      <a:pt x="501" y="1301"/>
                    </a:lnTo>
                    <a:cubicBezTo>
                      <a:pt x="534" y="1335"/>
                      <a:pt x="568" y="1368"/>
                      <a:pt x="568" y="1401"/>
                    </a:cubicBezTo>
                    <a:lnTo>
                      <a:pt x="668" y="1335"/>
                    </a:lnTo>
                    <a:cubicBezTo>
                      <a:pt x="568" y="868"/>
                      <a:pt x="468" y="401"/>
                      <a:pt x="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9" name="Google Shape;7579;p44"/>
              <p:cNvSpPr/>
              <p:nvPr/>
            </p:nvSpPr>
            <p:spPr>
              <a:xfrm rot="-9425991" flipH="1">
                <a:off x="5885436" y="1272503"/>
                <a:ext cx="6384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cubicBezTo>
                      <a:pt x="67" y="67"/>
                      <a:pt x="167" y="67"/>
                      <a:pt x="201" y="67"/>
                    </a:cubicBezTo>
                    <a:cubicBezTo>
                      <a:pt x="167" y="0"/>
                      <a:pt x="67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0" name="Google Shape;7580;p44"/>
              <p:cNvSpPr/>
              <p:nvPr/>
            </p:nvSpPr>
            <p:spPr>
              <a:xfrm rot="-9425991" flipH="1">
                <a:off x="5886221" y="1274852"/>
                <a:ext cx="31827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01" extrusionOk="0">
                    <a:moveTo>
                      <a:pt x="168" y="1"/>
                    </a:moveTo>
                    <a:cubicBezTo>
                      <a:pt x="134" y="34"/>
                      <a:pt x="34" y="34"/>
                      <a:pt x="1" y="34"/>
                    </a:cubicBezTo>
                    <a:cubicBezTo>
                      <a:pt x="1" y="34"/>
                      <a:pt x="34" y="34"/>
                      <a:pt x="34" y="67"/>
                    </a:cubicBezTo>
                    <a:cubicBezTo>
                      <a:pt x="101" y="67"/>
                      <a:pt x="101" y="134"/>
                      <a:pt x="134" y="134"/>
                    </a:cubicBezTo>
                    <a:cubicBezTo>
                      <a:pt x="435" y="167"/>
                      <a:pt x="701" y="167"/>
                      <a:pt x="1002" y="201"/>
                    </a:cubicBezTo>
                    <a:cubicBezTo>
                      <a:pt x="968" y="167"/>
                      <a:pt x="935" y="167"/>
                      <a:pt x="868" y="134"/>
                    </a:cubicBezTo>
                    <a:cubicBezTo>
                      <a:pt x="668" y="101"/>
                      <a:pt x="435" y="34"/>
                      <a:pt x="16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1" name="Google Shape;7581;p44"/>
              <p:cNvSpPr/>
              <p:nvPr/>
            </p:nvSpPr>
            <p:spPr>
              <a:xfrm rot="-9425991" flipH="1">
                <a:off x="5875058" y="1302252"/>
                <a:ext cx="32875" cy="2652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35" extrusionOk="0">
                    <a:moveTo>
                      <a:pt x="234" y="0"/>
                    </a:moveTo>
                    <a:cubicBezTo>
                      <a:pt x="234" y="67"/>
                      <a:pt x="200" y="100"/>
                      <a:pt x="167" y="167"/>
                    </a:cubicBezTo>
                    <a:cubicBezTo>
                      <a:pt x="167" y="200"/>
                      <a:pt x="134" y="234"/>
                      <a:pt x="34" y="267"/>
                    </a:cubicBezTo>
                    <a:cubicBezTo>
                      <a:pt x="34" y="267"/>
                      <a:pt x="0" y="267"/>
                      <a:pt x="0" y="334"/>
                    </a:cubicBezTo>
                    <a:lnTo>
                      <a:pt x="734" y="834"/>
                    </a:lnTo>
                    <a:cubicBezTo>
                      <a:pt x="834" y="767"/>
                      <a:pt x="968" y="734"/>
                      <a:pt x="1034" y="701"/>
                    </a:cubicBezTo>
                    <a:lnTo>
                      <a:pt x="1034" y="534"/>
                    </a:lnTo>
                    <a:cubicBezTo>
                      <a:pt x="768" y="367"/>
                      <a:pt x="534" y="167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2" name="Google Shape;7582;p44"/>
              <p:cNvSpPr/>
              <p:nvPr/>
            </p:nvSpPr>
            <p:spPr>
              <a:xfrm rot="-9425991" flipH="1">
                <a:off x="5908983" y="1204904"/>
                <a:ext cx="49837" cy="47709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502" extrusionOk="0">
                    <a:moveTo>
                      <a:pt x="1168" y="0"/>
                    </a:moveTo>
                    <a:cubicBezTo>
                      <a:pt x="901" y="0"/>
                      <a:pt x="601" y="33"/>
                      <a:pt x="334" y="133"/>
                    </a:cubicBezTo>
                    <a:cubicBezTo>
                      <a:pt x="434" y="167"/>
                      <a:pt x="467" y="267"/>
                      <a:pt x="434" y="334"/>
                    </a:cubicBezTo>
                    <a:cubicBezTo>
                      <a:pt x="300" y="767"/>
                      <a:pt x="234" y="1168"/>
                      <a:pt x="0" y="1501"/>
                    </a:cubicBezTo>
                    <a:cubicBezTo>
                      <a:pt x="501" y="1368"/>
                      <a:pt x="968" y="1201"/>
                      <a:pt x="1401" y="1034"/>
                    </a:cubicBezTo>
                    <a:cubicBezTo>
                      <a:pt x="1335" y="1001"/>
                      <a:pt x="1335" y="934"/>
                      <a:pt x="1401" y="867"/>
                    </a:cubicBezTo>
                    <a:cubicBezTo>
                      <a:pt x="1501" y="634"/>
                      <a:pt x="1568" y="300"/>
                      <a:pt x="15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3" name="Google Shape;7583;p44"/>
              <p:cNvSpPr/>
              <p:nvPr/>
            </p:nvSpPr>
            <p:spPr>
              <a:xfrm rot="-9425991" flipH="1">
                <a:off x="5905324" y="1237542"/>
                <a:ext cx="8513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68" y="0"/>
                    </a:moveTo>
                    <a:cubicBezTo>
                      <a:pt x="34" y="0"/>
                      <a:pt x="1" y="34"/>
                      <a:pt x="1" y="67"/>
                    </a:cubicBezTo>
                    <a:cubicBezTo>
                      <a:pt x="68" y="34"/>
                      <a:pt x="201" y="34"/>
                      <a:pt x="268" y="34"/>
                    </a:cubicBezTo>
                    <a:cubicBezTo>
                      <a:pt x="268" y="34"/>
                      <a:pt x="234" y="34"/>
                      <a:pt x="2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4" name="Google Shape;7584;p44"/>
              <p:cNvSpPr/>
              <p:nvPr/>
            </p:nvSpPr>
            <p:spPr>
              <a:xfrm rot="-9425991" flipH="1">
                <a:off x="5843711" y="1389073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5" name="Google Shape;7585;p44"/>
              <p:cNvSpPr/>
              <p:nvPr/>
            </p:nvSpPr>
            <p:spPr>
              <a:xfrm rot="-9425991" flipH="1">
                <a:off x="5853630" y="1340104"/>
                <a:ext cx="30779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969" h="1802" extrusionOk="0">
                    <a:moveTo>
                      <a:pt x="1" y="0"/>
                    </a:moveTo>
                    <a:lnTo>
                      <a:pt x="1" y="34"/>
                    </a:lnTo>
                    <a:cubicBezTo>
                      <a:pt x="34" y="301"/>
                      <a:pt x="101" y="534"/>
                      <a:pt x="134" y="834"/>
                    </a:cubicBezTo>
                    <a:cubicBezTo>
                      <a:pt x="368" y="1168"/>
                      <a:pt x="668" y="1468"/>
                      <a:pt x="935" y="1802"/>
                    </a:cubicBezTo>
                    <a:lnTo>
                      <a:pt x="935" y="1635"/>
                    </a:lnTo>
                    <a:cubicBezTo>
                      <a:pt x="935" y="1602"/>
                      <a:pt x="935" y="1535"/>
                      <a:pt x="968" y="1502"/>
                    </a:cubicBezTo>
                    <a:cubicBezTo>
                      <a:pt x="801" y="1168"/>
                      <a:pt x="634" y="868"/>
                      <a:pt x="501" y="534"/>
                    </a:cubicBezTo>
                    <a:cubicBezTo>
                      <a:pt x="334" y="367"/>
                      <a:pt x="167" y="201"/>
                      <a:pt x="1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6" name="Google Shape;7586;p44"/>
              <p:cNvSpPr/>
              <p:nvPr/>
            </p:nvSpPr>
            <p:spPr>
              <a:xfrm rot="-9425991" flipH="1">
                <a:off x="5906779" y="1239276"/>
                <a:ext cx="5336" cy="209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66" extrusionOk="0">
                    <a:moveTo>
                      <a:pt x="84" y="0"/>
                    </a:moveTo>
                    <a:cubicBezTo>
                      <a:pt x="51" y="0"/>
                      <a:pt x="17" y="17"/>
                      <a:pt x="1" y="50"/>
                    </a:cubicBezTo>
                    <a:cubicBezTo>
                      <a:pt x="12" y="62"/>
                      <a:pt x="30" y="65"/>
                      <a:pt x="51" y="65"/>
                    </a:cubicBezTo>
                    <a:cubicBezTo>
                      <a:pt x="93" y="65"/>
                      <a:pt x="145" y="50"/>
                      <a:pt x="167" y="50"/>
                    </a:cubicBezTo>
                    <a:cubicBezTo>
                      <a:pt x="151" y="17"/>
                      <a:pt x="117" y="0"/>
                      <a:pt x="8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7" name="Google Shape;7587;p44"/>
              <p:cNvSpPr/>
              <p:nvPr/>
            </p:nvSpPr>
            <p:spPr>
              <a:xfrm rot="-9425991" flipH="1">
                <a:off x="5833664" y="1395342"/>
                <a:ext cx="23505" cy="22679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4" extrusionOk="0">
                    <a:moveTo>
                      <a:pt x="333" y="1"/>
                    </a:moveTo>
                    <a:cubicBezTo>
                      <a:pt x="157" y="1"/>
                      <a:pt x="0" y="199"/>
                      <a:pt x="206" y="346"/>
                    </a:cubicBezTo>
                    <a:cubicBezTo>
                      <a:pt x="373" y="480"/>
                      <a:pt x="539" y="646"/>
                      <a:pt x="739" y="713"/>
                    </a:cubicBezTo>
                    <a:cubicBezTo>
                      <a:pt x="606" y="480"/>
                      <a:pt x="473" y="279"/>
                      <a:pt x="406" y="13"/>
                    </a:cubicBezTo>
                    <a:cubicBezTo>
                      <a:pt x="382" y="5"/>
                      <a:pt x="357" y="1"/>
                      <a:pt x="3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8" name="Google Shape;7588;p44"/>
              <p:cNvSpPr/>
              <p:nvPr/>
            </p:nvSpPr>
            <p:spPr>
              <a:xfrm rot="-9425991" flipH="1">
                <a:off x="5721459" y="1679869"/>
                <a:ext cx="11689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02" extrusionOk="0">
                    <a:moveTo>
                      <a:pt x="1" y="1"/>
                    </a:moveTo>
                    <a:lnTo>
                      <a:pt x="101" y="501"/>
                    </a:lnTo>
                    <a:lnTo>
                      <a:pt x="234" y="501"/>
                    </a:lnTo>
                    <a:cubicBezTo>
                      <a:pt x="234" y="434"/>
                      <a:pt x="234" y="334"/>
                      <a:pt x="334" y="301"/>
                    </a:cubicBezTo>
                    <a:cubicBezTo>
                      <a:pt x="334" y="301"/>
                      <a:pt x="368" y="301"/>
                      <a:pt x="368" y="268"/>
                    </a:cubicBezTo>
                    <a:lnTo>
                      <a:pt x="234" y="13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9" name="Google Shape;7589;p44"/>
              <p:cNvSpPr/>
              <p:nvPr/>
            </p:nvSpPr>
            <p:spPr>
              <a:xfrm rot="-9425991" flipH="1">
                <a:off x="5825287" y="1398798"/>
                <a:ext cx="49837" cy="5619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7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4" y="367"/>
                      <a:pt x="267" y="701"/>
                      <a:pt x="434" y="1068"/>
                    </a:cubicBezTo>
                    <a:cubicBezTo>
                      <a:pt x="467" y="1068"/>
                      <a:pt x="467" y="1068"/>
                      <a:pt x="501" y="1101"/>
                    </a:cubicBezTo>
                    <a:cubicBezTo>
                      <a:pt x="834" y="1368"/>
                      <a:pt x="1168" y="1601"/>
                      <a:pt x="1568" y="1768"/>
                    </a:cubicBezTo>
                    <a:cubicBezTo>
                      <a:pt x="1501" y="1434"/>
                      <a:pt x="1435" y="1068"/>
                      <a:pt x="1401" y="734"/>
                    </a:cubicBezTo>
                    <a:lnTo>
                      <a:pt x="1335" y="734"/>
                    </a:lnTo>
                    <a:cubicBezTo>
                      <a:pt x="901" y="500"/>
                      <a:pt x="467" y="20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0" name="Google Shape;7590;p44"/>
              <p:cNvSpPr/>
              <p:nvPr/>
            </p:nvSpPr>
            <p:spPr>
              <a:xfrm rot="-9425991" flipH="1">
                <a:off x="5694855" y="1732827"/>
                <a:ext cx="38180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302" extrusionOk="0">
                    <a:moveTo>
                      <a:pt x="935" y="0"/>
                    </a:moveTo>
                    <a:cubicBezTo>
                      <a:pt x="701" y="301"/>
                      <a:pt x="368" y="734"/>
                      <a:pt x="1" y="934"/>
                    </a:cubicBezTo>
                    <a:lnTo>
                      <a:pt x="101" y="1301"/>
                    </a:lnTo>
                    <a:cubicBezTo>
                      <a:pt x="534" y="1101"/>
                      <a:pt x="868" y="734"/>
                      <a:pt x="1202" y="401"/>
                    </a:cubicBezTo>
                    <a:lnTo>
                      <a:pt x="9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1" name="Google Shape;7591;p44"/>
              <p:cNvSpPr/>
              <p:nvPr/>
            </p:nvSpPr>
            <p:spPr>
              <a:xfrm rot="-9425991" flipH="1">
                <a:off x="5890247" y="1276940"/>
                <a:ext cx="22298" cy="8481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67" extrusionOk="0">
                    <a:moveTo>
                      <a:pt x="334" y="0"/>
                    </a:moveTo>
                    <a:cubicBezTo>
                      <a:pt x="201" y="67"/>
                      <a:pt x="134" y="100"/>
                      <a:pt x="1" y="134"/>
                    </a:cubicBezTo>
                    <a:cubicBezTo>
                      <a:pt x="268" y="167"/>
                      <a:pt x="468" y="234"/>
                      <a:pt x="701" y="267"/>
                    </a:cubicBezTo>
                    <a:cubicBezTo>
                      <a:pt x="601" y="167"/>
                      <a:pt x="468" y="67"/>
                      <a:pt x="3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2" name="Google Shape;7592;p44"/>
              <p:cNvSpPr/>
              <p:nvPr/>
            </p:nvSpPr>
            <p:spPr>
              <a:xfrm rot="-9425991" flipH="1">
                <a:off x="5739161" y="1618894"/>
                <a:ext cx="25474" cy="6781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135" extrusionOk="0">
                    <a:moveTo>
                      <a:pt x="134" y="0"/>
                    </a:moveTo>
                    <a:cubicBezTo>
                      <a:pt x="117" y="17"/>
                      <a:pt x="92" y="25"/>
                      <a:pt x="67" y="25"/>
                    </a:cubicBezTo>
                    <a:cubicBezTo>
                      <a:pt x="42" y="25"/>
                      <a:pt x="17" y="17"/>
                      <a:pt x="0" y="0"/>
                    </a:cubicBezTo>
                    <a:lnTo>
                      <a:pt x="0" y="0"/>
                    </a:lnTo>
                    <a:cubicBezTo>
                      <a:pt x="134" y="634"/>
                      <a:pt x="267" y="1301"/>
                      <a:pt x="334" y="1935"/>
                    </a:cubicBezTo>
                    <a:cubicBezTo>
                      <a:pt x="467" y="2002"/>
                      <a:pt x="601" y="2035"/>
                      <a:pt x="768" y="2135"/>
                    </a:cubicBezTo>
                    <a:lnTo>
                      <a:pt x="801" y="2135"/>
                    </a:lnTo>
                    <a:cubicBezTo>
                      <a:pt x="701" y="1468"/>
                      <a:pt x="634" y="801"/>
                      <a:pt x="467" y="134"/>
                    </a:cubicBezTo>
                    <a:cubicBezTo>
                      <a:pt x="423" y="151"/>
                      <a:pt x="381" y="160"/>
                      <a:pt x="342" y="160"/>
                    </a:cubicBezTo>
                    <a:cubicBezTo>
                      <a:pt x="236" y="160"/>
                      <a:pt x="158" y="98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3" name="Google Shape;7593;p44"/>
              <p:cNvSpPr/>
              <p:nvPr/>
            </p:nvSpPr>
            <p:spPr>
              <a:xfrm rot="-9425991" flipH="1">
                <a:off x="5870024" y="1311842"/>
                <a:ext cx="26522" cy="62542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96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467"/>
                      <a:pt x="34" y="968"/>
                      <a:pt x="34" y="1435"/>
                    </a:cubicBezTo>
                    <a:cubicBezTo>
                      <a:pt x="301" y="1602"/>
                      <a:pt x="534" y="1768"/>
                      <a:pt x="834" y="1968"/>
                    </a:cubicBezTo>
                    <a:cubicBezTo>
                      <a:pt x="834" y="1635"/>
                      <a:pt x="834" y="1301"/>
                      <a:pt x="801" y="968"/>
                    </a:cubicBezTo>
                    <a:cubicBezTo>
                      <a:pt x="501" y="668"/>
                      <a:pt x="267" y="3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4" name="Google Shape;7594;p44"/>
              <p:cNvSpPr/>
              <p:nvPr/>
            </p:nvSpPr>
            <p:spPr>
              <a:xfrm rot="-9425991" flipH="1">
                <a:off x="5907577" y="1248284"/>
                <a:ext cx="41356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468" extrusionOk="0">
                    <a:moveTo>
                      <a:pt x="834" y="0"/>
                    </a:moveTo>
                    <a:cubicBezTo>
                      <a:pt x="601" y="34"/>
                      <a:pt x="301" y="34"/>
                      <a:pt x="34" y="67"/>
                    </a:cubicBezTo>
                    <a:cubicBezTo>
                      <a:pt x="201" y="201"/>
                      <a:pt x="134" y="367"/>
                      <a:pt x="0" y="401"/>
                    </a:cubicBezTo>
                    <a:cubicBezTo>
                      <a:pt x="0" y="401"/>
                      <a:pt x="34" y="401"/>
                      <a:pt x="34" y="467"/>
                    </a:cubicBezTo>
                    <a:cubicBezTo>
                      <a:pt x="334" y="401"/>
                      <a:pt x="601" y="367"/>
                      <a:pt x="868" y="334"/>
                    </a:cubicBezTo>
                    <a:lnTo>
                      <a:pt x="1268" y="334"/>
                    </a:lnTo>
                    <a:lnTo>
                      <a:pt x="1268" y="301"/>
                    </a:lnTo>
                    <a:cubicBezTo>
                      <a:pt x="1268" y="234"/>
                      <a:pt x="1268" y="201"/>
                      <a:pt x="1301" y="167"/>
                    </a:cubicBezTo>
                    <a:lnTo>
                      <a:pt x="1301" y="167"/>
                    </a:lnTo>
                    <a:cubicBezTo>
                      <a:pt x="1285" y="184"/>
                      <a:pt x="1251" y="192"/>
                      <a:pt x="1214" y="192"/>
                    </a:cubicBezTo>
                    <a:cubicBezTo>
                      <a:pt x="1176" y="192"/>
                      <a:pt x="1135" y="184"/>
                      <a:pt x="1101" y="167"/>
                    </a:cubicBezTo>
                    <a:cubicBezTo>
                      <a:pt x="1001" y="134"/>
                      <a:pt x="934" y="34"/>
                      <a:pt x="8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5" name="Google Shape;7595;p44"/>
              <p:cNvSpPr/>
              <p:nvPr/>
            </p:nvSpPr>
            <p:spPr>
              <a:xfrm rot="-9425991" flipH="1">
                <a:off x="5892851" y="1267356"/>
                <a:ext cx="46661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468" extrusionOk="0">
                    <a:moveTo>
                      <a:pt x="0" y="1"/>
                    </a:moveTo>
                    <a:cubicBezTo>
                      <a:pt x="167" y="134"/>
                      <a:pt x="367" y="201"/>
                      <a:pt x="534" y="335"/>
                    </a:cubicBezTo>
                    <a:lnTo>
                      <a:pt x="1168" y="468"/>
                    </a:lnTo>
                    <a:lnTo>
                      <a:pt x="1468" y="468"/>
                    </a:lnTo>
                    <a:cubicBezTo>
                      <a:pt x="1235" y="335"/>
                      <a:pt x="1068" y="201"/>
                      <a:pt x="868" y="34"/>
                    </a:cubicBezTo>
                    <a:cubicBezTo>
                      <a:pt x="634" y="34"/>
                      <a:pt x="301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6" name="Google Shape;7596;p44"/>
              <p:cNvSpPr/>
              <p:nvPr/>
            </p:nvSpPr>
            <p:spPr>
              <a:xfrm rot="-9425991" flipH="1">
                <a:off x="5847896" y="1388969"/>
                <a:ext cx="38180" cy="3713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69" extrusionOk="0">
                    <a:moveTo>
                      <a:pt x="1" y="1"/>
                    </a:moveTo>
                    <a:cubicBezTo>
                      <a:pt x="68" y="267"/>
                      <a:pt x="201" y="501"/>
                      <a:pt x="334" y="701"/>
                    </a:cubicBezTo>
                    <a:cubicBezTo>
                      <a:pt x="635" y="868"/>
                      <a:pt x="902" y="1035"/>
                      <a:pt x="1202" y="1168"/>
                    </a:cubicBezTo>
                    <a:cubicBezTo>
                      <a:pt x="1168" y="1001"/>
                      <a:pt x="1168" y="834"/>
                      <a:pt x="1135" y="701"/>
                    </a:cubicBezTo>
                    <a:cubicBezTo>
                      <a:pt x="735" y="534"/>
                      <a:pt x="368" y="301"/>
                      <a:pt x="68" y="34"/>
                    </a:cubicBezTo>
                    <a:cubicBezTo>
                      <a:pt x="34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7" name="Google Shape;7597;p44"/>
              <p:cNvSpPr/>
              <p:nvPr/>
            </p:nvSpPr>
            <p:spPr>
              <a:xfrm rot="-9425991" flipH="1">
                <a:off x="5729002" y="1682476"/>
                <a:ext cx="5336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68" y="1"/>
                    </a:moveTo>
                    <a:cubicBezTo>
                      <a:pt x="1" y="34"/>
                      <a:pt x="1" y="167"/>
                      <a:pt x="1" y="201"/>
                    </a:cubicBezTo>
                    <a:cubicBezTo>
                      <a:pt x="68" y="201"/>
                      <a:pt x="168" y="67"/>
                      <a:pt x="6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8" name="Google Shape;7598;p44"/>
              <p:cNvSpPr/>
              <p:nvPr/>
            </p:nvSpPr>
            <p:spPr>
              <a:xfrm rot="-9425991" flipH="1">
                <a:off x="5729501" y="1676833"/>
                <a:ext cx="9593" cy="16168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09" extrusionOk="0">
                    <a:moveTo>
                      <a:pt x="201" y="1"/>
                    </a:moveTo>
                    <a:lnTo>
                      <a:pt x="134" y="101"/>
                    </a:lnTo>
                    <a:cubicBezTo>
                      <a:pt x="168" y="167"/>
                      <a:pt x="68" y="301"/>
                      <a:pt x="1" y="334"/>
                    </a:cubicBezTo>
                    <a:cubicBezTo>
                      <a:pt x="25" y="430"/>
                      <a:pt x="100" y="508"/>
                      <a:pt x="190" y="508"/>
                    </a:cubicBezTo>
                    <a:cubicBezTo>
                      <a:pt x="225" y="508"/>
                      <a:pt x="263" y="496"/>
                      <a:pt x="301" y="468"/>
                    </a:cubicBezTo>
                    <a:cubicBezTo>
                      <a:pt x="301" y="301"/>
                      <a:pt x="234" y="167"/>
                      <a:pt x="2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9" name="Google Shape;7599;p44"/>
              <p:cNvSpPr/>
              <p:nvPr/>
            </p:nvSpPr>
            <p:spPr>
              <a:xfrm rot="-9425991" flipH="1">
                <a:off x="5897448" y="1283155"/>
                <a:ext cx="56190" cy="23346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735" extrusionOk="0">
                    <a:moveTo>
                      <a:pt x="701" y="1"/>
                    </a:moveTo>
                    <a:cubicBezTo>
                      <a:pt x="501" y="101"/>
                      <a:pt x="267" y="234"/>
                      <a:pt x="0" y="334"/>
                    </a:cubicBezTo>
                    <a:lnTo>
                      <a:pt x="367" y="601"/>
                    </a:lnTo>
                    <a:lnTo>
                      <a:pt x="1134" y="734"/>
                    </a:lnTo>
                    <a:lnTo>
                      <a:pt x="1768" y="734"/>
                    </a:lnTo>
                    <a:cubicBezTo>
                      <a:pt x="1435" y="468"/>
                      <a:pt x="1068" y="267"/>
                      <a:pt x="701" y="1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0" name="Google Shape;7600;p44"/>
              <p:cNvSpPr/>
              <p:nvPr/>
            </p:nvSpPr>
            <p:spPr>
              <a:xfrm rot="-9425991" flipH="1">
                <a:off x="5708038" y="1696129"/>
                <a:ext cx="49837" cy="7102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36" extrusionOk="0">
                    <a:moveTo>
                      <a:pt x="1102" y="1"/>
                    </a:moveTo>
                    <a:cubicBezTo>
                      <a:pt x="768" y="334"/>
                      <a:pt x="434" y="701"/>
                      <a:pt x="1" y="901"/>
                    </a:cubicBezTo>
                    <a:cubicBezTo>
                      <a:pt x="134" y="1368"/>
                      <a:pt x="234" y="1769"/>
                      <a:pt x="301" y="2236"/>
                    </a:cubicBezTo>
                    <a:cubicBezTo>
                      <a:pt x="801" y="1869"/>
                      <a:pt x="1168" y="1368"/>
                      <a:pt x="1569" y="868"/>
                    </a:cubicBezTo>
                    <a:cubicBezTo>
                      <a:pt x="1502" y="734"/>
                      <a:pt x="1469" y="668"/>
                      <a:pt x="1402" y="534"/>
                    </a:cubicBezTo>
                    <a:cubicBezTo>
                      <a:pt x="1302" y="401"/>
                      <a:pt x="1235" y="201"/>
                      <a:pt x="11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1" name="Google Shape;7601;p44"/>
              <p:cNvSpPr/>
              <p:nvPr/>
            </p:nvSpPr>
            <p:spPr>
              <a:xfrm rot="-9425991" flipH="1">
                <a:off x="5763504" y="1612517"/>
                <a:ext cx="14865" cy="176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5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168"/>
                      <a:pt x="33" y="334"/>
                      <a:pt x="100" y="501"/>
                    </a:cubicBezTo>
                    <a:cubicBezTo>
                      <a:pt x="133" y="501"/>
                      <a:pt x="167" y="535"/>
                      <a:pt x="200" y="535"/>
                    </a:cubicBezTo>
                    <a:cubicBezTo>
                      <a:pt x="242" y="548"/>
                      <a:pt x="277" y="556"/>
                      <a:pt x="312" y="556"/>
                    </a:cubicBezTo>
                    <a:cubicBezTo>
                      <a:pt x="361" y="556"/>
                      <a:pt x="408" y="540"/>
                      <a:pt x="467" y="501"/>
                    </a:cubicBezTo>
                    <a:cubicBezTo>
                      <a:pt x="367" y="401"/>
                      <a:pt x="367" y="268"/>
                      <a:pt x="467" y="201"/>
                    </a:cubicBezTo>
                    <a:lnTo>
                      <a:pt x="434" y="201"/>
                    </a:lnTo>
                    <a:cubicBezTo>
                      <a:pt x="267" y="101"/>
                      <a:pt x="133" y="68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2" name="Google Shape;7602;p44"/>
              <p:cNvSpPr/>
              <p:nvPr/>
            </p:nvSpPr>
            <p:spPr>
              <a:xfrm rot="-9425991" flipH="1">
                <a:off x="5777986" y="1562107"/>
                <a:ext cx="19090" cy="5619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769" extrusionOk="0">
                    <a:moveTo>
                      <a:pt x="334" y="0"/>
                    </a:moveTo>
                    <a:cubicBezTo>
                      <a:pt x="310" y="49"/>
                      <a:pt x="267" y="80"/>
                      <a:pt x="207" y="80"/>
                    </a:cubicBezTo>
                    <a:cubicBezTo>
                      <a:pt x="185" y="80"/>
                      <a:pt x="161" y="76"/>
                      <a:pt x="134" y="67"/>
                    </a:cubicBezTo>
                    <a:cubicBezTo>
                      <a:pt x="100" y="34"/>
                      <a:pt x="67" y="34"/>
                      <a:pt x="0" y="34"/>
                    </a:cubicBezTo>
                    <a:cubicBezTo>
                      <a:pt x="100" y="567"/>
                      <a:pt x="134" y="1101"/>
                      <a:pt x="167" y="1601"/>
                    </a:cubicBezTo>
                    <a:cubicBezTo>
                      <a:pt x="301" y="1701"/>
                      <a:pt x="434" y="1735"/>
                      <a:pt x="534" y="1768"/>
                    </a:cubicBezTo>
                    <a:cubicBezTo>
                      <a:pt x="534" y="1768"/>
                      <a:pt x="601" y="1768"/>
                      <a:pt x="601" y="1735"/>
                    </a:cubicBezTo>
                    <a:cubicBezTo>
                      <a:pt x="534" y="1168"/>
                      <a:pt x="467" y="601"/>
                      <a:pt x="401" y="34"/>
                    </a:cubicBezTo>
                    <a:cubicBezTo>
                      <a:pt x="334" y="34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3" name="Google Shape;7603;p44"/>
              <p:cNvSpPr/>
              <p:nvPr/>
            </p:nvSpPr>
            <p:spPr>
              <a:xfrm rot="-9425991" flipH="1">
                <a:off x="5725467" y="1685900"/>
                <a:ext cx="4558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1802" extrusionOk="0">
                    <a:moveTo>
                      <a:pt x="1201" y="0"/>
                    </a:moveTo>
                    <a:cubicBezTo>
                      <a:pt x="867" y="467"/>
                      <a:pt x="500" y="968"/>
                      <a:pt x="0" y="1335"/>
                    </a:cubicBezTo>
                    <a:cubicBezTo>
                      <a:pt x="33" y="1501"/>
                      <a:pt x="100" y="1635"/>
                      <a:pt x="100" y="1802"/>
                    </a:cubicBezTo>
                    <a:cubicBezTo>
                      <a:pt x="600" y="1401"/>
                      <a:pt x="1034" y="934"/>
                      <a:pt x="1434" y="434"/>
                    </a:cubicBezTo>
                    <a:cubicBezTo>
                      <a:pt x="1368" y="234"/>
                      <a:pt x="1301" y="134"/>
                      <a:pt x="1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4" name="Google Shape;7604;p44"/>
              <p:cNvSpPr/>
              <p:nvPr/>
            </p:nvSpPr>
            <p:spPr>
              <a:xfrm rot="-9425991" flipH="1">
                <a:off x="5743019" y="1628677"/>
                <a:ext cx="61462" cy="108123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4" extrusionOk="0">
                    <a:moveTo>
                      <a:pt x="1334" y="1"/>
                    </a:moveTo>
                    <a:cubicBezTo>
                      <a:pt x="934" y="501"/>
                      <a:pt x="534" y="1002"/>
                      <a:pt x="0" y="1369"/>
                    </a:cubicBezTo>
                    <a:cubicBezTo>
                      <a:pt x="100" y="2036"/>
                      <a:pt x="200" y="2703"/>
                      <a:pt x="267" y="3403"/>
                    </a:cubicBezTo>
                    <a:lnTo>
                      <a:pt x="334" y="3370"/>
                    </a:lnTo>
                    <a:cubicBezTo>
                      <a:pt x="1001" y="2936"/>
                      <a:pt x="1501" y="2403"/>
                      <a:pt x="1901" y="1769"/>
                    </a:cubicBezTo>
                    <a:lnTo>
                      <a:pt x="1935" y="1735"/>
                    </a:lnTo>
                    <a:cubicBezTo>
                      <a:pt x="1768" y="1168"/>
                      <a:pt x="1568" y="535"/>
                      <a:pt x="13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5" name="Google Shape;7605;p44"/>
              <p:cNvSpPr/>
              <p:nvPr/>
            </p:nvSpPr>
            <p:spPr>
              <a:xfrm rot="-9425991" flipH="1">
                <a:off x="5911177" y="1271227"/>
                <a:ext cx="20138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8" extrusionOk="0">
                    <a:moveTo>
                      <a:pt x="0" y="1"/>
                    </a:moveTo>
                    <a:cubicBezTo>
                      <a:pt x="33" y="34"/>
                      <a:pt x="100" y="34"/>
                      <a:pt x="100" y="34"/>
                    </a:cubicBezTo>
                    <a:cubicBezTo>
                      <a:pt x="267" y="67"/>
                      <a:pt x="467" y="67"/>
                      <a:pt x="634" y="67"/>
                    </a:cubicBezTo>
                    <a:cubicBezTo>
                      <a:pt x="434" y="67"/>
                      <a:pt x="200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6" name="Google Shape;7606;p44"/>
              <p:cNvSpPr/>
              <p:nvPr/>
            </p:nvSpPr>
            <p:spPr>
              <a:xfrm rot="-9425991" flipH="1">
                <a:off x="5867138" y="1363437"/>
                <a:ext cx="34972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4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0" y="334"/>
                      <a:pt x="267" y="634"/>
                      <a:pt x="434" y="934"/>
                    </a:cubicBezTo>
                    <a:cubicBezTo>
                      <a:pt x="500" y="934"/>
                      <a:pt x="567" y="934"/>
                      <a:pt x="601" y="967"/>
                    </a:cubicBezTo>
                    <a:cubicBezTo>
                      <a:pt x="767" y="1134"/>
                      <a:pt x="934" y="1268"/>
                      <a:pt x="1101" y="1434"/>
                    </a:cubicBezTo>
                    <a:cubicBezTo>
                      <a:pt x="1034" y="1101"/>
                      <a:pt x="1001" y="767"/>
                      <a:pt x="901" y="434"/>
                    </a:cubicBezTo>
                    <a:cubicBezTo>
                      <a:pt x="567" y="334"/>
                      <a:pt x="267" y="20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7" name="Google Shape;7607;p44"/>
              <p:cNvSpPr/>
              <p:nvPr/>
            </p:nvSpPr>
            <p:spPr>
              <a:xfrm rot="-9425991" flipH="1">
                <a:off x="5869075" y="1354048"/>
                <a:ext cx="22298" cy="3074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968" extrusionOk="0">
                    <a:moveTo>
                      <a:pt x="1" y="0"/>
                    </a:moveTo>
                    <a:cubicBezTo>
                      <a:pt x="167" y="334"/>
                      <a:pt x="334" y="634"/>
                      <a:pt x="468" y="968"/>
                    </a:cubicBezTo>
                    <a:cubicBezTo>
                      <a:pt x="487" y="928"/>
                      <a:pt x="541" y="912"/>
                      <a:pt x="596" y="912"/>
                    </a:cubicBezTo>
                    <a:cubicBezTo>
                      <a:pt x="634" y="912"/>
                      <a:pt x="674" y="920"/>
                      <a:pt x="701" y="934"/>
                    </a:cubicBezTo>
                    <a:cubicBezTo>
                      <a:pt x="701" y="901"/>
                      <a:pt x="668" y="901"/>
                      <a:pt x="668" y="834"/>
                    </a:cubicBezTo>
                    <a:cubicBezTo>
                      <a:pt x="568" y="767"/>
                      <a:pt x="501" y="667"/>
                      <a:pt x="401" y="634"/>
                    </a:cubicBezTo>
                    <a:cubicBezTo>
                      <a:pt x="401" y="601"/>
                      <a:pt x="368" y="567"/>
                      <a:pt x="368" y="467"/>
                    </a:cubicBezTo>
                    <a:cubicBezTo>
                      <a:pt x="234" y="300"/>
                      <a:pt x="101" y="167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8" name="Google Shape;7608;p44"/>
              <p:cNvSpPr/>
              <p:nvPr/>
            </p:nvSpPr>
            <p:spPr>
              <a:xfrm rot="-9425991" flipH="1">
                <a:off x="5901812" y="1301126"/>
                <a:ext cx="14865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1" extrusionOk="0">
                    <a:moveTo>
                      <a:pt x="334" y="0"/>
                    </a:moveTo>
                    <a:cubicBezTo>
                      <a:pt x="201" y="34"/>
                      <a:pt x="134" y="67"/>
                      <a:pt x="1" y="134"/>
                    </a:cubicBezTo>
                    <a:cubicBezTo>
                      <a:pt x="134" y="200"/>
                      <a:pt x="268" y="300"/>
                      <a:pt x="434" y="401"/>
                    </a:cubicBezTo>
                    <a:cubicBezTo>
                      <a:pt x="434" y="401"/>
                      <a:pt x="468" y="401"/>
                      <a:pt x="468" y="367"/>
                    </a:cubicBezTo>
                    <a:cubicBezTo>
                      <a:pt x="368" y="334"/>
                      <a:pt x="334" y="300"/>
                      <a:pt x="334" y="200"/>
                    </a:cubicBezTo>
                    <a:lnTo>
                      <a:pt x="3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9" name="Google Shape;7609;p44"/>
              <p:cNvSpPr/>
              <p:nvPr/>
            </p:nvSpPr>
            <p:spPr>
              <a:xfrm rot="-9425991" flipH="1">
                <a:off x="5797616" y="1552584"/>
                <a:ext cx="11689" cy="18836"/>
              </a:xfrm>
              <a:custGeom>
                <a:avLst/>
                <a:gdLst/>
                <a:ahLst/>
                <a:cxnLst/>
                <a:rect l="l" t="t" r="r" b="b"/>
                <a:pathLst>
                  <a:path w="368" h="593" extrusionOk="0">
                    <a:moveTo>
                      <a:pt x="1" y="0"/>
                    </a:moveTo>
                    <a:cubicBezTo>
                      <a:pt x="1" y="167"/>
                      <a:pt x="34" y="334"/>
                      <a:pt x="34" y="501"/>
                    </a:cubicBezTo>
                    <a:cubicBezTo>
                      <a:pt x="68" y="501"/>
                      <a:pt x="68" y="567"/>
                      <a:pt x="101" y="567"/>
                    </a:cubicBezTo>
                    <a:cubicBezTo>
                      <a:pt x="151" y="584"/>
                      <a:pt x="184" y="592"/>
                      <a:pt x="218" y="592"/>
                    </a:cubicBezTo>
                    <a:cubicBezTo>
                      <a:pt x="251" y="592"/>
                      <a:pt x="284" y="584"/>
                      <a:pt x="334" y="567"/>
                    </a:cubicBezTo>
                    <a:cubicBezTo>
                      <a:pt x="234" y="467"/>
                      <a:pt x="201" y="267"/>
                      <a:pt x="368" y="167"/>
                    </a:cubicBezTo>
                    <a:cubicBezTo>
                      <a:pt x="201" y="134"/>
                      <a:pt x="68" y="67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0" name="Google Shape;7610;p44"/>
              <p:cNvSpPr/>
              <p:nvPr/>
            </p:nvSpPr>
            <p:spPr>
              <a:xfrm rot="-9425991" flipH="1">
                <a:off x="5813374" y="1495995"/>
                <a:ext cx="20170" cy="6467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2036" extrusionOk="0">
                    <a:moveTo>
                      <a:pt x="0" y="1"/>
                    </a:moveTo>
                    <a:cubicBezTo>
                      <a:pt x="34" y="634"/>
                      <a:pt x="134" y="1302"/>
                      <a:pt x="200" y="1935"/>
                    </a:cubicBezTo>
                    <a:lnTo>
                      <a:pt x="467" y="2035"/>
                    </a:lnTo>
                    <a:cubicBezTo>
                      <a:pt x="467" y="2002"/>
                      <a:pt x="501" y="2002"/>
                      <a:pt x="534" y="1969"/>
                    </a:cubicBezTo>
                    <a:cubicBezTo>
                      <a:pt x="567" y="1969"/>
                      <a:pt x="567" y="1935"/>
                      <a:pt x="634" y="1935"/>
                    </a:cubicBezTo>
                    <a:cubicBezTo>
                      <a:pt x="567" y="1302"/>
                      <a:pt x="501" y="668"/>
                      <a:pt x="467" y="101"/>
                    </a:cubicBezTo>
                    <a:cubicBezTo>
                      <a:pt x="401" y="101"/>
                      <a:pt x="367" y="101"/>
                      <a:pt x="334" y="67"/>
                    </a:cubicBezTo>
                    <a:cubicBezTo>
                      <a:pt x="317" y="84"/>
                      <a:pt x="284" y="92"/>
                      <a:pt x="246" y="92"/>
                    </a:cubicBezTo>
                    <a:cubicBezTo>
                      <a:pt x="209" y="92"/>
                      <a:pt x="167" y="84"/>
                      <a:pt x="134" y="67"/>
                    </a:cubicBezTo>
                    <a:cubicBezTo>
                      <a:pt x="34" y="1"/>
                      <a:pt x="34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1" name="Google Shape;7611;p44"/>
              <p:cNvSpPr/>
              <p:nvPr/>
            </p:nvSpPr>
            <p:spPr>
              <a:xfrm rot="-9425991" flipH="1">
                <a:off x="5912530" y="1284259"/>
                <a:ext cx="24394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0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34"/>
                      <a:pt x="100" y="67"/>
                      <a:pt x="134" y="67"/>
                    </a:cubicBezTo>
                    <a:cubicBezTo>
                      <a:pt x="334" y="101"/>
                      <a:pt x="567" y="101"/>
                      <a:pt x="767" y="101"/>
                    </a:cubicBezTo>
                    <a:cubicBezTo>
                      <a:pt x="501" y="101"/>
                      <a:pt x="267" y="67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2" name="Google Shape;7612;p44"/>
              <p:cNvSpPr/>
              <p:nvPr/>
            </p:nvSpPr>
            <p:spPr>
              <a:xfrm rot="-9425991" flipH="1">
                <a:off x="5882337" y="1360959"/>
                <a:ext cx="10641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68" extrusionOk="0">
                    <a:moveTo>
                      <a:pt x="1" y="0"/>
                    </a:moveTo>
                    <a:cubicBezTo>
                      <a:pt x="1" y="34"/>
                      <a:pt x="1" y="134"/>
                      <a:pt x="101" y="167"/>
                    </a:cubicBezTo>
                    <a:cubicBezTo>
                      <a:pt x="167" y="267"/>
                      <a:pt x="234" y="334"/>
                      <a:pt x="334" y="367"/>
                    </a:cubicBezTo>
                    <a:cubicBezTo>
                      <a:pt x="201" y="267"/>
                      <a:pt x="134" y="1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3" name="Google Shape;7613;p44"/>
              <p:cNvSpPr/>
              <p:nvPr/>
            </p:nvSpPr>
            <p:spPr>
              <a:xfrm rot="-9425991" flipH="1">
                <a:off x="5883317" y="1350813"/>
                <a:ext cx="22298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935" extrusionOk="0">
                    <a:moveTo>
                      <a:pt x="201" y="0"/>
                    </a:moveTo>
                    <a:cubicBezTo>
                      <a:pt x="134" y="0"/>
                      <a:pt x="1" y="67"/>
                      <a:pt x="1" y="167"/>
                    </a:cubicBezTo>
                    <a:cubicBezTo>
                      <a:pt x="134" y="301"/>
                      <a:pt x="201" y="434"/>
                      <a:pt x="334" y="534"/>
                    </a:cubicBezTo>
                    <a:lnTo>
                      <a:pt x="468" y="668"/>
                    </a:lnTo>
                    <a:lnTo>
                      <a:pt x="701" y="934"/>
                    </a:lnTo>
                    <a:cubicBezTo>
                      <a:pt x="534" y="634"/>
                      <a:pt x="368" y="301"/>
                      <a:pt x="2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4" name="Google Shape;7614;p44"/>
              <p:cNvSpPr/>
              <p:nvPr/>
            </p:nvSpPr>
            <p:spPr>
              <a:xfrm rot="-9425991" flipH="1">
                <a:off x="5774975" y="1615539"/>
                <a:ext cx="4288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01" y="0"/>
                    </a:moveTo>
                    <a:cubicBezTo>
                      <a:pt x="1" y="100"/>
                      <a:pt x="1" y="200"/>
                      <a:pt x="101" y="301"/>
                    </a:cubicBezTo>
                    <a:lnTo>
                      <a:pt x="134" y="267"/>
                    </a:lnTo>
                    <a:cubicBezTo>
                      <a:pt x="101" y="167"/>
                      <a:pt x="101" y="100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5" name="Google Shape;7615;p44"/>
              <p:cNvSpPr/>
              <p:nvPr/>
            </p:nvSpPr>
            <p:spPr>
              <a:xfrm rot="-9425991" flipH="1">
                <a:off x="5776214" y="1625100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6" name="Google Shape;7616;p44"/>
              <p:cNvSpPr/>
              <p:nvPr/>
            </p:nvSpPr>
            <p:spPr>
              <a:xfrm rot="-9425991" flipH="1">
                <a:off x="5777570" y="1618405"/>
                <a:ext cx="2160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234" extrusionOk="0">
                    <a:moveTo>
                      <a:pt x="1" y="0"/>
                    </a:moveTo>
                    <a:cubicBezTo>
                      <a:pt x="1" y="100"/>
                      <a:pt x="1" y="167"/>
                      <a:pt x="34" y="234"/>
                    </a:cubicBezTo>
                    <a:cubicBezTo>
                      <a:pt x="67" y="1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7" name="Google Shape;7617;p44"/>
              <p:cNvSpPr/>
              <p:nvPr/>
            </p:nvSpPr>
            <p:spPr>
              <a:xfrm rot="-9425991" flipH="1">
                <a:off x="5765944" y="1623454"/>
                <a:ext cx="58191" cy="64385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27" extrusionOk="0">
                    <a:moveTo>
                      <a:pt x="30" y="1635"/>
                    </a:moveTo>
                    <a:cubicBezTo>
                      <a:pt x="8" y="1635"/>
                      <a:pt x="0" y="1650"/>
                      <a:pt x="8" y="1650"/>
                    </a:cubicBezTo>
                    <a:cubicBezTo>
                      <a:pt x="12" y="1650"/>
                      <a:pt x="19" y="1646"/>
                      <a:pt x="30" y="1635"/>
                    </a:cubicBezTo>
                    <a:close/>
                    <a:moveTo>
                      <a:pt x="1698" y="0"/>
                    </a:moveTo>
                    <a:lnTo>
                      <a:pt x="1665" y="34"/>
                    </a:lnTo>
                    <a:cubicBezTo>
                      <a:pt x="1164" y="668"/>
                      <a:pt x="664" y="1201"/>
                      <a:pt x="30" y="1635"/>
                    </a:cubicBezTo>
                    <a:cubicBezTo>
                      <a:pt x="63" y="1702"/>
                      <a:pt x="63" y="1835"/>
                      <a:pt x="30" y="1935"/>
                    </a:cubicBezTo>
                    <a:lnTo>
                      <a:pt x="30" y="2002"/>
                    </a:lnTo>
                    <a:cubicBezTo>
                      <a:pt x="47" y="2019"/>
                      <a:pt x="80" y="2027"/>
                      <a:pt x="118" y="2027"/>
                    </a:cubicBezTo>
                    <a:cubicBezTo>
                      <a:pt x="155" y="2027"/>
                      <a:pt x="197" y="2019"/>
                      <a:pt x="230" y="2002"/>
                    </a:cubicBezTo>
                    <a:cubicBezTo>
                      <a:pt x="864" y="1635"/>
                      <a:pt x="1364" y="1101"/>
                      <a:pt x="1831" y="501"/>
                    </a:cubicBezTo>
                    <a:lnTo>
                      <a:pt x="169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8" name="Google Shape;7618;p44"/>
              <p:cNvSpPr/>
              <p:nvPr/>
            </p:nvSpPr>
            <p:spPr>
              <a:xfrm rot="-9425991" flipH="1">
                <a:off x="5779880" y="1615484"/>
                <a:ext cx="1112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35" h="67" extrusionOk="0">
                    <a:moveTo>
                      <a:pt x="34" y="0"/>
                    </a:moveTo>
                    <a:cubicBezTo>
                      <a:pt x="12" y="0"/>
                      <a:pt x="4" y="15"/>
                      <a:pt x="12" y="15"/>
                    </a:cubicBezTo>
                    <a:cubicBezTo>
                      <a:pt x="16" y="15"/>
                      <a:pt x="23" y="11"/>
                      <a:pt x="34" y="0"/>
                    </a:cubicBezTo>
                    <a:lnTo>
                      <a:pt x="34" y="0"/>
                    </a:lnTo>
                    <a:cubicBezTo>
                      <a:pt x="1" y="34"/>
                      <a:pt x="34" y="67"/>
                      <a:pt x="34" y="6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9" name="Google Shape;7619;p44"/>
              <p:cNvSpPr/>
              <p:nvPr/>
            </p:nvSpPr>
            <p:spPr>
              <a:xfrm rot="-9425991" flipH="1">
                <a:off x="5894203" y="1333934"/>
                <a:ext cx="13817" cy="2652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835" extrusionOk="0">
                    <a:moveTo>
                      <a:pt x="34" y="1"/>
                    </a:moveTo>
                    <a:cubicBezTo>
                      <a:pt x="34" y="34"/>
                      <a:pt x="1" y="67"/>
                      <a:pt x="1" y="134"/>
                    </a:cubicBezTo>
                    <a:lnTo>
                      <a:pt x="1" y="301"/>
                    </a:lnTo>
                    <a:cubicBezTo>
                      <a:pt x="134" y="468"/>
                      <a:pt x="268" y="668"/>
                      <a:pt x="434" y="834"/>
                    </a:cubicBezTo>
                    <a:lnTo>
                      <a:pt x="434" y="768"/>
                    </a:lnTo>
                    <a:cubicBezTo>
                      <a:pt x="334" y="534"/>
                      <a:pt x="167" y="301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0" name="Google Shape;7620;p44"/>
              <p:cNvSpPr/>
              <p:nvPr/>
            </p:nvSpPr>
            <p:spPr>
              <a:xfrm rot="-9425991" flipH="1">
                <a:off x="5899478" y="1317423"/>
                <a:ext cx="15945" cy="3500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102" extrusionOk="0">
                    <a:moveTo>
                      <a:pt x="1" y="1"/>
                    </a:moveTo>
                    <a:cubicBezTo>
                      <a:pt x="34" y="334"/>
                      <a:pt x="34" y="668"/>
                      <a:pt x="34" y="1001"/>
                    </a:cubicBezTo>
                    <a:cubicBezTo>
                      <a:pt x="67" y="1035"/>
                      <a:pt x="101" y="1035"/>
                      <a:pt x="167" y="1068"/>
                    </a:cubicBezTo>
                    <a:lnTo>
                      <a:pt x="201" y="1068"/>
                    </a:lnTo>
                    <a:cubicBezTo>
                      <a:pt x="240" y="1058"/>
                      <a:pt x="273" y="1054"/>
                      <a:pt x="302" y="1054"/>
                    </a:cubicBezTo>
                    <a:cubicBezTo>
                      <a:pt x="371" y="1054"/>
                      <a:pt x="411" y="1078"/>
                      <a:pt x="434" y="1102"/>
                    </a:cubicBezTo>
                    <a:cubicBezTo>
                      <a:pt x="501" y="968"/>
                      <a:pt x="434" y="735"/>
                      <a:pt x="434" y="534"/>
                    </a:cubicBezTo>
                    <a:cubicBezTo>
                      <a:pt x="334" y="368"/>
                      <a:pt x="167" y="16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1" name="Google Shape;7621;p44"/>
              <p:cNvSpPr/>
              <p:nvPr/>
            </p:nvSpPr>
            <p:spPr>
              <a:xfrm rot="-9425991" flipH="1">
                <a:off x="5916876" y="1266076"/>
                <a:ext cx="31827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01" extrusionOk="0">
                    <a:moveTo>
                      <a:pt x="0" y="0"/>
                    </a:moveTo>
                    <a:cubicBezTo>
                      <a:pt x="167" y="100"/>
                      <a:pt x="301" y="234"/>
                      <a:pt x="467" y="300"/>
                    </a:cubicBezTo>
                    <a:cubicBezTo>
                      <a:pt x="634" y="300"/>
                      <a:pt x="834" y="267"/>
                      <a:pt x="1001" y="267"/>
                    </a:cubicBezTo>
                    <a:cubicBezTo>
                      <a:pt x="1001" y="234"/>
                      <a:pt x="968" y="134"/>
                      <a:pt x="901" y="134"/>
                    </a:cubicBezTo>
                    <a:cubicBezTo>
                      <a:pt x="801" y="100"/>
                      <a:pt x="668" y="100"/>
                      <a:pt x="568" y="100"/>
                    </a:cubicBezTo>
                    <a:cubicBezTo>
                      <a:pt x="334" y="67"/>
                      <a:pt x="167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2" name="Google Shape;7622;p44"/>
              <p:cNvSpPr/>
              <p:nvPr/>
            </p:nvSpPr>
            <p:spPr>
              <a:xfrm rot="-9425991" flipH="1">
                <a:off x="5907533" y="1314778"/>
                <a:ext cx="4256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68" extrusionOk="0">
                    <a:moveTo>
                      <a:pt x="0" y="0"/>
                    </a:moveTo>
                    <a:lnTo>
                      <a:pt x="0" y="167"/>
                    </a:lnTo>
                    <a:cubicBezTo>
                      <a:pt x="33" y="134"/>
                      <a:pt x="67" y="134"/>
                      <a:pt x="133" y="134"/>
                    </a:cubicBezTo>
                    <a:cubicBezTo>
                      <a:pt x="133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3" name="Google Shape;7623;p44"/>
              <p:cNvSpPr/>
              <p:nvPr/>
            </p:nvSpPr>
            <p:spPr>
              <a:xfrm rot="-9425991" flipH="1">
                <a:off x="5909671" y="1305271"/>
                <a:ext cx="12737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02" extrusionOk="0">
                    <a:moveTo>
                      <a:pt x="133" y="1"/>
                    </a:moveTo>
                    <a:cubicBezTo>
                      <a:pt x="133" y="101"/>
                      <a:pt x="67" y="101"/>
                      <a:pt x="0" y="134"/>
                    </a:cubicBezTo>
                    <a:lnTo>
                      <a:pt x="0" y="334"/>
                    </a:lnTo>
                    <a:cubicBezTo>
                      <a:pt x="0" y="401"/>
                      <a:pt x="33" y="501"/>
                      <a:pt x="133" y="501"/>
                    </a:cubicBezTo>
                    <a:lnTo>
                      <a:pt x="367" y="368"/>
                    </a:lnTo>
                    <a:cubicBezTo>
                      <a:pt x="367" y="368"/>
                      <a:pt x="400" y="368"/>
                      <a:pt x="400" y="334"/>
                    </a:cubicBezTo>
                    <a:lnTo>
                      <a:pt x="400" y="301"/>
                    </a:lnTo>
                    <a:lnTo>
                      <a:pt x="400" y="201"/>
                    </a:lnTo>
                    <a:cubicBezTo>
                      <a:pt x="334" y="168"/>
                      <a:pt x="200" y="101"/>
                      <a:pt x="1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4" name="Google Shape;7624;p44"/>
              <p:cNvSpPr/>
              <p:nvPr/>
            </p:nvSpPr>
            <p:spPr>
              <a:xfrm rot="-9425991" flipH="1">
                <a:off x="5833189" y="1485816"/>
                <a:ext cx="9561" cy="163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14" extrusionOk="0">
                    <a:moveTo>
                      <a:pt x="0" y="0"/>
                    </a:moveTo>
                    <a:cubicBezTo>
                      <a:pt x="0" y="167"/>
                      <a:pt x="33" y="334"/>
                      <a:pt x="33" y="501"/>
                    </a:cubicBezTo>
                    <a:cubicBezTo>
                      <a:pt x="67" y="509"/>
                      <a:pt x="96" y="513"/>
                      <a:pt x="122" y="513"/>
                    </a:cubicBezTo>
                    <a:cubicBezTo>
                      <a:pt x="200" y="513"/>
                      <a:pt x="250" y="476"/>
                      <a:pt x="300" y="401"/>
                    </a:cubicBezTo>
                    <a:cubicBezTo>
                      <a:pt x="234" y="334"/>
                      <a:pt x="200" y="201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5" name="Google Shape;7625;p44"/>
              <p:cNvSpPr/>
              <p:nvPr/>
            </p:nvSpPr>
            <p:spPr>
              <a:xfrm rot="-9425991" flipH="1">
                <a:off x="5779979" y="1574747"/>
                <a:ext cx="65719" cy="10177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204" extrusionOk="0">
                    <a:moveTo>
                      <a:pt x="1735" y="1"/>
                    </a:moveTo>
                    <a:cubicBezTo>
                      <a:pt x="1334" y="601"/>
                      <a:pt x="834" y="1102"/>
                      <a:pt x="200" y="1502"/>
                    </a:cubicBezTo>
                    <a:cubicBezTo>
                      <a:pt x="167" y="1519"/>
                      <a:pt x="133" y="1527"/>
                      <a:pt x="100" y="1527"/>
                    </a:cubicBezTo>
                    <a:cubicBezTo>
                      <a:pt x="67" y="1527"/>
                      <a:pt x="33" y="1519"/>
                      <a:pt x="0" y="1502"/>
                    </a:cubicBezTo>
                    <a:lnTo>
                      <a:pt x="0" y="1502"/>
                    </a:lnTo>
                    <a:cubicBezTo>
                      <a:pt x="67" y="2102"/>
                      <a:pt x="133" y="2636"/>
                      <a:pt x="200" y="3203"/>
                    </a:cubicBezTo>
                    <a:cubicBezTo>
                      <a:pt x="901" y="2936"/>
                      <a:pt x="1468" y="2269"/>
                      <a:pt x="1868" y="1635"/>
                    </a:cubicBezTo>
                    <a:cubicBezTo>
                      <a:pt x="1893" y="1560"/>
                      <a:pt x="1974" y="1523"/>
                      <a:pt x="2028" y="1523"/>
                    </a:cubicBezTo>
                    <a:cubicBezTo>
                      <a:pt x="2045" y="1523"/>
                      <a:pt x="2060" y="1527"/>
                      <a:pt x="2068" y="1535"/>
                    </a:cubicBezTo>
                    <a:cubicBezTo>
                      <a:pt x="2001" y="1035"/>
                      <a:pt x="1868" y="501"/>
                      <a:pt x="17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6" name="Google Shape;7626;p44"/>
              <p:cNvSpPr/>
              <p:nvPr/>
            </p:nvSpPr>
            <p:spPr>
              <a:xfrm rot="-9425991" flipH="1">
                <a:off x="5804583" y="1555008"/>
                <a:ext cx="6384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01" extrusionOk="0">
                    <a:moveTo>
                      <a:pt x="133" y="0"/>
                    </a:moveTo>
                    <a:cubicBezTo>
                      <a:pt x="0" y="100"/>
                      <a:pt x="0" y="300"/>
                      <a:pt x="67" y="400"/>
                    </a:cubicBezTo>
                    <a:lnTo>
                      <a:pt x="200" y="267"/>
                    </a:lnTo>
                    <a:lnTo>
                      <a:pt x="200" y="67"/>
                    </a:lnTo>
                    <a:cubicBezTo>
                      <a:pt x="167" y="67"/>
                      <a:pt x="167" y="67"/>
                      <a:pt x="13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7" name="Google Shape;7627;p44"/>
              <p:cNvSpPr/>
              <p:nvPr/>
            </p:nvSpPr>
            <p:spPr>
              <a:xfrm rot="-9425991" flipH="1">
                <a:off x="5889455" y="1351427"/>
                <a:ext cx="23346" cy="32272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016" extrusionOk="0">
                    <a:moveTo>
                      <a:pt x="59" y="1"/>
                    </a:moveTo>
                    <a:cubicBezTo>
                      <a:pt x="40" y="1"/>
                      <a:pt x="20" y="5"/>
                      <a:pt x="1" y="14"/>
                    </a:cubicBezTo>
                    <a:cubicBezTo>
                      <a:pt x="168" y="348"/>
                      <a:pt x="334" y="648"/>
                      <a:pt x="501" y="915"/>
                    </a:cubicBezTo>
                    <a:lnTo>
                      <a:pt x="568" y="982"/>
                    </a:lnTo>
                    <a:cubicBezTo>
                      <a:pt x="601" y="1015"/>
                      <a:pt x="601" y="1015"/>
                      <a:pt x="635" y="1015"/>
                    </a:cubicBezTo>
                    <a:cubicBezTo>
                      <a:pt x="601" y="915"/>
                      <a:pt x="635" y="848"/>
                      <a:pt x="735" y="815"/>
                    </a:cubicBezTo>
                    <a:cubicBezTo>
                      <a:pt x="668" y="715"/>
                      <a:pt x="668" y="581"/>
                      <a:pt x="635" y="515"/>
                    </a:cubicBezTo>
                    <a:cubicBezTo>
                      <a:pt x="501" y="348"/>
                      <a:pt x="334" y="181"/>
                      <a:pt x="168" y="48"/>
                    </a:cubicBezTo>
                    <a:cubicBezTo>
                      <a:pt x="144" y="24"/>
                      <a:pt x="104" y="1"/>
                      <a:pt x="59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8" name="Google Shape;7628;p44"/>
              <p:cNvSpPr/>
              <p:nvPr/>
            </p:nvSpPr>
            <p:spPr>
              <a:xfrm rot="-9425991" flipH="1">
                <a:off x="5931960" y="1262814"/>
                <a:ext cx="18042" cy="717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26" extrusionOk="0">
                    <a:moveTo>
                      <a:pt x="568" y="0"/>
                    </a:moveTo>
                    <a:cubicBezTo>
                      <a:pt x="401" y="0"/>
                      <a:pt x="234" y="33"/>
                      <a:pt x="1" y="33"/>
                    </a:cubicBezTo>
                    <a:cubicBezTo>
                      <a:pt x="101" y="67"/>
                      <a:pt x="168" y="167"/>
                      <a:pt x="268" y="200"/>
                    </a:cubicBezTo>
                    <a:cubicBezTo>
                      <a:pt x="301" y="217"/>
                      <a:pt x="334" y="225"/>
                      <a:pt x="368" y="225"/>
                    </a:cubicBezTo>
                    <a:cubicBezTo>
                      <a:pt x="401" y="225"/>
                      <a:pt x="434" y="217"/>
                      <a:pt x="468" y="200"/>
                    </a:cubicBezTo>
                    <a:cubicBezTo>
                      <a:pt x="468" y="167"/>
                      <a:pt x="501" y="167"/>
                      <a:pt x="501" y="167"/>
                    </a:cubicBezTo>
                    <a:cubicBezTo>
                      <a:pt x="568" y="134"/>
                      <a:pt x="568" y="33"/>
                      <a:pt x="5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9" name="Google Shape;7629;p44"/>
              <p:cNvSpPr/>
              <p:nvPr/>
            </p:nvSpPr>
            <p:spPr>
              <a:xfrm rot="-9425991" flipH="1">
                <a:off x="5854574" y="1403291"/>
                <a:ext cx="26522" cy="94337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970" extrusionOk="0">
                    <a:moveTo>
                      <a:pt x="268" y="1"/>
                    </a:moveTo>
                    <a:cubicBezTo>
                      <a:pt x="243" y="76"/>
                      <a:pt x="161" y="113"/>
                      <a:pt x="80" y="113"/>
                    </a:cubicBezTo>
                    <a:cubicBezTo>
                      <a:pt x="53" y="113"/>
                      <a:pt x="26" y="109"/>
                      <a:pt x="1" y="101"/>
                    </a:cubicBezTo>
                    <a:lnTo>
                      <a:pt x="1" y="101"/>
                    </a:lnTo>
                    <a:cubicBezTo>
                      <a:pt x="67" y="501"/>
                      <a:pt x="101" y="901"/>
                      <a:pt x="168" y="1302"/>
                    </a:cubicBezTo>
                    <a:cubicBezTo>
                      <a:pt x="234" y="1335"/>
                      <a:pt x="268" y="1335"/>
                      <a:pt x="301" y="1402"/>
                    </a:cubicBezTo>
                    <a:cubicBezTo>
                      <a:pt x="556" y="1466"/>
                      <a:pt x="476" y="1804"/>
                      <a:pt x="264" y="1804"/>
                    </a:cubicBezTo>
                    <a:cubicBezTo>
                      <a:pt x="254" y="1804"/>
                      <a:pt x="244" y="1803"/>
                      <a:pt x="234" y="1802"/>
                    </a:cubicBezTo>
                    <a:lnTo>
                      <a:pt x="234" y="1802"/>
                    </a:lnTo>
                    <a:cubicBezTo>
                      <a:pt x="268" y="2136"/>
                      <a:pt x="334" y="2502"/>
                      <a:pt x="368" y="2836"/>
                    </a:cubicBezTo>
                    <a:cubicBezTo>
                      <a:pt x="501" y="2903"/>
                      <a:pt x="635" y="2936"/>
                      <a:pt x="801" y="2969"/>
                    </a:cubicBezTo>
                    <a:lnTo>
                      <a:pt x="835" y="2969"/>
                    </a:lnTo>
                    <a:cubicBezTo>
                      <a:pt x="768" y="2569"/>
                      <a:pt x="735" y="2136"/>
                      <a:pt x="635" y="1735"/>
                    </a:cubicBezTo>
                    <a:cubicBezTo>
                      <a:pt x="601" y="1669"/>
                      <a:pt x="601" y="1602"/>
                      <a:pt x="601" y="1568"/>
                    </a:cubicBezTo>
                    <a:cubicBezTo>
                      <a:pt x="501" y="1068"/>
                      <a:pt x="468" y="568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0" name="Google Shape;7630;p44"/>
              <p:cNvSpPr/>
              <p:nvPr/>
            </p:nvSpPr>
            <p:spPr>
              <a:xfrm rot="-9425991" flipH="1">
                <a:off x="5918837" y="1292401"/>
                <a:ext cx="44532" cy="3182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2" extrusionOk="0">
                    <a:moveTo>
                      <a:pt x="368" y="1"/>
                    </a:moveTo>
                    <a:cubicBezTo>
                      <a:pt x="368" y="34"/>
                      <a:pt x="334" y="101"/>
                      <a:pt x="334" y="101"/>
                    </a:cubicBezTo>
                    <a:cubicBezTo>
                      <a:pt x="256" y="258"/>
                      <a:pt x="136" y="312"/>
                      <a:pt x="56" y="312"/>
                    </a:cubicBezTo>
                    <a:cubicBezTo>
                      <a:pt x="34" y="312"/>
                      <a:pt x="15" y="308"/>
                      <a:pt x="1" y="301"/>
                    </a:cubicBezTo>
                    <a:lnTo>
                      <a:pt x="1" y="301"/>
                    </a:lnTo>
                    <a:cubicBezTo>
                      <a:pt x="301" y="568"/>
                      <a:pt x="668" y="802"/>
                      <a:pt x="1002" y="1002"/>
                    </a:cubicBezTo>
                    <a:cubicBezTo>
                      <a:pt x="1135" y="1002"/>
                      <a:pt x="1302" y="1002"/>
                      <a:pt x="1402" y="968"/>
                    </a:cubicBezTo>
                    <a:lnTo>
                      <a:pt x="1402" y="935"/>
                    </a:lnTo>
                    <a:lnTo>
                      <a:pt x="1168" y="568"/>
                    </a:lnTo>
                    <a:cubicBezTo>
                      <a:pt x="901" y="368"/>
                      <a:pt x="635" y="168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1" name="Google Shape;7631;p44"/>
              <p:cNvSpPr/>
              <p:nvPr/>
            </p:nvSpPr>
            <p:spPr>
              <a:xfrm rot="-9425991" flipH="1">
                <a:off x="5894536" y="1336129"/>
                <a:ext cx="12737" cy="2588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815" extrusionOk="0">
                    <a:moveTo>
                      <a:pt x="162" y="0"/>
                    </a:moveTo>
                    <a:cubicBezTo>
                      <a:pt x="97" y="0"/>
                      <a:pt x="24" y="24"/>
                      <a:pt x="0" y="48"/>
                    </a:cubicBezTo>
                    <a:cubicBezTo>
                      <a:pt x="133" y="281"/>
                      <a:pt x="300" y="548"/>
                      <a:pt x="400" y="815"/>
                    </a:cubicBezTo>
                    <a:cubicBezTo>
                      <a:pt x="400" y="581"/>
                      <a:pt x="400" y="381"/>
                      <a:pt x="367" y="181"/>
                    </a:cubicBezTo>
                    <a:lnTo>
                      <a:pt x="367" y="148"/>
                    </a:lnTo>
                    <a:cubicBezTo>
                      <a:pt x="334" y="148"/>
                      <a:pt x="300" y="48"/>
                      <a:pt x="234" y="14"/>
                    </a:cubicBezTo>
                    <a:cubicBezTo>
                      <a:pt x="214" y="4"/>
                      <a:pt x="189" y="0"/>
                      <a:pt x="162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2" name="Google Shape;7632;p44"/>
              <p:cNvSpPr/>
              <p:nvPr/>
            </p:nvSpPr>
            <p:spPr>
              <a:xfrm rot="-9425991" flipH="1">
                <a:off x="5806787" y="1564983"/>
                <a:ext cx="2160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34" y="0"/>
                    </a:moveTo>
                    <a:cubicBezTo>
                      <a:pt x="34" y="0"/>
                      <a:pt x="0" y="0"/>
                      <a:pt x="0" y="67"/>
                    </a:cubicBezTo>
                    <a:cubicBezTo>
                      <a:pt x="34" y="67"/>
                      <a:pt x="34" y="100"/>
                      <a:pt x="34" y="100"/>
                    </a:cubicBezTo>
                    <a:cubicBezTo>
                      <a:pt x="67" y="67"/>
                      <a:pt x="67" y="0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3" name="Google Shape;7633;p44"/>
              <p:cNvSpPr/>
              <p:nvPr/>
            </p:nvSpPr>
            <p:spPr>
              <a:xfrm rot="-9425991" flipH="1">
                <a:off x="5916071" y="1306186"/>
                <a:ext cx="8513" cy="46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234" y="1"/>
                    </a:moveTo>
                    <a:lnTo>
                      <a:pt x="0" y="134"/>
                    </a:lnTo>
                    <a:cubicBezTo>
                      <a:pt x="24" y="142"/>
                      <a:pt x="50" y="146"/>
                      <a:pt x="75" y="146"/>
                    </a:cubicBezTo>
                    <a:cubicBezTo>
                      <a:pt x="158" y="146"/>
                      <a:pt x="242" y="103"/>
                      <a:pt x="2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4" name="Google Shape;7634;p44"/>
              <p:cNvSpPr/>
              <p:nvPr/>
            </p:nvSpPr>
            <p:spPr>
              <a:xfrm rot="-9425991" flipH="1">
                <a:off x="5913420" y="1313463"/>
                <a:ext cx="7464" cy="784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7" extrusionOk="0">
                    <a:moveTo>
                      <a:pt x="89" y="1"/>
                    </a:moveTo>
                    <a:cubicBezTo>
                      <a:pt x="63" y="1"/>
                      <a:pt x="34" y="5"/>
                      <a:pt x="1" y="13"/>
                    </a:cubicBezTo>
                    <a:cubicBezTo>
                      <a:pt x="68" y="113"/>
                      <a:pt x="168" y="147"/>
                      <a:pt x="234" y="247"/>
                    </a:cubicBezTo>
                    <a:lnTo>
                      <a:pt x="234" y="113"/>
                    </a:lnTo>
                    <a:cubicBezTo>
                      <a:pt x="209" y="38"/>
                      <a:pt x="166" y="1"/>
                      <a:pt x="89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5" name="Google Shape;7635;p44"/>
              <p:cNvSpPr/>
              <p:nvPr/>
            </p:nvSpPr>
            <p:spPr>
              <a:xfrm rot="-9425991" flipH="1">
                <a:off x="5810658" y="1555402"/>
                <a:ext cx="320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01" y="0"/>
                    </a:moveTo>
                    <a:cubicBezTo>
                      <a:pt x="67" y="0"/>
                      <a:pt x="34" y="34"/>
                      <a:pt x="0" y="100"/>
                    </a:cubicBezTo>
                    <a:cubicBezTo>
                      <a:pt x="34" y="134"/>
                      <a:pt x="67" y="134"/>
                      <a:pt x="101" y="134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6" name="Google Shape;7636;p44"/>
              <p:cNvSpPr/>
              <p:nvPr/>
            </p:nvSpPr>
            <p:spPr>
              <a:xfrm rot="-9425991" flipH="1">
                <a:off x="5931513" y="1274319"/>
                <a:ext cx="10641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" extrusionOk="0">
                    <a:moveTo>
                      <a:pt x="1" y="1"/>
                    </a:moveTo>
                    <a:cubicBezTo>
                      <a:pt x="134" y="1"/>
                      <a:pt x="234" y="34"/>
                      <a:pt x="334" y="34"/>
                    </a:cubicBezTo>
                    <a:lnTo>
                      <a:pt x="30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7" name="Google Shape;7637;p44"/>
              <p:cNvSpPr/>
              <p:nvPr/>
            </p:nvSpPr>
            <p:spPr>
              <a:xfrm rot="-9425991" flipH="1">
                <a:off x="5797876" y="1566092"/>
                <a:ext cx="61462" cy="66132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2082" extrusionOk="0">
                    <a:moveTo>
                      <a:pt x="1780" y="1"/>
                    </a:moveTo>
                    <a:cubicBezTo>
                      <a:pt x="1722" y="1"/>
                      <a:pt x="1660" y="38"/>
                      <a:pt x="1635" y="113"/>
                    </a:cubicBezTo>
                    <a:cubicBezTo>
                      <a:pt x="1201" y="747"/>
                      <a:pt x="701" y="1414"/>
                      <a:pt x="0" y="1648"/>
                    </a:cubicBezTo>
                    <a:lnTo>
                      <a:pt x="0" y="1748"/>
                    </a:lnTo>
                    <a:cubicBezTo>
                      <a:pt x="34" y="1781"/>
                      <a:pt x="34" y="1848"/>
                      <a:pt x="0" y="1948"/>
                    </a:cubicBezTo>
                    <a:lnTo>
                      <a:pt x="0" y="2081"/>
                    </a:lnTo>
                    <a:lnTo>
                      <a:pt x="34" y="2081"/>
                    </a:lnTo>
                    <a:cubicBezTo>
                      <a:pt x="834" y="1748"/>
                      <a:pt x="1435" y="1114"/>
                      <a:pt x="1935" y="414"/>
                    </a:cubicBezTo>
                    <a:cubicBezTo>
                      <a:pt x="1935" y="280"/>
                      <a:pt x="1868" y="147"/>
                      <a:pt x="1835" y="13"/>
                    </a:cubicBezTo>
                    <a:cubicBezTo>
                      <a:pt x="1818" y="5"/>
                      <a:pt x="1799" y="1"/>
                      <a:pt x="1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8" name="Google Shape;7638;p44"/>
              <p:cNvSpPr/>
              <p:nvPr/>
            </p:nvSpPr>
            <p:spPr>
              <a:xfrm rot="-9425991" flipH="1">
                <a:off x="5717174" y="1767009"/>
                <a:ext cx="13658" cy="1483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67" extrusionOk="0">
                    <a:moveTo>
                      <a:pt x="131" y="0"/>
                    </a:moveTo>
                    <a:cubicBezTo>
                      <a:pt x="86" y="0"/>
                      <a:pt x="40" y="20"/>
                      <a:pt x="1" y="66"/>
                    </a:cubicBezTo>
                    <a:lnTo>
                      <a:pt x="268" y="467"/>
                    </a:lnTo>
                    <a:cubicBezTo>
                      <a:pt x="268" y="400"/>
                      <a:pt x="301" y="400"/>
                      <a:pt x="301" y="367"/>
                    </a:cubicBezTo>
                    <a:cubicBezTo>
                      <a:pt x="429" y="213"/>
                      <a:pt x="282" y="0"/>
                      <a:pt x="13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9" name="Google Shape;7639;p44"/>
              <p:cNvSpPr/>
              <p:nvPr/>
            </p:nvSpPr>
            <p:spPr>
              <a:xfrm rot="-9425991" flipH="1">
                <a:off x="5810224" y="1560619"/>
                <a:ext cx="1080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1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34" y="168"/>
                      <a:pt x="34" y="68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0" name="Google Shape;7640;p44"/>
              <p:cNvSpPr/>
              <p:nvPr/>
            </p:nvSpPr>
            <p:spPr>
              <a:xfrm rot="-9425991" flipH="1">
                <a:off x="5895492" y="1360042"/>
                <a:ext cx="320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0" y="0"/>
                    </a:moveTo>
                    <a:cubicBezTo>
                      <a:pt x="34" y="67"/>
                      <a:pt x="34" y="67"/>
                      <a:pt x="34" y="100"/>
                    </a:cubicBezTo>
                    <a:cubicBezTo>
                      <a:pt x="34" y="100"/>
                      <a:pt x="100" y="100"/>
                      <a:pt x="100" y="133"/>
                    </a:cubicBezTo>
                    <a:lnTo>
                      <a:pt x="100" y="133"/>
                    </a:lnTo>
                    <a:cubicBezTo>
                      <a:pt x="100" y="100"/>
                      <a:pt x="34" y="67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1" name="Google Shape;7641;p44"/>
              <p:cNvSpPr/>
              <p:nvPr/>
            </p:nvSpPr>
            <p:spPr>
              <a:xfrm rot="-9425991" flipH="1">
                <a:off x="5918581" y="1278413"/>
                <a:ext cx="57238" cy="14611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460" extrusionOk="0">
                    <a:moveTo>
                      <a:pt x="1" y="1"/>
                    </a:moveTo>
                    <a:cubicBezTo>
                      <a:pt x="201" y="134"/>
                      <a:pt x="368" y="301"/>
                      <a:pt x="568" y="434"/>
                    </a:cubicBezTo>
                    <a:cubicBezTo>
                      <a:pt x="785" y="451"/>
                      <a:pt x="993" y="459"/>
                      <a:pt x="1197" y="459"/>
                    </a:cubicBezTo>
                    <a:cubicBezTo>
                      <a:pt x="1402" y="459"/>
                      <a:pt x="1602" y="451"/>
                      <a:pt x="1802" y="434"/>
                    </a:cubicBezTo>
                    <a:cubicBezTo>
                      <a:pt x="1668" y="334"/>
                      <a:pt x="1535" y="268"/>
                      <a:pt x="1468" y="167"/>
                    </a:cubicBezTo>
                    <a:cubicBezTo>
                      <a:pt x="1168" y="134"/>
                      <a:pt x="935" y="101"/>
                      <a:pt x="634" y="67"/>
                    </a:cubicBezTo>
                    <a:cubicBezTo>
                      <a:pt x="434" y="67"/>
                      <a:pt x="201" y="67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2" name="Google Shape;7642;p44"/>
              <p:cNvSpPr/>
              <p:nvPr/>
            </p:nvSpPr>
            <p:spPr>
              <a:xfrm rot="-9425991" flipH="1">
                <a:off x="5860288" y="1441545"/>
                <a:ext cx="9751" cy="14643"/>
              </a:xfrm>
              <a:custGeom>
                <a:avLst/>
                <a:gdLst/>
                <a:ahLst/>
                <a:cxnLst/>
                <a:rect l="l" t="t" r="r" b="b"/>
                <a:pathLst>
                  <a:path w="307" h="461" extrusionOk="0">
                    <a:moveTo>
                      <a:pt x="1" y="0"/>
                    </a:moveTo>
                    <a:cubicBezTo>
                      <a:pt x="1" y="167"/>
                      <a:pt x="67" y="334"/>
                      <a:pt x="67" y="434"/>
                    </a:cubicBezTo>
                    <a:cubicBezTo>
                      <a:pt x="95" y="453"/>
                      <a:pt x="121" y="461"/>
                      <a:pt x="143" y="461"/>
                    </a:cubicBezTo>
                    <a:cubicBezTo>
                      <a:pt x="281" y="461"/>
                      <a:pt x="306" y="153"/>
                      <a:pt x="134" y="67"/>
                    </a:cubicBezTo>
                    <a:cubicBezTo>
                      <a:pt x="101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3" name="Google Shape;7643;p44"/>
              <p:cNvSpPr/>
              <p:nvPr/>
            </p:nvSpPr>
            <p:spPr>
              <a:xfrm rot="12174009" flipH="1">
                <a:off x="5812646" y="1511469"/>
                <a:ext cx="68895" cy="112347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537" extrusionOk="0">
                    <a:moveTo>
                      <a:pt x="1935" y="1"/>
                    </a:moveTo>
                    <a:cubicBezTo>
                      <a:pt x="1435" y="701"/>
                      <a:pt x="901" y="1335"/>
                      <a:pt x="67" y="1668"/>
                    </a:cubicBezTo>
                    <a:cubicBezTo>
                      <a:pt x="1" y="1668"/>
                      <a:pt x="1" y="1668"/>
                      <a:pt x="1" y="1702"/>
                    </a:cubicBezTo>
                    <a:cubicBezTo>
                      <a:pt x="67" y="2336"/>
                      <a:pt x="134" y="2936"/>
                      <a:pt x="167" y="3536"/>
                    </a:cubicBezTo>
                    <a:cubicBezTo>
                      <a:pt x="901" y="3103"/>
                      <a:pt x="1602" y="2702"/>
                      <a:pt x="2169" y="2102"/>
                    </a:cubicBezTo>
                    <a:cubicBezTo>
                      <a:pt x="2135" y="1402"/>
                      <a:pt x="2069" y="734"/>
                      <a:pt x="1935" y="34"/>
                    </a:cubicBezTo>
                    <a:lnTo>
                      <a:pt x="19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4" name="Google Shape;7644;p44"/>
              <p:cNvSpPr/>
              <p:nvPr/>
            </p:nvSpPr>
            <p:spPr>
              <a:xfrm rot="-9425991" flipH="1">
                <a:off x="5897857" y="1356721"/>
                <a:ext cx="4256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67" extrusionOk="0">
                    <a:moveTo>
                      <a:pt x="1" y="0"/>
                    </a:moveTo>
                    <a:cubicBezTo>
                      <a:pt x="67" y="34"/>
                      <a:pt x="101" y="134"/>
                      <a:pt x="134" y="167"/>
                    </a:cubicBezTo>
                    <a:cubicBezTo>
                      <a:pt x="134" y="134"/>
                      <a:pt x="101" y="67"/>
                      <a:pt x="67" y="34"/>
                    </a:cubicBezTo>
                    <a:cubicBezTo>
                      <a:pt x="67" y="34"/>
                      <a:pt x="67" y="0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5" name="Google Shape;7645;p44"/>
              <p:cNvSpPr/>
              <p:nvPr/>
            </p:nvSpPr>
            <p:spPr>
              <a:xfrm rot="-9425991" flipH="1">
                <a:off x="5838252" y="1491074"/>
                <a:ext cx="7464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68" y="1"/>
                    </a:moveTo>
                    <a:lnTo>
                      <a:pt x="68" y="1"/>
                    </a:lnTo>
                    <a:cubicBezTo>
                      <a:pt x="1" y="68"/>
                      <a:pt x="34" y="201"/>
                      <a:pt x="168" y="268"/>
                    </a:cubicBezTo>
                    <a:cubicBezTo>
                      <a:pt x="234" y="168"/>
                      <a:pt x="234" y="34"/>
                      <a:pt x="6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6" name="Google Shape;7646;p44"/>
              <p:cNvSpPr/>
              <p:nvPr/>
            </p:nvSpPr>
            <p:spPr>
              <a:xfrm rot="-9425991" flipH="1">
                <a:off x="5948302" y="1230488"/>
                <a:ext cx="19090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035" extrusionOk="0">
                    <a:moveTo>
                      <a:pt x="200" y="0"/>
                    </a:moveTo>
                    <a:cubicBezTo>
                      <a:pt x="200" y="300"/>
                      <a:pt x="167" y="600"/>
                      <a:pt x="34" y="867"/>
                    </a:cubicBezTo>
                    <a:cubicBezTo>
                      <a:pt x="0" y="967"/>
                      <a:pt x="0" y="1001"/>
                      <a:pt x="34" y="1034"/>
                    </a:cubicBezTo>
                    <a:cubicBezTo>
                      <a:pt x="200" y="967"/>
                      <a:pt x="367" y="901"/>
                      <a:pt x="501" y="834"/>
                    </a:cubicBezTo>
                    <a:cubicBezTo>
                      <a:pt x="567" y="600"/>
                      <a:pt x="601" y="300"/>
                      <a:pt x="6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7" name="Google Shape;7647;p44"/>
              <p:cNvSpPr/>
              <p:nvPr/>
            </p:nvSpPr>
            <p:spPr>
              <a:xfrm rot="-9425991" flipH="1">
                <a:off x="5839916" y="1489714"/>
                <a:ext cx="7464" cy="1429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450" extrusionOk="0">
                    <a:moveTo>
                      <a:pt x="143" y="1"/>
                    </a:moveTo>
                    <a:cubicBezTo>
                      <a:pt x="130" y="1"/>
                      <a:pt x="123" y="16"/>
                      <a:pt x="101" y="16"/>
                    </a:cubicBezTo>
                    <a:cubicBezTo>
                      <a:pt x="67" y="16"/>
                      <a:pt x="67" y="49"/>
                      <a:pt x="1" y="116"/>
                    </a:cubicBezTo>
                    <a:cubicBezTo>
                      <a:pt x="134" y="183"/>
                      <a:pt x="134" y="316"/>
                      <a:pt x="101" y="383"/>
                    </a:cubicBezTo>
                    <a:cubicBezTo>
                      <a:pt x="134" y="449"/>
                      <a:pt x="167" y="449"/>
                      <a:pt x="234" y="449"/>
                    </a:cubicBezTo>
                    <a:cubicBezTo>
                      <a:pt x="234" y="316"/>
                      <a:pt x="167" y="149"/>
                      <a:pt x="167" y="16"/>
                    </a:cubicBezTo>
                    <a:cubicBezTo>
                      <a:pt x="156" y="5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8" name="Google Shape;7648;p44"/>
              <p:cNvSpPr/>
              <p:nvPr/>
            </p:nvSpPr>
            <p:spPr>
              <a:xfrm rot="-9425991" flipH="1">
                <a:off x="5954526" y="1226213"/>
                <a:ext cx="15913" cy="1130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56" extrusionOk="0">
                    <a:moveTo>
                      <a:pt x="501" y="1"/>
                    </a:moveTo>
                    <a:lnTo>
                      <a:pt x="501" y="1"/>
                    </a:lnTo>
                    <a:cubicBezTo>
                      <a:pt x="334" y="68"/>
                      <a:pt x="167" y="134"/>
                      <a:pt x="0" y="201"/>
                    </a:cubicBezTo>
                    <a:cubicBezTo>
                      <a:pt x="21" y="285"/>
                      <a:pt x="121" y="355"/>
                      <a:pt x="217" y="355"/>
                    </a:cubicBezTo>
                    <a:cubicBezTo>
                      <a:pt x="274" y="355"/>
                      <a:pt x="330" y="330"/>
                      <a:pt x="367" y="268"/>
                    </a:cubicBezTo>
                    <a:lnTo>
                      <a:pt x="50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9" name="Google Shape;7649;p44"/>
              <p:cNvSpPr/>
              <p:nvPr/>
            </p:nvSpPr>
            <p:spPr>
              <a:xfrm rot="-9425991" flipH="1">
                <a:off x="5903030" y="1342732"/>
                <a:ext cx="16962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534" h="702" extrusionOk="0">
                    <a:moveTo>
                      <a:pt x="0" y="1"/>
                    </a:moveTo>
                    <a:cubicBezTo>
                      <a:pt x="34" y="34"/>
                      <a:pt x="67" y="67"/>
                      <a:pt x="67" y="134"/>
                    </a:cubicBezTo>
                    <a:cubicBezTo>
                      <a:pt x="234" y="334"/>
                      <a:pt x="401" y="501"/>
                      <a:pt x="534" y="701"/>
                    </a:cubicBezTo>
                    <a:cubicBezTo>
                      <a:pt x="434" y="534"/>
                      <a:pt x="334" y="367"/>
                      <a:pt x="234" y="201"/>
                    </a:cubicBezTo>
                    <a:cubicBezTo>
                      <a:pt x="200" y="134"/>
                      <a:pt x="100" y="10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0" name="Google Shape;7650;p44"/>
              <p:cNvSpPr/>
              <p:nvPr/>
            </p:nvSpPr>
            <p:spPr>
              <a:xfrm rot="-9425991" flipH="1">
                <a:off x="5913442" y="1305904"/>
                <a:ext cx="31827" cy="6044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90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234"/>
                      <a:pt x="34" y="468"/>
                      <a:pt x="34" y="668"/>
                    </a:cubicBezTo>
                    <a:cubicBezTo>
                      <a:pt x="101" y="735"/>
                      <a:pt x="134" y="835"/>
                      <a:pt x="201" y="902"/>
                    </a:cubicBezTo>
                    <a:cubicBezTo>
                      <a:pt x="468" y="1235"/>
                      <a:pt x="768" y="1569"/>
                      <a:pt x="1002" y="1902"/>
                    </a:cubicBezTo>
                    <a:cubicBezTo>
                      <a:pt x="868" y="1569"/>
                      <a:pt x="802" y="1235"/>
                      <a:pt x="668" y="902"/>
                    </a:cubicBezTo>
                    <a:cubicBezTo>
                      <a:pt x="601" y="835"/>
                      <a:pt x="535" y="701"/>
                      <a:pt x="501" y="635"/>
                    </a:cubicBezTo>
                    <a:cubicBezTo>
                      <a:pt x="335" y="368"/>
                      <a:pt x="168" y="20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1" name="Google Shape;7651;p44"/>
              <p:cNvSpPr/>
              <p:nvPr/>
            </p:nvSpPr>
            <p:spPr>
              <a:xfrm rot="-9425991" flipH="1">
                <a:off x="5832909" y="1503297"/>
                <a:ext cx="65719" cy="59366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69" extrusionOk="0">
                    <a:moveTo>
                      <a:pt x="2002" y="1"/>
                    </a:moveTo>
                    <a:cubicBezTo>
                      <a:pt x="1435" y="634"/>
                      <a:pt x="734" y="1035"/>
                      <a:pt x="0" y="1468"/>
                    </a:cubicBezTo>
                    <a:cubicBezTo>
                      <a:pt x="0" y="1602"/>
                      <a:pt x="67" y="1769"/>
                      <a:pt x="67" y="1869"/>
                    </a:cubicBezTo>
                    <a:cubicBezTo>
                      <a:pt x="100" y="1869"/>
                      <a:pt x="100" y="1869"/>
                      <a:pt x="134" y="1835"/>
                    </a:cubicBezTo>
                    <a:cubicBezTo>
                      <a:pt x="801" y="1468"/>
                      <a:pt x="1468" y="1035"/>
                      <a:pt x="2068" y="534"/>
                    </a:cubicBezTo>
                    <a:cubicBezTo>
                      <a:pt x="2068" y="368"/>
                      <a:pt x="2002" y="201"/>
                      <a:pt x="2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2" name="Google Shape;7652;p44"/>
              <p:cNvSpPr/>
              <p:nvPr/>
            </p:nvSpPr>
            <p:spPr>
              <a:xfrm rot="-9425991" flipH="1">
                <a:off x="5913423" y="1332548"/>
                <a:ext cx="5336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4" extrusionOk="0">
                    <a:moveTo>
                      <a:pt x="0" y="0"/>
                    </a:moveTo>
                    <a:lnTo>
                      <a:pt x="0" y="67"/>
                    </a:lnTo>
                    <a:cubicBezTo>
                      <a:pt x="67" y="134"/>
                      <a:pt x="134" y="167"/>
                      <a:pt x="167" y="234"/>
                    </a:cubicBezTo>
                    <a:cubicBezTo>
                      <a:pt x="134" y="167"/>
                      <a:pt x="100" y="67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3" name="Google Shape;7653;p44"/>
              <p:cNvSpPr/>
              <p:nvPr/>
            </p:nvSpPr>
            <p:spPr>
              <a:xfrm rot="-9425991" flipH="1">
                <a:off x="5921965" y="1302974"/>
                <a:ext cx="26491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302" extrusionOk="0">
                    <a:moveTo>
                      <a:pt x="0" y="1"/>
                    </a:moveTo>
                    <a:lnTo>
                      <a:pt x="0" y="601"/>
                    </a:lnTo>
                    <a:cubicBezTo>
                      <a:pt x="33" y="635"/>
                      <a:pt x="67" y="735"/>
                      <a:pt x="33" y="768"/>
                    </a:cubicBezTo>
                    <a:cubicBezTo>
                      <a:pt x="267" y="935"/>
                      <a:pt x="567" y="1135"/>
                      <a:pt x="834" y="1302"/>
                    </a:cubicBezTo>
                    <a:cubicBezTo>
                      <a:pt x="567" y="935"/>
                      <a:pt x="334" y="568"/>
                      <a:pt x="100" y="168"/>
                    </a:cubicBezTo>
                    <a:cubicBezTo>
                      <a:pt x="67" y="134"/>
                      <a:pt x="33" y="34"/>
                      <a:pt x="0" y="1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4" name="Google Shape;7654;p44"/>
              <p:cNvSpPr/>
              <p:nvPr/>
            </p:nvSpPr>
            <p:spPr>
              <a:xfrm rot="-9425991" flipH="1">
                <a:off x="5924617" y="1313198"/>
                <a:ext cx="1080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0" y="1"/>
                    </a:moveTo>
                    <a:lnTo>
                      <a:pt x="0" y="67"/>
                    </a:lnTo>
                    <a:lnTo>
                      <a:pt x="0" y="101"/>
                    </a:lnTo>
                    <a:cubicBezTo>
                      <a:pt x="33" y="67"/>
                      <a:pt x="33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5" name="Google Shape;7655;p44"/>
              <p:cNvSpPr/>
              <p:nvPr/>
            </p:nvSpPr>
            <p:spPr>
              <a:xfrm rot="-9425991" flipH="1">
                <a:off x="5920923" y="1315626"/>
                <a:ext cx="3208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67" y="168"/>
                    </a:lnTo>
                    <a:cubicBezTo>
                      <a:pt x="100" y="101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6" name="Google Shape;7656;p44"/>
              <p:cNvSpPr/>
              <p:nvPr/>
            </p:nvSpPr>
            <p:spPr>
              <a:xfrm rot="-9425991" flipH="1">
                <a:off x="5939891" y="1280161"/>
                <a:ext cx="42404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68" extrusionOk="0">
                    <a:moveTo>
                      <a:pt x="0" y="1"/>
                    </a:moveTo>
                    <a:lnTo>
                      <a:pt x="33" y="34"/>
                    </a:lnTo>
                    <a:lnTo>
                      <a:pt x="667" y="168"/>
                    </a:lnTo>
                    <a:cubicBezTo>
                      <a:pt x="867" y="168"/>
                      <a:pt x="1067" y="101"/>
                      <a:pt x="1334" y="101"/>
                    </a:cubicBezTo>
                    <a:cubicBezTo>
                      <a:pt x="1268" y="68"/>
                      <a:pt x="1234" y="68"/>
                      <a:pt x="1201" y="34"/>
                    </a:cubicBezTo>
                    <a:cubicBezTo>
                      <a:pt x="834" y="34"/>
                      <a:pt x="400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7" name="Google Shape;7657;p44"/>
              <p:cNvSpPr/>
              <p:nvPr/>
            </p:nvSpPr>
            <p:spPr>
              <a:xfrm rot="-9425991" flipH="1">
                <a:off x="5946407" y="1263551"/>
                <a:ext cx="12737" cy="708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223" extrusionOk="0">
                    <a:moveTo>
                      <a:pt x="187" y="1"/>
                    </a:moveTo>
                    <a:cubicBezTo>
                      <a:pt x="146" y="1"/>
                      <a:pt x="104" y="13"/>
                      <a:pt x="67" y="41"/>
                    </a:cubicBezTo>
                    <a:cubicBezTo>
                      <a:pt x="67" y="74"/>
                      <a:pt x="34" y="74"/>
                      <a:pt x="34" y="74"/>
                    </a:cubicBezTo>
                    <a:cubicBezTo>
                      <a:pt x="0" y="108"/>
                      <a:pt x="0" y="174"/>
                      <a:pt x="0" y="208"/>
                    </a:cubicBezTo>
                    <a:cubicBezTo>
                      <a:pt x="45" y="219"/>
                      <a:pt x="93" y="223"/>
                      <a:pt x="141" y="223"/>
                    </a:cubicBezTo>
                    <a:cubicBezTo>
                      <a:pt x="238" y="223"/>
                      <a:pt x="334" y="208"/>
                      <a:pt x="401" y="208"/>
                    </a:cubicBezTo>
                    <a:cubicBezTo>
                      <a:pt x="401" y="87"/>
                      <a:pt x="296" y="1"/>
                      <a:pt x="18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8" name="Google Shape;7658;p44"/>
              <p:cNvSpPr/>
              <p:nvPr/>
            </p:nvSpPr>
            <p:spPr>
              <a:xfrm rot="-9425991" flipH="1">
                <a:off x="5848725" y="1455859"/>
                <a:ext cx="64639" cy="90081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836" extrusionOk="0">
                    <a:moveTo>
                      <a:pt x="2001" y="0"/>
                    </a:moveTo>
                    <a:cubicBezTo>
                      <a:pt x="1401" y="467"/>
                      <a:pt x="734" y="868"/>
                      <a:pt x="67" y="1235"/>
                    </a:cubicBezTo>
                    <a:cubicBezTo>
                      <a:pt x="33" y="1235"/>
                      <a:pt x="33" y="1301"/>
                      <a:pt x="0" y="1301"/>
                    </a:cubicBezTo>
                    <a:cubicBezTo>
                      <a:pt x="33" y="1802"/>
                      <a:pt x="100" y="2302"/>
                      <a:pt x="200" y="2836"/>
                    </a:cubicBezTo>
                    <a:cubicBezTo>
                      <a:pt x="200" y="2802"/>
                      <a:pt x="234" y="2736"/>
                      <a:pt x="267" y="2736"/>
                    </a:cubicBezTo>
                    <a:cubicBezTo>
                      <a:pt x="934" y="2369"/>
                      <a:pt x="1501" y="1835"/>
                      <a:pt x="2001" y="1235"/>
                    </a:cubicBezTo>
                    <a:cubicBezTo>
                      <a:pt x="2001" y="1201"/>
                      <a:pt x="2035" y="1201"/>
                      <a:pt x="2035" y="1201"/>
                    </a:cubicBezTo>
                    <a:cubicBezTo>
                      <a:pt x="2035" y="801"/>
                      <a:pt x="2001" y="401"/>
                      <a:pt x="20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9" name="Google Shape;7659;p44"/>
              <p:cNvSpPr/>
              <p:nvPr/>
            </p:nvSpPr>
            <p:spPr>
              <a:xfrm rot="-9425991" flipH="1">
                <a:off x="5886190" y="1399086"/>
                <a:ext cx="13785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50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167"/>
                      <a:pt x="33" y="334"/>
                      <a:pt x="67" y="468"/>
                    </a:cubicBezTo>
                    <a:cubicBezTo>
                      <a:pt x="100" y="468"/>
                      <a:pt x="100" y="468"/>
                      <a:pt x="167" y="501"/>
                    </a:cubicBezTo>
                    <a:cubicBezTo>
                      <a:pt x="100" y="368"/>
                      <a:pt x="167" y="234"/>
                      <a:pt x="267" y="201"/>
                    </a:cubicBezTo>
                    <a:cubicBezTo>
                      <a:pt x="334" y="201"/>
                      <a:pt x="367" y="167"/>
                      <a:pt x="434" y="167"/>
                    </a:cubicBezTo>
                    <a:lnTo>
                      <a:pt x="400" y="167"/>
                    </a:lnTo>
                    <a:cubicBezTo>
                      <a:pt x="234" y="134"/>
                      <a:pt x="100" y="10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0" name="Google Shape;7660;p44"/>
              <p:cNvSpPr/>
              <p:nvPr/>
            </p:nvSpPr>
            <p:spPr>
              <a:xfrm rot="-9425991" flipH="1">
                <a:off x="5937918" y="1289675"/>
                <a:ext cx="26522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01" extrusionOk="0">
                    <a:moveTo>
                      <a:pt x="1" y="0"/>
                    </a:moveTo>
                    <a:cubicBezTo>
                      <a:pt x="301" y="34"/>
                      <a:pt x="534" y="67"/>
                      <a:pt x="835" y="100"/>
                    </a:cubicBezTo>
                    <a:cubicBezTo>
                      <a:pt x="768" y="34"/>
                      <a:pt x="668" y="34"/>
                      <a:pt x="63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1" name="Google Shape;7661;p44"/>
              <p:cNvSpPr/>
              <p:nvPr/>
            </p:nvSpPr>
            <p:spPr>
              <a:xfrm rot="-9425991" flipH="1">
                <a:off x="5897926" y="1366325"/>
                <a:ext cx="21218" cy="3818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202" extrusionOk="0">
                    <a:moveTo>
                      <a:pt x="1" y="1"/>
                    </a:moveTo>
                    <a:cubicBezTo>
                      <a:pt x="34" y="334"/>
                      <a:pt x="134" y="668"/>
                      <a:pt x="201" y="1001"/>
                    </a:cubicBezTo>
                    <a:cubicBezTo>
                      <a:pt x="301" y="1035"/>
                      <a:pt x="334" y="1135"/>
                      <a:pt x="434" y="1168"/>
                    </a:cubicBezTo>
                    <a:cubicBezTo>
                      <a:pt x="434" y="1168"/>
                      <a:pt x="434" y="1202"/>
                      <a:pt x="468" y="1202"/>
                    </a:cubicBezTo>
                    <a:cubicBezTo>
                      <a:pt x="534" y="1168"/>
                      <a:pt x="635" y="1135"/>
                      <a:pt x="668" y="1068"/>
                    </a:cubicBezTo>
                    <a:cubicBezTo>
                      <a:pt x="601" y="735"/>
                      <a:pt x="501" y="401"/>
                      <a:pt x="468" y="134"/>
                    </a:cubicBezTo>
                    <a:cubicBezTo>
                      <a:pt x="434" y="134"/>
                      <a:pt x="368" y="167"/>
                      <a:pt x="334" y="167"/>
                    </a:cubicBezTo>
                    <a:cubicBezTo>
                      <a:pt x="311" y="173"/>
                      <a:pt x="288" y="176"/>
                      <a:pt x="267" y="176"/>
                    </a:cubicBezTo>
                    <a:cubicBezTo>
                      <a:pt x="169" y="176"/>
                      <a:pt x="101" y="116"/>
                      <a:pt x="101" y="34"/>
                    </a:cubicBezTo>
                    <a:cubicBezTo>
                      <a:pt x="34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2" name="Google Shape;7662;p44"/>
              <p:cNvSpPr/>
              <p:nvPr/>
            </p:nvSpPr>
            <p:spPr>
              <a:xfrm rot="-9425991" flipH="1">
                <a:off x="5943077" y="1275860"/>
                <a:ext cx="21218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68" extrusionOk="0">
                    <a:moveTo>
                      <a:pt x="1" y="0"/>
                    </a:moveTo>
                    <a:cubicBezTo>
                      <a:pt x="101" y="34"/>
                      <a:pt x="134" y="67"/>
                      <a:pt x="134" y="167"/>
                    </a:cubicBezTo>
                    <a:cubicBezTo>
                      <a:pt x="301" y="167"/>
                      <a:pt x="468" y="134"/>
                      <a:pt x="668" y="134"/>
                    </a:cubicBezTo>
                    <a:cubicBezTo>
                      <a:pt x="434" y="67"/>
                      <a:pt x="201" y="34"/>
                      <a:pt x="1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3" name="Google Shape;7663;p44"/>
              <p:cNvSpPr/>
              <p:nvPr/>
            </p:nvSpPr>
            <p:spPr>
              <a:xfrm rot="-9425991" flipH="1">
                <a:off x="5947163" y="1266263"/>
                <a:ext cx="1112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34" y="1"/>
                    </a:moveTo>
                    <a:lnTo>
                      <a:pt x="1" y="34"/>
                    </a:lnTo>
                    <a:cubicBezTo>
                      <a:pt x="1" y="34"/>
                      <a:pt x="34" y="34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4" name="Google Shape;7664;p44"/>
              <p:cNvSpPr/>
              <p:nvPr/>
            </p:nvSpPr>
            <p:spPr>
              <a:xfrm rot="-9425991" flipH="1">
                <a:off x="5914219" y="1337842"/>
                <a:ext cx="14865" cy="2226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01" extrusionOk="0">
                    <a:moveTo>
                      <a:pt x="0" y="0"/>
                    </a:moveTo>
                    <a:cubicBezTo>
                      <a:pt x="100" y="167"/>
                      <a:pt x="167" y="334"/>
                      <a:pt x="300" y="501"/>
                    </a:cubicBezTo>
                    <a:cubicBezTo>
                      <a:pt x="334" y="567"/>
                      <a:pt x="434" y="601"/>
                      <a:pt x="467" y="701"/>
                    </a:cubicBezTo>
                    <a:cubicBezTo>
                      <a:pt x="434" y="567"/>
                      <a:pt x="367" y="401"/>
                      <a:pt x="334" y="267"/>
                    </a:cubicBezTo>
                    <a:cubicBezTo>
                      <a:pt x="267" y="267"/>
                      <a:pt x="200" y="201"/>
                      <a:pt x="167" y="167"/>
                    </a:cubicBezTo>
                    <a:cubicBezTo>
                      <a:pt x="134" y="67"/>
                      <a:pt x="100" y="67"/>
                      <a:pt x="67" y="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5" name="Google Shape;7665;p44"/>
              <p:cNvSpPr/>
              <p:nvPr/>
            </p:nvSpPr>
            <p:spPr>
              <a:xfrm rot="-9425991" flipH="1">
                <a:off x="5890473" y="1398923"/>
                <a:ext cx="12737" cy="1210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1" extrusionOk="0">
                    <a:moveTo>
                      <a:pt x="334" y="0"/>
                    </a:moveTo>
                    <a:cubicBezTo>
                      <a:pt x="267" y="34"/>
                      <a:pt x="234" y="34"/>
                      <a:pt x="167" y="34"/>
                    </a:cubicBezTo>
                    <a:cubicBezTo>
                      <a:pt x="67" y="67"/>
                      <a:pt x="0" y="267"/>
                      <a:pt x="67" y="334"/>
                    </a:cubicBezTo>
                    <a:cubicBezTo>
                      <a:pt x="100" y="334"/>
                      <a:pt x="134" y="367"/>
                      <a:pt x="167" y="367"/>
                    </a:cubicBezTo>
                    <a:cubicBezTo>
                      <a:pt x="194" y="376"/>
                      <a:pt x="218" y="380"/>
                      <a:pt x="241" y="380"/>
                    </a:cubicBezTo>
                    <a:cubicBezTo>
                      <a:pt x="303" y="380"/>
                      <a:pt x="352" y="350"/>
                      <a:pt x="400" y="301"/>
                    </a:cubicBezTo>
                    <a:cubicBezTo>
                      <a:pt x="400" y="201"/>
                      <a:pt x="334" y="67"/>
                      <a:pt x="3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6" name="Google Shape;7666;p44"/>
              <p:cNvSpPr/>
              <p:nvPr/>
            </p:nvSpPr>
            <p:spPr>
              <a:xfrm rot="-9425991" flipH="1">
                <a:off x="5894837" y="1397256"/>
                <a:ext cx="11689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34" y="1"/>
                    </a:moveTo>
                    <a:cubicBezTo>
                      <a:pt x="287" y="48"/>
                      <a:pt x="240" y="95"/>
                      <a:pt x="181" y="95"/>
                    </a:cubicBezTo>
                    <a:cubicBezTo>
                      <a:pt x="157" y="95"/>
                      <a:pt x="130" y="87"/>
                      <a:pt x="101" y="67"/>
                    </a:cubicBezTo>
                    <a:cubicBezTo>
                      <a:pt x="68" y="67"/>
                      <a:pt x="34" y="34"/>
                      <a:pt x="1" y="34"/>
                    </a:cubicBezTo>
                    <a:cubicBezTo>
                      <a:pt x="34" y="134"/>
                      <a:pt x="101" y="167"/>
                      <a:pt x="234" y="167"/>
                    </a:cubicBezTo>
                    <a:cubicBezTo>
                      <a:pt x="268" y="167"/>
                      <a:pt x="334" y="134"/>
                      <a:pt x="368" y="134"/>
                    </a:cubicBezTo>
                    <a:cubicBezTo>
                      <a:pt x="368" y="67"/>
                      <a:pt x="368" y="34"/>
                      <a:pt x="3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7" name="Google Shape;7667;p44"/>
              <p:cNvSpPr/>
              <p:nvPr/>
            </p:nvSpPr>
            <p:spPr>
              <a:xfrm rot="-9425991" flipH="1">
                <a:off x="5945992" y="1271026"/>
                <a:ext cx="45581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368" extrusionOk="0">
                    <a:moveTo>
                      <a:pt x="19" y="188"/>
                    </a:moveTo>
                    <a:cubicBezTo>
                      <a:pt x="13" y="192"/>
                      <a:pt x="6" y="196"/>
                      <a:pt x="0" y="201"/>
                    </a:cubicBezTo>
                    <a:cubicBezTo>
                      <a:pt x="7" y="197"/>
                      <a:pt x="14" y="193"/>
                      <a:pt x="19" y="188"/>
                    </a:cubicBezTo>
                    <a:close/>
                    <a:moveTo>
                      <a:pt x="601" y="1"/>
                    </a:moveTo>
                    <a:cubicBezTo>
                      <a:pt x="434" y="1"/>
                      <a:pt x="267" y="34"/>
                      <a:pt x="67" y="34"/>
                    </a:cubicBezTo>
                    <a:cubicBezTo>
                      <a:pt x="67" y="64"/>
                      <a:pt x="67" y="147"/>
                      <a:pt x="19" y="188"/>
                    </a:cubicBezTo>
                    <a:lnTo>
                      <a:pt x="19" y="188"/>
                    </a:lnTo>
                    <a:cubicBezTo>
                      <a:pt x="51" y="170"/>
                      <a:pt x="86" y="161"/>
                      <a:pt x="120" y="161"/>
                    </a:cubicBezTo>
                    <a:cubicBezTo>
                      <a:pt x="229" y="161"/>
                      <a:pt x="334" y="247"/>
                      <a:pt x="334" y="368"/>
                    </a:cubicBezTo>
                    <a:cubicBezTo>
                      <a:pt x="701" y="368"/>
                      <a:pt x="1068" y="334"/>
                      <a:pt x="1434" y="334"/>
                    </a:cubicBezTo>
                    <a:cubicBezTo>
                      <a:pt x="1334" y="268"/>
                      <a:pt x="1301" y="168"/>
                      <a:pt x="1334" y="101"/>
                    </a:cubicBez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8" name="Google Shape;7668;p44"/>
              <p:cNvSpPr/>
              <p:nvPr/>
            </p:nvSpPr>
            <p:spPr>
              <a:xfrm rot="-9425991" flipH="1">
                <a:off x="5874188" y="1445173"/>
                <a:ext cx="2160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68" h="168" extrusionOk="0">
                    <a:moveTo>
                      <a:pt x="34" y="0"/>
                    </a:moveTo>
                    <a:lnTo>
                      <a:pt x="34" y="0"/>
                    </a:lnTo>
                    <a:cubicBezTo>
                      <a:pt x="1" y="34"/>
                      <a:pt x="34" y="101"/>
                      <a:pt x="68" y="167"/>
                    </a:cubicBezTo>
                    <a:cubicBezTo>
                      <a:pt x="34" y="101"/>
                      <a:pt x="34" y="34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9" name="Google Shape;7669;p44"/>
              <p:cNvSpPr/>
              <p:nvPr/>
            </p:nvSpPr>
            <p:spPr>
              <a:xfrm rot="-9425991" flipH="1">
                <a:off x="5863319" y="1452236"/>
                <a:ext cx="59366" cy="59811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83" extrusionOk="0">
                    <a:moveTo>
                      <a:pt x="1868" y="1"/>
                    </a:moveTo>
                    <a:lnTo>
                      <a:pt x="1835" y="34"/>
                    </a:lnTo>
                    <a:cubicBezTo>
                      <a:pt x="1334" y="635"/>
                      <a:pt x="834" y="1168"/>
                      <a:pt x="134" y="1535"/>
                    </a:cubicBezTo>
                    <a:cubicBezTo>
                      <a:pt x="34" y="1535"/>
                      <a:pt x="0" y="1569"/>
                      <a:pt x="0" y="1635"/>
                    </a:cubicBezTo>
                    <a:cubicBezTo>
                      <a:pt x="0" y="1669"/>
                      <a:pt x="0" y="1736"/>
                      <a:pt x="34" y="1802"/>
                    </a:cubicBezTo>
                    <a:cubicBezTo>
                      <a:pt x="58" y="1851"/>
                      <a:pt x="136" y="1882"/>
                      <a:pt x="228" y="1882"/>
                    </a:cubicBezTo>
                    <a:cubicBezTo>
                      <a:pt x="262" y="1882"/>
                      <a:pt x="298" y="1878"/>
                      <a:pt x="334" y="1869"/>
                    </a:cubicBezTo>
                    <a:cubicBezTo>
                      <a:pt x="968" y="1535"/>
                      <a:pt x="1401" y="1068"/>
                      <a:pt x="1868" y="568"/>
                    </a:cubicBezTo>
                    <a:lnTo>
                      <a:pt x="18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0" name="Google Shape;7670;p44"/>
              <p:cNvSpPr/>
              <p:nvPr/>
            </p:nvSpPr>
            <p:spPr>
              <a:xfrm rot="-9425991" flipH="1">
                <a:off x="5912782" y="1356364"/>
                <a:ext cx="5304" cy="6416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2" extrusionOk="0">
                    <a:moveTo>
                      <a:pt x="134" y="1"/>
                    </a:moveTo>
                    <a:cubicBezTo>
                      <a:pt x="34" y="34"/>
                      <a:pt x="0" y="168"/>
                      <a:pt x="34" y="201"/>
                    </a:cubicBezTo>
                    <a:lnTo>
                      <a:pt x="167" y="201"/>
                    </a:lnTo>
                    <a:cubicBezTo>
                      <a:pt x="167" y="101"/>
                      <a:pt x="167" y="68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1" name="Google Shape;7671;p44"/>
              <p:cNvSpPr/>
              <p:nvPr/>
            </p:nvSpPr>
            <p:spPr>
              <a:xfrm rot="-9425991" flipH="1">
                <a:off x="5910920" y="1365330"/>
                <a:ext cx="7464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8" y="134"/>
                      <a:pt x="68" y="201"/>
                      <a:pt x="101" y="267"/>
                    </a:cubicBezTo>
                    <a:cubicBezTo>
                      <a:pt x="134" y="234"/>
                      <a:pt x="168" y="234"/>
                      <a:pt x="234" y="201"/>
                    </a:cubicBezTo>
                    <a:cubicBezTo>
                      <a:pt x="234" y="201"/>
                      <a:pt x="234" y="167"/>
                      <a:pt x="168" y="167"/>
                    </a:cubicBezTo>
                    <a:cubicBezTo>
                      <a:pt x="134" y="134"/>
                      <a:pt x="68" y="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2" name="Google Shape;7672;p44"/>
              <p:cNvSpPr/>
              <p:nvPr/>
            </p:nvSpPr>
            <p:spPr>
              <a:xfrm rot="-9425991" flipH="1">
                <a:off x="5916776" y="1353380"/>
                <a:ext cx="5336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4" extrusionOk="0">
                    <a:moveTo>
                      <a:pt x="134" y="0"/>
                    </a:moveTo>
                    <a:cubicBezTo>
                      <a:pt x="118" y="17"/>
                      <a:pt x="101" y="25"/>
                      <a:pt x="80" y="25"/>
                    </a:cubicBezTo>
                    <a:cubicBezTo>
                      <a:pt x="59" y="25"/>
                      <a:pt x="34" y="17"/>
                      <a:pt x="1" y="0"/>
                    </a:cubicBezTo>
                    <a:lnTo>
                      <a:pt x="1" y="0"/>
                    </a:lnTo>
                    <a:cubicBezTo>
                      <a:pt x="68" y="100"/>
                      <a:pt x="101" y="134"/>
                      <a:pt x="168" y="134"/>
                    </a:cubicBezTo>
                    <a:cubicBezTo>
                      <a:pt x="134" y="100"/>
                      <a:pt x="134" y="33"/>
                      <a:pt x="1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3" name="Google Shape;7673;p44"/>
              <p:cNvSpPr/>
              <p:nvPr/>
            </p:nvSpPr>
            <p:spPr>
              <a:xfrm rot="-9425991" flipH="1">
                <a:off x="5753767" y="1738899"/>
                <a:ext cx="13817" cy="1766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556" extrusionOk="0">
                    <a:moveTo>
                      <a:pt x="234" y="0"/>
                    </a:moveTo>
                    <a:cubicBezTo>
                      <a:pt x="154" y="0"/>
                      <a:pt x="70" y="32"/>
                      <a:pt x="34" y="122"/>
                    </a:cubicBezTo>
                    <a:cubicBezTo>
                      <a:pt x="34" y="122"/>
                      <a:pt x="34" y="155"/>
                      <a:pt x="1" y="155"/>
                    </a:cubicBezTo>
                    <a:cubicBezTo>
                      <a:pt x="67" y="288"/>
                      <a:pt x="101" y="455"/>
                      <a:pt x="201" y="555"/>
                    </a:cubicBezTo>
                    <a:cubicBezTo>
                      <a:pt x="234" y="488"/>
                      <a:pt x="334" y="388"/>
                      <a:pt x="401" y="288"/>
                    </a:cubicBezTo>
                    <a:cubicBezTo>
                      <a:pt x="434" y="188"/>
                      <a:pt x="434" y="155"/>
                      <a:pt x="401" y="55"/>
                    </a:cubicBezTo>
                    <a:cubicBezTo>
                      <a:pt x="370" y="24"/>
                      <a:pt x="303" y="0"/>
                      <a:pt x="2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4" name="Google Shape;7674;p44"/>
              <p:cNvSpPr/>
              <p:nvPr/>
            </p:nvSpPr>
            <p:spPr>
              <a:xfrm rot="-9425991" flipH="1">
                <a:off x="5873793" y="1417484"/>
                <a:ext cx="58286" cy="79504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503" extrusionOk="0">
                    <a:moveTo>
                      <a:pt x="1835" y="1"/>
                    </a:moveTo>
                    <a:cubicBezTo>
                      <a:pt x="1368" y="501"/>
                      <a:pt x="867" y="1001"/>
                      <a:pt x="300" y="1302"/>
                    </a:cubicBezTo>
                    <a:cubicBezTo>
                      <a:pt x="249" y="1327"/>
                      <a:pt x="203" y="1338"/>
                      <a:pt x="162" y="1338"/>
                    </a:cubicBezTo>
                    <a:cubicBezTo>
                      <a:pt x="95" y="1338"/>
                      <a:pt x="41" y="1309"/>
                      <a:pt x="0" y="1268"/>
                    </a:cubicBezTo>
                    <a:lnTo>
                      <a:pt x="0" y="1268"/>
                    </a:lnTo>
                    <a:cubicBezTo>
                      <a:pt x="34" y="1669"/>
                      <a:pt x="134" y="2102"/>
                      <a:pt x="200" y="2502"/>
                    </a:cubicBezTo>
                    <a:cubicBezTo>
                      <a:pt x="834" y="2302"/>
                      <a:pt x="1368" y="1969"/>
                      <a:pt x="1735" y="1368"/>
                    </a:cubicBezTo>
                    <a:cubicBezTo>
                      <a:pt x="1801" y="1335"/>
                      <a:pt x="1801" y="1302"/>
                      <a:pt x="1835" y="1302"/>
                    </a:cubicBezTo>
                    <a:lnTo>
                      <a:pt x="18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5" name="Google Shape;7675;p44"/>
              <p:cNvSpPr/>
              <p:nvPr/>
            </p:nvSpPr>
            <p:spPr>
              <a:xfrm rot="-9425991" flipH="1">
                <a:off x="5916489" y="1358408"/>
                <a:ext cx="6924" cy="959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02" extrusionOk="0">
                    <a:moveTo>
                      <a:pt x="17" y="68"/>
                    </a:moveTo>
                    <a:lnTo>
                      <a:pt x="17" y="68"/>
                    </a:lnTo>
                    <a:cubicBezTo>
                      <a:pt x="0" y="84"/>
                      <a:pt x="0" y="93"/>
                      <a:pt x="4" y="93"/>
                    </a:cubicBezTo>
                    <a:cubicBezTo>
                      <a:pt x="9" y="93"/>
                      <a:pt x="17" y="84"/>
                      <a:pt x="17" y="68"/>
                    </a:cubicBezTo>
                    <a:close/>
                    <a:moveTo>
                      <a:pt x="184" y="1"/>
                    </a:moveTo>
                    <a:cubicBezTo>
                      <a:pt x="84" y="1"/>
                      <a:pt x="50" y="68"/>
                      <a:pt x="17" y="68"/>
                    </a:cubicBezTo>
                    <a:cubicBezTo>
                      <a:pt x="17" y="134"/>
                      <a:pt x="17" y="234"/>
                      <a:pt x="50" y="301"/>
                    </a:cubicBezTo>
                    <a:cubicBezTo>
                      <a:pt x="184" y="268"/>
                      <a:pt x="217" y="134"/>
                      <a:pt x="18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6" name="Google Shape;7676;p44"/>
              <p:cNvSpPr/>
              <p:nvPr/>
            </p:nvSpPr>
            <p:spPr>
              <a:xfrm rot="-9425991" flipH="1">
                <a:off x="5926271" y="1339203"/>
                <a:ext cx="5336" cy="952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5" y="100"/>
                      <a:pt x="134" y="233"/>
                      <a:pt x="167" y="299"/>
                    </a:cubicBezTo>
                    <a:cubicBezTo>
                      <a:pt x="167" y="266"/>
                      <a:pt x="167" y="233"/>
                      <a:pt x="134" y="166"/>
                    </a:cubicBezTo>
                    <a:cubicBezTo>
                      <a:pt x="101" y="133"/>
                      <a:pt x="34" y="99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7" name="Google Shape;7677;p44"/>
              <p:cNvSpPr/>
              <p:nvPr/>
            </p:nvSpPr>
            <p:spPr>
              <a:xfrm rot="-9425991" flipH="1">
                <a:off x="5918090" y="1355171"/>
                <a:ext cx="13785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434" h="568" extrusionOk="0">
                    <a:moveTo>
                      <a:pt x="301" y="1"/>
                    </a:moveTo>
                    <a:cubicBezTo>
                      <a:pt x="200" y="34"/>
                      <a:pt x="167" y="68"/>
                      <a:pt x="100" y="101"/>
                    </a:cubicBezTo>
                    <a:cubicBezTo>
                      <a:pt x="167" y="201"/>
                      <a:pt x="100" y="368"/>
                      <a:pt x="0" y="401"/>
                    </a:cubicBezTo>
                    <a:cubicBezTo>
                      <a:pt x="0" y="434"/>
                      <a:pt x="34" y="501"/>
                      <a:pt x="34" y="568"/>
                    </a:cubicBezTo>
                    <a:cubicBezTo>
                      <a:pt x="100" y="568"/>
                      <a:pt x="134" y="568"/>
                      <a:pt x="167" y="535"/>
                    </a:cubicBezTo>
                    <a:lnTo>
                      <a:pt x="434" y="401"/>
                    </a:lnTo>
                    <a:cubicBezTo>
                      <a:pt x="367" y="268"/>
                      <a:pt x="334" y="101"/>
                      <a:pt x="3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8" name="Google Shape;7678;p44"/>
              <p:cNvSpPr/>
              <p:nvPr/>
            </p:nvSpPr>
            <p:spPr>
              <a:xfrm rot="-9425991" flipH="1">
                <a:off x="5890780" y="1407358"/>
                <a:ext cx="53013" cy="50917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603" extrusionOk="0">
                    <a:moveTo>
                      <a:pt x="1668" y="1"/>
                    </a:moveTo>
                    <a:cubicBezTo>
                      <a:pt x="1635" y="1"/>
                      <a:pt x="1601" y="34"/>
                      <a:pt x="1601" y="101"/>
                    </a:cubicBezTo>
                    <a:cubicBezTo>
                      <a:pt x="1168" y="635"/>
                      <a:pt x="634" y="968"/>
                      <a:pt x="0" y="1168"/>
                    </a:cubicBezTo>
                    <a:cubicBezTo>
                      <a:pt x="134" y="1202"/>
                      <a:pt x="134" y="1369"/>
                      <a:pt x="34" y="1469"/>
                    </a:cubicBezTo>
                    <a:cubicBezTo>
                      <a:pt x="34" y="1502"/>
                      <a:pt x="34" y="1535"/>
                      <a:pt x="100" y="1602"/>
                    </a:cubicBezTo>
                    <a:cubicBezTo>
                      <a:pt x="667" y="1369"/>
                      <a:pt x="1201" y="1102"/>
                      <a:pt x="1635" y="635"/>
                    </a:cubicBezTo>
                    <a:cubicBezTo>
                      <a:pt x="1635" y="401"/>
                      <a:pt x="1635" y="201"/>
                      <a:pt x="16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9" name="Google Shape;7679;p44"/>
              <p:cNvSpPr/>
              <p:nvPr/>
            </p:nvSpPr>
            <p:spPr>
              <a:xfrm rot="-9425991" flipH="1">
                <a:off x="5899091" y="1403422"/>
                <a:ext cx="4256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01" extrusionOk="0">
                    <a:moveTo>
                      <a:pt x="0" y="0"/>
                    </a:moveTo>
                    <a:cubicBezTo>
                      <a:pt x="0" y="134"/>
                      <a:pt x="34" y="201"/>
                      <a:pt x="34" y="301"/>
                    </a:cubicBezTo>
                    <a:cubicBezTo>
                      <a:pt x="134" y="201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0" name="Google Shape;7680;p44"/>
              <p:cNvSpPr/>
              <p:nvPr/>
            </p:nvSpPr>
            <p:spPr>
              <a:xfrm rot="-9425991" flipH="1">
                <a:off x="5926395" y="1332080"/>
                <a:ext cx="21218" cy="3179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01" extrusionOk="0">
                    <a:moveTo>
                      <a:pt x="434" y="0"/>
                    </a:moveTo>
                    <a:lnTo>
                      <a:pt x="167" y="134"/>
                    </a:lnTo>
                    <a:cubicBezTo>
                      <a:pt x="101" y="167"/>
                      <a:pt x="67" y="167"/>
                      <a:pt x="1" y="167"/>
                    </a:cubicBezTo>
                    <a:cubicBezTo>
                      <a:pt x="67" y="334"/>
                      <a:pt x="101" y="467"/>
                      <a:pt x="134" y="601"/>
                    </a:cubicBezTo>
                    <a:cubicBezTo>
                      <a:pt x="268" y="701"/>
                      <a:pt x="334" y="867"/>
                      <a:pt x="468" y="1001"/>
                    </a:cubicBezTo>
                    <a:cubicBezTo>
                      <a:pt x="468" y="967"/>
                      <a:pt x="501" y="967"/>
                      <a:pt x="568" y="934"/>
                    </a:cubicBezTo>
                    <a:cubicBezTo>
                      <a:pt x="601" y="867"/>
                      <a:pt x="634" y="867"/>
                      <a:pt x="668" y="867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1" name="Google Shape;7681;p44"/>
              <p:cNvSpPr/>
              <p:nvPr/>
            </p:nvSpPr>
            <p:spPr>
              <a:xfrm rot="-9425991" flipH="1">
                <a:off x="5960482" y="1246635"/>
                <a:ext cx="39228" cy="28619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901" extrusionOk="0">
                    <a:moveTo>
                      <a:pt x="1201" y="0"/>
                    </a:moveTo>
                    <a:cubicBezTo>
                      <a:pt x="835" y="34"/>
                      <a:pt x="434" y="34"/>
                      <a:pt x="101" y="67"/>
                    </a:cubicBezTo>
                    <a:cubicBezTo>
                      <a:pt x="101" y="367"/>
                      <a:pt x="67" y="667"/>
                      <a:pt x="1" y="901"/>
                    </a:cubicBezTo>
                    <a:cubicBezTo>
                      <a:pt x="267" y="734"/>
                      <a:pt x="568" y="567"/>
                      <a:pt x="835" y="401"/>
                    </a:cubicBezTo>
                    <a:cubicBezTo>
                      <a:pt x="968" y="267"/>
                      <a:pt x="1101" y="167"/>
                      <a:pt x="1235" y="34"/>
                    </a:cubicBezTo>
                    <a:cubicBezTo>
                      <a:pt x="1201" y="34"/>
                      <a:pt x="1201" y="34"/>
                      <a:pt x="1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2" name="Google Shape;7682;p44"/>
              <p:cNvSpPr/>
              <p:nvPr/>
            </p:nvSpPr>
            <p:spPr>
              <a:xfrm rot="-9425991" flipH="1">
                <a:off x="5797842" y="1552372"/>
                <a:ext cx="58318" cy="21831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6873" extrusionOk="0">
                    <a:moveTo>
                      <a:pt x="100" y="1"/>
                    </a:moveTo>
                    <a:cubicBezTo>
                      <a:pt x="136" y="10"/>
                      <a:pt x="163" y="19"/>
                      <a:pt x="181" y="29"/>
                    </a:cubicBezTo>
                    <a:lnTo>
                      <a:pt x="181" y="29"/>
                    </a:lnTo>
                    <a:cubicBezTo>
                      <a:pt x="177" y="20"/>
                      <a:pt x="172" y="10"/>
                      <a:pt x="167" y="1"/>
                    </a:cubicBezTo>
                    <a:close/>
                    <a:moveTo>
                      <a:pt x="181" y="29"/>
                    </a:moveTo>
                    <a:cubicBezTo>
                      <a:pt x="194" y="54"/>
                      <a:pt x="206" y="79"/>
                      <a:pt x="218" y="104"/>
                    </a:cubicBezTo>
                    <a:lnTo>
                      <a:pt x="218" y="104"/>
                    </a:lnTo>
                    <a:cubicBezTo>
                      <a:pt x="223" y="70"/>
                      <a:pt x="214" y="47"/>
                      <a:pt x="181" y="29"/>
                    </a:cubicBezTo>
                    <a:close/>
                    <a:moveTo>
                      <a:pt x="218" y="104"/>
                    </a:moveTo>
                    <a:lnTo>
                      <a:pt x="218" y="104"/>
                    </a:lnTo>
                    <a:cubicBezTo>
                      <a:pt x="215" y="122"/>
                      <a:pt x="209" y="142"/>
                      <a:pt x="201" y="168"/>
                    </a:cubicBezTo>
                    <a:cubicBezTo>
                      <a:pt x="167" y="234"/>
                      <a:pt x="67" y="334"/>
                      <a:pt x="0" y="468"/>
                    </a:cubicBezTo>
                    <a:cubicBezTo>
                      <a:pt x="234" y="1035"/>
                      <a:pt x="434" y="1635"/>
                      <a:pt x="601" y="2202"/>
                    </a:cubicBezTo>
                    <a:cubicBezTo>
                      <a:pt x="642" y="2170"/>
                      <a:pt x="691" y="2155"/>
                      <a:pt x="740" y="2155"/>
                    </a:cubicBezTo>
                    <a:cubicBezTo>
                      <a:pt x="889" y="2155"/>
                      <a:pt x="1035" y="2293"/>
                      <a:pt x="934" y="2469"/>
                    </a:cubicBezTo>
                    <a:cubicBezTo>
                      <a:pt x="901" y="2536"/>
                      <a:pt x="834" y="2636"/>
                      <a:pt x="768" y="2703"/>
                    </a:cubicBezTo>
                    <a:cubicBezTo>
                      <a:pt x="901" y="3203"/>
                      <a:pt x="1034" y="3704"/>
                      <a:pt x="1101" y="4237"/>
                    </a:cubicBezTo>
                    <a:cubicBezTo>
                      <a:pt x="1235" y="4304"/>
                      <a:pt x="1335" y="4404"/>
                      <a:pt x="1235" y="4537"/>
                    </a:cubicBezTo>
                    <a:cubicBezTo>
                      <a:pt x="1235" y="4571"/>
                      <a:pt x="1201" y="4638"/>
                      <a:pt x="1168" y="4638"/>
                    </a:cubicBezTo>
                    <a:lnTo>
                      <a:pt x="1168" y="4671"/>
                    </a:lnTo>
                    <a:cubicBezTo>
                      <a:pt x="1268" y="5371"/>
                      <a:pt x="1368" y="6039"/>
                      <a:pt x="1401" y="6739"/>
                    </a:cubicBezTo>
                    <a:lnTo>
                      <a:pt x="1435" y="6706"/>
                    </a:lnTo>
                    <a:cubicBezTo>
                      <a:pt x="1473" y="6668"/>
                      <a:pt x="1516" y="6651"/>
                      <a:pt x="1559" y="6651"/>
                    </a:cubicBezTo>
                    <a:cubicBezTo>
                      <a:pt x="1666" y="6651"/>
                      <a:pt x="1768" y="6753"/>
                      <a:pt x="1768" y="6872"/>
                    </a:cubicBezTo>
                    <a:lnTo>
                      <a:pt x="1835" y="6872"/>
                    </a:lnTo>
                    <a:cubicBezTo>
                      <a:pt x="1735" y="5638"/>
                      <a:pt x="1535" y="4404"/>
                      <a:pt x="1235" y="3203"/>
                    </a:cubicBezTo>
                    <a:cubicBezTo>
                      <a:pt x="1009" y="2172"/>
                      <a:pt x="690" y="1079"/>
                      <a:pt x="218" y="10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3" name="Google Shape;7683;p44"/>
              <p:cNvSpPr/>
              <p:nvPr/>
            </p:nvSpPr>
            <p:spPr>
              <a:xfrm rot="-9425991" flipH="1">
                <a:off x="5934064" y="1328958"/>
                <a:ext cx="10641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501" extrusionOk="0">
                    <a:moveTo>
                      <a:pt x="1" y="1"/>
                    </a:moveTo>
                    <a:cubicBezTo>
                      <a:pt x="1" y="34"/>
                      <a:pt x="1" y="67"/>
                      <a:pt x="34" y="101"/>
                    </a:cubicBezTo>
                    <a:lnTo>
                      <a:pt x="301" y="501"/>
                    </a:lnTo>
                    <a:cubicBezTo>
                      <a:pt x="301" y="434"/>
                      <a:pt x="334" y="401"/>
                      <a:pt x="334" y="401"/>
                    </a:cubicBezTo>
                    <a:cubicBezTo>
                      <a:pt x="234" y="234"/>
                      <a:pt x="134" y="10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4" name="Google Shape;7684;p44"/>
              <p:cNvSpPr/>
              <p:nvPr/>
            </p:nvSpPr>
            <p:spPr>
              <a:xfrm rot="-9425991" flipH="1">
                <a:off x="5926668" y="1300745"/>
                <a:ext cx="28619" cy="40308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26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4" y="401"/>
                      <a:pt x="467" y="768"/>
                      <a:pt x="734" y="1135"/>
                    </a:cubicBezTo>
                    <a:cubicBezTo>
                      <a:pt x="767" y="1168"/>
                      <a:pt x="834" y="1201"/>
                      <a:pt x="901" y="1268"/>
                    </a:cubicBezTo>
                    <a:cubicBezTo>
                      <a:pt x="834" y="1168"/>
                      <a:pt x="834" y="1101"/>
                      <a:pt x="801" y="1068"/>
                    </a:cubicBezTo>
                    <a:cubicBezTo>
                      <a:pt x="567" y="668"/>
                      <a:pt x="267" y="3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5" name="Google Shape;7685;p44"/>
              <p:cNvSpPr/>
              <p:nvPr/>
            </p:nvSpPr>
            <p:spPr>
              <a:xfrm rot="-9425991" flipH="1">
                <a:off x="5903401" y="1379816"/>
                <a:ext cx="47709" cy="61494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936" extrusionOk="0">
                    <a:moveTo>
                      <a:pt x="1501" y="0"/>
                    </a:moveTo>
                    <a:cubicBezTo>
                      <a:pt x="1101" y="501"/>
                      <a:pt x="567" y="768"/>
                      <a:pt x="0" y="1001"/>
                    </a:cubicBezTo>
                    <a:cubicBezTo>
                      <a:pt x="34" y="1335"/>
                      <a:pt x="100" y="1668"/>
                      <a:pt x="201" y="1935"/>
                    </a:cubicBezTo>
                    <a:cubicBezTo>
                      <a:pt x="601" y="1668"/>
                      <a:pt x="1034" y="1335"/>
                      <a:pt x="1401" y="1001"/>
                    </a:cubicBezTo>
                    <a:lnTo>
                      <a:pt x="1435" y="934"/>
                    </a:lnTo>
                    <a:cubicBezTo>
                      <a:pt x="1501" y="601"/>
                      <a:pt x="1501" y="334"/>
                      <a:pt x="1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6" name="Google Shape;7686;p44"/>
              <p:cNvSpPr/>
              <p:nvPr/>
            </p:nvSpPr>
            <p:spPr>
              <a:xfrm rot="-9425991" flipH="1">
                <a:off x="5956599" y="1293691"/>
                <a:ext cx="18042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68" extrusionOk="0">
                    <a:moveTo>
                      <a:pt x="468" y="0"/>
                    </a:moveTo>
                    <a:cubicBezTo>
                      <a:pt x="234" y="34"/>
                      <a:pt x="134" y="34"/>
                      <a:pt x="1" y="100"/>
                    </a:cubicBezTo>
                    <a:cubicBezTo>
                      <a:pt x="67" y="134"/>
                      <a:pt x="134" y="167"/>
                      <a:pt x="201" y="200"/>
                    </a:cubicBezTo>
                    <a:cubicBezTo>
                      <a:pt x="334" y="267"/>
                      <a:pt x="468" y="267"/>
                      <a:pt x="568" y="267"/>
                    </a:cubicBezTo>
                    <a:cubicBezTo>
                      <a:pt x="534" y="200"/>
                      <a:pt x="534" y="200"/>
                      <a:pt x="534" y="167"/>
                    </a:cubicBezTo>
                    <a:cubicBezTo>
                      <a:pt x="501" y="134"/>
                      <a:pt x="468" y="134"/>
                      <a:pt x="468" y="34"/>
                    </a:cubicBezTo>
                    <a:lnTo>
                      <a:pt x="468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7" name="Google Shape;7687;p44"/>
              <p:cNvSpPr/>
              <p:nvPr/>
            </p:nvSpPr>
            <p:spPr>
              <a:xfrm rot="-9425991" flipH="1">
                <a:off x="5941688" y="1299822"/>
                <a:ext cx="30747" cy="47709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50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00" y="334"/>
                      <a:pt x="200" y="668"/>
                      <a:pt x="334" y="1001"/>
                    </a:cubicBezTo>
                    <a:cubicBezTo>
                      <a:pt x="434" y="1135"/>
                      <a:pt x="534" y="1268"/>
                      <a:pt x="634" y="1402"/>
                    </a:cubicBezTo>
                    <a:cubicBezTo>
                      <a:pt x="667" y="1435"/>
                      <a:pt x="767" y="1468"/>
                      <a:pt x="801" y="1502"/>
                    </a:cubicBezTo>
                    <a:lnTo>
                      <a:pt x="967" y="1502"/>
                    </a:lnTo>
                    <a:lnTo>
                      <a:pt x="967" y="1468"/>
                    </a:lnTo>
                    <a:cubicBezTo>
                      <a:pt x="967" y="1435"/>
                      <a:pt x="901" y="1402"/>
                      <a:pt x="901" y="1335"/>
                    </a:cubicBezTo>
                    <a:cubicBezTo>
                      <a:pt x="734" y="1135"/>
                      <a:pt x="634" y="901"/>
                      <a:pt x="467" y="668"/>
                    </a:cubicBezTo>
                    <a:cubicBezTo>
                      <a:pt x="300" y="634"/>
                      <a:pt x="200" y="501"/>
                      <a:pt x="267" y="4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8" name="Google Shape;7688;p44"/>
              <p:cNvSpPr/>
              <p:nvPr/>
            </p:nvSpPr>
            <p:spPr>
              <a:xfrm rot="-9425991" flipH="1">
                <a:off x="5918035" y="1368596"/>
                <a:ext cx="39228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435" extrusionOk="0">
                    <a:moveTo>
                      <a:pt x="1235" y="0"/>
                    </a:moveTo>
                    <a:cubicBezTo>
                      <a:pt x="1201" y="0"/>
                      <a:pt x="1201" y="0"/>
                      <a:pt x="1201" y="67"/>
                    </a:cubicBezTo>
                    <a:cubicBezTo>
                      <a:pt x="834" y="434"/>
                      <a:pt x="468" y="768"/>
                      <a:pt x="1" y="1001"/>
                    </a:cubicBezTo>
                    <a:cubicBezTo>
                      <a:pt x="34" y="1135"/>
                      <a:pt x="67" y="1301"/>
                      <a:pt x="134" y="1435"/>
                    </a:cubicBezTo>
                    <a:cubicBezTo>
                      <a:pt x="534" y="1168"/>
                      <a:pt x="868" y="901"/>
                      <a:pt x="1201" y="601"/>
                    </a:cubicBezTo>
                    <a:cubicBezTo>
                      <a:pt x="1235" y="401"/>
                      <a:pt x="1235" y="234"/>
                      <a:pt x="123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9" name="Google Shape;7689;p44"/>
              <p:cNvSpPr/>
              <p:nvPr/>
            </p:nvSpPr>
            <p:spPr>
              <a:xfrm rot="-9425991" flipH="1">
                <a:off x="5945573" y="1324712"/>
                <a:ext cx="7433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67" y="1"/>
                    </a:moveTo>
                    <a:cubicBezTo>
                      <a:pt x="0" y="101"/>
                      <a:pt x="100" y="234"/>
                      <a:pt x="234" y="234"/>
                    </a:cubicBezTo>
                    <a:cubicBezTo>
                      <a:pt x="167" y="168"/>
                      <a:pt x="100" y="68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0" name="Google Shape;7690;p44"/>
              <p:cNvSpPr/>
              <p:nvPr/>
            </p:nvSpPr>
            <p:spPr>
              <a:xfrm rot="-9425991" flipH="1">
                <a:off x="5946640" y="1325571"/>
                <a:ext cx="8513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68" extrusionOk="0">
                    <a:moveTo>
                      <a:pt x="34" y="0"/>
                    </a:moveTo>
                    <a:cubicBezTo>
                      <a:pt x="34" y="34"/>
                      <a:pt x="1" y="67"/>
                      <a:pt x="1" y="134"/>
                    </a:cubicBezTo>
                    <a:cubicBezTo>
                      <a:pt x="34" y="201"/>
                      <a:pt x="101" y="301"/>
                      <a:pt x="168" y="367"/>
                    </a:cubicBezTo>
                    <a:lnTo>
                      <a:pt x="234" y="367"/>
                    </a:lnTo>
                    <a:cubicBezTo>
                      <a:pt x="234" y="367"/>
                      <a:pt x="268" y="367"/>
                      <a:pt x="268" y="334"/>
                    </a:cubicBezTo>
                    <a:cubicBezTo>
                      <a:pt x="201" y="201"/>
                      <a:pt x="101" y="134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1" name="Google Shape;7691;p44"/>
              <p:cNvSpPr/>
              <p:nvPr/>
            </p:nvSpPr>
            <p:spPr>
              <a:xfrm rot="-9425991" flipH="1">
                <a:off x="5956989" y="1300965"/>
                <a:ext cx="7464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1" y="0"/>
                    </a:moveTo>
                    <a:lnTo>
                      <a:pt x="234" y="367"/>
                    </a:lnTo>
                    <a:cubicBezTo>
                      <a:pt x="201" y="301"/>
                      <a:pt x="168" y="201"/>
                      <a:pt x="168" y="134"/>
                    </a:cubicBezTo>
                    <a:cubicBezTo>
                      <a:pt x="101" y="67"/>
                      <a:pt x="34" y="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2" name="Google Shape;7692;p44"/>
              <p:cNvSpPr/>
              <p:nvPr/>
            </p:nvSpPr>
            <p:spPr>
              <a:xfrm rot="-9425991" flipH="1">
                <a:off x="5964041" y="1289490"/>
                <a:ext cx="15913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501" h="268" extrusionOk="0">
                    <a:moveTo>
                      <a:pt x="0" y="0"/>
                    </a:moveTo>
                    <a:cubicBezTo>
                      <a:pt x="134" y="101"/>
                      <a:pt x="234" y="167"/>
                      <a:pt x="334" y="267"/>
                    </a:cubicBezTo>
                    <a:lnTo>
                      <a:pt x="501" y="267"/>
                    </a:lnTo>
                    <a:cubicBezTo>
                      <a:pt x="434" y="234"/>
                      <a:pt x="401" y="134"/>
                      <a:pt x="367" y="101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3" name="Google Shape;7693;p44"/>
              <p:cNvSpPr/>
              <p:nvPr/>
            </p:nvSpPr>
            <p:spPr>
              <a:xfrm rot="-9425991" flipH="1">
                <a:off x="5946934" y="1326274"/>
                <a:ext cx="10609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68" extrusionOk="0">
                    <a:moveTo>
                      <a:pt x="200" y="0"/>
                    </a:moveTo>
                    <a:cubicBezTo>
                      <a:pt x="167" y="67"/>
                      <a:pt x="134" y="67"/>
                      <a:pt x="67" y="67"/>
                    </a:cubicBezTo>
                    <a:cubicBezTo>
                      <a:pt x="34" y="67"/>
                      <a:pt x="0" y="100"/>
                      <a:pt x="0" y="134"/>
                    </a:cubicBezTo>
                    <a:cubicBezTo>
                      <a:pt x="67" y="267"/>
                      <a:pt x="167" y="334"/>
                      <a:pt x="234" y="467"/>
                    </a:cubicBezTo>
                    <a:cubicBezTo>
                      <a:pt x="301" y="467"/>
                      <a:pt x="301" y="467"/>
                      <a:pt x="334" y="434"/>
                    </a:cubicBezTo>
                    <a:cubicBezTo>
                      <a:pt x="301" y="301"/>
                      <a:pt x="234" y="167"/>
                      <a:pt x="20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4" name="Google Shape;7694;p44"/>
              <p:cNvSpPr/>
              <p:nvPr/>
            </p:nvSpPr>
            <p:spPr>
              <a:xfrm rot="-9425991" flipH="1">
                <a:off x="5957421" y="1306164"/>
                <a:ext cx="9561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100"/>
                      <a:pt x="34" y="167"/>
                      <a:pt x="101" y="234"/>
                    </a:cubicBezTo>
                    <a:cubicBezTo>
                      <a:pt x="167" y="267"/>
                      <a:pt x="201" y="301"/>
                      <a:pt x="301" y="334"/>
                    </a:cubicBezTo>
                    <a:cubicBezTo>
                      <a:pt x="201" y="267"/>
                      <a:pt x="101" y="1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5" name="Google Shape;7695;p44"/>
              <p:cNvSpPr/>
              <p:nvPr/>
            </p:nvSpPr>
            <p:spPr>
              <a:xfrm rot="-9425991" flipH="1">
                <a:off x="5931411" y="1342474"/>
                <a:ext cx="33955" cy="55141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736" extrusionOk="0">
                    <a:moveTo>
                      <a:pt x="1068" y="1"/>
                    </a:moveTo>
                    <a:lnTo>
                      <a:pt x="1068" y="1"/>
                    </a:lnTo>
                    <a:cubicBezTo>
                      <a:pt x="735" y="334"/>
                      <a:pt x="368" y="635"/>
                      <a:pt x="1" y="868"/>
                    </a:cubicBezTo>
                    <a:lnTo>
                      <a:pt x="234" y="1735"/>
                    </a:lnTo>
                    <a:cubicBezTo>
                      <a:pt x="435" y="1669"/>
                      <a:pt x="668" y="1502"/>
                      <a:pt x="768" y="1302"/>
                    </a:cubicBezTo>
                    <a:cubicBezTo>
                      <a:pt x="835" y="1235"/>
                      <a:pt x="902" y="1202"/>
                      <a:pt x="935" y="1202"/>
                    </a:cubicBezTo>
                    <a:cubicBezTo>
                      <a:pt x="1002" y="835"/>
                      <a:pt x="1035" y="401"/>
                      <a:pt x="10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6" name="Google Shape;7696;p44"/>
              <p:cNvSpPr/>
              <p:nvPr/>
            </p:nvSpPr>
            <p:spPr>
              <a:xfrm rot="-9425991" flipH="1">
                <a:off x="5962901" y="1302188"/>
                <a:ext cx="7464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" y="1"/>
                    </a:moveTo>
                    <a:cubicBezTo>
                      <a:pt x="34" y="68"/>
                      <a:pt x="34" y="168"/>
                      <a:pt x="67" y="234"/>
                    </a:cubicBezTo>
                    <a:lnTo>
                      <a:pt x="67" y="268"/>
                    </a:lnTo>
                    <a:cubicBezTo>
                      <a:pt x="101" y="268"/>
                      <a:pt x="201" y="268"/>
                      <a:pt x="234" y="234"/>
                    </a:cubicBezTo>
                    <a:cubicBezTo>
                      <a:pt x="201" y="201"/>
                      <a:pt x="201" y="168"/>
                      <a:pt x="168" y="101"/>
                    </a:cubicBezTo>
                    <a:cubicBezTo>
                      <a:pt x="101" y="101"/>
                      <a:pt x="67" y="34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7" name="Google Shape;7697;p44"/>
              <p:cNvSpPr/>
              <p:nvPr/>
            </p:nvSpPr>
            <p:spPr>
              <a:xfrm rot="-9425991" flipH="1">
                <a:off x="5957503" y="1308734"/>
                <a:ext cx="13817" cy="2226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701" extrusionOk="0">
                    <a:moveTo>
                      <a:pt x="168" y="0"/>
                    </a:moveTo>
                    <a:cubicBezTo>
                      <a:pt x="101" y="33"/>
                      <a:pt x="67" y="33"/>
                      <a:pt x="67" y="33"/>
                    </a:cubicBezTo>
                    <a:lnTo>
                      <a:pt x="1" y="33"/>
                    </a:lnTo>
                    <a:cubicBezTo>
                      <a:pt x="101" y="234"/>
                      <a:pt x="268" y="500"/>
                      <a:pt x="434" y="701"/>
                    </a:cubicBezTo>
                    <a:cubicBezTo>
                      <a:pt x="368" y="534"/>
                      <a:pt x="334" y="367"/>
                      <a:pt x="268" y="200"/>
                    </a:cubicBezTo>
                    <a:cubicBezTo>
                      <a:pt x="234" y="133"/>
                      <a:pt x="201" y="67"/>
                      <a:pt x="1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8" name="Google Shape;7698;p44"/>
              <p:cNvSpPr/>
              <p:nvPr/>
            </p:nvSpPr>
            <p:spPr>
              <a:xfrm rot="-9425991" flipH="1">
                <a:off x="5962282" y="1282594"/>
                <a:ext cx="25474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802" h="167" extrusionOk="0">
                    <a:moveTo>
                      <a:pt x="668" y="0"/>
                    </a:moveTo>
                    <a:cubicBezTo>
                      <a:pt x="401" y="0"/>
                      <a:pt x="201" y="0"/>
                      <a:pt x="1" y="67"/>
                    </a:cubicBezTo>
                    <a:lnTo>
                      <a:pt x="734" y="167"/>
                    </a:lnTo>
                    <a:cubicBezTo>
                      <a:pt x="734" y="167"/>
                      <a:pt x="734" y="133"/>
                      <a:pt x="801" y="133"/>
                    </a:cubicBezTo>
                    <a:cubicBezTo>
                      <a:pt x="801" y="100"/>
                      <a:pt x="801" y="100"/>
                      <a:pt x="734" y="67"/>
                    </a:cubicBezTo>
                    <a:cubicBezTo>
                      <a:pt x="701" y="0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9" name="Google Shape;7699;p44"/>
              <p:cNvSpPr/>
              <p:nvPr/>
            </p:nvSpPr>
            <p:spPr>
              <a:xfrm rot="-9425991" flipH="1">
                <a:off x="5966601" y="1301863"/>
                <a:ext cx="32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0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0" name="Google Shape;7700;p44"/>
              <p:cNvSpPr/>
              <p:nvPr/>
            </p:nvSpPr>
            <p:spPr>
              <a:xfrm rot="-9425991" flipH="1">
                <a:off x="5967467" y="1298638"/>
                <a:ext cx="4256" cy="428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0" y="1"/>
                    </a:moveTo>
                    <a:cubicBezTo>
                      <a:pt x="34" y="101"/>
                      <a:pt x="101" y="134"/>
                      <a:pt x="134" y="1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1" name="Google Shape;7701;p44"/>
              <p:cNvSpPr/>
              <p:nvPr/>
            </p:nvSpPr>
            <p:spPr>
              <a:xfrm rot="-9425991" flipH="1">
                <a:off x="5967208" y="1298866"/>
                <a:ext cx="9561" cy="613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93" extrusionOk="0">
                    <a:moveTo>
                      <a:pt x="167" y="0"/>
                    </a:moveTo>
                    <a:cubicBezTo>
                      <a:pt x="134" y="34"/>
                      <a:pt x="101" y="34"/>
                      <a:pt x="0" y="34"/>
                    </a:cubicBezTo>
                    <a:cubicBezTo>
                      <a:pt x="34" y="67"/>
                      <a:pt x="34" y="134"/>
                      <a:pt x="101" y="167"/>
                    </a:cubicBezTo>
                    <a:cubicBezTo>
                      <a:pt x="134" y="184"/>
                      <a:pt x="167" y="192"/>
                      <a:pt x="201" y="192"/>
                    </a:cubicBezTo>
                    <a:cubicBezTo>
                      <a:pt x="234" y="192"/>
                      <a:pt x="267" y="184"/>
                      <a:pt x="301" y="167"/>
                    </a:cubicBezTo>
                    <a:cubicBezTo>
                      <a:pt x="234" y="134"/>
                      <a:pt x="201" y="34"/>
                      <a:pt x="1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2" name="Google Shape;7702;p44"/>
              <p:cNvSpPr/>
              <p:nvPr/>
            </p:nvSpPr>
            <p:spPr>
              <a:xfrm rot="-9425991" flipH="1">
                <a:off x="5948949" y="1331810"/>
                <a:ext cx="24394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35" extrusionOk="0">
                    <a:moveTo>
                      <a:pt x="768" y="0"/>
                    </a:moveTo>
                    <a:cubicBezTo>
                      <a:pt x="701" y="0"/>
                      <a:pt x="634" y="0"/>
                      <a:pt x="601" y="100"/>
                    </a:cubicBezTo>
                    <a:cubicBezTo>
                      <a:pt x="434" y="267"/>
                      <a:pt x="201" y="434"/>
                      <a:pt x="0" y="500"/>
                    </a:cubicBezTo>
                    <a:cubicBezTo>
                      <a:pt x="34" y="634"/>
                      <a:pt x="101" y="767"/>
                      <a:pt x="134" y="934"/>
                    </a:cubicBezTo>
                    <a:cubicBezTo>
                      <a:pt x="334" y="834"/>
                      <a:pt x="501" y="734"/>
                      <a:pt x="668" y="600"/>
                    </a:cubicBezTo>
                    <a:cubicBezTo>
                      <a:pt x="701" y="367"/>
                      <a:pt x="701" y="200"/>
                      <a:pt x="7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3" name="Google Shape;7703;p44"/>
              <p:cNvSpPr/>
              <p:nvPr/>
            </p:nvSpPr>
            <p:spPr>
              <a:xfrm rot="-9425991" flipH="1">
                <a:off x="5957715" y="1323372"/>
                <a:ext cx="4288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01" extrusionOk="0">
                    <a:moveTo>
                      <a:pt x="1" y="0"/>
                    </a:moveTo>
                    <a:cubicBezTo>
                      <a:pt x="68" y="67"/>
                      <a:pt x="101" y="133"/>
                      <a:pt x="134" y="200"/>
                    </a:cubicBezTo>
                    <a:cubicBezTo>
                      <a:pt x="101" y="133"/>
                      <a:pt x="101" y="33"/>
                      <a:pt x="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4" name="Google Shape;7704;p44"/>
              <p:cNvSpPr/>
              <p:nvPr/>
            </p:nvSpPr>
            <p:spPr>
              <a:xfrm rot="-9425991" flipH="1">
                <a:off x="5806621" y="1681605"/>
                <a:ext cx="12451" cy="1788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563" extrusionOk="0">
                    <a:moveTo>
                      <a:pt x="140" y="1"/>
                    </a:moveTo>
                    <a:cubicBezTo>
                      <a:pt x="93" y="1"/>
                      <a:pt x="43" y="20"/>
                      <a:pt x="1" y="62"/>
                    </a:cubicBezTo>
                    <a:lnTo>
                      <a:pt x="101" y="563"/>
                    </a:lnTo>
                    <a:cubicBezTo>
                      <a:pt x="167" y="496"/>
                      <a:pt x="234" y="396"/>
                      <a:pt x="267" y="329"/>
                    </a:cubicBezTo>
                    <a:cubicBezTo>
                      <a:pt x="391" y="156"/>
                      <a:pt x="276" y="1"/>
                      <a:pt x="14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5" name="Google Shape;7705;p44"/>
              <p:cNvSpPr/>
              <p:nvPr/>
            </p:nvSpPr>
            <p:spPr>
              <a:xfrm rot="-9425991" flipH="1">
                <a:off x="5972882" y="1297016"/>
                <a:ext cx="7464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34" extrusionOk="0">
                    <a:moveTo>
                      <a:pt x="1" y="0"/>
                    </a:moveTo>
                    <a:cubicBezTo>
                      <a:pt x="1" y="33"/>
                      <a:pt x="34" y="33"/>
                      <a:pt x="34" y="67"/>
                    </a:cubicBezTo>
                    <a:cubicBezTo>
                      <a:pt x="134" y="67"/>
                      <a:pt x="201" y="134"/>
                      <a:pt x="234" y="134"/>
                    </a:cubicBezTo>
                    <a:lnTo>
                      <a:pt x="168" y="33"/>
                    </a:lnTo>
                    <a:cubicBezTo>
                      <a:pt x="134" y="33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6" name="Google Shape;7706;p44"/>
              <p:cNvSpPr/>
              <p:nvPr/>
            </p:nvSpPr>
            <p:spPr>
              <a:xfrm rot="-9425991" flipH="1">
                <a:off x="5969869" y="1304455"/>
                <a:ext cx="5336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" y="1"/>
                    </a:moveTo>
                    <a:cubicBezTo>
                      <a:pt x="34" y="34"/>
                      <a:pt x="68" y="67"/>
                      <a:pt x="68" y="101"/>
                    </a:cubicBezTo>
                    <a:lnTo>
                      <a:pt x="168" y="101"/>
                    </a:lnTo>
                    <a:cubicBezTo>
                      <a:pt x="68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7" name="Google Shape;7707;p44"/>
              <p:cNvSpPr/>
              <p:nvPr/>
            </p:nvSpPr>
            <p:spPr>
              <a:xfrm rot="-9425991" flipH="1">
                <a:off x="5960181" y="1315219"/>
                <a:ext cx="15945" cy="29699"/>
              </a:xfrm>
              <a:custGeom>
                <a:avLst/>
                <a:gdLst/>
                <a:ahLst/>
                <a:cxnLst/>
                <a:rect l="l" t="t" r="r" b="b"/>
                <a:pathLst>
                  <a:path w="502" h="935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368" y="167"/>
                      <a:pt x="201" y="267"/>
                      <a:pt x="1" y="367"/>
                    </a:cubicBezTo>
                    <a:cubicBezTo>
                      <a:pt x="1" y="434"/>
                      <a:pt x="34" y="534"/>
                      <a:pt x="68" y="567"/>
                    </a:cubicBezTo>
                    <a:cubicBezTo>
                      <a:pt x="201" y="701"/>
                      <a:pt x="301" y="834"/>
                      <a:pt x="368" y="934"/>
                    </a:cubicBezTo>
                    <a:cubicBezTo>
                      <a:pt x="401" y="601"/>
                      <a:pt x="435" y="334"/>
                      <a:pt x="501" y="0"/>
                    </a:cubicBezTo>
                    <a:close/>
                  </a:path>
                </a:pathLst>
              </a:custGeom>
              <a:solidFill>
                <a:srgbClr val="4F8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8" name="Google Shape;7708;p44"/>
              <p:cNvSpPr/>
              <p:nvPr/>
            </p:nvSpPr>
            <p:spPr>
              <a:xfrm rot="-9425991" flipH="1">
                <a:off x="5975803" y="1291042"/>
                <a:ext cx="6416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68" extrusionOk="0">
                    <a:moveTo>
                      <a:pt x="1" y="1"/>
                    </a:moveTo>
                    <a:cubicBezTo>
                      <a:pt x="34" y="34"/>
                      <a:pt x="68" y="34"/>
                      <a:pt x="134" y="68"/>
                    </a:cubicBezTo>
                    <a:lnTo>
                      <a:pt x="201" y="68"/>
                    </a:lnTo>
                    <a:cubicBezTo>
                      <a:pt x="168" y="34"/>
                      <a:pt x="168" y="1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9" name="Google Shape;7709;p44"/>
              <p:cNvSpPr/>
              <p:nvPr/>
            </p:nvSpPr>
            <p:spPr>
              <a:xfrm rot="-9425991" flipH="1">
                <a:off x="5975149" y="1293250"/>
                <a:ext cx="6384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0" y="1"/>
                    </a:moveTo>
                    <a:cubicBezTo>
                      <a:pt x="34" y="68"/>
                      <a:pt x="100" y="134"/>
                      <a:pt x="134" y="201"/>
                    </a:cubicBezTo>
                    <a:lnTo>
                      <a:pt x="200" y="201"/>
                    </a:lnTo>
                    <a:lnTo>
                      <a:pt x="200" y="68"/>
                    </a:lnTo>
                    <a:cubicBezTo>
                      <a:pt x="167" y="68"/>
                      <a:pt x="100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0" name="Google Shape;7710;p44"/>
              <p:cNvSpPr/>
              <p:nvPr/>
            </p:nvSpPr>
            <p:spPr>
              <a:xfrm rot="-9425991" flipH="1">
                <a:off x="5967133" y="1309412"/>
                <a:ext cx="9561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68" extrusionOk="0">
                    <a:moveTo>
                      <a:pt x="1" y="0"/>
                    </a:moveTo>
                    <a:cubicBezTo>
                      <a:pt x="67" y="167"/>
                      <a:pt x="134" y="334"/>
                      <a:pt x="167" y="501"/>
                    </a:cubicBezTo>
                    <a:cubicBezTo>
                      <a:pt x="234" y="534"/>
                      <a:pt x="234" y="567"/>
                      <a:pt x="267" y="567"/>
                    </a:cubicBezTo>
                    <a:cubicBezTo>
                      <a:pt x="267" y="567"/>
                      <a:pt x="267" y="534"/>
                      <a:pt x="301" y="534"/>
                    </a:cubicBezTo>
                    <a:lnTo>
                      <a:pt x="301" y="367"/>
                    </a:lnTo>
                    <a:cubicBezTo>
                      <a:pt x="234" y="267"/>
                      <a:pt x="101" y="134"/>
                      <a:pt x="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1" name="Google Shape;7711;p44"/>
              <p:cNvSpPr/>
              <p:nvPr/>
            </p:nvSpPr>
            <p:spPr>
              <a:xfrm rot="-9425991" flipH="1">
                <a:off x="5972988" y="1301693"/>
                <a:ext cx="7464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68" extrusionOk="0">
                    <a:moveTo>
                      <a:pt x="1" y="0"/>
                    </a:moveTo>
                    <a:cubicBezTo>
                      <a:pt x="67" y="34"/>
                      <a:pt x="101" y="134"/>
                      <a:pt x="134" y="167"/>
                    </a:cubicBezTo>
                    <a:cubicBezTo>
                      <a:pt x="167" y="167"/>
                      <a:pt x="167" y="134"/>
                      <a:pt x="234" y="100"/>
                    </a:cubicBezTo>
                    <a:cubicBezTo>
                      <a:pt x="167" y="34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2" name="Google Shape;7712;p44"/>
              <p:cNvSpPr/>
              <p:nvPr/>
            </p:nvSpPr>
            <p:spPr>
              <a:xfrm rot="-9425991" flipH="1">
                <a:off x="5975170" y="1305523"/>
                <a:ext cx="5336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2" extrusionOk="0">
                    <a:moveTo>
                      <a:pt x="167" y="1"/>
                    </a:moveTo>
                    <a:cubicBezTo>
                      <a:pt x="67" y="34"/>
                      <a:pt x="34" y="34"/>
                      <a:pt x="1" y="34"/>
                    </a:cubicBezTo>
                    <a:cubicBezTo>
                      <a:pt x="34" y="68"/>
                      <a:pt x="67" y="101"/>
                      <a:pt x="134" y="101"/>
                    </a:cubicBezTo>
                    <a:cubicBezTo>
                      <a:pt x="134" y="68"/>
                      <a:pt x="134" y="68"/>
                      <a:pt x="167" y="34"/>
                    </a:cubicBez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3" name="Google Shape;7713;p44"/>
              <p:cNvSpPr/>
              <p:nvPr/>
            </p:nvSpPr>
            <p:spPr>
              <a:xfrm rot="-9425991" flipH="1">
                <a:off x="5981889" y="1289311"/>
                <a:ext cx="2160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67" y="1"/>
                    </a:moveTo>
                    <a:cubicBezTo>
                      <a:pt x="34" y="34"/>
                      <a:pt x="1" y="34"/>
                      <a:pt x="1" y="34"/>
                    </a:cubicBezTo>
                    <a:cubicBezTo>
                      <a:pt x="34" y="34"/>
                      <a:pt x="34" y="101"/>
                      <a:pt x="67" y="101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4" name="Google Shape;7714;p44"/>
              <p:cNvSpPr/>
              <p:nvPr/>
            </p:nvSpPr>
            <p:spPr>
              <a:xfrm rot="-9425991" flipH="1">
                <a:off x="5980857" y="1292278"/>
                <a:ext cx="216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68" h="68" extrusionOk="0">
                    <a:moveTo>
                      <a:pt x="1" y="1"/>
                    </a:moveTo>
                    <a:cubicBezTo>
                      <a:pt x="34" y="34"/>
                      <a:pt x="34" y="68"/>
                      <a:pt x="67" y="68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5" name="Google Shape;7715;p44"/>
              <p:cNvSpPr/>
              <p:nvPr/>
            </p:nvSpPr>
            <p:spPr>
              <a:xfrm rot="-9425991" flipH="1">
                <a:off x="5977857" y="1300795"/>
                <a:ext cx="4256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67" extrusionOk="0">
                    <a:moveTo>
                      <a:pt x="133" y="0"/>
                    </a:moveTo>
                    <a:cubicBezTo>
                      <a:pt x="33" y="67"/>
                      <a:pt x="33" y="100"/>
                      <a:pt x="0" y="100"/>
                    </a:cubicBezTo>
                    <a:lnTo>
                      <a:pt x="100" y="167"/>
                    </a:lnTo>
                    <a:cubicBezTo>
                      <a:pt x="100" y="133"/>
                      <a:pt x="100" y="100"/>
                      <a:pt x="13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6" name="Google Shape;7716;p44"/>
              <p:cNvSpPr/>
              <p:nvPr/>
            </p:nvSpPr>
            <p:spPr>
              <a:xfrm rot="-9425991" flipH="1">
                <a:off x="5983808" y="1290343"/>
                <a:ext cx="3208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0" y="101"/>
                    </a:lnTo>
                    <a:cubicBezTo>
                      <a:pt x="67" y="101"/>
                      <a:pt x="0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7" name="Google Shape;7717;p44"/>
              <p:cNvSpPr/>
              <p:nvPr/>
            </p:nvSpPr>
            <p:spPr>
              <a:xfrm rot="-9425991" flipH="1">
                <a:off x="5985892" y="1281231"/>
                <a:ext cx="9561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35" extrusionOk="0">
                    <a:moveTo>
                      <a:pt x="33" y="1"/>
                    </a:moveTo>
                    <a:lnTo>
                      <a:pt x="33" y="1"/>
                    </a:lnTo>
                    <a:cubicBezTo>
                      <a:pt x="0" y="101"/>
                      <a:pt x="33" y="168"/>
                      <a:pt x="133" y="234"/>
                    </a:cubicBezTo>
                    <a:lnTo>
                      <a:pt x="267" y="234"/>
                    </a:lnTo>
                    <a:lnTo>
                      <a:pt x="300" y="168"/>
                    </a:lnTo>
                    <a:lnTo>
                      <a:pt x="300" y="101"/>
                    </a:lnTo>
                    <a:cubicBezTo>
                      <a:pt x="267" y="101"/>
                      <a:pt x="200" y="68"/>
                      <a:pt x="167" y="68"/>
                    </a:cubicBezTo>
                    <a:cubicBezTo>
                      <a:pt x="100" y="1"/>
                      <a:pt x="33" y="1"/>
                      <a:pt x="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8" name="Google Shape;7718;p44"/>
              <p:cNvSpPr/>
              <p:nvPr/>
            </p:nvSpPr>
            <p:spPr>
              <a:xfrm rot="-9425991" flipH="1">
                <a:off x="5985458" y="1287501"/>
                <a:ext cx="3208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4" extrusionOk="0">
                    <a:moveTo>
                      <a:pt x="67" y="0"/>
                    </a:moveTo>
                    <a:cubicBezTo>
                      <a:pt x="0" y="0"/>
                      <a:pt x="0" y="0"/>
                      <a:pt x="0" y="34"/>
                    </a:cubicBezTo>
                    <a:lnTo>
                      <a:pt x="100" y="34"/>
                    </a:lnTo>
                    <a:cubicBezTo>
                      <a:pt x="67" y="34"/>
                      <a:pt x="67" y="0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9" name="Google Shape;7719;p44"/>
              <p:cNvSpPr/>
              <p:nvPr/>
            </p:nvSpPr>
            <p:spPr>
              <a:xfrm rot="-9425991" flipH="1">
                <a:off x="5982284" y="1293642"/>
                <a:ext cx="5336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34" extrusionOk="0">
                    <a:moveTo>
                      <a:pt x="67" y="0"/>
                    </a:moveTo>
                    <a:cubicBezTo>
                      <a:pt x="0" y="100"/>
                      <a:pt x="0" y="100"/>
                      <a:pt x="0" y="134"/>
                    </a:cubicBezTo>
                    <a:lnTo>
                      <a:pt x="167" y="13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0" name="Google Shape;7720;p44"/>
              <p:cNvSpPr/>
              <p:nvPr/>
            </p:nvSpPr>
            <p:spPr>
              <a:xfrm rot="-9425991" flipH="1">
                <a:off x="5982717" y="1290553"/>
                <a:ext cx="6384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1"/>
                    </a:moveTo>
                    <a:lnTo>
                      <a:pt x="100" y="101"/>
                    </a:lnTo>
                    <a:lnTo>
                      <a:pt x="133" y="101"/>
                    </a:lnTo>
                    <a:cubicBezTo>
                      <a:pt x="133" y="101"/>
                      <a:pt x="167" y="101"/>
                      <a:pt x="167" y="34"/>
                    </a:cubicBezTo>
                    <a:cubicBezTo>
                      <a:pt x="200" y="34"/>
                      <a:pt x="200" y="1"/>
                      <a:pt x="1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1" name="Google Shape;7721;p44"/>
              <p:cNvSpPr/>
              <p:nvPr/>
            </p:nvSpPr>
            <p:spPr>
              <a:xfrm rot="-9425991" flipH="1">
                <a:off x="5984678" y="1289227"/>
                <a:ext cx="2160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0" y="1"/>
                    </a:moveTo>
                    <a:lnTo>
                      <a:pt x="0" y="34"/>
                    </a:lnTo>
                    <a:cubicBezTo>
                      <a:pt x="0" y="34"/>
                      <a:pt x="67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2" name="Google Shape;7722;p44"/>
              <p:cNvSpPr/>
              <p:nvPr/>
            </p:nvSpPr>
            <p:spPr>
              <a:xfrm rot="-9425991" flipH="1">
                <a:off x="5975768" y="1308853"/>
                <a:ext cx="320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0" y="1"/>
                    </a:moveTo>
                    <a:cubicBezTo>
                      <a:pt x="0" y="34"/>
                      <a:pt x="67" y="101"/>
                      <a:pt x="100" y="101"/>
                    </a:cubicBezTo>
                    <a:lnTo>
                      <a:pt x="0" y="1"/>
                    </a:lnTo>
                    <a:close/>
                    <a:moveTo>
                      <a:pt x="100" y="101"/>
                    </a:moveTo>
                    <a:cubicBezTo>
                      <a:pt x="67" y="134"/>
                      <a:pt x="67" y="134"/>
                      <a:pt x="100" y="134"/>
                    </a:cubicBezTo>
                    <a:cubicBezTo>
                      <a:pt x="67" y="134"/>
                      <a:pt x="100" y="134"/>
                      <a:pt x="100" y="10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3" name="Google Shape;7723;p44"/>
              <p:cNvSpPr/>
              <p:nvPr/>
            </p:nvSpPr>
            <p:spPr>
              <a:xfrm rot="-9425991" flipH="1">
                <a:off x="5983501" y="1296016"/>
                <a:ext cx="320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0" y="1"/>
                    </a:moveTo>
                    <a:lnTo>
                      <a:pt x="0" y="134"/>
                    </a:lnTo>
                    <a:lnTo>
                      <a:pt x="100" y="134"/>
                    </a:lnTo>
                    <a:lnTo>
                      <a:pt x="100" y="67"/>
                    </a:lnTo>
                    <a:cubicBezTo>
                      <a:pt x="33" y="34"/>
                      <a:pt x="33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4" name="Google Shape;7724;p44"/>
              <p:cNvSpPr/>
              <p:nvPr/>
            </p:nvSpPr>
            <p:spPr>
              <a:xfrm rot="-9425991" flipH="1">
                <a:off x="5982804" y="1299456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5" name="Google Shape;7725;p44"/>
              <p:cNvSpPr/>
              <p:nvPr/>
            </p:nvSpPr>
            <p:spPr>
              <a:xfrm rot="-9425991" flipH="1">
                <a:off x="5979686" y="1299037"/>
                <a:ext cx="3208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67" y="1"/>
                    </a:moveTo>
                    <a:cubicBezTo>
                      <a:pt x="67" y="34"/>
                      <a:pt x="67" y="67"/>
                      <a:pt x="0" y="168"/>
                    </a:cubicBezTo>
                    <a:lnTo>
                      <a:pt x="67" y="168"/>
                    </a:lnTo>
                    <a:cubicBezTo>
                      <a:pt x="100" y="101"/>
                      <a:pt x="100" y="67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6" name="Google Shape;7726;p44"/>
              <p:cNvSpPr/>
              <p:nvPr/>
            </p:nvSpPr>
            <p:spPr>
              <a:xfrm rot="-9425991" flipH="1">
                <a:off x="5980494" y="1304505"/>
                <a:ext cx="108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33" y="0"/>
                    </a:moveTo>
                    <a:cubicBezTo>
                      <a:pt x="0" y="0"/>
                      <a:pt x="0" y="0"/>
                      <a:pt x="0" y="34"/>
                    </a:cubicBez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7" name="Google Shape;7727;p44"/>
              <p:cNvSpPr/>
              <p:nvPr/>
            </p:nvSpPr>
            <p:spPr>
              <a:xfrm rot="-9425991" flipH="1">
                <a:off x="5987215" y="1288288"/>
                <a:ext cx="3208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7" extrusionOk="0">
                    <a:moveTo>
                      <a:pt x="0" y="0"/>
                    </a:moveTo>
                    <a:cubicBezTo>
                      <a:pt x="0" y="33"/>
                      <a:pt x="0" y="67"/>
                      <a:pt x="33" y="67"/>
                    </a:cubicBezTo>
                    <a:lnTo>
                      <a:pt x="100" y="67"/>
                    </a:lnTo>
                    <a:cubicBezTo>
                      <a:pt x="67" y="67"/>
                      <a:pt x="33" y="33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8" name="Google Shape;7728;p44"/>
              <p:cNvSpPr/>
              <p:nvPr/>
            </p:nvSpPr>
            <p:spPr>
              <a:xfrm rot="-9425991" flipH="1">
                <a:off x="5986891" y="1289888"/>
                <a:ext cx="108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33" y="0"/>
                      <a:pt x="0" y="0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9" name="Google Shape;7729;p44"/>
              <p:cNvSpPr/>
              <p:nvPr/>
            </p:nvSpPr>
            <p:spPr>
              <a:xfrm rot="-9425991" flipH="1">
                <a:off x="5983883" y="1299305"/>
                <a:ext cx="1080" cy="826"/>
              </a:xfrm>
              <a:custGeom>
                <a:avLst/>
                <a:gdLst/>
                <a:ahLst/>
                <a:cxnLst/>
                <a:rect l="l" t="t" r="r" b="b"/>
                <a:pathLst>
                  <a:path w="34" h="26" extrusionOk="0">
                    <a:moveTo>
                      <a:pt x="0" y="1"/>
                    </a:moveTo>
                    <a:cubicBezTo>
                      <a:pt x="0" y="17"/>
                      <a:pt x="0" y="26"/>
                      <a:pt x="5" y="26"/>
                    </a:cubicBezTo>
                    <a:cubicBezTo>
                      <a:pt x="9" y="26"/>
                      <a:pt x="17" y="17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0" name="Google Shape;7730;p44"/>
              <p:cNvSpPr/>
              <p:nvPr/>
            </p:nvSpPr>
            <p:spPr>
              <a:xfrm rot="-9425991" flipH="1">
                <a:off x="5979300" y="1307228"/>
                <a:ext cx="32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1" name="Google Shape;7731;p44"/>
              <p:cNvSpPr/>
              <p:nvPr/>
            </p:nvSpPr>
            <p:spPr>
              <a:xfrm rot="-9425991" flipH="1">
                <a:off x="5980611" y="1304503"/>
                <a:ext cx="953" cy="50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2" y="1"/>
                    </a:moveTo>
                    <a:cubicBezTo>
                      <a:pt x="19" y="1"/>
                      <a:pt x="11" y="5"/>
                      <a:pt x="0" y="16"/>
                    </a:cubicBezTo>
                    <a:cubicBezTo>
                      <a:pt x="22" y="16"/>
                      <a:pt x="30" y="1"/>
                      <a:pt x="22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2" name="Google Shape;7732;p44"/>
              <p:cNvSpPr/>
              <p:nvPr/>
            </p:nvSpPr>
            <p:spPr>
              <a:xfrm rot="-9425991" flipH="1">
                <a:off x="5979096" y="1308234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3" name="Google Shape;7733;p44"/>
              <p:cNvSpPr/>
              <p:nvPr/>
            </p:nvSpPr>
            <p:spPr>
              <a:xfrm rot="-9425991" flipH="1">
                <a:off x="5979258" y="1307431"/>
                <a:ext cx="108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0" y="0"/>
                    </a:moveTo>
                    <a:lnTo>
                      <a:pt x="0" y="34"/>
                    </a:lnTo>
                    <a:cubicBezTo>
                      <a:pt x="33" y="34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4" name="Google Shape;7734;p44"/>
              <p:cNvSpPr/>
              <p:nvPr/>
            </p:nvSpPr>
            <p:spPr>
              <a:xfrm rot="-9425991" flipH="1">
                <a:off x="5986801" y="1289252"/>
                <a:ext cx="3208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100" y="1"/>
                    </a:moveTo>
                    <a:cubicBezTo>
                      <a:pt x="67" y="1"/>
                      <a:pt x="67" y="1"/>
                      <a:pt x="0" y="34"/>
                    </a:cubicBezTo>
                    <a:cubicBezTo>
                      <a:pt x="33" y="67"/>
                      <a:pt x="67" y="67"/>
                      <a:pt x="100" y="67"/>
                    </a:cubicBez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5" name="Google Shape;7735;p44"/>
              <p:cNvSpPr/>
              <p:nvPr/>
            </p:nvSpPr>
            <p:spPr>
              <a:xfrm rot="-9425991" flipH="1">
                <a:off x="5979437" y="1309596"/>
                <a:ext cx="32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lnTo>
                      <a:pt x="0" y="1"/>
                    </a:lnTo>
                    <a:cubicBezTo>
                      <a:pt x="0" y="34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6" name="Google Shape;7736;p44"/>
              <p:cNvSpPr/>
              <p:nvPr/>
            </p:nvSpPr>
            <p:spPr>
              <a:xfrm rot="-9425991" flipH="1">
                <a:off x="5981744" y="1300336"/>
                <a:ext cx="9561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34" extrusionOk="0">
                    <a:moveTo>
                      <a:pt x="0" y="0"/>
                    </a:moveTo>
                    <a:lnTo>
                      <a:pt x="0" y="67"/>
                    </a:lnTo>
                    <a:lnTo>
                      <a:pt x="0" y="134"/>
                    </a:lnTo>
                    <a:cubicBezTo>
                      <a:pt x="34" y="167"/>
                      <a:pt x="134" y="200"/>
                      <a:pt x="167" y="234"/>
                    </a:cubicBezTo>
                    <a:lnTo>
                      <a:pt x="234" y="334"/>
                    </a:lnTo>
                    <a:lnTo>
                      <a:pt x="301" y="3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7" name="Google Shape;7737;p44"/>
              <p:cNvSpPr/>
              <p:nvPr/>
            </p:nvSpPr>
            <p:spPr>
              <a:xfrm rot="-9425991" flipH="1">
                <a:off x="5982650" y="1300088"/>
                <a:ext cx="7433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0" y="1"/>
                    </a:moveTo>
                    <a:cubicBezTo>
                      <a:pt x="0" y="34"/>
                      <a:pt x="34" y="134"/>
                      <a:pt x="34" y="168"/>
                    </a:cubicBezTo>
                    <a:cubicBezTo>
                      <a:pt x="67" y="168"/>
                      <a:pt x="167" y="168"/>
                      <a:pt x="201" y="201"/>
                    </a:cubicBezTo>
                    <a:lnTo>
                      <a:pt x="234" y="201"/>
                    </a:lnTo>
                    <a:cubicBezTo>
                      <a:pt x="234" y="168"/>
                      <a:pt x="201" y="168"/>
                      <a:pt x="167" y="134"/>
                    </a:cubicBezTo>
                    <a:cubicBezTo>
                      <a:pt x="67" y="67"/>
                      <a:pt x="34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8" name="Google Shape;7738;p44"/>
              <p:cNvSpPr/>
              <p:nvPr/>
            </p:nvSpPr>
            <p:spPr>
              <a:xfrm rot="-9425991" flipH="1">
                <a:off x="5979437" y="1309596"/>
                <a:ext cx="32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1"/>
                    </a:moveTo>
                    <a:cubicBezTo>
                      <a:pt x="0" y="1"/>
                      <a:pt x="0" y="34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4"/>
              <p:cNvSpPr/>
              <p:nvPr/>
            </p:nvSpPr>
            <p:spPr>
              <a:xfrm rot="-9425991" flipH="1">
                <a:off x="5989458" y="1286614"/>
                <a:ext cx="216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8" h="1" extrusionOk="0">
                    <a:moveTo>
                      <a:pt x="67" y="1"/>
                    </a:moveTo>
                    <a:lnTo>
                      <a:pt x="0" y="1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0" name="Google Shape;7740;p44"/>
              <p:cNvSpPr/>
              <p:nvPr/>
            </p:nvSpPr>
            <p:spPr>
              <a:xfrm rot="-9425991" flipH="1">
                <a:off x="5990674" y="1280736"/>
                <a:ext cx="3081" cy="826"/>
              </a:xfrm>
              <a:custGeom>
                <a:avLst/>
                <a:gdLst/>
                <a:ahLst/>
                <a:cxnLst/>
                <a:rect l="l" t="t" r="r" b="b"/>
                <a:pathLst>
                  <a:path w="97" h="26" extrusionOk="0">
                    <a:moveTo>
                      <a:pt x="67" y="0"/>
                    </a:moveTo>
                    <a:cubicBezTo>
                      <a:pt x="78" y="11"/>
                      <a:pt x="85" y="15"/>
                      <a:pt x="89" y="15"/>
                    </a:cubicBezTo>
                    <a:cubicBezTo>
                      <a:pt x="97" y="15"/>
                      <a:pt x="89" y="0"/>
                      <a:pt x="67" y="0"/>
                    </a:cubicBezTo>
                    <a:close/>
                    <a:moveTo>
                      <a:pt x="0" y="0"/>
                    </a:moveTo>
                    <a:cubicBezTo>
                      <a:pt x="17" y="17"/>
                      <a:pt x="33" y="25"/>
                      <a:pt x="46" y="25"/>
                    </a:cubicBezTo>
                    <a:cubicBezTo>
                      <a:pt x="59" y="25"/>
                      <a:pt x="67" y="17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1" name="Google Shape;7741;p44"/>
              <p:cNvSpPr/>
              <p:nvPr/>
            </p:nvSpPr>
            <p:spPr>
              <a:xfrm rot="-9425991" flipH="1">
                <a:off x="5988139" y="1288900"/>
                <a:ext cx="4256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7" extrusionOk="0">
                    <a:moveTo>
                      <a:pt x="0" y="0"/>
                    </a:moveTo>
                    <a:cubicBezTo>
                      <a:pt x="34" y="33"/>
                      <a:pt x="34" y="67"/>
                      <a:pt x="67" y="67"/>
                    </a:cubicBezTo>
                    <a:lnTo>
                      <a:pt x="134" y="67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2" name="Google Shape;7742;p44"/>
              <p:cNvSpPr/>
              <p:nvPr/>
            </p:nvSpPr>
            <p:spPr>
              <a:xfrm rot="-9425991" flipH="1">
                <a:off x="5979851" y="1308600"/>
                <a:ext cx="32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34"/>
                      <a:pt x="0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3" name="Google Shape;7743;p44"/>
              <p:cNvSpPr/>
              <p:nvPr/>
            </p:nvSpPr>
            <p:spPr>
              <a:xfrm rot="-9425991" flipH="1">
                <a:off x="5978324" y="1310869"/>
                <a:ext cx="7433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7" extrusionOk="0">
                    <a:moveTo>
                      <a:pt x="134" y="0"/>
                    </a:moveTo>
                    <a:cubicBezTo>
                      <a:pt x="67" y="34"/>
                      <a:pt x="34" y="67"/>
                      <a:pt x="0" y="67"/>
                    </a:cubicBezTo>
                    <a:lnTo>
                      <a:pt x="0" y="134"/>
                    </a:lnTo>
                    <a:cubicBezTo>
                      <a:pt x="0" y="134"/>
                      <a:pt x="0" y="167"/>
                      <a:pt x="34" y="167"/>
                    </a:cubicBezTo>
                    <a:cubicBezTo>
                      <a:pt x="134" y="167"/>
                      <a:pt x="167" y="167"/>
                      <a:pt x="234" y="134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44"/>
              <p:cNvSpPr/>
              <p:nvPr/>
            </p:nvSpPr>
            <p:spPr>
              <a:xfrm rot="-9425991" flipH="1">
                <a:off x="5977295" y="1312769"/>
                <a:ext cx="2160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68" h="167" extrusionOk="0">
                    <a:moveTo>
                      <a:pt x="34" y="0"/>
                    </a:moveTo>
                    <a:cubicBezTo>
                      <a:pt x="34" y="67"/>
                      <a:pt x="1" y="133"/>
                      <a:pt x="0" y="167"/>
                    </a:cubicBezTo>
                    <a:lnTo>
                      <a:pt x="0" y="167"/>
                    </a:lnTo>
                    <a:cubicBezTo>
                      <a:pt x="1" y="134"/>
                      <a:pt x="34" y="133"/>
                      <a:pt x="67" y="100"/>
                    </a:cubicBezTo>
                    <a:cubicBezTo>
                      <a:pt x="67" y="100"/>
                      <a:pt x="67" y="67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5" name="Google Shape;7745;p44"/>
              <p:cNvSpPr/>
              <p:nvPr/>
            </p:nvSpPr>
            <p:spPr>
              <a:xfrm rot="-9425991" flipH="1">
                <a:off x="5984823" y="1299840"/>
                <a:ext cx="5336" cy="155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9" extrusionOk="0">
                    <a:moveTo>
                      <a:pt x="1" y="1"/>
                    </a:moveTo>
                    <a:lnTo>
                      <a:pt x="1" y="34"/>
                    </a:lnTo>
                    <a:cubicBezTo>
                      <a:pt x="12" y="45"/>
                      <a:pt x="31" y="49"/>
                      <a:pt x="52" y="49"/>
                    </a:cubicBezTo>
                    <a:cubicBezTo>
                      <a:pt x="94" y="49"/>
                      <a:pt x="145" y="34"/>
                      <a:pt x="168" y="34"/>
                    </a:cubicBezTo>
                    <a:cubicBezTo>
                      <a:pt x="101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6" name="Google Shape;7746;p44"/>
              <p:cNvSpPr/>
              <p:nvPr/>
            </p:nvSpPr>
            <p:spPr>
              <a:xfrm rot="-9425991" flipH="1">
                <a:off x="5982294" y="1301714"/>
                <a:ext cx="9593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35" extrusionOk="0">
                    <a:moveTo>
                      <a:pt x="168" y="1"/>
                    </a:moveTo>
                    <a:cubicBezTo>
                      <a:pt x="134" y="1"/>
                      <a:pt x="34" y="1"/>
                      <a:pt x="1" y="34"/>
                    </a:cubicBezTo>
                    <a:cubicBezTo>
                      <a:pt x="101" y="101"/>
                      <a:pt x="134" y="234"/>
                      <a:pt x="201" y="335"/>
                    </a:cubicBezTo>
                    <a:cubicBezTo>
                      <a:pt x="268" y="234"/>
                      <a:pt x="301" y="168"/>
                      <a:pt x="201" y="34"/>
                    </a:cubicBezTo>
                    <a:lnTo>
                      <a:pt x="168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7" name="Google Shape;7747;p44"/>
              <p:cNvSpPr/>
              <p:nvPr/>
            </p:nvSpPr>
            <p:spPr>
              <a:xfrm rot="-9425991" flipH="1">
                <a:off x="5984899" y="1299464"/>
                <a:ext cx="6384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8" extrusionOk="0">
                    <a:moveTo>
                      <a:pt x="168" y="1"/>
                    </a:moveTo>
                    <a:cubicBezTo>
                      <a:pt x="129" y="40"/>
                      <a:pt x="89" y="56"/>
                      <a:pt x="57" y="56"/>
                    </a:cubicBezTo>
                    <a:cubicBezTo>
                      <a:pt x="34" y="56"/>
                      <a:pt x="15" y="48"/>
                      <a:pt x="1" y="34"/>
                    </a:cubicBezTo>
                    <a:lnTo>
                      <a:pt x="1" y="67"/>
                    </a:lnTo>
                    <a:cubicBezTo>
                      <a:pt x="101" y="67"/>
                      <a:pt x="134" y="34"/>
                      <a:pt x="201" y="34"/>
                    </a:cubicBez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8" name="Google Shape;7748;p44"/>
              <p:cNvSpPr/>
              <p:nvPr/>
            </p:nvSpPr>
            <p:spPr>
              <a:xfrm rot="-9425991" flipH="1">
                <a:off x="5986485" y="1294268"/>
                <a:ext cx="5336" cy="482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2" extrusionOk="0">
                    <a:moveTo>
                      <a:pt x="109" y="1"/>
                    </a:moveTo>
                    <a:cubicBezTo>
                      <a:pt x="84" y="1"/>
                      <a:pt x="51" y="18"/>
                      <a:pt x="1" y="51"/>
                    </a:cubicBezTo>
                    <a:lnTo>
                      <a:pt x="1" y="151"/>
                    </a:lnTo>
                    <a:lnTo>
                      <a:pt x="101" y="151"/>
                    </a:lnTo>
                    <a:cubicBezTo>
                      <a:pt x="134" y="151"/>
                      <a:pt x="168" y="118"/>
                      <a:pt x="168" y="118"/>
                    </a:cubicBezTo>
                    <a:lnTo>
                      <a:pt x="168" y="51"/>
                    </a:lnTo>
                    <a:cubicBezTo>
                      <a:pt x="151" y="18"/>
                      <a:pt x="134" y="1"/>
                      <a:pt x="109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44"/>
              <p:cNvSpPr/>
              <p:nvPr/>
            </p:nvSpPr>
            <p:spPr>
              <a:xfrm rot="-9425991" flipH="1">
                <a:off x="5970546" y="1315216"/>
                <a:ext cx="9593" cy="3926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1236" extrusionOk="0">
                    <a:moveTo>
                      <a:pt x="301" y="1"/>
                    </a:moveTo>
                    <a:cubicBezTo>
                      <a:pt x="268" y="101"/>
                      <a:pt x="168" y="134"/>
                      <a:pt x="134" y="201"/>
                    </a:cubicBezTo>
                    <a:cubicBezTo>
                      <a:pt x="101" y="535"/>
                      <a:pt x="34" y="835"/>
                      <a:pt x="1" y="1135"/>
                    </a:cubicBezTo>
                    <a:cubicBezTo>
                      <a:pt x="34" y="1202"/>
                      <a:pt x="34" y="1235"/>
                      <a:pt x="101" y="1235"/>
                    </a:cubicBezTo>
                    <a:cubicBezTo>
                      <a:pt x="112" y="1224"/>
                      <a:pt x="127" y="1220"/>
                      <a:pt x="144" y="1220"/>
                    </a:cubicBezTo>
                    <a:cubicBezTo>
                      <a:pt x="179" y="1220"/>
                      <a:pt x="223" y="1235"/>
                      <a:pt x="268" y="1235"/>
                    </a:cubicBezTo>
                    <a:cubicBezTo>
                      <a:pt x="268" y="802"/>
                      <a:pt x="268" y="401"/>
                      <a:pt x="3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0" name="Google Shape;7750;p44"/>
              <p:cNvSpPr/>
              <p:nvPr/>
            </p:nvSpPr>
            <p:spPr>
              <a:xfrm rot="-9425991" flipH="1">
                <a:off x="5993273" y="1281459"/>
                <a:ext cx="2128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01" extrusionOk="0">
                    <a:moveTo>
                      <a:pt x="67" y="1"/>
                    </a:moveTo>
                    <a:cubicBezTo>
                      <a:pt x="67" y="67"/>
                      <a:pt x="67" y="67"/>
                      <a:pt x="0" y="67"/>
                    </a:cubicBezTo>
                    <a:cubicBezTo>
                      <a:pt x="0" y="101"/>
                      <a:pt x="0" y="101"/>
                      <a:pt x="67" y="101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1" name="Google Shape;7751;p44"/>
              <p:cNvSpPr/>
              <p:nvPr/>
            </p:nvSpPr>
            <p:spPr>
              <a:xfrm rot="-9425991" flipH="1">
                <a:off x="5987292" y="1294001"/>
                <a:ext cx="3208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1" y="1"/>
                    </a:moveTo>
                    <a:lnTo>
                      <a:pt x="1" y="34"/>
                    </a:lnTo>
                    <a:cubicBezTo>
                      <a:pt x="34" y="34"/>
                      <a:pt x="34" y="1"/>
                      <a:pt x="1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2" name="Google Shape;7752;p44"/>
              <p:cNvSpPr/>
              <p:nvPr/>
            </p:nvSpPr>
            <p:spPr>
              <a:xfrm rot="-9425991" flipH="1">
                <a:off x="5988863" y="1291574"/>
                <a:ext cx="4256" cy="428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34"/>
                      <a:pt x="0" y="34"/>
                      <a:pt x="0" y="34"/>
                    </a:cubicBezTo>
                    <a:lnTo>
                      <a:pt x="0" y="134"/>
                    </a:lnTo>
                    <a:cubicBezTo>
                      <a:pt x="67" y="134"/>
                      <a:pt x="100" y="101"/>
                      <a:pt x="134" y="34"/>
                    </a:cubicBez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3" name="Google Shape;7753;p44"/>
              <p:cNvSpPr/>
              <p:nvPr/>
            </p:nvSpPr>
            <p:spPr>
              <a:xfrm rot="-9425991" flipH="1">
                <a:off x="5991419" y="1287436"/>
                <a:ext cx="212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ubicBezTo>
                      <a:pt x="67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44"/>
              <p:cNvSpPr/>
              <p:nvPr/>
            </p:nvSpPr>
            <p:spPr>
              <a:xfrm rot="-9425991" flipH="1">
                <a:off x="5989230" y="1289764"/>
                <a:ext cx="5304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134" y="1"/>
                    </a:moveTo>
                    <a:cubicBezTo>
                      <a:pt x="100" y="101"/>
                      <a:pt x="67" y="134"/>
                      <a:pt x="0" y="134"/>
                    </a:cubicBezTo>
                    <a:lnTo>
                      <a:pt x="0" y="201"/>
                    </a:lnTo>
                    <a:lnTo>
                      <a:pt x="134" y="201"/>
                    </a:lnTo>
                    <a:cubicBezTo>
                      <a:pt x="167" y="201"/>
                      <a:pt x="167" y="201"/>
                      <a:pt x="167" y="167"/>
                    </a:cubicBezTo>
                    <a:cubicBezTo>
                      <a:pt x="167" y="134"/>
                      <a:pt x="167" y="34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5" name="Google Shape;7755;p44"/>
              <p:cNvSpPr/>
              <p:nvPr/>
            </p:nvSpPr>
            <p:spPr>
              <a:xfrm rot="-9425991" flipH="1">
                <a:off x="5844435" y="1629578"/>
                <a:ext cx="7433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0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134"/>
                      <a:pt x="67" y="267"/>
                      <a:pt x="100" y="401"/>
                    </a:cubicBezTo>
                    <a:cubicBezTo>
                      <a:pt x="134" y="334"/>
                      <a:pt x="134" y="300"/>
                      <a:pt x="167" y="300"/>
                    </a:cubicBezTo>
                    <a:cubicBezTo>
                      <a:pt x="234" y="167"/>
                      <a:pt x="134" y="67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6" name="Google Shape;7756;p44"/>
              <p:cNvSpPr/>
              <p:nvPr/>
            </p:nvSpPr>
            <p:spPr>
              <a:xfrm rot="-9425991" flipH="1">
                <a:off x="5992995" y="1282832"/>
                <a:ext cx="2128" cy="1779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67" y="1"/>
                    </a:moveTo>
                    <a:lnTo>
                      <a:pt x="0" y="34"/>
                    </a:lnTo>
                    <a:cubicBezTo>
                      <a:pt x="28" y="48"/>
                      <a:pt x="44" y="56"/>
                      <a:pt x="54" y="56"/>
                    </a:cubicBezTo>
                    <a:cubicBezTo>
                      <a:pt x="67" y="56"/>
                      <a:pt x="67" y="40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7" name="Google Shape;7757;p44"/>
              <p:cNvSpPr/>
              <p:nvPr/>
            </p:nvSpPr>
            <p:spPr>
              <a:xfrm rot="-9425991" flipH="1">
                <a:off x="5991419" y="1287436"/>
                <a:ext cx="2128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"/>
                      <a:pt x="67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8" name="Google Shape;7758;p44"/>
              <p:cNvSpPr/>
              <p:nvPr/>
            </p:nvSpPr>
            <p:spPr>
              <a:xfrm rot="-9425991" flipH="1">
                <a:off x="5991490" y="1287087"/>
                <a:ext cx="4256" cy="82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6" extrusionOk="0">
                    <a:moveTo>
                      <a:pt x="0" y="1"/>
                    </a:moveTo>
                    <a:cubicBezTo>
                      <a:pt x="34" y="17"/>
                      <a:pt x="59" y="26"/>
                      <a:pt x="79" y="26"/>
                    </a:cubicBezTo>
                    <a:cubicBezTo>
                      <a:pt x="100" y="26"/>
                      <a:pt x="117" y="17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9" name="Google Shape;7759;p44"/>
              <p:cNvSpPr/>
              <p:nvPr/>
            </p:nvSpPr>
            <p:spPr>
              <a:xfrm rot="-9425991" flipH="1">
                <a:off x="5993722" y="1286417"/>
                <a:ext cx="3208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1" y="1"/>
                    </a:moveTo>
                    <a:cubicBezTo>
                      <a:pt x="1" y="34"/>
                      <a:pt x="34" y="34"/>
                      <a:pt x="34" y="67"/>
                    </a:cubicBezTo>
                    <a:cubicBezTo>
                      <a:pt x="68" y="34"/>
                      <a:pt x="68" y="34"/>
                      <a:pt x="101" y="34"/>
                    </a:cubicBezTo>
                    <a:lnTo>
                      <a:pt x="68" y="34"/>
                    </a:lnTo>
                    <a:cubicBezTo>
                      <a:pt x="34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0" name="Google Shape;7760;p44"/>
              <p:cNvSpPr/>
              <p:nvPr/>
            </p:nvSpPr>
            <p:spPr>
              <a:xfrm rot="-9425991" flipH="1">
                <a:off x="5994213" y="1285044"/>
                <a:ext cx="1112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5" h="68" extrusionOk="0">
                    <a:moveTo>
                      <a:pt x="1" y="1"/>
                    </a:moveTo>
                    <a:lnTo>
                      <a:pt x="1" y="68"/>
                    </a:lnTo>
                    <a:lnTo>
                      <a:pt x="34" y="34"/>
                    </a:lnTo>
                    <a:cubicBezTo>
                      <a:pt x="1" y="3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1" name="Google Shape;7761;p44"/>
              <p:cNvSpPr/>
              <p:nvPr/>
            </p:nvSpPr>
            <p:spPr>
              <a:xfrm rot="-9425991" flipH="1">
                <a:off x="5982051" y="1313322"/>
                <a:ext cx="6416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34" extrusionOk="0">
                    <a:moveTo>
                      <a:pt x="1" y="0"/>
                    </a:moveTo>
                    <a:lnTo>
                      <a:pt x="101" y="134"/>
                    </a:lnTo>
                    <a:lnTo>
                      <a:pt x="201" y="134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2" name="Google Shape;7762;p44"/>
              <p:cNvSpPr/>
              <p:nvPr/>
            </p:nvSpPr>
            <p:spPr>
              <a:xfrm rot="-9425991" flipH="1">
                <a:off x="5993416" y="1284883"/>
                <a:ext cx="2160" cy="1080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67" y="0"/>
                    </a:moveTo>
                    <a:lnTo>
                      <a:pt x="1" y="34"/>
                    </a:lnTo>
                    <a:cubicBezTo>
                      <a:pt x="67" y="34"/>
                      <a:pt x="67" y="34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3" name="Google Shape;7763;p44"/>
              <p:cNvSpPr/>
              <p:nvPr/>
            </p:nvSpPr>
            <p:spPr>
              <a:xfrm rot="-9425991" flipH="1">
                <a:off x="5995413" y="1281243"/>
                <a:ext cx="2160" cy="42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5" extrusionOk="0">
                    <a:moveTo>
                      <a:pt x="34" y="1"/>
                    </a:moveTo>
                    <a:lnTo>
                      <a:pt x="1" y="67"/>
                    </a:lnTo>
                    <a:lnTo>
                      <a:pt x="1" y="134"/>
                    </a:lnTo>
                    <a:cubicBezTo>
                      <a:pt x="34" y="134"/>
                      <a:pt x="34" y="134"/>
                      <a:pt x="68" y="101"/>
                    </a:cubicBezTo>
                    <a:cubicBezTo>
                      <a:pt x="68" y="67"/>
                      <a:pt x="34" y="67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4" name="Google Shape;7764;p44"/>
              <p:cNvSpPr/>
              <p:nvPr/>
            </p:nvSpPr>
            <p:spPr>
              <a:xfrm rot="-9425991" flipH="1">
                <a:off x="5997839" y="1271396"/>
                <a:ext cx="8513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68" y="0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34" y="167"/>
                      <a:pt x="34" y="334"/>
                      <a:pt x="68" y="434"/>
                    </a:cubicBezTo>
                    <a:cubicBezTo>
                      <a:pt x="168" y="367"/>
                      <a:pt x="234" y="267"/>
                      <a:pt x="268" y="200"/>
                    </a:cubicBezTo>
                    <a:lnTo>
                      <a:pt x="234" y="167"/>
                    </a:lnTo>
                    <a:cubicBezTo>
                      <a:pt x="201" y="100"/>
                      <a:pt x="168" y="34"/>
                      <a:pt x="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5" name="Google Shape;7765;p44"/>
              <p:cNvSpPr/>
              <p:nvPr/>
            </p:nvSpPr>
            <p:spPr>
              <a:xfrm rot="-9425991" flipH="1">
                <a:off x="5994759" y="1286628"/>
                <a:ext cx="2128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67" h="68" extrusionOk="0">
                    <a:moveTo>
                      <a:pt x="67" y="1"/>
                    </a:moveTo>
                    <a:lnTo>
                      <a:pt x="0" y="67"/>
                    </a:lnTo>
                    <a:cubicBezTo>
                      <a:pt x="34" y="67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6" name="Google Shape;7766;p44"/>
              <p:cNvSpPr/>
              <p:nvPr/>
            </p:nvSpPr>
            <p:spPr>
              <a:xfrm rot="-9425991" flipH="1">
                <a:off x="5995576" y="1283643"/>
                <a:ext cx="7433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34" y="1"/>
                    </a:moveTo>
                    <a:cubicBezTo>
                      <a:pt x="67" y="1"/>
                      <a:pt x="34" y="34"/>
                      <a:pt x="0" y="68"/>
                    </a:cubicBezTo>
                    <a:cubicBezTo>
                      <a:pt x="0" y="101"/>
                      <a:pt x="34" y="101"/>
                      <a:pt x="34" y="168"/>
                    </a:cubicBezTo>
                    <a:cubicBezTo>
                      <a:pt x="134" y="101"/>
                      <a:pt x="167" y="68"/>
                      <a:pt x="234" y="34"/>
                    </a:cubicBezTo>
                    <a:cubicBezTo>
                      <a:pt x="200" y="1"/>
                      <a:pt x="200" y="1"/>
                      <a:pt x="1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7" name="Google Shape;7767;p44"/>
              <p:cNvSpPr/>
              <p:nvPr/>
            </p:nvSpPr>
            <p:spPr>
              <a:xfrm rot="-9425991" flipH="1">
                <a:off x="5990061" y="1294993"/>
                <a:ext cx="2160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7" extrusionOk="0">
                    <a:moveTo>
                      <a:pt x="68" y="0"/>
                    </a:moveTo>
                    <a:cubicBezTo>
                      <a:pt x="67" y="33"/>
                      <a:pt x="34" y="33"/>
                      <a:pt x="1" y="33"/>
                    </a:cubicBezTo>
                    <a:cubicBezTo>
                      <a:pt x="34" y="33"/>
                      <a:pt x="34" y="33"/>
                      <a:pt x="34" y="66"/>
                    </a:cubicBezTo>
                    <a:cubicBezTo>
                      <a:pt x="34" y="33"/>
                      <a:pt x="67" y="33"/>
                      <a:pt x="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8" name="Google Shape;7768;p44"/>
              <p:cNvSpPr/>
              <p:nvPr/>
            </p:nvSpPr>
            <p:spPr>
              <a:xfrm rot="-9425991" flipH="1">
                <a:off x="5966145" y="1346333"/>
                <a:ext cx="6384" cy="1909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601" extrusionOk="0">
                    <a:moveTo>
                      <a:pt x="67" y="0"/>
                    </a:moveTo>
                    <a:cubicBezTo>
                      <a:pt x="67" y="234"/>
                      <a:pt x="34" y="400"/>
                      <a:pt x="0" y="600"/>
                    </a:cubicBezTo>
                    <a:lnTo>
                      <a:pt x="167" y="434"/>
                    </a:lnTo>
                    <a:cubicBezTo>
                      <a:pt x="167" y="300"/>
                      <a:pt x="167" y="234"/>
                      <a:pt x="200" y="100"/>
                    </a:cubicBezTo>
                    <a:cubicBezTo>
                      <a:pt x="200" y="0"/>
                      <a:pt x="134" y="0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9" name="Google Shape;7769;p44"/>
              <p:cNvSpPr/>
              <p:nvPr/>
            </p:nvSpPr>
            <p:spPr>
              <a:xfrm rot="-9425991" flipH="1">
                <a:off x="5990029" y="1301371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0" name="Google Shape;7770;p44"/>
              <p:cNvSpPr/>
              <p:nvPr/>
            </p:nvSpPr>
            <p:spPr>
              <a:xfrm rot="-9425991" flipH="1">
                <a:off x="5994938" y="1288792"/>
                <a:ext cx="108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34" y="1"/>
                    </a:moveTo>
                    <a:cubicBezTo>
                      <a:pt x="34" y="68"/>
                      <a:pt x="1" y="68"/>
                      <a:pt x="1" y="68"/>
                    </a:cubicBezTo>
                    <a:lnTo>
                      <a:pt x="34" y="68"/>
                    </a:ln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1" name="Google Shape;7771;p44"/>
              <p:cNvSpPr/>
              <p:nvPr/>
            </p:nvSpPr>
            <p:spPr>
              <a:xfrm rot="-9425991" flipH="1">
                <a:off x="5989960" y="1300920"/>
                <a:ext cx="3208" cy="1906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0" extrusionOk="0">
                    <a:moveTo>
                      <a:pt x="13" y="1"/>
                    </a:moveTo>
                    <a:lnTo>
                      <a:pt x="13" y="1"/>
                    </a:lnTo>
                    <a:cubicBezTo>
                      <a:pt x="9" y="1"/>
                      <a:pt x="1" y="9"/>
                      <a:pt x="1" y="26"/>
                    </a:cubicBezTo>
                    <a:cubicBezTo>
                      <a:pt x="17" y="9"/>
                      <a:pt x="17" y="1"/>
                      <a:pt x="13" y="1"/>
                    </a:cubicBezTo>
                    <a:close/>
                    <a:moveTo>
                      <a:pt x="36" y="12"/>
                    </a:moveTo>
                    <a:cubicBezTo>
                      <a:pt x="23" y="12"/>
                      <a:pt x="10" y="16"/>
                      <a:pt x="1" y="26"/>
                    </a:cubicBezTo>
                    <a:cubicBezTo>
                      <a:pt x="34" y="59"/>
                      <a:pt x="34" y="59"/>
                      <a:pt x="101" y="59"/>
                    </a:cubicBezTo>
                    <a:cubicBezTo>
                      <a:pt x="101" y="36"/>
                      <a:pt x="67" y="12"/>
                      <a:pt x="36" y="12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2" name="Google Shape;7772;p44"/>
              <p:cNvSpPr/>
              <p:nvPr/>
            </p:nvSpPr>
            <p:spPr>
              <a:xfrm rot="-9425991" flipH="1">
                <a:off x="5992748" y="1291126"/>
                <a:ext cx="4288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68" extrusionOk="0">
                    <a:moveTo>
                      <a:pt x="134" y="1"/>
                    </a:moveTo>
                    <a:cubicBezTo>
                      <a:pt x="101" y="1"/>
                      <a:pt x="34" y="34"/>
                      <a:pt x="34" y="34"/>
                    </a:cubicBezTo>
                    <a:cubicBezTo>
                      <a:pt x="34" y="68"/>
                      <a:pt x="34" y="101"/>
                      <a:pt x="1" y="101"/>
                    </a:cubicBezTo>
                    <a:cubicBezTo>
                      <a:pt x="34" y="134"/>
                      <a:pt x="101" y="234"/>
                      <a:pt x="34" y="268"/>
                    </a:cubicBezTo>
                    <a:cubicBezTo>
                      <a:pt x="101" y="234"/>
                      <a:pt x="101" y="234"/>
                      <a:pt x="101" y="201"/>
                    </a:cubicBezTo>
                    <a:cubicBezTo>
                      <a:pt x="101" y="168"/>
                      <a:pt x="134" y="68"/>
                      <a:pt x="134" y="34"/>
                    </a:cubicBez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3" name="Google Shape;7773;p44"/>
              <p:cNvSpPr/>
              <p:nvPr/>
            </p:nvSpPr>
            <p:spPr>
              <a:xfrm rot="-9425991" flipH="1">
                <a:off x="5990114" y="1300951"/>
                <a:ext cx="3208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1" y="1"/>
                    </a:moveTo>
                    <a:cubicBezTo>
                      <a:pt x="34" y="34"/>
                      <a:pt x="34" y="34"/>
                      <a:pt x="101" y="34"/>
                    </a:cubicBezTo>
                    <a:cubicBezTo>
                      <a:pt x="101" y="1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4" name="Google Shape;7774;p44"/>
              <p:cNvSpPr/>
              <p:nvPr/>
            </p:nvSpPr>
            <p:spPr>
              <a:xfrm rot="-9425991" flipH="1">
                <a:off x="5987649" y="1300671"/>
                <a:ext cx="4288" cy="135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427" extrusionOk="0">
                    <a:moveTo>
                      <a:pt x="88" y="1"/>
                    </a:moveTo>
                    <a:cubicBezTo>
                      <a:pt x="76" y="1"/>
                      <a:pt x="51" y="9"/>
                      <a:pt x="1" y="26"/>
                    </a:cubicBezTo>
                    <a:cubicBezTo>
                      <a:pt x="1" y="26"/>
                      <a:pt x="1" y="59"/>
                      <a:pt x="34" y="59"/>
                    </a:cubicBezTo>
                    <a:cubicBezTo>
                      <a:pt x="134" y="126"/>
                      <a:pt x="101" y="259"/>
                      <a:pt x="34" y="360"/>
                    </a:cubicBezTo>
                    <a:cubicBezTo>
                      <a:pt x="34" y="393"/>
                      <a:pt x="101" y="393"/>
                      <a:pt x="101" y="426"/>
                    </a:cubicBezTo>
                    <a:lnTo>
                      <a:pt x="101" y="26"/>
                    </a:lnTo>
                    <a:cubicBezTo>
                      <a:pt x="101" y="9"/>
                      <a:pt x="101" y="1"/>
                      <a:pt x="8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5" name="Google Shape;7775;p44"/>
              <p:cNvSpPr/>
              <p:nvPr/>
            </p:nvSpPr>
            <p:spPr>
              <a:xfrm rot="-9425991" flipH="1">
                <a:off x="5991907" y="1298357"/>
                <a:ext cx="3240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00"/>
                      <a:pt x="101" y="67"/>
                      <a:pt x="101" y="67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6" name="Google Shape;7776;p44"/>
              <p:cNvSpPr/>
              <p:nvPr/>
            </p:nvSpPr>
            <p:spPr>
              <a:xfrm rot="-9425991" flipH="1">
                <a:off x="5998868" y="1278819"/>
                <a:ext cx="9593" cy="10609"/>
              </a:xfrm>
              <a:custGeom>
                <a:avLst/>
                <a:gdLst/>
                <a:ahLst/>
                <a:cxnLst/>
                <a:rect l="l" t="t" r="r" b="b"/>
                <a:pathLst>
                  <a:path w="302" h="334" extrusionOk="0">
                    <a:moveTo>
                      <a:pt x="234" y="0"/>
                    </a:moveTo>
                    <a:cubicBezTo>
                      <a:pt x="134" y="34"/>
                      <a:pt x="101" y="67"/>
                      <a:pt x="1" y="134"/>
                    </a:cubicBezTo>
                    <a:cubicBezTo>
                      <a:pt x="68" y="167"/>
                      <a:pt x="101" y="267"/>
                      <a:pt x="168" y="300"/>
                    </a:cubicBezTo>
                    <a:cubicBezTo>
                      <a:pt x="168" y="334"/>
                      <a:pt x="234" y="334"/>
                      <a:pt x="234" y="334"/>
                    </a:cubicBezTo>
                    <a:lnTo>
                      <a:pt x="268" y="300"/>
                    </a:lnTo>
                    <a:cubicBezTo>
                      <a:pt x="301" y="167"/>
                      <a:pt x="268" y="34"/>
                      <a:pt x="2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7" name="Google Shape;7777;p44"/>
              <p:cNvSpPr/>
              <p:nvPr/>
            </p:nvSpPr>
            <p:spPr>
              <a:xfrm rot="-9425991" flipH="1">
                <a:off x="5996359" y="1289080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8" name="Google Shape;7778;p44"/>
              <p:cNvSpPr/>
              <p:nvPr/>
            </p:nvSpPr>
            <p:spPr>
              <a:xfrm rot="-9425991" flipH="1">
                <a:off x="5994171" y="1290354"/>
                <a:ext cx="8513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0"/>
                    </a:moveTo>
                    <a:cubicBezTo>
                      <a:pt x="101" y="34"/>
                      <a:pt x="101" y="134"/>
                      <a:pt x="34" y="167"/>
                    </a:cubicBezTo>
                    <a:cubicBezTo>
                      <a:pt x="34" y="200"/>
                      <a:pt x="1" y="234"/>
                      <a:pt x="1" y="234"/>
                    </a:cubicBezTo>
                    <a:lnTo>
                      <a:pt x="1" y="301"/>
                    </a:lnTo>
                    <a:lnTo>
                      <a:pt x="101" y="301"/>
                    </a:lnTo>
                    <a:cubicBezTo>
                      <a:pt x="168" y="301"/>
                      <a:pt x="234" y="200"/>
                      <a:pt x="268" y="167"/>
                    </a:cubicBezTo>
                    <a:lnTo>
                      <a:pt x="268" y="134"/>
                    </a:lnTo>
                    <a:cubicBezTo>
                      <a:pt x="268" y="67"/>
                      <a:pt x="234" y="67"/>
                      <a:pt x="234" y="67"/>
                    </a:cubicBezTo>
                    <a:cubicBezTo>
                      <a:pt x="168" y="67"/>
                      <a:pt x="134" y="34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9" name="Google Shape;7779;p44"/>
              <p:cNvSpPr/>
              <p:nvPr/>
            </p:nvSpPr>
            <p:spPr>
              <a:xfrm rot="-9425991" flipH="1">
                <a:off x="5998236" y="1290322"/>
                <a:ext cx="216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68" h="1" extrusionOk="0">
                    <a:moveTo>
                      <a:pt x="1" y="1"/>
                    </a:move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0" name="Google Shape;7780;p44"/>
              <p:cNvSpPr/>
              <p:nvPr/>
            </p:nvSpPr>
            <p:spPr>
              <a:xfrm rot="-9425991" flipH="1">
                <a:off x="5958316" y="1311539"/>
                <a:ext cx="21218" cy="150463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737" extrusionOk="0">
                    <a:moveTo>
                      <a:pt x="668" y="0"/>
                    </a:moveTo>
                    <a:cubicBezTo>
                      <a:pt x="568" y="401"/>
                      <a:pt x="501" y="801"/>
                      <a:pt x="401" y="1201"/>
                    </a:cubicBezTo>
                    <a:cubicBezTo>
                      <a:pt x="501" y="1268"/>
                      <a:pt x="534" y="1401"/>
                      <a:pt x="401" y="1468"/>
                    </a:cubicBezTo>
                    <a:cubicBezTo>
                      <a:pt x="401" y="1501"/>
                      <a:pt x="368" y="1501"/>
                      <a:pt x="334" y="1501"/>
                    </a:cubicBezTo>
                    <a:cubicBezTo>
                      <a:pt x="234" y="2002"/>
                      <a:pt x="167" y="2502"/>
                      <a:pt x="101" y="2969"/>
                    </a:cubicBezTo>
                    <a:cubicBezTo>
                      <a:pt x="201" y="3069"/>
                      <a:pt x="201" y="3136"/>
                      <a:pt x="101" y="3269"/>
                    </a:cubicBezTo>
                    <a:cubicBezTo>
                      <a:pt x="67" y="3336"/>
                      <a:pt x="67" y="3336"/>
                      <a:pt x="34" y="3336"/>
                    </a:cubicBezTo>
                    <a:cubicBezTo>
                      <a:pt x="1" y="3770"/>
                      <a:pt x="1" y="4170"/>
                      <a:pt x="1" y="4570"/>
                    </a:cubicBezTo>
                    <a:cubicBezTo>
                      <a:pt x="34" y="4604"/>
                      <a:pt x="67" y="4637"/>
                      <a:pt x="67" y="4704"/>
                    </a:cubicBezTo>
                    <a:cubicBezTo>
                      <a:pt x="67" y="4704"/>
                      <a:pt x="101" y="4704"/>
                      <a:pt x="101" y="4737"/>
                    </a:cubicBezTo>
                    <a:cubicBezTo>
                      <a:pt x="234" y="3970"/>
                      <a:pt x="368" y="3236"/>
                      <a:pt x="434" y="2435"/>
                    </a:cubicBezTo>
                    <a:cubicBezTo>
                      <a:pt x="401" y="2302"/>
                      <a:pt x="368" y="2235"/>
                      <a:pt x="334" y="2102"/>
                    </a:cubicBezTo>
                    <a:cubicBezTo>
                      <a:pt x="268" y="1935"/>
                      <a:pt x="401" y="1868"/>
                      <a:pt x="534" y="1868"/>
                    </a:cubicBezTo>
                    <a:cubicBezTo>
                      <a:pt x="568" y="1268"/>
                      <a:pt x="601" y="634"/>
                      <a:pt x="6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1" name="Google Shape;7781;p44"/>
              <p:cNvSpPr/>
              <p:nvPr/>
            </p:nvSpPr>
            <p:spPr>
              <a:xfrm rot="-9425991" flipH="1">
                <a:off x="5987513" y="1313593"/>
                <a:ext cx="2160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1"/>
                    </a:moveTo>
                    <a:lnTo>
                      <a:pt x="1" y="134"/>
                    </a:lnTo>
                    <a:lnTo>
                      <a:pt x="67" y="134"/>
                    </a:lnTo>
                    <a:cubicBezTo>
                      <a:pt x="67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2" name="Google Shape;7782;p44"/>
              <p:cNvSpPr/>
              <p:nvPr/>
            </p:nvSpPr>
            <p:spPr>
              <a:xfrm rot="-9425991" flipH="1">
                <a:off x="5992955" y="1302607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3" name="Google Shape;7783;p44"/>
              <p:cNvSpPr/>
              <p:nvPr/>
            </p:nvSpPr>
            <p:spPr>
              <a:xfrm rot="-9425991" flipH="1">
                <a:off x="5990399" y="1302520"/>
                <a:ext cx="2160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68" h="401" extrusionOk="0">
                    <a:moveTo>
                      <a:pt x="1" y="1"/>
                    </a:moveTo>
                    <a:lnTo>
                      <a:pt x="1" y="401"/>
                    </a:lnTo>
                    <a:lnTo>
                      <a:pt x="34" y="401"/>
                    </a:lnTo>
                    <a:cubicBezTo>
                      <a:pt x="34" y="334"/>
                      <a:pt x="67" y="234"/>
                      <a:pt x="67" y="167"/>
                    </a:cubicBezTo>
                    <a:cubicBezTo>
                      <a:pt x="67" y="101"/>
                      <a:pt x="67" y="67"/>
                      <a:pt x="34" y="34"/>
                    </a:cubicBezTo>
                    <a:cubicBezTo>
                      <a:pt x="67" y="34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4" name="Google Shape;7784;p44"/>
              <p:cNvSpPr/>
              <p:nvPr/>
            </p:nvSpPr>
            <p:spPr>
              <a:xfrm rot="-9425991" flipH="1">
                <a:off x="5993089" y="1301949"/>
                <a:ext cx="572" cy="826"/>
              </a:xfrm>
              <a:custGeom>
                <a:avLst/>
                <a:gdLst/>
                <a:ahLst/>
                <a:cxnLst/>
                <a:rect l="l" t="t" r="r" b="b"/>
                <a:pathLst>
                  <a:path w="18" h="26" extrusionOk="0">
                    <a:moveTo>
                      <a:pt x="1" y="1"/>
                    </a:moveTo>
                    <a:cubicBezTo>
                      <a:pt x="1" y="18"/>
                      <a:pt x="9" y="26"/>
                      <a:pt x="13" y="26"/>
                    </a:cubicBezTo>
                    <a:cubicBezTo>
                      <a:pt x="17" y="26"/>
                      <a:pt x="17" y="18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5" name="Google Shape;7785;p44"/>
              <p:cNvSpPr/>
              <p:nvPr/>
            </p:nvSpPr>
            <p:spPr>
              <a:xfrm rot="-9425991" flipH="1">
                <a:off x="5994160" y="1301990"/>
                <a:ext cx="32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cubicBezTo>
                      <a:pt x="0" y="34"/>
                      <a:pt x="0" y="34"/>
                      <a:pt x="0" y="1"/>
                    </a:cubicBezTo>
                    <a:lnTo>
                      <a:pt x="0" y="34"/>
                    </a:lnTo>
                    <a:lnTo>
                      <a:pt x="0" y="1"/>
                    </a:lnTo>
                    <a:cubicBezTo>
                      <a:pt x="0" y="34"/>
                      <a:pt x="0" y="34"/>
                      <a:pt x="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6" name="Google Shape;7786;p44"/>
              <p:cNvSpPr/>
              <p:nvPr/>
            </p:nvSpPr>
            <p:spPr>
              <a:xfrm rot="-9425991" flipH="1">
                <a:off x="5994778" y="1300018"/>
                <a:ext cx="32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67" extrusionOk="0">
                    <a:moveTo>
                      <a:pt x="0" y="67"/>
                    </a:moveTo>
                    <a:cubicBezTo>
                      <a:pt x="0" y="0"/>
                      <a:pt x="0" y="0"/>
                      <a:pt x="0" y="67"/>
                    </a:cubicBezTo>
                    <a:cubicBezTo>
                      <a:pt x="0" y="0"/>
                      <a:pt x="0" y="0"/>
                      <a:pt x="0" y="67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7" name="Google Shape;7787;p44"/>
              <p:cNvSpPr/>
              <p:nvPr/>
            </p:nvSpPr>
            <p:spPr>
              <a:xfrm rot="-9425991" flipH="1">
                <a:off x="5993909" y="1303231"/>
                <a:ext cx="1080" cy="32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1"/>
                      <a:pt x="33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8" name="Google Shape;7788;p44"/>
              <p:cNvSpPr/>
              <p:nvPr/>
            </p:nvSpPr>
            <p:spPr>
              <a:xfrm rot="-9425991" flipH="1">
                <a:off x="5995186" y="1300101"/>
                <a:ext cx="32" cy="32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9" name="Google Shape;7789;p44"/>
              <p:cNvSpPr/>
              <p:nvPr/>
            </p:nvSpPr>
            <p:spPr>
              <a:xfrm rot="-9425991" flipH="1">
                <a:off x="5994778" y="1300018"/>
                <a:ext cx="32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67" extrusionOk="0">
                    <a:moveTo>
                      <a:pt x="0" y="67"/>
                    </a:moveTo>
                    <a:lnTo>
                      <a:pt x="0" y="67"/>
                    </a:lnTo>
                    <a:cubicBezTo>
                      <a:pt x="0" y="67"/>
                      <a:pt x="0" y="0"/>
                      <a:pt x="0" y="67"/>
                    </a:cubicBezTo>
                    <a:cubicBezTo>
                      <a:pt x="0" y="0"/>
                      <a:pt x="0" y="67"/>
                      <a:pt x="0" y="67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0" name="Google Shape;7790;p44"/>
              <p:cNvSpPr/>
              <p:nvPr/>
            </p:nvSpPr>
            <p:spPr>
              <a:xfrm rot="-9425991" flipH="1">
                <a:off x="5995728" y="1297427"/>
                <a:ext cx="2128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67" h="102" extrusionOk="0">
                    <a:moveTo>
                      <a:pt x="0" y="1"/>
                    </a:moveTo>
                    <a:cubicBezTo>
                      <a:pt x="0" y="68"/>
                      <a:pt x="33" y="101"/>
                      <a:pt x="67" y="101"/>
                    </a:cubicBezTo>
                    <a:cubicBezTo>
                      <a:pt x="67" y="68"/>
                      <a:pt x="33" y="34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1" name="Google Shape;7791;p44"/>
              <p:cNvSpPr/>
              <p:nvPr/>
            </p:nvSpPr>
            <p:spPr>
              <a:xfrm rot="-9425991" flipH="1">
                <a:off x="5994816" y="1298753"/>
                <a:ext cx="4256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68" extrusionOk="0">
                    <a:moveTo>
                      <a:pt x="33" y="1"/>
                    </a:moveTo>
                    <a:cubicBezTo>
                      <a:pt x="33" y="34"/>
                      <a:pt x="33" y="34"/>
                      <a:pt x="0" y="34"/>
                    </a:cubicBezTo>
                    <a:cubicBezTo>
                      <a:pt x="33" y="101"/>
                      <a:pt x="33" y="134"/>
                      <a:pt x="67" y="168"/>
                    </a:cubicBezTo>
                    <a:lnTo>
                      <a:pt x="133" y="168"/>
                    </a:lnTo>
                    <a:cubicBezTo>
                      <a:pt x="133" y="134"/>
                      <a:pt x="133" y="101"/>
                      <a:pt x="67" y="34"/>
                    </a:cubicBezTo>
                    <a:lnTo>
                      <a:pt x="33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2" name="Google Shape;7792;p44"/>
              <p:cNvSpPr/>
              <p:nvPr/>
            </p:nvSpPr>
            <p:spPr>
              <a:xfrm rot="-9425991" flipH="1">
                <a:off x="5994241" y="1302193"/>
                <a:ext cx="953" cy="508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2" y="0"/>
                    </a:moveTo>
                    <a:cubicBezTo>
                      <a:pt x="19" y="0"/>
                      <a:pt x="11" y="4"/>
                      <a:pt x="0" y="15"/>
                    </a:cubicBezTo>
                    <a:cubicBezTo>
                      <a:pt x="22" y="15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3" name="Google Shape;7793;p44"/>
              <p:cNvSpPr/>
              <p:nvPr/>
            </p:nvSpPr>
            <p:spPr>
              <a:xfrm rot="-9425991" flipH="1">
                <a:off x="5993756" y="1302936"/>
                <a:ext cx="2128" cy="1556"/>
              </a:xfrm>
              <a:custGeom>
                <a:avLst/>
                <a:gdLst/>
                <a:ahLst/>
                <a:cxnLst/>
                <a:rect l="l" t="t" r="r" b="b"/>
                <a:pathLst>
                  <a:path w="67" h="49" extrusionOk="0">
                    <a:moveTo>
                      <a:pt x="67" y="1"/>
                    </a:moveTo>
                    <a:lnTo>
                      <a:pt x="34" y="34"/>
                    </a:lnTo>
                    <a:lnTo>
                      <a:pt x="34" y="34"/>
                    </a:lnTo>
                    <a:cubicBezTo>
                      <a:pt x="67" y="32"/>
                      <a:pt x="67" y="27"/>
                      <a:pt x="67" y="1"/>
                    </a:cubicBezTo>
                    <a:close/>
                    <a:moveTo>
                      <a:pt x="34" y="34"/>
                    </a:moveTo>
                    <a:cubicBezTo>
                      <a:pt x="25" y="34"/>
                      <a:pt x="14" y="34"/>
                      <a:pt x="0" y="34"/>
                    </a:cubicBezTo>
                    <a:lnTo>
                      <a:pt x="33" y="34"/>
                    </a:lnTo>
                    <a:lnTo>
                      <a:pt x="34" y="34"/>
                    </a:lnTo>
                    <a:close/>
                    <a:moveTo>
                      <a:pt x="0" y="34"/>
                    </a:moveTo>
                    <a:cubicBezTo>
                      <a:pt x="0" y="34"/>
                      <a:pt x="0" y="34"/>
                      <a:pt x="0" y="34"/>
                    </a:cubicBezTo>
                    <a:lnTo>
                      <a:pt x="0" y="34"/>
                    </a:lnTo>
                    <a:cubicBezTo>
                      <a:pt x="11" y="45"/>
                      <a:pt x="19" y="49"/>
                      <a:pt x="22" y="49"/>
                    </a:cubicBezTo>
                    <a:cubicBezTo>
                      <a:pt x="30" y="49"/>
                      <a:pt x="22" y="34"/>
                      <a:pt x="0" y="34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4" name="Google Shape;7794;p44"/>
              <p:cNvSpPr/>
              <p:nvPr/>
            </p:nvSpPr>
            <p:spPr>
              <a:xfrm rot="-9425991" flipH="1">
                <a:off x="5993351" y="1303761"/>
                <a:ext cx="3208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34" extrusionOk="0">
                    <a:moveTo>
                      <a:pt x="34" y="0"/>
                    </a:moveTo>
                    <a:cubicBezTo>
                      <a:pt x="34" y="67"/>
                      <a:pt x="0" y="167"/>
                      <a:pt x="0" y="234"/>
                    </a:cubicBezTo>
                    <a:cubicBezTo>
                      <a:pt x="34" y="234"/>
                      <a:pt x="34" y="234"/>
                      <a:pt x="100" y="201"/>
                    </a:cubicBezTo>
                    <a:cubicBezTo>
                      <a:pt x="34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5" name="Google Shape;7795;p44"/>
              <p:cNvSpPr/>
              <p:nvPr/>
            </p:nvSpPr>
            <p:spPr>
              <a:xfrm rot="-9425991" flipH="1">
                <a:off x="5970077" y="1355205"/>
                <a:ext cx="4256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01" extrusionOk="0">
                    <a:moveTo>
                      <a:pt x="33" y="1"/>
                    </a:moveTo>
                    <a:cubicBezTo>
                      <a:pt x="33" y="101"/>
                      <a:pt x="33" y="234"/>
                      <a:pt x="0" y="301"/>
                    </a:cubicBezTo>
                    <a:lnTo>
                      <a:pt x="33" y="268"/>
                    </a:lnTo>
                    <a:cubicBezTo>
                      <a:pt x="133" y="201"/>
                      <a:pt x="67" y="67"/>
                      <a:pt x="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6" name="Google Shape;7796;p44"/>
              <p:cNvSpPr/>
              <p:nvPr/>
            </p:nvSpPr>
            <p:spPr>
              <a:xfrm rot="-9425991" flipH="1">
                <a:off x="5956364" y="1361520"/>
                <a:ext cx="10641" cy="4666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469" extrusionOk="0">
                    <a:moveTo>
                      <a:pt x="335" y="0"/>
                    </a:moveTo>
                    <a:cubicBezTo>
                      <a:pt x="301" y="34"/>
                      <a:pt x="234" y="67"/>
                      <a:pt x="134" y="167"/>
                    </a:cubicBezTo>
                    <a:cubicBezTo>
                      <a:pt x="101" y="601"/>
                      <a:pt x="68" y="968"/>
                      <a:pt x="1" y="1368"/>
                    </a:cubicBezTo>
                    <a:cubicBezTo>
                      <a:pt x="68" y="1368"/>
                      <a:pt x="101" y="1435"/>
                      <a:pt x="134" y="1468"/>
                    </a:cubicBezTo>
                    <a:cubicBezTo>
                      <a:pt x="168" y="968"/>
                      <a:pt x="268" y="501"/>
                      <a:pt x="33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7" name="Google Shape;7797;p44"/>
              <p:cNvSpPr/>
              <p:nvPr/>
            </p:nvSpPr>
            <p:spPr>
              <a:xfrm rot="-9425991" flipH="1">
                <a:off x="5991166" y="1310289"/>
                <a:ext cx="1080" cy="4288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5" extrusionOk="0">
                    <a:moveTo>
                      <a:pt x="0" y="1"/>
                    </a:moveTo>
                    <a:cubicBezTo>
                      <a:pt x="0" y="34"/>
                      <a:pt x="0" y="68"/>
                      <a:pt x="34" y="134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8" name="Google Shape;7798;p44"/>
              <p:cNvSpPr/>
              <p:nvPr/>
            </p:nvSpPr>
            <p:spPr>
              <a:xfrm rot="-9425991" flipH="1">
                <a:off x="5996415" y="1301206"/>
                <a:ext cx="2160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67" y="1"/>
                    </a:moveTo>
                    <a:lnTo>
                      <a:pt x="1" y="34"/>
                    </a:lnTo>
                    <a:cubicBezTo>
                      <a:pt x="67" y="34"/>
                      <a:pt x="67" y="34"/>
                      <a:pt x="67" y="101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9" name="Google Shape;7799;p44"/>
              <p:cNvSpPr/>
              <p:nvPr/>
            </p:nvSpPr>
            <p:spPr>
              <a:xfrm rot="-9425991" flipH="1">
                <a:off x="5993404" y="1304415"/>
                <a:ext cx="5336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68" extrusionOk="0">
                    <a:moveTo>
                      <a:pt x="1" y="1"/>
                    </a:moveTo>
                    <a:lnTo>
                      <a:pt x="1" y="134"/>
                    </a:lnTo>
                    <a:cubicBezTo>
                      <a:pt x="1" y="201"/>
                      <a:pt x="67" y="301"/>
                      <a:pt x="67" y="368"/>
                    </a:cubicBezTo>
                    <a:cubicBezTo>
                      <a:pt x="168" y="268"/>
                      <a:pt x="134" y="68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0" name="Google Shape;7800;p44"/>
              <p:cNvSpPr/>
              <p:nvPr/>
            </p:nvSpPr>
            <p:spPr>
              <a:xfrm rot="-9425991" flipH="1">
                <a:off x="5885382" y="1556318"/>
                <a:ext cx="12769" cy="208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56" extrusionOk="0">
                    <a:moveTo>
                      <a:pt x="175" y="1"/>
                    </a:moveTo>
                    <a:cubicBezTo>
                      <a:pt x="134" y="1"/>
                      <a:pt x="95" y="17"/>
                      <a:pt x="67" y="55"/>
                    </a:cubicBezTo>
                    <a:lnTo>
                      <a:pt x="1" y="88"/>
                    </a:lnTo>
                    <a:cubicBezTo>
                      <a:pt x="1" y="255"/>
                      <a:pt x="67" y="422"/>
                      <a:pt x="67" y="655"/>
                    </a:cubicBezTo>
                    <a:cubicBezTo>
                      <a:pt x="134" y="555"/>
                      <a:pt x="268" y="488"/>
                      <a:pt x="334" y="388"/>
                    </a:cubicBezTo>
                    <a:cubicBezTo>
                      <a:pt x="401" y="355"/>
                      <a:pt x="401" y="322"/>
                      <a:pt x="401" y="255"/>
                    </a:cubicBezTo>
                    <a:cubicBezTo>
                      <a:pt x="401" y="111"/>
                      <a:pt x="280" y="1"/>
                      <a:pt x="175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1" name="Google Shape;7801;p44"/>
              <p:cNvSpPr/>
              <p:nvPr/>
            </p:nvSpPr>
            <p:spPr>
              <a:xfrm rot="-9425991" flipH="1">
                <a:off x="5998489" y="1290181"/>
                <a:ext cx="5304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7" extrusionOk="0">
                    <a:moveTo>
                      <a:pt x="133" y="0"/>
                    </a:moveTo>
                    <a:cubicBezTo>
                      <a:pt x="133" y="67"/>
                      <a:pt x="67" y="134"/>
                      <a:pt x="0" y="134"/>
                    </a:cubicBezTo>
                    <a:cubicBezTo>
                      <a:pt x="33" y="134"/>
                      <a:pt x="67" y="167"/>
                      <a:pt x="67" y="167"/>
                    </a:cubicBezTo>
                    <a:cubicBezTo>
                      <a:pt x="133" y="167"/>
                      <a:pt x="133" y="134"/>
                      <a:pt x="167" y="134"/>
                    </a:cubicBezTo>
                    <a:cubicBezTo>
                      <a:pt x="167" y="67"/>
                      <a:pt x="167" y="33"/>
                      <a:pt x="13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2" name="Google Shape;7802;p44"/>
              <p:cNvSpPr/>
              <p:nvPr/>
            </p:nvSpPr>
            <p:spPr>
              <a:xfrm rot="-9425991" flipH="1">
                <a:off x="6003663" y="1279208"/>
                <a:ext cx="5336" cy="1353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26" extrusionOk="0">
                    <a:moveTo>
                      <a:pt x="134" y="1"/>
                    </a:moveTo>
                    <a:cubicBezTo>
                      <a:pt x="101" y="1"/>
                      <a:pt x="101" y="34"/>
                      <a:pt x="67" y="34"/>
                    </a:cubicBezTo>
                    <a:cubicBezTo>
                      <a:pt x="101" y="101"/>
                      <a:pt x="134" y="234"/>
                      <a:pt x="67" y="367"/>
                    </a:cubicBezTo>
                    <a:lnTo>
                      <a:pt x="1" y="401"/>
                    </a:lnTo>
                    <a:cubicBezTo>
                      <a:pt x="34" y="418"/>
                      <a:pt x="67" y="426"/>
                      <a:pt x="97" y="426"/>
                    </a:cubicBezTo>
                    <a:cubicBezTo>
                      <a:pt x="126" y="426"/>
                      <a:pt x="151" y="418"/>
                      <a:pt x="168" y="401"/>
                    </a:cubicBezTo>
                    <a:cubicBezTo>
                      <a:pt x="168" y="267"/>
                      <a:pt x="134" y="167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3" name="Google Shape;7803;p44"/>
              <p:cNvSpPr/>
              <p:nvPr/>
            </p:nvSpPr>
            <p:spPr>
              <a:xfrm rot="-9425991" flipH="1">
                <a:off x="5949636" y="1402125"/>
                <a:ext cx="9561" cy="189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97" extrusionOk="0">
                    <a:moveTo>
                      <a:pt x="133" y="1"/>
                    </a:moveTo>
                    <a:cubicBezTo>
                      <a:pt x="99" y="1"/>
                      <a:pt x="65" y="8"/>
                      <a:pt x="34" y="29"/>
                    </a:cubicBezTo>
                    <a:cubicBezTo>
                      <a:pt x="34" y="229"/>
                      <a:pt x="0" y="396"/>
                      <a:pt x="0" y="596"/>
                    </a:cubicBezTo>
                    <a:cubicBezTo>
                      <a:pt x="100" y="529"/>
                      <a:pt x="167" y="463"/>
                      <a:pt x="201" y="396"/>
                    </a:cubicBezTo>
                    <a:cubicBezTo>
                      <a:pt x="267" y="263"/>
                      <a:pt x="267" y="196"/>
                      <a:pt x="301" y="62"/>
                    </a:cubicBezTo>
                    <a:cubicBezTo>
                      <a:pt x="278" y="39"/>
                      <a:pt x="207" y="1"/>
                      <a:pt x="133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4" name="Google Shape;7804;p44"/>
              <p:cNvSpPr/>
              <p:nvPr/>
            </p:nvSpPr>
            <p:spPr>
              <a:xfrm rot="-9425991" flipH="1">
                <a:off x="5981057" y="1303845"/>
                <a:ext cx="12737" cy="83728"/>
              </a:xfrm>
              <a:custGeom>
                <a:avLst/>
                <a:gdLst/>
                <a:ahLst/>
                <a:cxnLst/>
                <a:rect l="l" t="t" r="r" b="b"/>
                <a:pathLst>
                  <a:path w="401" h="2636" extrusionOk="0">
                    <a:moveTo>
                      <a:pt x="334" y="1"/>
                    </a:moveTo>
                    <a:cubicBezTo>
                      <a:pt x="234" y="801"/>
                      <a:pt x="101" y="1535"/>
                      <a:pt x="0" y="2302"/>
                    </a:cubicBezTo>
                    <a:cubicBezTo>
                      <a:pt x="67" y="2336"/>
                      <a:pt x="101" y="2536"/>
                      <a:pt x="0" y="2636"/>
                    </a:cubicBezTo>
                    <a:cubicBezTo>
                      <a:pt x="67" y="2603"/>
                      <a:pt x="201" y="2502"/>
                      <a:pt x="267" y="2469"/>
                    </a:cubicBezTo>
                    <a:cubicBezTo>
                      <a:pt x="234" y="1702"/>
                      <a:pt x="334" y="968"/>
                      <a:pt x="401" y="234"/>
                    </a:cubicBezTo>
                    <a:cubicBezTo>
                      <a:pt x="367" y="134"/>
                      <a:pt x="334" y="101"/>
                      <a:pt x="3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5" name="Google Shape;7805;p44"/>
              <p:cNvSpPr/>
              <p:nvPr/>
            </p:nvSpPr>
            <p:spPr>
              <a:xfrm rot="-9425991" flipH="1">
                <a:off x="5998132" y="1297966"/>
                <a:ext cx="8513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267" y="0"/>
                    </a:moveTo>
                    <a:cubicBezTo>
                      <a:pt x="167" y="33"/>
                      <a:pt x="67" y="67"/>
                      <a:pt x="0" y="167"/>
                    </a:cubicBezTo>
                    <a:lnTo>
                      <a:pt x="0" y="267"/>
                    </a:lnTo>
                    <a:cubicBezTo>
                      <a:pt x="34" y="300"/>
                      <a:pt x="67" y="334"/>
                      <a:pt x="67" y="434"/>
                    </a:cubicBezTo>
                    <a:cubicBezTo>
                      <a:pt x="201" y="434"/>
                      <a:pt x="267" y="367"/>
                      <a:pt x="267" y="200"/>
                    </a:cubicBez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6" name="Google Shape;7806;p44"/>
              <p:cNvSpPr/>
              <p:nvPr/>
            </p:nvSpPr>
            <p:spPr>
              <a:xfrm rot="-9425991" flipH="1">
                <a:off x="6000693" y="1296980"/>
                <a:ext cx="1080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lnTo>
                      <a:pt x="34" y="67"/>
                    </a:lnTo>
                    <a:cubicBezTo>
                      <a:pt x="34" y="67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7" name="Google Shape;7807;p44"/>
              <p:cNvSpPr/>
              <p:nvPr/>
            </p:nvSpPr>
            <p:spPr>
              <a:xfrm rot="-9425991" flipH="1">
                <a:off x="5999618" y="1299077"/>
                <a:ext cx="2160" cy="324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2" extrusionOk="0">
                    <a:moveTo>
                      <a:pt x="0" y="1"/>
                    </a:moveTo>
                    <a:cubicBezTo>
                      <a:pt x="0" y="34"/>
                      <a:pt x="0" y="68"/>
                      <a:pt x="34" y="101"/>
                    </a:cubicBezTo>
                    <a:lnTo>
                      <a:pt x="67" y="101"/>
                    </a:lnTo>
                    <a:cubicBezTo>
                      <a:pt x="67" y="68"/>
                      <a:pt x="34" y="1"/>
                      <a:pt x="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8" name="Google Shape;7808;p44"/>
              <p:cNvSpPr/>
              <p:nvPr/>
            </p:nvSpPr>
            <p:spPr>
              <a:xfrm rot="-9425991" flipH="1">
                <a:off x="5917564" y="1414952"/>
                <a:ext cx="18042" cy="16320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138" extrusionOk="0">
                    <a:moveTo>
                      <a:pt x="367" y="0"/>
                    </a:moveTo>
                    <a:cubicBezTo>
                      <a:pt x="367" y="34"/>
                      <a:pt x="367" y="67"/>
                      <a:pt x="334" y="134"/>
                    </a:cubicBezTo>
                    <a:cubicBezTo>
                      <a:pt x="234" y="201"/>
                      <a:pt x="101" y="301"/>
                      <a:pt x="34" y="367"/>
                    </a:cubicBezTo>
                    <a:cubicBezTo>
                      <a:pt x="67" y="801"/>
                      <a:pt x="67" y="1168"/>
                      <a:pt x="67" y="1568"/>
                    </a:cubicBezTo>
                    <a:cubicBezTo>
                      <a:pt x="87" y="1560"/>
                      <a:pt x="109" y="1557"/>
                      <a:pt x="131" y="1557"/>
                    </a:cubicBezTo>
                    <a:cubicBezTo>
                      <a:pt x="292" y="1557"/>
                      <a:pt x="481" y="1755"/>
                      <a:pt x="334" y="1902"/>
                    </a:cubicBezTo>
                    <a:cubicBezTo>
                      <a:pt x="234" y="2002"/>
                      <a:pt x="167" y="2069"/>
                      <a:pt x="101" y="2169"/>
                    </a:cubicBezTo>
                    <a:lnTo>
                      <a:pt x="101" y="3470"/>
                    </a:lnTo>
                    <a:cubicBezTo>
                      <a:pt x="132" y="3451"/>
                      <a:pt x="165" y="3443"/>
                      <a:pt x="198" y="3443"/>
                    </a:cubicBezTo>
                    <a:cubicBezTo>
                      <a:pt x="341" y="3443"/>
                      <a:pt x="476" y="3601"/>
                      <a:pt x="367" y="3736"/>
                    </a:cubicBezTo>
                    <a:cubicBezTo>
                      <a:pt x="201" y="3903"/>
                      <a:pt x="101" y="4003"/>
                      <a:pt x="34" y="4137"/>
                    </a:cubicBezTo>
                    <a:cubicBezTo>
                      <a:pt x="34" y="4470"/>
                      <a:pt x="0" y="4737"/>
                      <a:pt x="0" y="5104"/>
                    </a:cubicBezTo>
                    <a:cubicBezTo>
                      <a:pt x="21" y="5083"/>
                      <a:pt x="42" y="5076"/>
                      <a:pt x="64" y="5076"/>
                    </a:cubicBezTo>
                    <a:cubicBezTo>
                      <a:pt x="112" y="5076"/>
                      <a:pt x="165" y="5114"/>
                      <a:pt x="234" y="5137"/>
                    </a:cubicBezTo>
                    <a:cubicBezTo>
                      <a:pt x="334" y="4737"/>
                      <a:pt x="401" y="4337"/>
                      <a:pt x="501" y="3970"/>
                    </a:cubicBezTo>
                    <a:cubicBezTo>
                      <a:pt x="568" y="2636"/>
                      <a:pt x="534" y="1301"/>
                      <a:pt x="4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9" name="Google Shape;7809;p44"/>
              <p:cNvSpPr/>
              <p:nvPr/>
            </p:nvSpPr>
            <p:spPr>
              <a:xfrm rot="-9425991" flipH="1">
                <a:off x="6001700" y="1297184"/>
                <a:ext cx="32" cy="2128"/>
              </a:xfrm>
              <a:custGeom>
                <a:avLst/>
                <a:gdLst/>
                <a:ahLst/>
                <a:cxnLst/>
                <a:rect l="l" t="t" r="r" b="b"/>
                <a:pathLst>
                  <a:path w="1" h="67" extrusionOk="0">
                    <a:moveTo>
                      <a:pt x="1" y="0"/>
                    </a:moveTo>
                    <a:lnTo>
                      <a:pt x="1" y="67"/>
                    </a:lnTo>
                    <a:lnTo>
                      <a:pt x="1" y="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0" name="Google Shape;7810;p44"/>
              <p:cNvSpPr/>
              <p:nvPr/>
            </p:nvSpPr>
            <p:spPr>
              <a:xfrm rot="-9425991" flipH="1">
                <a:off x="5933133" y="1448877"/>
                <a:ext cx="12991" cy="20614"/>
              </a:xfrm>
              <a:custGeom>
                <a:avLst/>
                <a:gdLst/>
                <a:ahLst/>
                <a:cxnLst/>
                <a:rect l="l" t="t" r="r" b="b"/>
                <a:pathLst>
                  <a:path w="409" h="649" extrusionOk="0">
                    <a:moveTo>
                      <a:pt x="113" y="0"/>
                    </a:moveTo>
                    <a:cubicBezTo>
                      <a:pt x="86" y="0"/>
                      <a:pt x="59" y="5"/>
                      <a:pt x="34" y="15"/>
                    </a:cubicBezTo>
                    <a:cubicBezTo>
                      <a:pt x="34" y="215"/>
                      <a:pt x="34" y="415"/>
                      <a:pt x="0" y="649"/>
                    </a:cubicBezTo>
                    <a:cubicBezTo>
                      <a:pt x="101" y="515"/>
                      <a:pt x="201" y="415"/>
                      <a:pt x="267" y="315"/>
                    </a:cubicBezTo>
                    <a:cubicBezTo>
                      <a:pt x="409" y="146"/>
                      <a:pt x="263" y="0"/>
                      <a:pt x="113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1" name="Google Shape;7811;p44"/>
              <p:cNvSpPr/>
              <p:nvPr/>
            </p:nvSpPr>
            <p:spPr>
              <a:xfrm rot="-9425991" flipH="1">
                <a:off x="6002318" y="1296229"/>
                <a:ext cx="32" cy="1112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1" y="1"/>
                    </a:moveTo>
                    <a:cubicBezTo>
                      <a:pt x="1" y="34"/>
                      <a:pt x="1" y="34"/>
                      <a:pt x="1" y="1"/>
                    </a:cubicBezTo>
                    <a:cubicBezTo>
                      <a:pt x="1" y="34"/>
                      <a:pt x="1" y="34"/>
                      <a:pt x="1" y="1"/>
                    </a:cubicBezTo>
                    <a:cubicBezTo>
                      <a:pt x="1" y="34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2" name="Google Shape;7812;p44"/>
              <p:cNvSpPr/>
              <p:nvPr/>
            </p:nvSpPr>
            <p:spPr>
              <a:xfrm rot="-9425991" flipH="1">
                <a:off x="6003386" y="1292035"/>
                <a:ext cx="4288" cy="5304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7" extrusionOk="0">
                    <a:moveTo>
                      <a:pt x="1" y="0"/>
                    </a:moveTo>
                    <a:cubicBezTo>
                      <a:pt x="1" y="33"/>
                      <a:pt x="1" y="134"/>
                      <a:pt x="34" y="167"/>
                    </a:cubicBezTo>
                    <a:cubicBezTo>
                      <a:pt x="34" y="167"/>
                      <a:pt x="68" y="134"/>
                      <a:pt x="134" y="13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3" name="Google Shape;7813;p44"/>
              <p:cNvSpPr/>
              <p:nvPr/>
            </p:nvSpPr>
            <p:spPr>
              <a:xfrm rot="-9425991" flipH="1">
                <a:off x="5963066" y="1317322"/>
                <a:ext cx="164281" cy="178034"/>
              </a:xfrm>
              <a:custGeom>
                <a:avLst/>
                <a:gdLst/>
                <a:ahLst/>
                <a:cxnLst/>
                <a:rect l="l" t="t" r="r" b="b"/>
                <a:pathLst>
                  <a:path w="5172" h="5605" extrusionOk="0">
                    <a:moveTo>
                      <a:pt x="5171" y="1"/>
                    </a:moveTo>
                    <a:cubicBezTo>
                      <a:pt x="4904" y="134"/>
                      <a:pt x="4671" y="201"/>
                      <a:pt x="4471" y="301"/>
                    </a:cubicBezTo>
                    <a:cubicBezTo>
                      <a:pt x="4037" y="868"/>
                      <a:pt x="3637" y="1435"/>
                      <a:pt x="3170" y="1969"/>
                    </a:cubicBezTo>
                    <a:cubicBezTo>
                      <a:pt x="3370" y="2035"/>
                      <a:pt x="3337" y="2369"/>
                      <a:pt x="3070" y="2369"/>
                    </a:cubicBezTo>
                    <a:cubicBezTo>
                      <a:pt x="3003" y="2369"/>
                      <a:pt x="2870" y="2369"/>
                      <a:pt x="2803" y="2436"/>
                    </a:cubicBezTo>
                    <a:cubicBezTo>
                      <a:pt x="2569" y="2669"/>
                      <a:pt x="2403" y="2869"/>
                      <a:pt x="2202" y="3103"/>
                    </a:cubicBezTo>
                    <a:cubicBezTo>
                      <a:pt x="2002" y="3303"/>
                      <a:pt x="1835" y="3503"/>
                      <a:pt x="1635" y="3703"/>
                    </a:cubicBezTo>
                    <a:cubicBezTo>
                      <a:pt x="1502" y="4003"/>
                      <a:pt x="1368" y="4270"/>
                      <a:pt x="1235" y="4537"/>
                    </a:cubicBezTo>
                    <a:cubicBezTo>
                      <a:pt x="1209" y="4627"/>
                      <a:pt x="1149" y="4663"/>
                      <a:pt x="1084" y="4663"/>
                    </a:cubicBezTo>
                    <a:cubicBezTo>
                      <a:pt x="981" y="4663"/>
                      <a:pt x="868" y="4573"/>
                      <a:pt x="868" y="4470"/>
                    </a:cubicBezTo>
                    <a:cubicBezTo>
                      <a:pt x="668" y="4671"/>
                      <a:pt x="468" y="4837"/>
                      <a:pt x="201" y="5004"/>
                    </a:cubicBezTo>
                    <a:lnTo>
                      <a:pt x="201" y="5204"/>
                    </a:lnTo>
                    <a:cubicBezTo>
                      <a:pt x="201" y="5338"/>
                      <a:pt x="134" y="5438"/>
                      <a:pt x="1" y="5438"/>
                    </a:cubicBezTo>
                    <a:lnTo>
                      <a:pt x="1" y="5471"/>
                    </a:lnTo>
                    <a:cubicBezTo>
                      <a:pt x="34" y="5504"/>
                      <a:pt x="34" y="5538"/>
                      <a:pt x="68" y="5605"/>
                    </a:cubicBezTo>
                    <a:cubicBezTo>
                      <a:pt x="1802" y="4537"/>
                      <a:pt x="3170" y="2669"/>
                      <a:pt x="4337" y="1135"/>
                    </a:cubicBezTo>
                    <a:cubicBezTo>
                      <a:pt x="4604" y="768"/>
                      <a:pt x="4904" y="367"/>
                      <a:pt x="51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4" name="Google Shape;7814;p44"/>
              <p:cNvSpPr/>
              <p:nvPr/>
            </p:nvSpPr>
            <p:spPr>
              <a:xfrm rot="-9425991" flipH="1">
                <a:off x="5910186" y="1506708"/>
                <a:ext cx="11784" cy="18740"/>
              </a:xfrm>
              <a:custGeom>
                <a:avLst/>
                <a:gdLst/>
                <a:ahLst/>
                <a:cxnLst/>
                <a:rect l="l" t="t" r="r" b="b"/>
                <a:pathLst>
                  <a:path w="371" h="590" extrusionOk="0">
                    <a:moveTo>
                      <a:pt x="79" y="1"/>
                    </a:moveTo>
                    <a:cubicBezTo>
                      <a:pt x="53" y="1"/>
                      <a:pt x="26" y="8"/>
                      <a:pt x="1" y="23"/>
                    </a:cubicBezTo>
                    <a:lnTo>
                      <a:pt x="1" y="590"/>
                    </a:lnTo>
                    <a:cubicBezTo>
                      <a:pt x="68" y="523"/>
                      <a:pt x="168" y="423"/>
                      <a:pt x="201" y="356"/>
                    </a:cubicBezTo>
                    <a:cubicBezTo>
                      <a:pt x="371" y="215"/>
                      <a:pt x="228" y="1"/>
                      <a:pt x="79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5" name="Google Shape;7815;p44"/>
              <p:cNvSpPr/>
              <p:nvPr/>
            </p:nvSpPr>
            <p:spPr>
              <a:xfrm rot="-9425991" flipH="1">
                <a:off x="6007304" y="1282245"/>
                <a:ext cx="8513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1" extrusionOk="0">
                    <a:moveTo>
                      <a:pt x="0" y="1"/>
                    </a:moveTo>
                    <a:cubicBezTo>
                      <a:pt x="0" y="101"/>
                      <a:pt x="34" y="234"/>
                      <a:pt x="34" y="401"/>
                    </a:cubicBezTo>
                    <a:cubicBezTo>
                      <a:pt x="167" y="367"/>
                      <a:pt x="267" y="201"/>
                      <a:pt x="134" y="67"/>
                    </a:cubicBezTo>
                    <a:cubicBezTo>
                      <a:pt x="100" y="34"/>
                      <a:pt x="100" y="1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6" name="Google Shape;7816;p44"/>
              <p:cNvSpPr/>
              <p:nvPr/>
            </p:nvSpPr>
            <p:spPr>
              <a:xfrm rot="-9425991" flipH="1">
                <a:off x="5962987" y="1384505"/>
                <a:ext cx="8513" cy="18042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68" extrusionOk="0">
                    <a:moveTo>
                      <a:pt x="267" y="0"/>
                    </a:moveTo>
                    <a:cubicBezTo>
                      <a:pt x="134" y="0"/>
                      <a:pt x="0" y="67"/>
                      <a:pt x="34" y="234"/>
                    </a:cubicBezTo>
                    <a:cubicBezTo>
                      <a:pt x="100" y="367"/>
                      <a:pt x="134" y="434"/>
                      <a:pt x="167" y="567"/>
                    </a:cubicBezTo>
                    <a:cubicBezTo>
                      <a:pt x="200" y="401"/>
                      <a:pt x="267" y="200"/>
                      <a:pt x="2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7" name="Google Shape;7817;p44"/>
              <p:cNvSpPr/>
              <p:nvPr/>
            </p:nvSpPr>
            <p:spPr>
              <a:xfrm rot="-9425991" flipH="1">
                <a:off x="5956721" y="1410987"/>
                <a:ext cx="6384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5" extrusionOk="0">
                    <a:moveTo>
                      <a:pt x="67" y="0"/>
                    </a:moveTo>
                    <a:cubicBezTo>
                      <a:pt x="34" y="134"/>
                      <a:pt x="0" y="234"/>
                      <a:pt x="0" y="334"/>
                    </a:cubicBezTo>
                    <a:cubicBezTo>
                      <a:pt x="34" y="334"/>
                      <a:pt x="34" y="301"/>
                      <a:pt x="67" y="301"/>
                    </a:cubicBezTo>
                    <a:cubicBezTo>
                      <a:pt x="200" y="201"/>
                      <a:pt x="167" y="67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8" name="Google Shape;7818;p44"/>
              <p:cNvSpPr/>
              <p:nvPr/>
            </p:nvSpPr>
            <p:spPr>
              <a:xfrm rot="-9425991" flipH="1">
                <a:off x="5986078" y="1315724"/>
                <a:ext cx="28651" cy="72071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269" extrusionOk="0">
                    <a:moveTo>
                      <a:pt x="167" y="0"/>
                    </a:moveTo>
                    <a:cubicBezTo>
                      <a:pt x="67" y="768"/>
                      <a:pt x="1" y="1502"/>
                      <a:pt x="34" y="2269"/>
                    </a:cubicBezTo>
                    <a:cubicBezTo>
                      <a:pt x="234" y="2102"/>
                      <a:pt x="501" y="1935"/>
                      <a:pt x="701" y="1735"/>
                    </a:cubicBezTo>
                    <a:lnTo>
                      <a:pt x="701" y="1602"/>
                    </a:lnTo>
                    <a:cubicBezTo>
                      <a:pt x="734" y="1435"/>
                      <a:pt x="835" y="1301"/>
                      <a:pt x="901" y="1168"/>
                    </a:cubicBezTo>
                    <a:cubicBezTo>
                      <a:pt x="868" y="1168"/>
                      <a:pt x="868" y="1135"/>
                      <a:pt x="868" y="1135"/>
                    </a:cubicBezTo>
                    <a:cubicBezTo>
                      <a:pt x="634" y="768"/>
                      <a:pt x="368" y="434"/>
                      <a:pt x="1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9" name="Google Shape;7819;p44"/>
              <p:cNvSpPr/>
              <p:nvPr/>
            </p:nvSpPr>
            <p:spPr>
              <a:xfrm rot="-9425991" flipH="1">
                <a:off x="5970159" y="1380461"/>
                <a:ext cx="6384" cy="2439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768" extrusionOk="0">
                    <a:moveTo>
                      <a:pt x="67" y="0"/>
                    </a:moveTo>
                    <a:cubicBezTo>
                      <a:pt x="67" y="200"/>
                      <a:pt x="0" y="367"/>
                      <a:pt x="0" y="567"/>
                    </a:cubicBezTo>
                    <a:cubicBezTo>
                      <a:pt x="67" y="634"/>
                      <a:pt x="67" y="701"/>
                      <a:pt x="100" y="767"/>
                    </a:cubicBezTo>
                    <a:cubicBezTo>
                      <a:pt x="134" y="534"/>
                      <a:pt x="167" y="267"/>
                      <a:pt x="200" y="67"/>
                    </a:cubicBezTo>
                    <a:cubicBezTo>
                      <a:pt x="167" y="34"/>
                      <a:pt x="134" y="0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0" name="Google Shape;7820;p44"/>
              <p:cNvSpPr/>
              <p:nvPr/>
            </p:nvSpPr>
            <p:spPr>
              <a:xfrm rot="-9425991" flipH="1">
                <a:off x="5979870" y="1350294"/>
                <a:ext cx="27571" cy="59366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869" extrusionOk="0">
                    <a:moveTo>
                      <a:pt x="134" y="1"/>
                    </a:moveTo>
                    <a:cubicBezTo>
                      <a:pt x="67" y="268"/>
                      <a:pt x="34" y="501"/>
                      <a:pt x="0" y="701"/>
                    </a:cubicBezTo>
                    <a:cubicBezTo>
                      <a:pt x="201" y="1102"/>
                      <a:pt x="401" y="1469"/>
                      <a:pt x="668" y="1836"/>
                    </a:cubicBezTo>
                    <a:cubicBezTo>
                      <a:pt x="668" y="1869"/>
                      <a:pt x="701" y="1869"/>
                      <a:pt x="701" y="1869"/>
                    </a:cubicBezTo>
                    <a:cubicBezTo>
                      <a:pt x="734" y="1736"/>
                      <a:pt x="834" y="1602"/>
                      <a:pt x="868" y="1469"/>
                    </a:cubicBezTo>
                    <a:cubicBezTo>
                      <a:pt x="567" y="1035"/>
                      <a:pt x="301" y="568"/>
                      <a:pt x="134" y="68"/>
                    </a:cubicBezTo>
                    <a:cubicBezTo>
                      <a:pt x="167" y="34"/>
                      <a:pt x="134" y="1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1" name="Google Shape;7821;p44"/>
              <p:cNvSpPr/>
              <p:nvPr/>
            </p:nvSpPr>
            <p:spPr>
              <a:xfrm rot="-9425991" flipH="1">
                <a:off x="5943576" y="1403544"/>
                <a:ext cx="29699" cy="11974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770" extrusionOk="0">
                    <a:moveTo>
                      <a:pt x="600" y="0"/>
                    </a:moveTo>
                    <a:cubicBezTo>
                      <a:pt x="434" y="634"/>
                      <a:pt x="300" y="1268"/>
                      <a:pt x="133" y="1868"/>
                    </a:cubicBezTo>
                    <a:cubicBezTo>
                      <a:pt x="100" y="2502"/>
                      <a:pt x="67" y="3136"/>
                      <a:pt x="0" y="3736"/>
                    </a:cubicBezTo>
                    <a:cubicBezTo>
                      <a:pt x="33" y="3736"/>
                      <a:pt x="100" y="3770"/>
                      <a:pt x="133" y="3770"/>
                    </a:cubicBezTo>
                    <a:cubicBezTo>
                      <a:pt x="234" y="3303"/>
                      <a:pt x="300" y="2802"/>
                      <a:pt x="434" y="2335"/>
                    </a:cubicBezTo>
                    <a:cubicBezTo>
                      <a:pt x="400" y="2269"/>
                      <a:pt x="367" y="2202"/>
                      <a:pt x="300" y="2135"/>
                    </a:cubicBezTo>
                    <a:cubicBezTo>
                      <a:pt x="239" y="1983"/>
                      <a:pt x="373" y="1831"/>
                      <a:pt x="524" y="1831"/>
                    </a:cubicBezTo>
                    <a:cubicBezTo>
                      <a:pt x="538" y="1831"/>
                      <a:pt x="553" y="1832"/>
                      <a:pt x="567" y="1835"/>
                    </a:cubicBezTo>
                    <a:cubicBezTo>
                      <a:pt x="701" y="1401"/>
                      <a:pt x="834" y="901"/>
                      <a:pt x="934" y="434"/>
                    </a:cubicBezTo>
                    <a:cubicBezTo>
                      <a:pt x="801" y="300"/>
                      <a:pt x="734" y="134"/>
                      <a:pt x="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2" name="Google Shape;7822;p44"/>
              <p:cNvSpPr/>
              <p:nvPr/>
            </p:nvSpPr>
            <p:spPr>
              <a:xfrm rot="-9425991" flipH="1">
                <a:off x="5971722" y="1364785"/>
                <a:ext cx="40308" cy="93258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2936" extrusionOk="0">
                    <a:moveTo>
                      <a:pt x="234" y="0"/>
                    </a:moveTo>
                    <a:cubicBezTo>
                      <a:pt x="168" y="501"/>
                      <a:pt x="68" y="968"/>
                      <a:pt x="1" y="1468"/>
                    </a:cubicBezTo>
                    <a:cubicBezTo>
                      <a:pt x="1" y="1501"/>
                      <a:pt x="34" y="1501"/>
                      <a:pt x="34" y="1568"/>
                    </a:cubicBezTo>
                    <a:cubicBezTo>
                      <a:pt x="234" y="2035"/>
                      <a:pt x="501" y="2502"/>
                      <a:pt x="768" y="2936"/>
                    </a:cubicBezTo>
                    <a:lnTo>
                      <a:pt x="1268" y="1802"/>
                    </a:lnTo>
                    <a:cubicBezTo>
                      <a:pt x="1268" y="1802"/>
                      <a:pt x="1268" y="1768"/>
                      <a:pt x="1235" y="1768"/>
                    </a:cubicBez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3" name="Google Shape;7823;p44"/>
              <p:cNvSpPr/>
              <p:nvPr/>
            </p:nvSpPr>
            <p:spPr>
              <a:xfrm rot="-9425991" flipH="1">
                <a:off x="5952811" y="1448383"/>
                <a:ext cx="10418" cy="16072"/>
              </a:xfrm>
              <a:custGeom>
                <a:avLst/>
                <a:gdLst/>
                <a:ahLst/>
                <a:cxnLst/>
                <a:rect l="l" t="t" r="r" b="b"/>
                <a:pathLst>
                  <a:path w="328" h="506" extrusionOk="0">
                    <a:moveTo>
                      <a:pt x="284" y="1"/>
                    </a:moveTo>
                    <a:cubicBezTo>
                      <a:pt x="134" y="1"/>
                      <a:pt x="0" y="153"/>
                      <a:pt x="61" y="305"/>
                    </a:cubicBezTo>
                    <a:cubicBezTo>
                      <a:pt x="128" y="372"/>
                      <a:pt x="161" y="439"/>
                      <a:pt x="194" y="505"/>
                    </a:cubicBezTo>
                    <a:lnTo>
                      <a:pt x="328" y="5"/>
                    </a:lnTo>
                    <a:cubicBezTo>
                      <a:pt x="313" y="2"/>
                      <a:pt x="299" y="1"/>
                      <a:pt x="28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4" name="Google Shape;7824;p44"/>
              <p:cNvSpPr/>
              <p:nvPr/>
            </p:nvSpPr>
            <p:spPr>
              <a:xfrm rot="-9425991" flipH="1">
                <a:off x="5968670" y="1400637"/>
                <a:ext cx="40276" cy="7419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2336" extrusionOk="0">
                    <a:moveTo>
                      <a:pt x="134" y="1"/>
                    </a:moveTo>
                    <a:cubicBezTo>
                      <a:pt x="100" y="168"/>
                      <a:pt x="34" y="334"/>
                      <a:pt x="0" y="568"/>
                    </a:cubicBezTo>
                    <a:lnTo>
                      <a:pt x="1001" y="2303"/>
                    </a:lnTo>
                    <a:cubicBezTo>
                      <a:pt x="1001" y="2303"/>
                      <a:pt x="1001" y="2336"/>
                      <a:pt x="1034" y="2336"/>
                    </a:cubicBezTo>
                    <a:cubicBezTo>
                      <a:pt x="1134" y="2169"/>
                      <a:pt x="1168" y="2002"/>
                      <a:pt x="1268" y="1902"/>
                    </a:cubicBezTo>
                    <a:cubicBezTo>
                      <a:pt x="934" y="1302"/>
                      <a:pt x="567" y="768"/>
                      <a:pt x="267" y="168"/>
                    </a:cubicBezTo>
                    <a:cubicBezTo>
                      <a:pt x="200" y="34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5" name="Google Shape;7825;p44"/>
              <p:cNvSpPr/>
              <p:nvPr/>
            </p:nvSpPr>
            <p:spPr>
              <a:xfrm rot="-9425991" flipH="1">
                <a:off x="5931928" y="1517299"/>
                <a:ext cx="8513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268" y="0"/>
                    </a:moveTo>
                    <a:cubicBezTo>
                      <a:pt x="134" y="0"/>
                      <a:pt x="1" y="200"/>
                      <a:pt x="134" y="367"/>
                    </a:cubicBezTo>
                    <a:lnTo>
                      <a:pt x="167" y="434"/>
                    </a:lnTo>
                    <a:cubicBezTo>
                      <a:pt x="234" y="301"/>
                      <a:pt x="234" y="200"/>
                      <a:pt x="268" y="100"/>
                    </a:cubicBezTo>
                    <a:cubicBezTo>
                      <a:pt x="234" y="34"/>
                      <a:pt x="268" y="0"/>
                      <a:pt x="2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6" name="Google Shape;7826;p44"/>
              <p:cNvSpPr/>
              <p:nvPr/>
            </p:nvSpPr>
            <p:spPr>
              <a:xfrm rot="-9425991" flipH="1">
                <a:off x="5999897" y="1341488"/>
                <a:ext cx="42436" cy="66799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103" extrusionOk="0">
                    <a:moveTo>
                      <a:pt x="968" y="1"/>
                    </a:moveTo>
                    <a:lnTo>
                      <a:pt x="468" y="1135"/>
                    </a:lnTo>
                    <a:cubicBezTo>
                      <a:pt x="501" y="1168"/>
                      <a:pt x="534" y="1268"/>
                      <a:pt x="568" y="1302"/>
                    </a:cubicBezTo>
                    <a:cubicBezTo>
                      <a:pt x="674" y="1461"/>
                      <a:pt x="548" y="1599"/>
                      <a:pt x="409" y="1599"/>
                    </a:cubicBezTo>
                    <a:cubicBezTo>
                      <a:pt x="373" y="1599"/>
                      <a:pt x="335" y="1589"/>
                      <a:pt x="301" y="1569"/>
                    </a:cubicBezTo>
                    <a:cubicBezTo>
                      <a:pt x="168" y="1669"/>
                      <a:pt x="134" y="1802"/>
                      <a:pt x="34" y="1969"/>
                    </a:cubicBezTo>
                    <a:cubicBezTo>
                      <a:pt x="34" y="2002"/>
                      <a:pt x="1" y="2069"/>
                      <a:pt x="34" y="2102"/>
                    </a:cubicBezTo>
                    <a:lnTo>
                      <a:pt x="801" y="1335"/>
                    </a:lnTo>
                    <a:cubicBezTo>
                      <a:pt x="968" y="935"/>
                      <a:pt x="1135" y="568"/>
                      <a:pt x="1335" y="134"/>
                    </a:cubicBezTo>
                    <a:cubicBezTo>
                      <a:pt x="1302" y="134"/>
                      <a:pt x="1202" y="101"/>
                      <a:pt x="1202" y="68"/>
                    </a:cubicBezTo>
                    <a:cubicBezTo>
                      <a:pt x="1177" y="80"/>
                      <a:pt x="1144" y="88"/>
                      <a:pt x="1110" y="88"/>
                    </a:cubicBezTo>
                    <a:cubicBezTo>
                      <a:pt x="1051" y="88"/>
                      <a:pt x="989" y="64"/>
                      <a:pt x="968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7" name="Google Shape;7827;p44"/>
              <p:cNvSpPr/>
              <p:nvPr/>
            </p:nvSpPr>
            <p:spPr>
              <a:xfrm rot="-9425991" flipH="1">
                <a:off x="6011039" y="1334211"/>
                <a:ext cx="24394" cy="30493"/>
              </a:xfrm>
              <a:custGeom>
                <a:avLst/>
                <a:gdLst/>
                <a:ahLst/>
                <a:cxnLst/>
                <a:rect l="l" t="t" r="r" b="b"/>
                <a:pathLst>
                  <a:path w="768" h="960" extrusionOk="0">
                    <a:moveTo>
                      <a:pt x="767" y="0"/>
                    </a:moveTo>
                    <a:lnTo>
                      <a:pt x="0" y="767"/>
                    </a:lnTo>
                    <a:cubicBezTo>
                      <a:pt x="0" y="870"/>
                      <a:pt x="113" y="960"/>
                      <a:pt x="216" y="960"/>
                    </a:cubicBezTo>
                    <a:cubicBezTo>
                      <a:pt x="281" y="960"/>
                      <a:pt x="341" y="924"/>
                      <a:pt x="367" y="834"/>
                    </a:cubicBezTo>
                    <a:cubicBezTo>
                      <a:pt x="500" y="534"/>
                      <a:pt x="634" y="267"/>
                      <a:pt x="7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8" name="Google Shape;7828;p44"/>
              <p:cNvSpPr/>
              <p:nvPr/>
            </p:nvSpPr>
            <p:spPr>
              <a:xfrm rot="-9425991" flipH="1">
                <a:off x="5937657" y="1508951"/>
                <a:ext cx="14865" cy="265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35" extrusionOk="0">
                    <a:moveTo>
                      <a:pt x="134" y="1"/>
                    </a:moveTo>
                    <a:cubicBezTo>
                      <a:pt x="134" y="34"/>
                      <a:pt x="100" y="68"/>
                      <a:pt x="100" y="68"/>
                    </a:cubicBezTo>
                    <a:cubicBezTo>
                      <a:pt x="33" y="201"/>
                      <a:pt x="33" y="301"/>
                      <a:pt x="0" y="401"/>
                    </a:cubicBezTo>
                    <a:cubicBezTo>
                      <a:pt x="134" y="535"/>
                      <a:pt x="200" y="701"/>
                      <a:pt x="334" y="835"/>
                    </a:cubicBezTo>
                    <a:lnTo>
                      <a:pt x="467" y="335"/>
                    </a:lnTo>
                    <a:cubicBezTo>
                      <a:pt x="434" y="234"/>
                      <a:pt x="334" y="168"/>
                      <a:pt x="300" y="68"/>
                    </a:cubicBezTo>
                    <a:cubicBezTo>
                      <a:pt x="267" y="34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9" name="Google Shape;7829;p44"/>
              <p:cNvSpPr/>
              <p:nvPr/>
            </p:nvSpPr>
            <p:spPr>
              <a:xfrm rot="-9425991" flipH="1">
                <a:off x="5959819" y="1419641"/>
                <a:ext cx="55141" cy="10281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3237" extrusionOk="0">
                    <a:moveTo>
                      <a:pt x="401" y="1"/>
                    </a:moveTo>
                    <a:cubicBezTo>
                      <a:pt x="234" y="501"/>
                      <a:pt x="134" y="1001"/>
                      <a:pt x="1" y="1435"/>
                    </a:cubicBezTo>
                    <a:cubicBezTo>
                      <a:pt x="34" y="1435"/>
                      <a:pt x="67" y="1468"/>
                      <a:pt x="134" y="1535"/>
                    </a:cubicBezTo>
                    <a:cubicBezTo>
                      <a:pt x="468" y="2102"/>
                      <a:pt x="801" y="2702"/>
                      <a:pt x="1135" y="3236"/>
                    </a:cubicBezTo>
                    <a:lnTo>
                      <a:pt x="1735" y="1735"/>
                    </a:lnTo>
                    <a:lnTo>
                      <a:pt x="1702" y="1702"/>
                    </a:lnTo>
                    <a:cubicBezTo>
                      <a:pt x="1235" y="1168"/>
                      <a:pt x="835" y="568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0" name="Google Shape;7830;p44"/>
              <p:cNvSpPr/>
              <p:nvPr/>
            </p:nvSpPr>
            <p:spPr>
              <a:xfrm rot="-9425991" flipH="1">
                <a:off x="5911849" y="1525853"/>
                <a:ext cx="46661" cy="143063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4504" extrusionOk="0">
                    <a:moveTo>
                      <a:pt x="1168" y="1"/>
                    </a:moveTo>
                    <a:cubicBezTo>
                      <a:pt x="668" y="1335"/>
                      <a:pt x="334" y="2769"/>
                      <a:pt x="1" y="4170"/>
                    </a:cubicBezTo>
                    <a:cubicBezTo>
                      <a:pt x="34" y="4170"/>
                      <a:pt x="134" y="4170"/>
                      <a:pt x="167" y="4270"/>
                    </a:cubicBezTo>
                    <a:cubicBezTo>
                      <a:pt x="201" y="4337"/>
                      <a:pt x="301" y="4437"/>
                      <a:pt x="334" y="4504"/>
                    </a:cubicBezTo>
                    <a:cubicBezTo>
                      <a:pt x="401" y="4270"/>
                      <a:pt x="468" y="4004"/>
                      <a:pt x="534" y="3770"/>
                    </a:cubicBezTo>
                    <a:cubicBezTo>
                      <a:pt x="634" y="3370"/>
                      <a:pt x="734" y="2969"/>
                      <a:pt x="834" y="2603"/>
                    </a:cubicBezTo>
                    <a:cubicBezTo>
                      <a:pt x="768" y="2469"/>
                      <a:pt x="701" y="2369"/>
                      <a:pt x="668" y="2302"/>
                    </a:cubicBezTo>
                    <a:cubicBezTo>
                      <a:pt x="566" y="2150"/>
                      <a:pt x="716" y="1979"/>
                      <a:pt x="866" y="1979"/>
                    </a:cubicBezTo>
                    <a:cubicBezTo>
                      <a:pt x="914" y="1979"/>
                      <a:pt x="961" y="1996"/>
                      <a:pt x="1001" y="2035"/>
                    </a:cubicBezTo>
                    <a:cubicBezTo>
                      <a:pt x="1135" y="1502"/>
                      <a:pt x="1301" y="1001"/>
                      <a:pt x="1468" y="468"/>
                    </a:cubicBezTo>
                    <a:cubicBezTo>
                      <a:pt x="1368" y="334"/>
                      <a:pt x="1235" y="167"/>
                      <a:pt x="1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1" name="Google Shape;7831;p44"/>
              <p:cNvSpPr/>
              <p:nvPr/>
            </p:nvSpPr>
            <p:spPr>
              <a:xfrm rot="-9425991" flipH="1">
                <a:off x="6011269" y="1357008"/>
                <a:ext cx="13531" cy="14262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49" extrusionOk="0">
                    <a:moveTo>
                      <a:pt x="167" y="1"/>
                    </a:moveTo>
                    <a:cubicBezTo>
                      <a:pt x="134" y="134"/>
                      <a:pt x="67" y="301"/>
                      <a:pt x="0" y="401"/>
                    </a:cubicBezTo>
                    <a:cubicBezTo>
                      <a:pt x="42" y="434"/>
                      <a:pt x="92" y="449"/>
                      <a:pt x="141" y="449"/>
                    </a:cubicBezTo>
                    <a:cubicBezTo>
                      <a:pt x="288" y="449"/>
                      <a:pt x="426" y="318"/>
                      <a:pt x="300" y="167"/>
                    </a:cubicBezTo>
                    <a:cubicBezTo>
                      <a:pt x="267" y="134"/>
                      <a:pt x="234" y="34"/>
                      <a:pt x="1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2" name="Google Shape;7832;p44"/>
              <p:cNvSpPr/>
              <p:nvPr/>
            </p:nvSpPr>
            <p:spPr>
              <a:xfrm rot="-9425991" flipH="1">
                <a:off x="5958892" y="1466937"/>
                <a:ext cx="47709" cy="7102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2236" extrusionOk="0">
                    <a:moveTo>
                      <a:pt x="134" y="1"/>
                    </a:moveTo>
                    <a:lnTo>
                      <a:pt x="1" y="501"/>
                    </a:lnTo>
                    <a:cubicBezTo>
                      <a:pt x="434" y="1068"/>
                      <a:pt x="835" y="1668"/>
                      <a:pt x="1302" y="2202"/>
                    </a:cubicBezTo>
                    <a:cubicBezTo>
                      <a:pt x="1302" y="2235"/>
                      <a:pt x="1335" y="2235"/>
                      <a:pt x="1335" y="2235"/>
                    </a:cubicBezTo>
                    <a:cubicBezTo>
                      <a:pt x="1435" y="2135"/>
                      <a:pt x="1468" y="1969"/>
                      <a:pt x="1502" y="1835"/>
                    </a:cubicBezTo>
                    <a:cubicBezTo>
                      <a:pt x="1035" y="1235"/>
                      <a:pt x="601" y="634"/>
                      <a:pt x="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3" name="Google Shape;7833;p44"/>
              <p:cNvSpPr/>
              <p:nvPr/>
            </p:nvSpPr>
            <p:spPr>
              <a:xfrm rot="-9425991" flipH="1">
                <a:off x="5946720" y="1481256"/>
                <a:ext cx="64670" cy="11978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771" extrusionOk="0">
                    <a:moveTo>
                      <a:pt x="434" y="1"/>
                    </a:moveTo>
                    <a:cubicBezTo>
                      <a:pt x="401" y="434"/>
                      <a:pt x="334" y="801"/>
                      <a:pt x="201" y="1168"/>
                    </a:cubicBezTo>
                    <a:cubicBezTo>
                      <a:pt x="168" y="1435"/>
                      <a:pt x="67" y="1669"/>
                      <a:pt x="1" y="1936"/>
                    </a:cubicBezTo>
                    <a:cubicBezTo>
                      <a:pt x="434" y="2569"/>
                      <a:pt x="901" y="3170"/>
                      <a:pt x="1402" y="3770"/>
                    </a:cubicBezTo>
                    <a:cubicBezTo>
                      <a:pt x="1602" y="3236"/>
                      <a:pt x="1835" y="2736"/>
                      <a:pt x="2036" y="2169"/>
                    </a:cubicBezTo>
                    <a:cubicBezTo>
                      <a:pt x="1368" y="1602"/>
                      <a:pt x="901" y="801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4" name="Google Shape;7834;p44"/>
              <p:cNvSpPr/>
              <p:nvPr/>
            </p:nvSpPr>
            <p:spPr>
              <a:xfrm rot="-9425991" flipH="1">
                <a:off x="5929445" y="1588704"/>
                <a:ext cx="12991" cy="1848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582" extrusionOk="0">
                    <a:moveTo>
                      <a:pt x="272" y="0"/>
                    </a:moveTo>
                    <a:cubicBezTo>
                      <a:pt x="132" y="0"/>
                      <a:pt x="0" y="131"/>
                      <a:pt x="75" y="282"/>
                    </a:cubicBezTo>
                    <a:cubicBezTo>
                      <a:pt x="109" y="415"/>
                      <a:pt x="175" y="515"/>
                      <a:pt x="209" y="582"/>
                    </a:cubicBezTo>
                    <a:cubicBezTo>
                      <a:pt x="309" y="415"/>
                      <a:pt x="342" y="215"/>
                      <a:pt x="409" y="48"/>
                    </a:cubicBezTo>
                    <a:cubicBezTo>
                      <a:pt x="367" y="15"/>
                      <a:pt x="319" y="0"/>
                      <a:pt x="272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5" name="Google Shape;7835;p44"/>
              <p:cNvSpPr/>
              <p:nvPr/>
            </p:nvSpPr>
            <p:spPr>
              <a:xfrm rot="-9425991" flipH="1">
                <a:off x="6016632" y="1373968"/>
                <a:ext cx="37131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302" extrusionOk="0">
                    <a:moveTo>
                      <a:pt x="1168" y="1"/>
                    </a:moveTo>
                    <a:lnTo>
                      <a:pt x="1168" y="1"/>
                    </a:lnTo>
                    <a:cubicBezTo>
                      <a:pt x="968" y="68"/>
                      <a:pt x="801" y="68"/>
                      <a:pt x="601" y="134"/>
                    </a:cubicBezTo>
                    <a:cubicBezTo>
                      <a:pt x="634" y="101"/>
                      <a:pt x="601" y="101"/>
                      <a:pt x="568" y="101"/>
                    </a:cubicBezTo>
                    <a:cubicBezTo>
                      <a:pt x="401" y="501"/>
                      <a:pt x="234" y="902"/>
                      <a:pt x="1" y="1302"/>
                    </a:cubicBezTo>
                    <a:cubicBezTo>
                      <a:pt x="234" y="1102"/>
                      <a:pt x="434" y="902"/>
                      <a:pt x="601" y="668"/>
                    </a:cubicBezTo>
                    <a:cubicBezTo>
                      <a:pt x="801" y="468"/>
                      <a:pt x="1001" y="234"/>
                      <a:pt x="1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6" name="Google Shape;7836;p44"/>
              <p:cNvSpPr/>
              <p:nvPr/>
            </p:nvSpPr>
            <p:spPr>
              <a:xfrm rot="-9425991" flipH="1">
                <a:off x="5949017" y="1531553"/>
                <a:ext cx="54061" cy="87953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2769" extrusionOk="0">
                    <a:moveTo>
                      <a:pt x="167" y="0"/>
                    </a:moveTo>
                    <a:cubicBezTo>
                      <a:pt x="100" y="200"/>
                      <a:pt x="67" y="367"/>
                      <a:pt x="0" y="601"/>
                    </a:cubicBezTo>
                    <a:cubicBezTo>
                      <a:pt x="400" y="1368"/>
                      <a:pt x="867" y="2168"/>
                      <a:pt x="1568" y="2769"/>
                    </a:cubicBezTo>
                    <a:cubicBezTo>
                      <a:pt x="1568" y="2702"/>
                      <a:pt x="1601" y="2669"/>
                      <a:pt x="1601" y="2669"/>
                    </a:cubicBezTo>
                    <a:cubicBezTo>
                      <a:pt x="1601" y="2635"/>
                      <a:pt x="1601" y="2535"/>
                      <a:pt x="1668" y="2535"/>
                    </a:cubicBezTo>
                    <a:cubicBezTo>
                      <a:pt x="1668" y="2502"/>
                      <a:pt x="1701" y="2435"/>
                      <a:pt x="1701" y="2368"/>
                    </a:cubicBezTo>
                    <a:cubicBezTo>
                      <a:pt x="1034" y="1768"/>
                      <a:pt x="601" y="934"/>
                      <a:pt x="167" y="134"/>
                    </a:cubicBezTo>
                    <a:cubicBezTo>
                      <a:pt x="200" y="0"/>
                      <a:pt x="200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7" name="Google Shape;7837;p44"/>
              <p:cNvSpPr/>
              <p:nvPr/>
            </p:nvSpPr>
            <p:spPr>
              <a:xfrm rot="-9425991" flipH="1">
                <a:off x="6011570" y="1409271"/>
                <a:ext cx="10609" cy="1661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23" extrusionOk="0">
                    <a:moveTo>
                      <a:pt x="234" y="1"/>
                    </a:moveTo>
                    <a:cubicBezTo>
                      <a:pt x="134" y="167"/>
                      <a:pt x="100" y="334"/>
                      <a:pt x="0" y="468"/>
                    </a:cubicBezTo>
                    <a:cubicBezTo>
                      <a:pt x="59" y="507"/>
                      <a:pt x="106" y="523"/>
                      <a:pt x="155" y="523"/>
                    </a:cubicBezTo>
                    <a:cubicBezTo>
                      <a:pt x="190" y="523"/>
                      <a:pt x="226" y="515"/>
                      <a:pt x="267" y="501"/>
                    </a:cubicBezTo>
                    <a:cubicBezTo>
                      <a:pt x="234" y="434"/>
                      <a:pt x="234" y="301"/>
                      <a:pt x="334" y="234"/>
                    </a:cubicBezTo>
                    <a:cubicBezTo>
                      <a:pt x="301" y="134"/>
                      <a:pt x="267" y="101"/>
                      <a:pt x="2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8" name="Google Shape;7838;p44"/>
              <p:cNvSpPr/>
              <p:nvPr/>
            </p:nvSpPr>
            <p:spPr>
              <a:xfrm rot="-9425991" flipH="1">
                <a:off x="6006040" y="1423307"/>
                <a:ext cx="32875" cy="5727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803" extrusionOk="0">
                    <a:moveTo>
                      <a:pt x="868" y="1"/>
                    </a:moveTo>
                    <a:cubicBezTo>
                      <a:pt x="847" y="43"/>
                      <a:pt x="786" y="85"/>
                      <a:pt x="719" y="85"/>
                    </a:cubicBezTo>
                    <a:cubicBezTo>
                      <a:pt x="679" y="85"/>
                      <a:pt x="638" y="71"/>
                      <a:pt x="601" y="34"/>
                    </a:cubicBezTo>
                    <a:cubicBezTo>
                      <a:pt x="401" y="568"/>
                      <a:pt x="201" y="1068"/>
                      <a:pt x="1" y="1569"/>
                    </a:cubicBezTo>
                    <a:cubicBezTo>
                      <a:pt x="34" y="1669"/>
                      <a:pt x="68" y="1735"/>
                      <a:pt x="101" y="1802"/>
                    </a:cubicBezTo>
                    <a:lnTo>
                      <a:pt x="168" y="1802"/>
                    </a:lnTo>
                    <a:cubicBezTo>
                      <a:pt x="234" y="1802"/>
                      <a:pt x="268" y="1735"/>
                      <a:pt x="368" y="1735"/>
                    </a:cubicBezTo>
                    <a:cubicBezTo>
                      <a:pt x="568" y="1202"/>
                      <a:pt x="768" y="701"/>
                      <a:pt x="1035" y="168"/>
                    </a:cubicBezTo>
                    <a:cubicBezTo>
                      <a:pt x="935" y="168"/>
                      <a:pt x="868" y="67"/>
                      <a:pt x="8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9" name="Google Shape;7839;p44"/>
              <p:cNvSpPr/>
              <p:nvPr/>
            </p:nvSpPr>
            <p:spPr>
              <a:xfrm rot="-9425991" flipH="1">
                <a:off x="5940173" y="1549317"/>
                <a:ext cx="72103" cy="125053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937" extrusionOk="0">
                    <a:moveTo>
                      <a:pt x="435" y="1"/>
                    </a:moveTo>
                    <a:cubicBezTo>
                      <a:pt x="268" y="568"/>
                      <a:pt x="168" y="1101"/>
                      <a:pt x="1" y="1635"/>
                    </a:cubicBezTo>
                    <a:lnTo>
                      <a:pt x="34" y="1668"/>
                    </a:lnTo>
                    <a:cubicBezTo>
                      <a:pt x="435" y="2469"/>
                      <a:pt x="902" y="3303"/>
                      <a:pt x="1569" y="3937"/>
                    </a:cubicBezTo>
                    <a:cubicBezTo>
                      <a:pt x="1836" y="3303"/>
                      <a:pt x="2069" y="2669"/>
                      <a:pt x="2269" y="2069"/>
                    </a:cubicBezTo>
                    <a:cubicBezTo>
                      <a:pt x="1602" y="1435"/>
                      <a:pt x="935" y="80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0" name="Google Shape;7840;p44"/>
              <p:cNvSpPr/>
              <p:nvPr/>
            </p:nvSpPr>
            <p:spPr>
              <a:xfrm rot="-9425991" flipH="1">
                <a:off x="6019905" y="1412089"/>
                <a:ext cx="5336" cy="848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67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1" y="33"/>
                      <a:pt x="1" y="167"/>
                      <a:pt x="34" y="267"/>
                    </a:cubicBezTo>
                    <a:cubicBezTo>
                      <a:pt x="101" y="234"/>
                      <a:pt x="168" y="100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1" name="Google Shape;7841;p44"/>
              <p:cNvSpPr/>
              <p:nvPr/>
            </p:nvSpPr>
            <p:spPr>
              <a:xfrm rot="-9425991" flipH="1">
                <a:off x="6021106" y="1409363"/>
                <a:ext cx="10609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68" extrusionOk="0">
                    <a:moveTo>
                      <a:pt x="334" y="0"/>
                    </a:moveTo>
                    <a:cubicBezTo>
                      <a:pt x="234" y="0"/>
                      <a:pt x="200" y="67"/>
                      <a:pt x="134" y="67"/>
                    </a:cubicBezTo>
                    <a:lnTo>
                      <a:pt x="67" y="67"/>
                    </a:lnTo>
                    <a:cubicBezTo>
                      <a:pt x="134" y="167"/>
                      <a:pt x="67" y="301"/>
                      <a:pt x="0" y="334"/>
                    </a:cubicBezTo>
                    <a:lnTo>
                      <a:pt x="134" y="467"/>
                    </a:lnTo>
                    <a:cubicBezTo>
                      <a:pt x="167" y="301"/>
                      <a:pt x="234" y="167"/>
                      <a:pt x="3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2" name="Google Shape;7842;p44"/>
              <p:cNvSpPr/>
              <p:nvPr/>
            </p:nvSpPr>
            <p:spPr>
              <a:xfrm rot="-9425991" flipH="1">
                <a:off x="5913642" y="1668578"/>
                <a:ext cx="5336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67" y="0"/>
                    </a:moveTo>
                    <a:lnTo>
                      <a:pt x="167" y="0"/>
                    </a:lnTo>
                    <a:cubicBezTo>
                      <a:pt x="101" y="33"/>
                      <a:pt x="1" y="167"/>
                      <a:pt x="101" y="300"/>
                    </a:cubicBezTo>
                    <a:cubicBezTo>
                      <a:pt x="134" y="167"/>
                      <a:pt x="167" y="100"/>
                      <a:pt x="1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3" name="Google Shape;7843;p44"/>
              <p:cNvSpPr/>
              <p:nvPr/>
            </p:nvSpPr>
            <p:spPr>
              <a:xfrm rot="-9425991" flipH="1">
                <a:off x="5919002" y="1657191"/>
                <a:ext cx="13817" cy="24998"/>
              </a:xfrm>
              <a:custGeom>
                <a:avLst/>
                <a:gdLst/>
                <a:ahLst/>
                <a:cxnLst/>
                <a:rect l="l" t="t" r="r" b="b"/>
                <a:pathLst>
                  <a:path w="435" h="787" extrusionOk="0">
                    <a:moveTo>
                      <a:pt x="207" y="1"/>
                    </a:moveTo>
                    <a:cubicBezTo>
                      <a:pt x="171" y="1"/>
                      <a:pt x="134" y="8"/>
                      <a:pt x="101" y="19"/>
                    </a:cubicBezTo>
                    <a:cubicBezTo>
                      <a:pt x="67" y="119"/>
                      <a:pt x="34" y="186"/>
                      <a:pt x="1" y="319"/>
                    </a:cubicBezTo>
                    <a:cubicBezTo>
                      <a:pt x="67" y="486"/>
                      <a:pt x="167" y="620"/>
                      <a:pt x="268" y="786"/>
                    </a:cubicBezTo>
                    <a:cubicBezTo>
                      <a:pt x="334" y="620"/>
                      <a:pt x="401" y="453"/>
                      <a:pt x="434" y="219"/>
                    </a:cubicBezTo>
                    <a:cubicBezTo>
                      <a:pt x="401" y="186"/>
                      <a:pt x="401" y="153"/>
                      <a:pt x="368" y="119"/>
                    </a:cubicBezTo>
                    <a:cubicBezTo>
                      <a:pt x="345" y="30"/>
                      <a:pt x="279" y="1"/>
                      <a:pt x="20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4" name="Google Shape;7844;p44"/>
              <p:cNvSpPr/>
              <p:nvPr/>
            </p:nvSpPr>
            <p:spPr>
              <a:xfrm rot="-9425991" flipH="1">
                <a:off x="6023292" y="1416251"/>
                <a:ext cx="32875" cy="16962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34" extrusionOk="0">
                    <a:moveTo>
                      <a:pt x="935" y="0"/>
                    </a:moveTo>
                    <a:cubicBezTo>
                      <a:pt x="701" y="0"/>
                      <a:pt x="434" y="34"/>
                      <a:pt x="201" y="100"/>
                    </a:cubicBezTo>
                    <a:cubicBezTo>
                      <a:pt x="101" y="234"/>
                      <a:pt x="67" y="401"/>
                      <a:pt x="1" y="534"/>
                    </a:cubicBezTo>
                    <a:lnTo>
                      <a:pt x="67" y="534"/>
                    </a:lnTo>
                    <a:cubicBezTo>
                      <a:pt x="268" y="501"/>
                      <a:pt x="434" y="434"/>
                      <a:pt x="668" y="401"/>
                    </a:cubicBezTo>
                    <a:cubicBezTo>
                      <a:pt x="768" y="267"/>
                      <a:pt x="901" y="100"/>
                      <a:pt x="1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5" name="Google Shape;7845;p44"/>
              <p:cNvSpPr/>
              <p:nvPr/>
            </p:nvSpPr>
            <p:spPr>
              <a:xfrm rot="-9425991" flipH="1">
                <a:off x="5891989" y="1678743"/>
                <a:ext cx="56190" cy="129309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4071" extrusionOk="0">
                    <a:moveTo>
                      <a:pt x="1602" y="1"/>
                    </a:moveTo>
                    <a:cubicBezTo>
                      <a:pt x="968" y="1235"/>
                      <a:pt x="434" y="2536"/>
                      <a:pt x="0" y="3870"/>
                    </a:cubicBezTo>
                    <a:cubicBezTo>
                      <a:pt x="34" y="3859"/>
                      <a:pt x="67" y="3852"/>
                      <a:pt x="99" y="3852"/>
                    </a:cubicBezTo>
                    <a:cubicBezTo>
                      <a:pt x="164" y="3852"/>
                      <a:pt x="223" y="3881"/>
                      <a:pt x="267" y="3970"/>
                    </a:cubicBezTo>
                    <a:cubicBezTo>
                      <a:pt x="301" y="4004"/>
                      <a:pt x="301" y="4037"/>
                      <a:pt x="334" y="4070"/>
                    </a:cubicBezTo>
                    <a:lnTo>
                      <a:pt x="834" y="2569"/>
                    </a:lnTo>
                    <a:cubicBezTo>
                      <a:pt x="801" y="2502"/>
                      <a:pt x="768" y="2402"/>
                      <a:pt x="701" y="2302"/>
                    </a:cubicBezTo>
                    <a:cubicBezTo>
                      <a:pt x="652" y="2130"/>
                      <a:pt x="766" y="2030"/>
                      <a:pt x="897" y="2030"/>
                    </a:cubicBezTo>
                    <a:cubicBezTo>
                      <a:pt x="943" y="2030"/>
                      <a:pt x="991" y="2043"/>
                      <a:pt x="1034" y="2069"/>
                    </a:cubicBezTo>
                    <a:cubicBezTo>
                      <a:pt x="1268" y="1535"/>
                      <a:pt x="1501" y="1001"/>
                      <a:pt x="1768" y="501"/>
                    </a:cubicBezTo>
                    <a:cubicBezTo>
                      <a:pt x="1702" y="401"/>
                      <a:pt x="1668" y="334"/>
                      <a:pt x="1635" y="201"/>
                    </a:cubicBezTo>
                    <a:cubicBezTo>
                      <a:pt x="1568" y="134"/>
                      <a:pt x="1568" y="67"/>
                      <a:pt x="1635" y="34"/>
                    </a:cubicBezTo>
                    <a:lnTo>
                      <a:pt x="160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6" name="Google Shape;7846;p44"/>
              <p:cNvSpPr/>
              <p:nvPr/>
            </p:nvSpPr>
            <p:spPr>
              <a:xfrm rot="-9425991" flipH="1">
                <a:off x="5938783" y="1608358"/>
                <a:ext cx="63590" cy="82680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2603" extrusionOk="0">
                    <a:moveTo>
                      <a:pt x="167" y="0"/>
                    </a:moveTo>
                    <a:cubicBezTo>
                      <a:pt x="134" y="167"/>
                      <a:pt x="67" y="334"/>
                      <a:pt x="1" y="567"/>
                    </a:cubicBezTo>
                    <a:cubicBezTo>
                      <a:pt x="501" y="1301"/>
                      <a:pt x="1168" y="1968"/>
                      <a:pt x="1835" y="2602"/>
                    </a:cubicBezTo>
                    <a:cubicBezTo>
                      <a:pt x="1902" y="2469"/>
                      <a:pt x="1969" y="2302"/>
                      <a:pt x="2002" y="2168"/>
                    </a:cubicBezTo>
                    <a:cubicBezTo>
                      <a:pt x="1301" y="1501"/>
                      <a:pt x="634" y="834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7" name="Google Shape;7847;p44"/>
              <p:cNvSpPr/>
              <p:nvPr/>
            </p:nvSpPr>
            <p:spPr>
              <a:xfrm rot="-9425991" flipH="1">
                <a:off x="6011943" y="1477836"/>
                <a:ext cx="9561" cy="13658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30" extrusionOk="0">
                    <a:moveTo>
                      <a:pt x="167" y="0"/>
                    </a:moveTo>
                    <a:cubicBezTo>
                      <a:pt x="100" y="100"/>
                      <a:pt x="67" y="300"/>
                      <a:pt x="0" y="400"/>
                    </a:cubicBezTo>
                    <a:cubicBezTo>
                      <a:pt x="31" y="421"/>
                      <a:pt x="66" y="429"/>
                      <a:pt x="99" y="429"/>
                    </a:cubicBezTo>
                    <a:cubicBezTo>
                      <a:pt x="174" y="429"/>
                      <a:pt x="244" y="390"/>
                      <a:pt x="267" y="367"/>
                    </a:cubicBezTo>
                    <a:cubicBezTo>
                      <a:pt x="267" y="300"/>
                      <a:pt x="267" y="234"/>
                      <a:pt x="301" y="167"/>
                    </a:cubicBezTo>
                    <a:cubicBezTo>
                      <a:pt x="301" y="134"/>
                      <a:pt x="267" y="134"/>
                      <a:pt x="267" y="67"/>
                    </a:cubicBez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8" name="Google Shape;7848;p44"/>
              <p:cNvSpPr/>
              <p:nvPr/>
            </p:nvSpPr>
            <p:spPr>
              <a:xfrm rot="-9425991" flipH="1">
                <a:off x="6014782" y="1436651"/>
                <a:ext cx="67847" cy="5619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769" extrusionOk="0">
                    <a:moveTo>
                      <a:pt x="2136" y="0"/>
                    </a:moveTo>
                    <a:lnTo>
                      <a:pt x="2136" y="0"/>
                    </a:lnTo>
                    <a:cubicBezTo>
                      <a:pt x="1669" y="100"/>
                      <a:pt x="1168" y="201"/>
                      <a:pt x="668" y="201"/>
                    </a:cubicBezTo>
                    <a:cubicBezTo>
                      <a:pt x="468" y="734"/>
                      <a:pt x="234" y="1235"/>
                      <a:pt x="1" y="1768"/>
                    </a:cubicBezTo>
                    <a:lnTo>
                      <a:pt x="735" y="1668"/>
                    </a:lnTo>
                    <a:lnTo>
                      <a:pt x="835" y="1668"/>
                    </a:lnTo>
                    <a:cubicBezTo>
                      <a:pt x="1302" y="1101"/>
                      <a:pt x="1702" y="534"/>
                      <a:pt x="2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9" name="Google Shape;7849;p44"/>
              <p:cNvSpPr/>
              <p:nvPr/>
            </p:nvSpPr>
            <p:spPr>
              <a:xfrm rot="-9425991" flipH="1">
                <a:off x="5930964" y="1625474"/>
                <a:ext cx="77376" cy="115524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637" extrusionOk="0">
                    <a:moveTo>
                      <a:pt x="501" y="0"/>
                    </a:moveTo>
                    <a:cubicBezTo>
                      <a:pt x="334" y="501"/>
                      <a:pt x="134" y="1001"/>
                      <a:pt x="0" y="1501"/>
                    </a:cubicBezTo>
                    <a:cubicBezTo>
                      <a:pt x="501" y="2335"/>
                      <a:pt x="1168" y="3002"/>
                      <a:pt x="1835" y="3636"/>
                    </a:cubicBezTo>
                    <a:cubicBezTo>
                      <a:pt x="2068" y="3136"/>
                      <a:pt x="2235" y="2602"/>
                      <a:pt x="2435" y="2102"/>
                    </a:cubicBezTo>
                    <a:cubicBezTo>
                      <a:pt x="2402" y="2102"/>
                      <a:pt x="2402" y="2068"/>
                      <a:pt x="2402" y="2068"/>
                    </a:cubicBezTo>
                    <a:cubicBezTo>
                      <a:pt x="1768" y="1334"/>
                      <a:pt x="968" y="801"/>
                      <a:pt x="5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0" name="Google Shape;7850;p44"/>
              <p:cNvSpPr/>
              <p:nvPr/>
            </p:nvSpPr>
            <p:spPr>
              <a:xfrm rot="-9425991" flipH="1">
                <a:off x="6004391" y="1490457"/>
                <a:ext cx="32875" cy="56158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68" extrusionOk="0">
                    <a:moveTo>
                      <a:pt x="667" y="0"/>
                    </a:moveTo>
                    <a:cubicBezTo>
                      <a:pt x="434" y="567"/>
                      <a:pt x="234" y="1067"/>
                      <a:pt x="0" y="1601"/>
                    </a:cubicBezTo>
                    <a:lnTo>
                      <a:pt x="100" y="1668"/>
                    </a:lnTo>
                    <a:cubicBezTo>
                      <a:pt x="100" y="1701"/>
                      <a:pt x="134" y="1701"/>
                      <a:pt x="134" y="1768"/>
                    </a:cubicBezTo>
                    <a:cubicBezTo>
                      <a:pt x="167" y="1701"/>
                      <a:pt x="234" y="1668"/>
                      <a:pt x="300" y="1668"/>
                    </a:cubicBezTo>
                    <a:lnTo>
                      <a:pt x="467" y="1668"/>
                    </a:lnTo>
                    <a:cubicBezTo>
                      <a:pt x="667" y="1168"/>
                      <a:pt x="834" y="667"/>
                      <a:pt x="1034" y="234"/>
                    </a:cubicBezTo>
                    <a:cubicBezTo>
                      <a:pt x="1001" y="234"/>
                      <a:pt x="934" y="234"/>
                      <a:pt x="834" y="167"/>
                    </a:cubicBezTo>
                    <a:cubicBezTo>
                      <a:pt x="801" y="133"/>
                      <a:pt x="701" y="100"/>
                      <a:pt x="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1" name="Google Shape;7851;p44"/>
              <p:cNvSpPr/>
              <p:nvPr/>
            </p:nvSpPr>
            <p:spPr>
              <a:xfrm rot="-9425991" flipH="1">
                <a:off x="6020732" y="1481585"/>
                <a:ext cx="1080" cy="64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202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0" y="34"/>
                      <a:pt x="0" y="134"/>
                      <a:pt x="0" y="201"/>
                    </a:cubicBezTo>
                    <a:cubicBezTo>
                      <a:pt x="34" y="134"/>
                      <a:pt x="34" y="34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2" name="Google Shape;7852;p44"/>
              <p:cNvSpPr/>
              <p:nvPr/>
            </p:nvSpPr>
            <p:spPr>
              <a:xfrm rot="-9425991" flipH="1">
                <a:off x="6020956" y="1478288"/>
                <a:ext cx="10609" cy="13881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37" extrusionOk="0">
                    <a:moveTo>
                      <a:pt x="109" y="0"/>
                    </a:moveTo>
                    <a:cubicBezTo>
                      <a:pt x="72" y="0"/>
                      <a:pt x="34" y="29"/>
                      <a:pt x="34" y="70"/>
                    </a:cubicBezTo>
                    <a:cubicBezTo>
                      <a:pt x="67" y="137"/>
                      <a:pt x="34" y="203"/>
                      <a:pt x="0" y="270"/>
                    </a:cubicBezTo>
                    <a:cubicBezTo>
                      <a:pt x="0" y="370"/>
                      <a:pt x="67" y="404"/>
                      <a:pt x="167" y="437"/>
                    </a:cubicBezTo>
                    <a:cubicBezTo>
                      <a:pt x="200" y="303"/>
                      <a:pt x="300" y="137"/>
                      <a:pt x="334" y="37"/>
                    </a:cubicBezTo>
                    <a:lnTo>
                      <a:pt x="167" y="37"/>
                    </a:lnTo>
                    <a:cubicBezTo>
                      <a:pt x="154" y="11"/>
                      <a:pt x="132" y="0"/>
                      <a:pt x="109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3" name="Google Shape;7853;p44"/>
              <p:cNvSpPr/>
              <p:nvPr/>
            </p:nvSpPr>
            <p:spPr>
              <a:xfrm rot="-9425991" flipH="1">
                <a:off x="6042817" y="1424456"/>
                <a:ext cx="16993" cy="1378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368" y="0"/>
                    </a:moveTo>
                    <a:lnTo>
                      <a:pt x="368" y="0"/>
                    </a:lnTo>
                    <a:cubicBezTo>
                      <a:pt x="234" y="167"/>
                      <a:pt x="101" y="267"/>
                      <a:pt x="1" y="434"/>
                    </a:cubicBezTo>
                    <a:cubicBezTo>
                      <a:pt x="68" y="434"/>
                      <a:pt x="134" y="401"/>
                      <a:pt x="268" y="401"/>
                    </a:cubicBezTo>
                    <a:cubicBezTo>
                      <a:pt x="535" y="401"/>
                      <a:pt x="535" y="67"/>
                      <a:pt x="3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4" name="Google Shape;7854;p44"/>
              <p:cNvSpPr/>
              <p:nvPr/>
            </p:nvSpPr>
            <p:spPr>
              <a:xfrm rot="-9425991" flipH="1">
                <a:off x="5917238" y="1727243"/>
                <a:ext cx="12991" cy="17152"/>
              </a:xfrm>
              <a:custGeom>
                <a:avLst/>
                <a:gdLst/>
                <a:ahLst/>
                <a:cxnLst/>
                <a:rect l="l" t="t" r="r" b="b"/>
                <a:pathLst>
                  <a:path w="409" h="540" extrusionOk="0">
                    <a:moveTo>
                      <a:pt x="265" y="0"/>
                    </a:moveTo>
                    <a:cubicBezTo>
                      <a:pt x="127" y="0"/>
                      <a:pt x="1" y="100"/>
                      <a:pt x="75" y="272"/>
                    </a:cubicBezTo>
                    <a:cubicBezTo>
                      <a:pt x="108" y="339"/>
                      <a:pt x="141" y="472"/>
                      <a:pt x="175" y="539"/>
                    </a:cubicBezTo>
                    <a:cubicBezTo>
                      <a:pt x="275" y="372"/>
                      <a:pt x="308" y="206"/>
                      <a:pt x="408" y="39"/>
                    </a:cubicBezTo>
                    <a:cubicBezTo>
                      <a:pt x="365" y="13"/>
                      <a:pt x="314" y="0"/>
                      <a:pt x="26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5" name="Google Shape;7855;p44"/>
              <p:cNvSpPr/>
              <p:nvPr/>
            </p:nvSpPr>
            <p:spPr>
              <a:xfrm rot="-9425991" flipH="1">
                <a:off x="6020982" y="1490504"/>
                <a:ext cx="60446" cy="26522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835" extrusionOk="0">
                    <a:moveTo>
                      <a:pt x="1902" y="1"/>
                    </a:moveTo>
                    <a:lnTo>
                      <a:pt x="1902" y="1"/>
                    </a:lnTo>
                    <a:cubicBezTo>
                      <a:pt x="1369" y="301"/>
                      <a:pt x="802" y="368"/>
                      <a:pt x="201" y="401"/>
                    </a:cubicBezTo>
                    <a:cubicBezTo>
                      <a:pt x="68" y="534"/>
                      <a:pt x="34" y="701"/>
                      <a:pt x="1" y="835"/>
                    </a:cubicBezTo>
                    <a:cubicBezTo>
                      <a:pt x="535" y="835"/>
                      <a:pt x="1002" y="734"/>
                      <a:pt x="1469" y="634"/>
                    </a:cubicBezTo>
                    <a:cubicBezTo>
                      <a:pt x="1602" y="401"/>
                      <a:pt x="1736" y="201"/>
                      <a:pt x="19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6" name="Google Shape;7856;p44"/>
              <p:cNvSpPr/>
              <p:nvPr/>
            </p:nvSpPr>
            <p:spPr>
              <a:xfrm rot="-9425991" flipH="1">
                <a:off x="5933596" y="1674976"/>
                <a:ext cx="62542" cy="8268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03" extrusionOk="0">
                    <a:moveTo>
                      <a:pt x="234" y="1"/>
                    </a:moveTo>
                    <a:cubicBezTo>
                      <a:pt x="134" y="168"/>
                      <a:pt x="101" y="334"/>
                      <a:pt x="1" y="501"/>
                    </a:cubicBezTo>
                    <a:cubicBezTo>
                      <a:pt x="468" y="1302"/>
                      <a:pt x="1268" y="1835"/>
                      <a:pt x="1835" y="2569"/>
                    </a:cubicBezTo>
                    <a:lnTo>
                      <a:pt x="1902" y="2603"/>
                    </a:lnTo>
                    <a:cubicBezTo>
                      <a:pt x="1935" y="2503"/>
                      <a:pt x="1935" y="2436"/>
                      <a:pt x="1969" y="2336"/>
                    </a:cubicBezTo>
                    <a:cubicBezTo>
                      <a:pt x="1835" y="2269"/>
                      <a:pt x="1835" y="2102"/>
                      <a:pt x="1935" y="2002"/>
                    </a:cubicBezTo>
                    <a:cubicBezTo>
                      <a:pt x="1335" y="1402"/>
                      <a:pt x="568" y="901"/>
                      <a:pt x="234" y="68"/>
                    </a:cubicBezTo>
                    <a:cubicBezTo>
                      <a:pt x="268" y="68"/>
                      <a:pt x="234" y="68"/>
                      <a:pt x="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7" name="Google Shape;7857;p44"/>
              <p:cNvSpPr/>
              <p:nvPr/>
            </p:nvSpPr>
            <p:spPr>
              <a:xfrm rot="-9425991" flipH="1">
                <a:off x="5926707" y="1695909"/>
                <a:ext cx="81600" cy="115492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3636" extrusionOk="0">
                    <a:moveTo>
                      <a:pt x="767" y="0"/>
                    </a:moveTo>
                    <a:cubicBezTo>
                      <a:pt x="434" y="500"/>
                      <a:pt x="200" y="1034"/>
                      <a:pt x="0" y="1568"/>
                    </a:cubicBezTo>
                    <a:lnTo>
                      <a:pt x="67" y="1668"/>
                    </a:lnTo>
                    <a:cubicBezTo>
                      <a:pt x="400" y="2468"/>
                      <a:pt x="1201" y="3002"/>
                      <a:pt x="1768" y="3636"/>
                    </a:cubicBezTo>
                    <a:cubicBezTo>
                      <a:pt x="1835" y="3569"/>
                      <a:pt x="1868" y="3569"/>
                      <a:pt x="1935" y="3569"/>
                    </a:cubicBezTo>
                    <a:lnTo>
                      <a:pt x="2002" y="3569"/>
                    </a:lnTo>
                    <a:cubicBezTo>
                      <a:pt x="2202" y="3036"/>
                      <a:pt x="2369" y="2468"/>
                      <a:pt x="2569" y="1901"/>
                    </a:cubicBezTo>
                    <a:lnTo>
                      <a:pt x="2535" y="1901"/>
                    </a:lnTo>
                    <a:cubicBezTo>
                      <a:pt x="1902" y="1301"/>
                      <a:pt x="1201" y="801"/>
                      <a:pt x="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4"/>
              <p:cNvSpPr/>
              <p:nvPr/>
            </p:nvSpPr>
            <p:spPr>
              <a:xfrm rot="-9425991" flipH="1">
                <a:off x="6013769" y="1541294"/>
                <a:ext cx="13817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1" extrusionOk="0">
                    <a:moveTo>
                      <a:pt x="34" y="0"/>
                    </a:moveTo>
                    <a:cubicBezTo>
                      <a:pt x="34" y="0"/>
                      <a:pt x="34" y="34"/>
                      <a:pt x="1" y="67"/>
                    </a:cubicBezTo>
                    <a:lnTo>
                      <a:pt x="168" y="234"/>
                    </a:lnTo>
                    <a:cubicBezTo>
                      <a:pt x="268" y="301"/>
                      <a:pt x="301" y="301"/>
                      <a:pt x="368" y="301"/>
                    </a:cubicBezTo>
                    <a:cubicBezTo>
                      <a:pt x="368" y="234"/>
                      <a:pt x="368" y="234"/>
                      <a:pt x="435" y="200"/>
                    </a:cubicBezTo>
                    <a:cubicBezTo>
                      <a:pt x="334" y="200"/>
                      <a:pt x="268" y="167"/>
                      <a:pt x="168" y="100"/>
                    </a:cubicBezTo>
                    <a:cubicBezTo>
                      <a:pt x="101" y="67"/>
                      <a:pt x="34" y="34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4"/>
              <p:cNvSpPr/>
              <p:nvPr/>
            </p:nvSpPr>
            <p:spPr>
              <a:xfrm rot="-9425991" flipH="1">
                <a:off x="6012251" y="1544593"/>
                <a:ext cx="14865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01" extrusionOk="0">
                    <a:moveTo>
                      <a:pt x="267" y="0"/>
                    </a:moveTo>
                    <a:cubicBezTo>
                      <a:pt x="234" y="0"/>
                      <a:pt x="134" y="33"/>
                      <a:pt x="100" y="100"/>
                    </a:cubicBezTo>
                    <a:cubicBezTo>
                      <a:pt x="67" y="167"/>
                      <a:pt x="67" y="200"/>
                      <a:pt x="0" y="267"/>
                    </a:cubicBezTo>
                    <a:cubicBezTo>
                      <a:pt x="0" y="334"/>
                      <a:pt x="67" y="367"/>
                      <a:pt x="134" y="434"/>
                    </a:cubicBezTo>
                    <a:cubicBezTo>
                      <a:pt x="234" y="467"/>
                      <a:pt x="300" y="500"/>
                      <a:pt x="401" y="500"/>
                    </a:cubicBezTo>
                    <a:cubicBezTo>
                      <a:pt x="434" y="434"/>
                      <a:pt x="467" y="334"/>
                      <a:pt x="467" y="267"/>
                    </a:cubicBezTo>
                    <a:lnTo>
                      <a:pt x="467" y="200"/>
                    </a:lnTo>
                    <a:cubicBezTo>
                      <a:pt x="401" y="167"/>
                      <a:pt x="300" y="100"/>
                      <a:pt x="2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4"/>
              <p:cNvSpPr/>
              <p:nvPr/>
            </p:nvSpPr>
            <p:spPr>
              <a:xfrm rot="-9425991" flipH="1">
                <a:off x="6012129" y="1549422"/>
                <a:ext cx="2128" cy="4256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4" extrusionOk="0">
                    <a:moveTo>
                      <a:pt x="0" y="134"/>
                    </a:moveTo>
                    <a:cubicBezTo>
                      <a:pt x="0" y="67"/>
                      <a:pt x="67" y="34"/>
                      <a:pt x="67" y="1"/>
                    </a:cubicBezTo>
                    <a:cubicBezTo>
                      <a:pt x="67" y="34"/>
                      <a:pt x="0" y="67"/>
                      <a:pt x="0" y="134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4"/>
              <p:cNvSpPr/>
              <p:nvPr/>
            </p:nvSpPr>
            <p:spPr>
              <a:xfrm rot="-9425991" flipH="1">
                <a:off x="6013074" y="1555131"/>
                <a:ext cx="5336" cy="533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34" y="1"/>
                    </a:moveTo>
                    <a:cubicBezTo>
                      <a:pt x="34" y="34"/>
                      <a:pt x="0" y="134"/>
                      <a:pt x="0" y="168"/>
                    </a:cubicBezTo>
                    <a:cubicBezTo>
                      <a:pt x="34" y="134"/>
                      <a:pt x="67" y="67"/>
                      <a:pt x="167" y="67"/>
                    </a:cubicBezTo>
                    <a:cubicBezTo>
                      <a:pt x="67" y="34"/>
                      <a:pt x="67" y="34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4"/>
              <p:cNvSpPr/>
              <p:nvPr/>
            </p:nvSpPr>
            <p:spPr>
              <a:xfrm rot="-9425991" flipH="1">
                <a:off x="6014024" y="1508670"/>
                <a:ext cx="83728" cy="55110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735" extrusionOk="0">
                    <a:moveTo>
                      <a:pt x="2636" y="0"/>
                    </a:moveTo>
                    <a:lnTo>
                      <a:pt x="2636" y="0"/>
                    </a:lnTo>
                    <a:cubicBezTo>
                      <a:pt x="2098" y="81"/>
                      <a:pt x="1581" y="270"/>
                      <a:pt x="1051" y="270"/>
                    </a:cubicBezTo>
                    <a:cubicBezTo>
                      <a:pt x="924" y="270"/>
                      <a:pt x="797" y="260"/>
                      <a:pt x="668" y="234"/>
                    </a:cubicBezTo>
                    <a:cubicBezTo>
                      <a:pt x="668" y="234"/>
                      <a:pt x="635" y="234"/>
                      <a:pt x="568" y="301"/>
                    </a:cubicBezTo>
                    <a:cubicBezTo>
                      <a:pt x="368" y="801"/>
                      <a:pt x="201" y="1301"/>
                      <a:pt x="1" y="1735"/>
                    </a:cubicBezTo>
                    <a:cubicBezTo>
                      <a:pt x="568" y="1735"/>
                      <a:pt x="1168" y="1635"/>
                      <a:pt x="1702" y="1335"/>
                    </a:cubicBezTo>
                    <a:cubicBezTo>
                      <a:pt x="1902" y="1034"/>
                      <a:pt x="2136" y="701"/>
                      <a:pt x="2336" y="401"/>
                    </a:cubicBezTo>
                    <a:cubicBezTo>
                      <a:pt x="2402" y="301"/>
                      <a:pt x="2536" y="100"/>
                      <a:pt x="26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4"/>
              <p:cNvSpPr/>
              <p:nvPr/>
            </p:nvSpPr>
            <p:spPr>
              <a:xfrm rot="-9425991" flipH="1">
                <a:off x="6001453" y="1559429"/>
                <a:ext cx="37131" cy="6359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2002" extrusionOk="0">
                    <a:moveTo>
                      <a:pt x="768" y="0"/>
                    </a:moveTo>
                    <a:cubicBezTo>
                      <a:pt x="501" y="567"/>
                      <a:pt x="268" y="1201"/>
                      <a:pt x="1" y="1835"/>
                    </a:cubicBezTo>
                    <a:lnTo>
                      <a:pt x="101" y="1901"/>
                    </a:lnTo>
                    <a:lnTo>
                      <a:pt x="201" y="1901"/>
                    </a:lnTo>
                    <a:cubicBezTo>
                      <a:pt x="301" y="1968"/>
                      <a:pt x="334" y="1968"/>
                      <a:pt x="434" y="2002"/>
                    </a:cubicBezTo>
                    <a:cubicBezTo>
                      <a:pt x="668" y="1334"/>
                      <a:pt x="935" y="701"/>
                      <a:pt x="1168" y="33"/>
                    </a:cubicBezTo>
                    <a:cubicBezTo>
                      <a:pt x="1101" y="33"/>
                      <a:pt x="1035" y="33"/>
                      <a:pt x="1001" y="0"/>
                    </a:cubicBezTo>
                    <a:cubicBezTo>
                      <a:pt x="963" y="19"/>
                      <a:pt x="913" y="39"/>
                      <a:pt x="865" y="39"/>
                    </a:cubicBezTo>
                    <a:cubicBezTo>
                      <a:pt x="830" y="39"/>
                      <a:pt x="796" y="28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4"/>
              <p:cNvSpPr/>
              <p:nvPr/>
            </p:nvSpPr>
            <p:spPr>
              <a:xfrm rot="-9425991" flipH="1">
                <a:off x="6018328" y="1552177"/>
                <a:ext cx="7464" cy="8513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" y="0"/>
                    </a:moveTo>
                    <a:cubicBezTo>
                      <a:pt x="14" y="20"/>
                      <a:pt x="27" y="38"/>
                      <a:pt x="41" y="53"/>
                    </a:cubicBezTo>
                    <a:lnTo>
                      <a:pt x="41" y="53"/>
                    </a:lnTo>
                    <a:cubicBezTo>
                      <a:pt x="62" y="0"/>
                      <a:pt x="32" y="0"/>
                      <a:pt x="1" y="0"/>
                    </a:cubicBezTo>
                    <a:close/>
                    <a:moveTo>
                      <a:pt x="41" y="53"/>
                    </a:moveTo>
                    <a:lnTo>
                      <a:pt x="41" y="53"/>
                    </a:lnTo>
                    <a:cubicBezTo>
                      <a:pt x="39" y="58"/>
                      <a:pt x="37" y="62"/>
                      <a:pt x="34" y="67"/>
                    </a:cubicBezTo>
                    <a:cubicBezTo>
                      <a:pt x="44" y="72"/>
                      <a:pt x="55" y="77"/>
                      <a:pt x="67" y="82"/>
                    </a:cubicBezTo>
                    <a:lnTo>
                      <a:pt x="67" y="82"/>
                    </a:lnTo>
                    <a:cubicBezTo>
                      <a:pt x="58" y="73"/>
                      <a:pt x="49" y="64"/>
                      <a:pt x="41" y="53"/>
                    </a:cubicBezTo>
                    <a:close/>
                    <a:moveTo>
                      <a:pt x="67" y="82"/>
                    </a:moveTo>
                    <a:cubicBezTo>
                      <a:pt x="111" y="130"/>
                      <a:pt x="156" y="167"/>
                      <a:pt x="201" y="234"/>
                    </a:cubicBezTo>
                    <a:lnTo>
                      <a:pt x="201" y="267"/>
                    </a:lnTo>
                    <a:cubicBezTo>
                      <a:pt x="234" y="234"/>
                      <a:pt x="234" y="167"/>
                      <a:pt x="234" y="134"/>
                    </a:cubicBezTo>
                    <a:cubicBezTo>
                      <a:pt x="206" y="134"/>
                      <a:pt x="130" y="110"/>
                      <a:pt x="67" y="82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4"/>
              <p:cNvSpPr/>
              <p:nvPr/>
            </p:nvSpPr>
            <p:spPr>
              <a:xfrm rot="-9425991" flipH="1">
                <a:off x="6026162" y="1544016"/>
                <a:ext cx="3208" cy="320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68" y="0"/>
                    </a:moveTo>
                    <a:cubicBezTo>
                      <a:pt x="68" y="0"/>
                      <a:pt x="68" y="34"/>
                      <a:pt x="1" y="101"/>
                    </a:cubicBezTo>
                    <a:cubicBezTo>
                      <a:pt x="68" y="101"/>
                      <a:pt x="101" y="34"/>
                      <a:pt x="101" y="34"/>
                    </a:cubicBezTo>
                    <a:cubicBezTo>
                      <a:pt x="101" y="0"/>
                      <a:pt x="68" y="0"/>
                      <a:pt x="68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4"/>
              <p:cNvSpPr/>
              <p:nvPr/>
            </p:nvSpPr>
            <p:spPr>
              <a:xfrm rot="-9425991" flipH="1">
                <a:off x="6025974" y="1548016"/>
                <a:ext cx="5336" cy="746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5" extrusionOk="0">
                    <a:moveTo>
                      <a:pt x="67" y="1"/>
                    </a:moveTo>
                    <a:cubicBezTo>
                      <a:pt x="34" y="68"/>
                      <a:pt x="34" y="168"/>
                      <a:pt x="1" y="234"/>
                    </a:cubicBezTo>
                    <a:lnTo>
                      <a:pt x="67" y="234"/>
                    </a:lnTo>
                    <a:cubicBezTo>
                      <a:pt x="101" y="201"/>
                      <a:pt x="167" y="68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4"/>
              <p:cNvSpPr/>
              <p:nvPr/>
            </p:nvSpPr>
            <p:spPr>
              <a:xfrm rot="-9425991" flipH="1">
                <a:off x="5888109" y="1841133"/>
                <a:ext cx="178034" cy="1089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3430" extrusionOk="0">
                    <a:moveTo>
                      <a:pt x="3525" y="0"/>
                    </a:moveTo>
                    <a:cubicBezTo>
                      <a:pt x="2231" y="0"/>
                      <a:pt x="1184" y="1348"/>
                      <a:pt x="501" y="2562"/>
                    </a:cubicBezTo>
                    <a:cubicBezTo>
                      <a:pt x="267" y="2795"/>
                      <a:pt x="167" y="3095"/>
                      <a:pt x="1" y="3396"/>
                    </a:cubicBezTo>
                    <a:lnTo>
                      <a:pt x="34" y="3429"/>
                    </a:lnTo>
                    <a:cubicBezTo>
                      <a:pt x="73" y="3352"/>
                      <a:pt x="167" y="3297"/>
                      <a:pt x="253" y="3297"/>
                    </a:cubicBezTo>
                    <a:cubicBezTo>
                      <a:pt x="315" y="3297"/>
                      <a:pt x="373" y="3326"/>
                      <a:pt x="401" y="3396"/>
                    </a:cubicBezTo>
                    <a:lnTo>
                      <a:pt x="401" y="3429"/>
                    </a:lnTo>
                    <a:cubicBezTo>
                      <a:pt x="601" y="3062"/>
                      <a:pt x="834" y="2695"/>
                      <a:pt x="1068" y="2295"/>
                    </a:cubicBezTo>
                    <a:cubicBezTo>
                      <a:pt x="1035" y="2262"/>
                      <a:pt x="1035" y="2228"/>
                      <a:pt x="1001" y="2195"/>
                    </a:cubicBezTo>
                    <a:cubicBezTo>
                      <a:pt x="876" y="2019"/>
                      <a:pt x="996" y="1824"/>
                      <a:pt x="1134" y="1824"/>
                    </a:cubicBezTo>
                    <a:cubicBezTo>
                      <a:pt x="1180" y="1824"/>
                      <a:pt x="1227" y="1845"/>
                      <a:pt x="1268" y="1895"/>
                    </a:cubicBezTo>
                    <a:lnTo>
                      <a:pt x="1335" y="1928"/>
                    </a:lnTo>
                    <a:cubicBezTo>
                      <a:pt x="1535" y="1628"/>
                      <a:pt x="1768" y="1294"/>
                      <a:pt x="2102" y="994"/>
                    </a:cubicBezTo>
                    <a:cubicBezTo>
                      <a:pt x="2102" y="961"/>
                      <a:pt x="2069" y="894"/>
                      <a:pt x="2069" y="827"/>
                    </a:cubicBezTo>
                    <a:cubicBezTo>
                      <a:pt x="2028" y="685"/>
                      <a:pt x="2161" y="580"/>
                      <a:pt x="2293" y="580"/>
                    </a:cubicBezTo>
                    <a:cubicBezTo>
                      <a:pt x="2378" y="580"/>
                      <a:pt x="2463" y="623"/>
                      <a:pt x="2502" y="727"/>
                    </a:cubicBezTo>
                    <a:cubicBezTo>
                      <a:pt x="2788" y="493"/>
                      <a:pt x="3094" y="361"/>
                      <a:pt x="3436" y="361"/>
                    </a:cubicBezTo>
                    <a:cubicBezTo>
                      <a:pt x="3533" y="361"/>
                      <a:pt x="3633" y="371"/>
                      <a:pt x="3737" y="394"/>
                    </a:cubicBezTo>
                    <a:cubicBezTo>
                      <a:pt x="4337" y="494"/>
                      <a:pt x="4771" y="894"/>
                      <a:pt x="5104" y="1394"/>
                    </a:cubicBezTo>
                    <a:cubicBezTo>
                      <a:pt x="5204" y="1361"/>
                      <a:pt x="5238" y="1294"/>
                      <a:pt x="5338" y="1261"/>
                    </a:cubicBezTo>
                    <a:cubicBezTo>
                      <a:pt x="5366" y="1242"/>
                      <a:pt x="5394" y="1234"/>
                      <a:pt x="5421" y="1234"/>
                    </a:cubicBezTo>
                    <a:cubicBezTo>
                      <a:pt x="5491" y="1234"/>
                      <a:pt x="5556" y="1289"/>
                      <a:pt x="5605" y="1361"/>
                    </a:cubicBezTo>
                    <a:cubicBezTo>
                      <a:pt x="5404" y="1027"/>
                      <a:pt x="5171" y="727"/>
                      <a:pt x="4837" y="460"/>
                    </a:cubicBezTo>
                    <a:cubicBezTo>
                      <a:pt x="4377" y="137"/>
                      <a:pt x="3939" y="0"/>
                      <a:pt x="35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4"/>
              <p:cNvSpPr/>
              <p:nvPr/>
            </p:nvSpPr>
            <p:spPr>
              <a:xfrm rot="-9425991" flipH="1">
                <a:off x="5918781" y="1799251"/>
                <a:ext cx="12769" cy="1940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611" extrusionOk="0">
                    <a:moveTo>
                      <a:pt x="215" y="0"/>
                    </a:moveTo>
                    <a:cubicBezTo>
                      <a:pt x="131" y="0"/>
                      <a:pt x="53" y="51"/>
                      <a:pt x="34" y="143"/>
                    </a:cubicBezTo>
                    <a:cubicBezTo>
                      <a:pt x="1" y="176"/>
                      <a:pt x="1" y="276"/>
                      <a:pt x="34" y="310"/>
                    </a:cubicBezTo>
                    <a:cubicBezTo>
                      <a:pt x="68" y="410"/>
                      <a:pt x="134" y="477"/>
                      <a:pt x="168" y="610"/>
                    </a:cubicBezTo>
                    <a:cubicBezTo>
                      <a:pt x="234" y="443"/>
                      <a:pt x="334" y="310"/>
                      <a:pt x="401" y="143"/>
                    </a:cubicBezTo>
                    <a:lnTo>
                      <a:pt x="401" y="110"/>
                    </a:lnTo>
                    <a:cubicBezTo>
                      <a:pt x="356" y="35"/>
                      <a:pt x="284" y="0"/>
                      <a:pt x="215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4"/>
              <p:cNvSpPr/>
              <p:nvPr/>
            </p:nvSpPr>
            <p:spPr>
              <a:xfrm rot="-9425991" flipH="1">
                <a:off x="6021768" y="1559125"/>
                <a:ext cx="71023" cy="23854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751" extrusionOk="0">
                    <a:moveTo>
                      <a:pt x="2236" y="1"/>
                    </a:moveTo>
                    <a:lnTo>
                      <a:pt x="2236" y="1"/>
                    </a:lnTo>
                    <a:cubicBezTo>
                      <a:pt x="1647" y="57"/>
                      <a:pt x="1035" y="372"/>
                      <a:pt x="418" y="372"/>
                    </a:cubicBezTo>
                    <a:cubicBezTo>
                      <a:pt x="302" y="372"/>
                      <a:pt x="185" y="361"/>
                      <a:pt x="68" y="335"/>
                    </a:cubicBezTo>
                    <a:cubicBezTo>
                      <a:pt x="68" y="368"/>
                      <a:pt x="34" y="401"/>
                      <a:pt x="34" y="468"/>
                    </a:cubicBezTo>
                    <a:cubicBezTo>
                      <a:pt x="134" y="535"/>
                      <a:pt x="68" y="668"/>
                      <a:pt x="1" y="701"/>
                    </a:cubicBezTo>
                    <a:cubicBezTo>
                      <a:pt x="141" y="737"/>
                      <a:pt x="280" y="751"/>
                      <a:pt x="418" y="751"/>
                    </a:cubicBezTo>
                    <a:cubicBezTo>
                      <a:pt x="936" y="751"/>
                      <a:pt x="1442" y="547"/>
                      <a:pt x="1969" y="468"/>
                    </a:cubicBezTo>
                    <a:cubicBezTo>
                      <a:pt x="2036" y="301"/>
                      <a:pt x="2169" y="168"/>
                      <a:pt x="2236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4"/>
              <p:cNvSpPr/>
              <p:nvPr/>
            </p:nvSpPr>
            <p:spPr>
              <a:xfrm rot="-9425991" flipH="1">
                <a:off x="5934421" y="1752767"/>
                <a:ext cx="60446" cy="75248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2369" extrusionOk="0">
                    <a:moveTo>
                      <a:pt x="234" y="0"/>
                    </a:moveTo>
                    <a:cubicBezTo>
                      <a:pt x="167" y="167"/>
                      <a:pt x="67" y="300"/>
                      <a:pt x="1" y="467"/>
                    </a:cubicBezTo>
                    <a:cubicBezTo>
                      <a:pt x="401" y="1201"/>
                      <a:pt x="1168" y="1735"/>
                      <a:pt x="1735" y="2368"/>
                    </a:cubicBezTo>
                    <a:lnTo>
                      <a:pt x="1802" y="2368"/>
                    </a:lnTo>
                    <a:cubicBezTo>
                      <a:pt x="1835" y="2235"/>
                      <a:pt x="1869" y="2068"/>
                      <a:pt x="1902" y="1968"/>
                    </a:cubicBezTo>
                    <a:cubicBezTo>
                      <a:pt x="1302" y="1334"/>
                      <a:pt x="568" y="801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4"/>
              <p:cNvSpPr/>
              <p:nvPr/>
            </p:nvSpPr>
            <p:spPr>
              <a:xfrm rot="-9425991" flipH="1">
                <a:off x="6008093" y="1575717"/>
                <a:ext cx="105995" cy="73437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231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2469" y="34"/>
                      <a:pt x="1635" y="234"/>
                      <a:pt x="768" y="300"/>
                    </a:cubicBezTo>
                    <a:cubicBezTo>
                      <a:pt x="568" y="934"/>
                      <a:pt x="267" y="1601"/>
                      <a:pt x="1" y="2269"/>
                    </a:cubicBezTo>
                    <a:cubicBezTo>
                      <a:pt x="133" y="2299"/>
                      <a:pt x="266" y="2311"/>
                      <a:pt x="398" y="2311"/>
                    </a:cubicBezTo>
                    <a:cubicBezTo>
                      <a:pt x="999" y="2311"/>
                      <a:pt x="1595" y="2050"/>
                      <a:pt x="2169" y="1968"/>
                    </a:cubicBezTo>
                    <a:cubicBezTo>
                      <a:pt x="2603" y="1335"/>
                      <a:pt x="2969" y="667"/>
                      <a:pt x="33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4"/>
              <p:cNvSpPr/>
              <p:nvPr/>
            </p:nvSpPr>
            <p:spPr>
              <a:xfrm rot="-9425991" flipH="1">
                <a:off x="6007871" y="1622842"/>
                <a:ext cx="8513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73" extrusionOk="0">
                    <a:moveTo>
                      <a:pt x="167" y="0"/>
                    </a:moveTo>
                    <a:cubicBezTo>
                      <a:pt x="134" y="134"/>
                      <a:pt x="67" y="300"/>
                      <a:pt x="0" y="434"/>
                    </a:cubicBezTo>
                    <a:cubicBezTo>
                      <a:pt x="43" y="462"/>
                      <a:pt x="91" y="472"/>
                      <a:pt x="135" y="472"/>
                    </a:cubicBezTo>
                    <a:cubicBezTo>
                      <a:pt x="195" y="472"/>
                      <a:pt x="248" y="453"/>
                      <a:pt x="267" y="434"/>
                    </a:cubicBezTo>
                    <a:cubicBezTo>
                      <a:pt x="167" y="334"/>
                      <a:pt x="167" y="200"/>
                      <a:pt x="267" y="134"/>
                    </a:cubicBezTo>
                    <a:cubicBezTo>
                      <a:pt x="267" y="100"/>
                      <a:pt x="234" y="33"/>
                      <a:pt x="1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4"/>
              <p:cNvSpPr/>
              <p:nvPr/>
            </p:nvSpPr>
            <p:spPr>
              <a:xfrm rot="-9425991" flipH="1">
                <a:off x="5998866" y="1638220"/>
                <a:ext cx="35003" cy="59366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869" extrusionOk="0">
                    <a:moveTo>
                      <a:pt x="902" y="1"/>
                    </a:moveTo>
                    <a:cubicBezTo>
                      <a:pt x="902" y="90"/>
                      <a:pt x="769" y="206"/>
                      <a:pt x="645" y="206"/>
                    </a:cubicBezTo>
                    <a:cubicBezTo>
                      <a:pt x="630" y="206"/>
                      <a:pt x="616" y="204"/>
                      <a:pt x="601" y="201"/>
                    </a:cubicBezTo>
                    <a:cubicBezTo>
                      <a:pt x="401" y="734"/>
                      <a:pt x="234" y="1235"/>
                      <a:pt x="1" y="1735"/>
                    </a:cubicBezTo>
                    <a:lnTo>
                      <a:pt x="134" y="1869"/>
                    </a:lnTo>
                    <a:cubicBezTo>
                      <a:pt x="168" y="1835"/>
                      <a:pt x="234" y="1835"/>
                      <a:pt x="268" y="1768"/>
                    </a:cubicBezTo>
                    <a:lnTo>
                      <a:pt x="435" y="1768"/>
                    </a:lnTo>
                    <a:cubicBezTo>
                      <a:pt x="635" y="1201"/>
                      <a:pt x="902" y="601"/>
                      <a:pt x="1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4"/>
              <p:cNvSpPr/>
              <p:nvPr/>
            </p:nvSpPr>
            <p:spPr>
              <a:xfrm rot="-9425991" flipH="1">
                <a:off x="6015353" y="1626664"/>
                <a:ext cx="6384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01" extrusionOk="0">
                    <a:moveTo>
                      <a:pt x="67" y="1"/>
                    </a:moveTo>
                    <a:cubicBezTo>
                      <a:pt x="1" y="67"/>
                      <a:pt x="1" y="201"/>
                      <a:pt x="67" y="301"/>
                    </a:cubicBezTo>
                    <a:cubicBezTo>
                      <a:pt x="167" y="234"/>
                      <a:pt x="201" y="134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4"/>
              <p:cNvSpPr/>
              <p:nvPr/>
            </p:nvSpPr>
            <p:spPr>
              <a:xfrm rot="-9425991" flipH="1">
                <a:off x="6016819" y="1626755"/>
                <a:ext cx="10609" cy="1423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48" extrusionOk="0">
                    <a:moveTo>
                      <a:pt x="167" y="0"/>
                    </a:moveTo>
                    <a:cubicBezTo>
                      <a:pt x="100" y="67"/>
                      <a:pt x="34" y="67"/>
                      <a:pt x="0" y="101"/>
                    </a:cubicBezTo>
                    <a:cubicBezTo>
                      <a:pt x="134" y="167"/>
                      <a:pt x="100" y="301"/>
                      <a:pt x="0" y="401"/>
                    </a:cubicBezTo>
                    <a:cubicBezTo>
                      <a:pt x="24" y="424"/>
                      <a:pt x="64" y="448"/>
                      <a:pt x="109" y="448"/>
                    </a:cubicBezTo>
                    <a:cubicBezTo>
                      <a:pt x="128" y="448"/>
                      <a:pt x="148" y="444"/>
                      <a:pt x="167" y="434"/>
                    </a:cubicBezTo>
                    <a:cubicBezTo>
                      <a:pt x="201" y="301"/>
                      <a:pt x="301" y="134"/>
                      <a:pt x="3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4"/>
              <p:cNvSpPr/>
              <p:nvPr/>
            </p:nvSpPr>
            <p:spPr>
              <a:xfrm rot="-9425991" flipH="1">
                <a:off x="6015890" y="1643720"/>
                <a:ext cx="89033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02" extrusionOk="0">
                    <a:moveTo>
                      <a:pt x="2669" y="1"/>
                    </a:moveTo>
                    <a:cubicBezTo>
                      <a:pt x="1869" y="34"/>
                      <a:pt x="1035" y="201"/>
                      <a:pt x="168" y="267"/>
                    </a:cubicBezTo>
                    <a:cubicBezTo>
                      <a:pt x="134" y="401"/>
                      <a:pt x="34" y="568"/>
                      <a:pt x="1" y="701"/>
                    </a:cubicBezTo>
                    <a:cubicBezTo>
                      <a:pt x="868" y="601"/>
                      <a:pt x="1702" y="434"/>
                      <a:pt x="2569" y="401"/>
                    </a:cubicBezTo>
                    <a:cubicBezTo>
                      <a:pt x="2669" y="267"/>
                      <a:pt x="2736" y="167"/>
                      <a:pt x="2803" y="34"/>
                    </a:cubicBezTo>
                    <a:cubicBezTo>
                      <a:pt x="2736" y="34"/>
                      <a:pt x="2703" y="1"/>
                      <a:pt x="2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4"/>
              <p:cNvSpPr/>
              <p:nvPr/>
            </p:nvSpPr>
            <p:spPr>
              <a:xfrm rot="-9425991" flipH="1">
                <a:off x="5930543" y="1771511"/>
                <a:ext cx="71023" cy="96466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37" extrusionOk="0">
                    <a:moveTo>
                      <a:pt x="667" y="1"/>
                    </a:moveTo>
                    <a:cubicBezTo>
                      <a:pt x="434" y="367"/>
                      <a:pt x="234" y="768"/>
                      <a:pt x="0" y="1135"/>
                    </a:cubicBezTo>
                    <a:cubicBezTo>
                      <a:pt x="367" y="1935"/>
                      <a:pt x="1101" y="2469"/>
                      <a:pt x="1735" y="3036"/>
                    </a:cubicBezTo>
                    <a:cubicBezTo>
                      <a:pt x="1902" y="2536"/>
                      <a:pt x="2068" y="2035"/>
                      <a:pt x="2235" y="1502"/>
                    </a:cubicBezTo>
                    <a:cubicBezTo>
                      <a:pt x="1935" y="1435"/>
                      <a:pt x="1668" y="1168"/>
                      <a:pt x="1501" y="901"/>
                    </a:cubicBezTo>
                    <a:cubicBezTo>
                      <a:pt x="1168" y="668"/>
                      <a:pt x="934" y="334"/>
                      <a:pt x="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4"/>
              <p:cNvSpPr/>
              <p:nvPr/>
            </p:nvSpPr>
            <p:spPr>
              <a:xfrm rot="-9425991" flipH="1">
                <a:off x="6061557" y="1507217"/>
                <a:ext cx="26522" cy="2283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19" extrusionOk="0">
                    <a:moveTo>
                      <a:pt x="592" y="0"/>
                    </a:moveTo>
                    <a:cubicBezTo>
                      <a:pt x="563" y="0"/>
                      <a:pt x="532" y="6"/>
                      <a:pt x="501" y="18"/>
                    </a:cubicBezTo>
                    <a:cubicBezTo>
                      <a:pt x="568" y="85"/>
                      <a:pt x="501" y="85"/>
                      <a:pt x="468" y="85"/>
                    </a:cubicBezTo>
                    <a:cubicBezTo>
                      <a:pt x="335" y="285"/>
                      <a:pt x="168" y="485"/>
                      <a:pt x="1" y="718"/>
                    </a:cubicBezTo>
                    <a:cubicBezTo>
                      <a:pt x="268" y="618"/>
                      <a:pt x="501" y="518"/>
                      <a:pt x="701" y="418"/>
                    </a:cubicBezTo>
                    <a:cubicBezTo>
                      <a:pt x="768" y="318"/>
                      <a:pt x="802" y="285"/>
                      <a:pt x="835" y="218"/>
                    </a:cubicBezTo>
                    <a:cubicBezTo>
                      <a:pt x="835" y="109"/>
                      <a:pt x="724" y="0"/>
                      <a:pt x="592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4"/>
              <p:cNvSpPr/>
              <p:nvPr/>
            </p:nvSpPr>
            <p:spPr>
              <a:xfrm rot="-9425991" flipH="1">
                <a:off x="5925448" y="1857276"/>
                <a:ext cx="13531" cy="1496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71" extrusionOk="0">
                    <a:moveTo>
                      <a:pt x="287" y="0"/>
                    </a:moveTo>
                    <a:cubicBezTo>
                      <a:pt x="139" y="0"/>
                      <a:pt x="0" y="195"/>
                      <a:pt x="126" y="371"/>
                    </a:cubicBezTo>
                    <a:cubicBezTo>
                      <a:pt x="159" y="404"/>
                      <a:pt x="159" y="438"/>
                      <a:pt x="192" y="471"/>
                    </a:cubicBezTo>
                    <a:cubicBezTo>
                      <a:pt x="259" y="404"/>
                      <a:pt x="292" y="371"/>
                      <a:pt x="326" y="271"/>
                    </a:cubicBezTo>
                    <a:cubicBezTo>
                      <a:pt x="359" y="204"/>
                      <a:pt x="426" y="137"/>
                      <a:pt x="426" y="71"/>
                    </a:cubicBezTo>
                    <a:cubicBezTo>
                      <a:pt x="385" y="21"/>
                      <a:pt x="335" y="0"/>
                      <a:pt x="28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4"/>
              <p:cNvSpPr/>
              <p:nvPr/>
            </p:nvSpPr>
            <p:spPr>
              <a:xfrm rot="-9425991" flipH="1">
                <a:off x="6062497" y="1530803"/>
                <a:ext cx="48789" cy="5196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6" extrusionOk="0">
                    <a:moveTo>
                      <a:pt x="1535" y="1"/>
                    </a:moveTo>
                    <a:lnTo>
                      <a:pt x="1535" y="1"/>
                    </a:lnTo>
                    <a:cubicBezTo>
                      <a:pt x="1502" y="34"/>
                      <a:pt x="1469" y="67"/>
                      <a:pt x="1369" y="134"/>
                    </a:cubicBezTo>
                    <a:cubicBezTo>
                      <a:pt x="1269" y="134"/>
                      <a:pt x="1102" y="167"/>
                      <a:pt x="968" y="167"/>
                    </a:cubicBezTo>
                    <a:cubicBezTo>
                      <a:pt x="868" y="334"/>
                      <a:pt x="802" y="468"/>
                      <a:pt x="668" y="568"/>
                    </a:cubicBezTo>
                    <a:cubicBezTo>
                      <a:pt x="435" y="901"/>
                      <a:pt x="201" y="1201"/>
                      <a:pt x="1" y="1502"/>
                    </a:cubicBezTo>
                    <a:cubicBezTo>
                      <a:pt x="34" y="1502"/>
                      <a:pt x="101" y="1468"/>
                      <a:pt x="134" y="1468"/>
                    </a:cubicBezTo>
                    <a:cubicBezTo>
                      <a:pt x="175" y="1444"/>
                      <a:pt x="214" y="1433"/>
                      <a:pt x="250" y="1433"/>
                    </a:cubicBezTo>
                    <a:cubicBezTo>
                      <a:pt x="360" y="1433"/>
                      <a:pt x="443" y="1534"/>
                      <a:pt x="468" y="1635"/>
                    </a:cubicBezTo>
                    <a:cubicBezTo>
                      <a:pt x="835" y="1068"/>
                      <a:pt x="1202" y="534"/>
                      <a:pt x="1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4"/>
              <p:cNvSpPr/>
              <p:nvPr/>
            </p:nvSpPr>
            <p:spPr>
              <a:xfrm rot="-9425991" flipH="1">
                <a:off x="5940540" y="1818462"/>
                <a:ext cx="51933" cy="6025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897" extrusionOk="0">
                    <a:moveTo>
                      <a:pt x="231" y="0"/>
                    </a:moveTo>
                    <a:cubicBezTo>
                      <a:pt x="198" y="0"/>
                      <a:pt x="157" y="48"/>
                      <a:pt x="134" y="95"/>
                    </a:cubicBezTo>
                    <a:cubicBezTo>
                      <a:pt x="100" y="195"/>
                      <a:pt x="67" y="228"/>
                      <a:pt x="0" y="295"/>
                    </a:cubicBezTo>
                    <a:cubicBezTo>
                      <a:pt x="301" y="628"/>
                      <a:pt x="501" y="962"/>
                      <a:pt x="801" y="1296"/>
                    </a:cubicBezTo>
                    <a:cubicBezTo>
                      <a:pt x="1001" y="1529"/>
                      <a:pt x="1235" y="1796"/>
                      <a:pt x="1501" y="1896"/>
                    </a:cubicBezTo>
                    <a:lnTo>
                      <a:pt x="1635" y="1529"/>
                    </a:lnTo>
                    <a:cubicBezTo>
                      <a:pt x="1501" y="1529"/>
                      <a:pt x="1368" y="1362"/>
                      <a:pt x="1301" y="1262"/>
                    </a:cubicBezTo>
                    <a:cubicBezTo>
                      <a:pt x="1134" y="1095"/>
                      <a:pt x="1001" y="962"/>
                      <a:pt x="901" y="795"/>
                    </a:cubicBezTo>
                    <a:cubicBezTo>
                      <a:pt x="667" y="562"/>
                      <a:pt x="467" y="262"/>
                      <a:pt x="267" y="28"/>
                    </a:cubicBezTo>
                    <a:cubicBezTo>
                      <a:pt x="257" y="8"/>
                      <a:pt x="245" y="0"/>
                      <a:pt x="23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4"/>
              <p:cNvSpPr/>
              <p:nvPr/>
            </p:nvSpPr>
            <p:spPr>
              <a:xfrm rot="-9425991" flipH="1">
                <a:off x="6007566" y="1689517"/>
                <a:ext cx="9561" cy="8544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9" extrusionOk="0">
                    <a:moveTo>
                      <a:pt x="67" y="1"/>
                    </a:moveTo>
                    <a:cubicBezTo>
                      <a:pt x="34" y="67"/>
                      <a:pt x="34" y="167"/>
                      <a:pt x="0" y="234"/>
                    </a:cubicBezTo>
                    <a:cubicBezTo>
                      <a:pt x="32" y="258"/>
                      <a:pt x="66" y="268"/>
                      <a:pt x="99" y="268"/>
                    </a:cubicBezTo>
                    <a:cubicBezTo>
                      <a:pt x="204" y="268"/>
                      <a:pt x="301" y="161"/>
                      <a:pt x="301" y="34"/>
                    </a:cubicBezTo>
                    <a:lnTo>
                      <a:pt x="201" y="34"/>
                    </a:lnTo>
                    <a:cubicBezTo>
                      <a:pt x="134" y="1"/>
                      <a:pt x="67" y="1"/>
                      <a:pt x="67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4"/>
              <p:cNvSpPr/>
              <p:nvPr/>
            </p:nvSpPr>
            <p:spPr>
              <a:xfrm rot="-9425991" flipH="1">
                <a:off x="6003006" y="1696250"/>
                <a:ext cx="6384" cy="1064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5" extrusionOk="0">
                    <a:moveTo>
                      <a:pt x="67" y="1"/>
                    </a:moveTo>
                    <a:cubicBezTo>
                      <a:pt x="0" y="68"/>
                      <a:pt x="0" y="234"/>
                      <a:pt x="100" y="335"/>
                    </a:cubicBezTo>
                    <a:cubicBezTo>
                      <a:pt x="167" y="234"/>
                      <a:pt x="167" y="201"/>
                      <a:pt x="200" y="101"/>
                    </a:cubicBez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4"/>
              <p:cNvSpPr/>
              <p:nvPr/>
            </p:nvSpPr>
            <p:spPr>
              <a:xfrm rot="-9425991" flipH="1">
                <a:off x="6003050" y="1703872"/>
                <a:ext cx="5336" cy="574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81" extrusionOk="0">
                    <a:moveTo>
                      <a:pt x="101" y="0"/>
                    </a:moveTo>
                    <a:cubicBezTo>
                      <a:pt x="67" y="0"/>
                      <a:pt x="25" y="31"/>
                      <a:pt x="1" y="80"/>
                    </a:cubicBezTo>
                    <a:lnTo>
                      <a:pt x="134" y="180"/>
                    </a:lnTo>
                    <a:cubicBezTo>
                      <a:pt x="134" y="147"/>
                      <a:pt x="168" y="80"/>
                      <a:pt x="168" y="13"/>
                    </a:cubicBezTo>
                    <a:lnTo>
                      <a:pt x="134" y="13"/>
                    </a:lnTo>
                    <a:cubicBezTo>
                      <a:pt x="125" y="4"/>
                      <a:pt x="114" y="0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4"/>
              <p:cNvSpPr/>
              <p:nvPr/>
            </p:nvSpPr>
            <p:spPr>
              <a:xfrm rot="-9425991" flipH="1">
                <a:off x="6005765" y="1696185"/>
                <a:ext cx="6384" cy="848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67" extrusionOk="0">
                    <a:moveTo>
                      <a:pt x="101" y="0"/>
                    </a:moveTo>
                    <a:cubicBezTo>
                      <a:pt x="34" y="100"/>
                      <a:pt x="34" y="133"/>
                      <a:pt x="1" y="234"/>
                    </a:cubicBezTo>
                    <a:cubicBezTo>
                      <a:pt x="34" y="267"/>
                      <a:pt x="101" y="267"/>
                      <a:pt x="134" y="267"/>
                    </a:cubicBezTo>
                    <a:lnTo>
                      <a:pt x="201" y="267"/>
                    </a:lnTo>
                    <a:cubicBezTo>
                      <a:pt x="201" y="234"/>
                      <a:pt x="201" y="133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4"/>
              <p:cNvSpPr/>
              <p:nvPr/>
            </p:nvSpPr>
            <p:spPr>
              <a:xfrm rot="-9425991" flipH="1">
                <a:off x="6007864" y="1700451"/>
                <a:ext cx="15913" cy="13817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35" extrusionOk="0">
                    <a:moveTo>
                      <a:pt x="34" y="1"/>
                    </a:moveTo>
                    <a:cubicBezTo>
                      <a:pt x="0" y="34"/>
                      <a:pt x="0" y="134"/>
                      <a:pt x="0" y="168"/>
                    </a:cubicBezTo>
                    <a:lnTo>
                      <a:pt x="67" y="268"/>
                    </a:lnTo>
                    <a:cubicBezTo>
                      <a:pt x="134" y="301"/>
                      <a:pt x="134" y="368"/>
                      <a:pt x="134" y="435"/>
                    </a:cubicBezTo>
                    <a:lnTo>
                      <a:pt x="334" y="435"/>
                    </a:lnTo>
                    <a:cubicBezTo>
                      <a:pt x="367" y="301"/>
                      <a:pt x="400" y="134"/>
                      <a:pt x="501" y="1"/>
                    </a:cubicBezTo>
                    <a:lnTo>
                      <a:pt x="501" y="1"/>
                    </a:lnTo>
                    <a:cubicBezTo>
                      <a:pt x="445" y="12"/>
                      <a:pt x="389" y="16"/>
                      <a:pt x="335" y="16"/>
                    </a:cubicBezTo>
                    <a:cubicBezTo>
                      <a:pt x="226" y="16"/>
                      <a:pt x="123" y="1"/>
                      <a:pt x="34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4"/>
              <p:cNvSpPr/>
              <p:nvPr/>
            </p:nvSpPr>
            <p:spPr>
              <a:xfrm rot="-9425991" flipH="1">
                <a:off x="6084399" y="1521804"/>
                <a:ext cx="4256" cy="638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134" y="0"/>
                    </a:moveTo>
                    <a:lnTo>
                      <a:pt x="134" y="0"/>
                    </a:lnTo>
                    <a:cubicBezTo>
                      <a:pt x="67" y="67"/>
                      <a:pt x="34" y="100"/>
                      <a:pt x="0" y="200"/>
                    </a:cubicBezTo>
                    <a:lnTo>
                      <a:pt x="34" y="200"/>
                    </a:lnTo>
                    <a:cubicBezTo>
                      <a:pt x="134" y="167"/>
                      <a:pt x="134" y="67"/>
                      <a:pt x="1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4"/>
              <p:cNvSpPr/>
              <p:nvPr/>
            </p:nvSpPr>
            <p:spPr>
              <a:xfrm rot="-9425991" flipH="1">
                <a:off x="6007941" y="1659351"/>
                <a:ext cx="111299" cy="60446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1903" extrusionOk="0">
                    <a:moveTo>
                      <a:pt x="3503" y="1"/>
                    </a:moveTo>
                    <a:cubicBezTo>
                      <a:pt x="3019" y="118"/>
                      <a:pt x="2552" y="151"/>
                      <a:pt x="2085" y="151"/>
                    </a:cubicBezTo>
                    <a:cubicBezTo>
                      <a:pt x="1618" y="151"/>
                      <a:pt x="1151" y="118"/>
                      <a:pt x="668" y="101"/>
                    </a:cubicBezTo>
                    <a:cubicBezTo>
                      <a:pt x="468" y="668"/>
                      <a:pt x="234" y="1268"/>
                      <a:pt x="1" y="1902"/>
                    </a:cubicBezTo>
                    <a:cubicBezTo>
                      <a:pt x="835" y="1802"/>
                      <a:pt x="1669" y="1635"/>
                      <a:pt x="2536" y="1635"/>
                    </a:cubicBezTo>
                    <a:cubicBezTo>
                      <a:pt x="2569" y="1635"/>
                      <a:pt x="2636" y="1635"/>
                      <a:pt x="2669" y="1669"/>
                    </a:cubicBezTo>
                    <a:cubicBezTo>
                      <a:pt x="2969" y="1135"/>
                      <a:pt x="3236" y="568"/>
                      <a:pt x="35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4"/>
              <p:cNvSpPr/>
              <p:nvPr/>
            </p:nvSpPr>
            <p:spPr>
              <a:xfrm rot="-9425991" flipH="1">
                <a:off x="5939328" y="1835411"/>
                <a:ext cx="55110" cy="76328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403" extrusionOk="0">
                    <a:moveTo>
                      <a:pt x="734" y="0"/>
                    </a:moveTo>
                    <a:cubicBezTo>
                      <a:pt x="467" y="267"/>
                      <a:pt x="200" y="601"/>
                      <a:pt x="0" y="901"/>
                    </a:cubicBezTo>
                    <a:cubicBezTo>
                      <a:pt x="200" y="1168"/>
                      <a:pt x="400" y="1435"/>
                      <a:pt x="634" y="1702"/>
                    </a:cubicBezTo>
                    <a:cubicBezTo>
                      <a:pt x="734" y="1868"/>
                      <a:pt x="867" y="2035"/>
                      <a:pt x="1034" y="2169"/>
                    </a:cubicBezTo>
                    <a:cubicBezTo>
                      <a:pt x="1134" y="2235"/>
                      <a:pt x="1234" y="2402"/>
                      <a:pt x="1368" y="2402"/>
                    </a:cubicBezTo>
                    <a:cubicBezTo>
                      <a:pt x="1501" y="2035"/>
                      <a:pt x="1635" y="1601"/>
                      <a:pt x="1735" y="1235"/>
                    </a:cubicBezTo>
                    <a:cubicBezTo>
                      <a:pt x="1335" y="901"/>
                      <a:pt x="968" y="501"/>
                      <a:pt x="7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4"/>
              <p:cNvSpPr/>
              <p:nvPr/>
            </p:nvSpPr>
            <p:spPr>
              <a:xfrm rot="-9425991" flipH="1">
                <a:off x="5994433" y="1714732"/>
                <a:ext cx="30747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802" extrusionOk="0">
                    <a:moveTo>
                      <a:pt x="868" y="1"/>
                    </a:moveTo>
                    <a:cubicBezTo>
                      <a:pt x="844" y="95"/>
                      <a:pt x="754" y="189"/>
                      <a:pt x="656" y="189"/>
                    </a:cubicBezTo>
                    <a:cubicBezTo>
                      <a:pt x="615" y="189"/>
                      <a:pt x="573" y="173"/>
                      <a:pt x="534" y="134"/>
                    </a:cubicBezTo>
                    <a:cubicBezTo>
                      <a:pt x="367" y="734"/>
                      <a:pt x="201" y="1268"/>
                      <a:pt x="1" y="1802"/>
                    </a:cubicBezTo>
                    <a:lnTo>
                      <a:pt x="434" y="1802"/>
                    </a:lnTo>
                    <a:cubicBezTo>
                      <a:pt x="601" y="1268"/>
                      <a:pt x="801" y="768"/>
                      <a:pt x="968" y="234"/>
                    </a:cubicBezTo>
                    <a:cubicBezTo>
                      <a:pt x="935" y="167"/>
                      <a:pt x="868" y="101"/>
                      <a:pt x="9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4"/>
              <p:cNvSpPr/>
              <p:nvPr/>
            </p:nvSpPr>
            <p:spPr>
              <a:xfrm rot="-9425991" flipH="1">
                <a:off x="6013012" y="1716810"/>
                <a:ext cx="96434" cy="22012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693" extrusionOk="0">
                    <a:moveTo>
                      <a:pt x="2903" y="0"/>
                    </a:moveTo>
                    <a:cubicBezTo>
                      <a:pt x="2415" y="206"/>
                      <a:pt x="1906" y="265"/>
                      <a:pt x="1388" y="265"/>
                    </a:cubicBezTo>
                    <a:cubicBezTo>
                      <a:pt x="985" y="265"/>
                      <a:pt x="576" y="229"/>
                      <a:pt x="167" y="200"/>
                    </a:cubicBezTo>
                    <a:cubicBezTo>
                      <a:pt x="100" y="334"/>
                      <a:pt x="67" y="500"/>
                      <a:pt x="0" y="634"/>
                    </a:cubicBezTo>
                    <a:cubicBezTo>
                      <a:pt x="467" y="651"/>
                      <a:pt x="943" y="692"/>
                      <a:pt x="1418" y="692"/>
                    </a:cubicBezTo>
                    <a:cubicBezTo>
                      <a:pt x="1893" y="692"/>
                      <a:pt x="2369" y="651"/>
                      <a:pt x="2836" y="500"/>
                    </a:cubicBezTo>
                    <a:cubicBezTo>
                      <a:pt x="2903" y="334"/>
                      <a:pt x="2936" y="167"/>
                      <a:pt x="30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4"/>
              <p:cNvSpPr/>
              <p:nvPr/>
            </p:nvSpPr>
            <p:spPr>
              <a:xfrm rot="-9425991" flipH="1">
                <a:off x="6001169" y="1767087"/>
                <a:ext cx="10641" cy="1451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7" extrusionOk="0">
                    <a:moveTo>
                      <a:pt x="101" y="1"/>
                    </a:moveTo>
                    <a:cubicBezTo>
                      <a:pt x="68" y="101"/>
                      <a:pt x="34" y="268"/>
                      <a:pt x="1" y="401"/>
                    </a:cubicBezTo>
                    <a:cubicBezTo>
                      <a:pt x="30" y="440"/>
                      <a:pt x="65" y="456"/>
                      <a:pt x="102" y="456"/>
                    </a:cubicBezTo>
                    <a:cubicBezTo>
                      <a:pt x="190" y="456"/>
                      <a:pt x="287" y="362"/>
                      <a:pt x="335" y="268"/>
                    </a:cubicBezTo>
                    <a:cubicBezTo>
                      <a:pt x="335" y="234"/>
                      <a:pt x="335" y="168"/>
                      <a:pt x="268" y="101"/>
                    </a:cubicBezTo>
                    <a:cubicBezTo>
                      <a:pt x="201" y="67"/>
                      <a:pt x="168" y="34"/>
                      <a:pt x="1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4"/>
              <p:cNvSpPr/>
              <p:nvPr/>
            </p:nvSpPr>
            <p:spPr>
              <a:xfrm rot="-9425991" flipH="1">
                <a:off x="5941022" y="1907759"/>
                <a:ext cx="14706" cy="14198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7" extrusionOk="0">
                    <a:moveTo>
                      <a:pt x="276" y="1"/>
                    </a:moveTo>
                    <a:cubicBezTo>
                      <a:pt x="143" y="1"/>
                      <a:pt x="1" y="115"/>
                      <a:pt x="62" y="280"/>
                    </a:cubicBezTo>
                    <a:cubicBezTo>
                      <a:pt x="96" y="313"/>
                      <a:pt x="96" y="380"/>
                      <a:pt x="96" y="446"/>
                    </a:cubicBezTo>
                    <a:cubicBezTo>
                      <a:pt x="262" y="313"/>
                      <a:pt x="396" y="213"/>
                      <a:pt x="463" y="146"/>
                    </a:cubicBezTo>
                    <a:cubicBezTo>
                      <a:pt x="437" y="44"/>
                      <a:pt x="358" y="1"/>
                      <a:pt x="276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4"/>
              <p:cNvSpPr/>
              <p:nvPr/>
            </p:nvSpPr>
            <p:spPr>
              <a:xfrm rot="-9425991" flipH="1">
                <a:off x="5992107" y="1775765"/>
                <a:ext cx="29699" cy="60414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902" extrusionOk="0">
                    <a:moveTo>
                      <a:pt x="801" y="0"/>
                    </a:moveTo>
                    <a:cubicBezTo>
                      <a:pt x="801" y="67"/>
                      <a:pt x="734" y="134"/>
                      <a:pt x="634" y="134"/>
                    </a:cubicBezTo>
                    <a:lnTo>
                      <a:pt x="500" y="134"/>
                    </a:lnTo>
                    <a:lnTo>
                      <a:pt x="0" y="1635"/>
                    </a:lnTo>
                    <a:lnTo>
                      <a:pt x="133" y="1735"/>
                    </a:lnTo>
                    <a:cubicBezTo>
                      <a:pt x="167" y="1802"/>
                      <a:pt x="234" y="1868"/>
                      <a:pt x="167" y="1902"/>
                    </a:cubicBezTo>
                    <a:lnTo>
                      <a:pt x="234" y="1902"/>
                    </a:lnTo>
                    <a:cubicBezTo>
                      <a:pt x="234" y="1835"/>
                      <a:pt x="300" y="1735"/>
                      <a:pt x="400" y="1735"/>
                    </a:cubicBezTo>
                    <a:cubicBezTo>
                      <a:pt x="601" y="1168"/>
                      <a:pt x="767" y="567"/>
                      <a:pt x="934" y="34"/>
                    </a:cubicBezTo>
                    <a:cubicBezTo>
                      <a:pt x="901" y="34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4"/>
              <p:cNvSpPr/>
              <p:nvPr/>
            </p:nvSpPr>
            <p:spPr>
              <a:xfrm rot="-9425991" flipH="1">
                <a:off x="6079774" y="1581363"/>
                <a:ext cx="21250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669" h="502" extrusionOk="0">
                    <a:moveTo>
                      <a:pt x="268" y="1"/>
                    </a:moveTo>
                    <a:cubicBezTo>
                      <a:pt x="201" y="201"/>
                      <a:pt x="101" y="335"/>
                      <a:pt x="1" y="501"/>
                    </a:cubicBezTo>
                    <a:cubicBezTo>
                      <a:pt x="101" y="468"/>
                      <a:pt x="268" y="468"/>
                      <a:pt x="401" y="468"/>
                    </a:cubicBezTo>
                    <a:cubicBezTo>
                      <a:pt x="501" y="468"/>
                      <a:pt x="535" y="401"/>
                      <a:pt x="568" y="335"/>
                    </a:cubicBezTo>
                    <a:cubicBezTo>
                      <a:pt x="668" y="201"/>
                      <a:pt x="568" y="1"/>
                      <a:pt x="401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4"/>
              <p:cNvSpPr/>
              <p:nvPr/>
            </p:nvSpPr>
            <p:spPr>
              <a:xfrm rot="-9425991" flipH="1">
                <a:off x="6007394" y="1732458"/>
                <a:ext cx="105995" cy="51901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1634" extrusionOk="0">
                    <a:moveTo>
                      <a:pt x="534" y="0"/>
                    </a:moveTo>
                    <a:cubicBezTo>
                      <a:pt x="367" y="534"/>
                      <a:pt x="167" y="1068"/>
                      <a:pt x="1" y="1568"/>
                    </a:cubicBezTo>
                    <a:cubicBezTo>
                      <a:pt x="395" y="1597"/>
                      <a:pt x="802" y="1633"/>
                      <a:pt x="1208" y="1633"/>
                    </a:cubicBezTo>
                    <a:cubicBezTo>
                      <a:pt x="1729" y="1633"/>
                      <a:pt x="2248" y="1574"/>
                      <a:pt x="2736" y="1368"/>
                    </a:cubicBezTo>
                    <a:cubicBezTo>
                      <a:pt x="2780" y="1368"/>
                      <a:pt x="2810" y="1353"/>
                      <a:pt x="2835" y="1353"/>
                    </a:cubicBezTo>
                    <a:cubicBezTo>
                      <a:pt x="2847" y="1353"/>
                      <a:pt x="2858" y="1357"/>
                      <a:pt x="2869" y="1368"/>
                    </a:cubicBezTo>
                    <a:cubicBezTo>
                      <a:pt x="3036" y="901"/>
                      <a:pt x="3203" y="467"/>
                      <a:pt x="3336" y="0"/>
                    </a:cubicBezTo>
                    <a:lnTo>
                      <a:pt x="3336" y="0"/>
                    </a:lnTo>
                    <a:cubicBezTo>
                      <a:pt x="2776" y="44"/>
                      <a:pt x="2103" y="268"/>
                      <a:pt x="1482" y="268"/>
                    </a:cubicBezTo>
                    <a:cubicBezTo>
                      <a:pt x="1142" y="268"/>
                      <a:pt x="817" y="201"/>
                      <a:pt x="5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4"/>
              <p:cNvSpPr/>
              <p:nvPr/>
            </p:nvSpPr>
            <p:spPr>
              <a:xfrm rot="-9425991" flipH="1">
                <a:off x="6046314" y="1597724"/>
                <a:ext cx="105995" cy="202397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372" extrusionOk="0">
                    <a:moveTo>
                      <a:pt x="3303" y="1"/>
                    </a:moveTo>
                    <a:cubicBezTo>
                      <a:pt x="3270" y="67"/>
                      <a:pt x="3203" y="101"/>
                      <a:pt x="3136" y="101"/>
                    </a:cubicBezTo>
                    <a:cubicBezTo>
                      <a:pt x="3103" y="101"/>
                      <a:pt x="3003" y="101"/>
                      <a:pt x="2936" y="167"/>
                    </a:cubicBezTo>
                    <a:cubicBezTo>
                      <a:pt x="2803" y="601"/>
                      <a:pt x="2636" y="1068"/>
                      <a:pt x="2469" y="1535"/>
                    </a:cubicBezTo>
                    <a:cubicBezTo>
                      <a:pt x="2669" y="1535"/>
                      <a:pt x="2770" y="1835"/>
                      <a:pt x="2536" y="1902"/>
                    </a:cubicBezTo>
                    <a:cubicBezTo>
                      <a:pt x="2469" y="1935"/>
                      <a:pt x="2336" y="2002"/>
                      <a:pt x="2269" y="2035"/>
                    </a:cubicBezTo>
                    <a:cubicBezTo>
                      <a:pt x="2002" y="2603"/>
                      <a:pt x="1702" y="3170"/>
                      <a:pt x="1435" y="3703"/>
                    </a:cubicBezTo>
                    <a:cubicBezTo>
                      <a:pt x="1602" y="3770"/>
                      <a:pt x="1535" y="4070"/>
                      <a:pt x="1302" y="4070"/>
                    </a:cubicBezTo>
                    <a:lnTo>
                      <a:pt x="1168" y="4070"/>
                    </a:lnTo>
                    <a:cubicBezTo>
                      <a:pt x="835" y="4737"/>
                      <a:pt x="435" y="5405"/>
                      <a:pt x="1" y="6038"/>
                    </a:cubicBezTo>
                    <a:lnTo>
                      <a:pt x="134" y="6038"/>
                    </a:lnTo>
                    <a:cubicBezTo>
                      <a:pt x="291" y="6038"/>
                      <a:pt x="389" y="6215"/>
                      <a:pt x="317" y="6347"/>
                    </a:cubicBezTo>
                    <a:lnTo>
                      <a:pt x="317" y="6347"/>
                    </a:lnTo>
                    <a:cubicBezTo>
                      <a:pt x="1278" y="4853"/>
                      <a:pt x="2106" y="3261"/>
                      <a:pt x="2770" y="1602"/>
                    </a:cubicBezTo>
                    <a:cubicBezTo>
                      <a:pt x="2936" y="1168"/>
                      <a:pt x="3136" y="568"/>
                      <a:pt x="3337" y="1"/>
                    </a:cubicBezTo>
                    <a:close/>
                    <a:moveTo>
                      <a:pt x="317" y="6347"/>
                    </a:moveTo>
                    <a:cubicBezTo>
                      <a:pt x="312" y="6355"/>
                      <a:pt x="306" y="6364"/>
                      <a:pt x="301" y="6372"/>
                    </a:cubicBezTo>
                    <a:cubicBezTo>
                      <a:pt x="307" y="6364"/>
                      <a:pt x="312" y="6356"/>
                      <a:pt x="317" y="63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4"/>
              <p:cNvSpPr/>
              <p:nvPr/>
            </p:nvSpPr>
            <p:spPr>
              <a:xfrm rot="-9425991" flipH="1">
                <a:off x="6012665" y="1768012"/>
                <a:ext cx="5336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68" extrusionOk="0">
                    <a:moveTo>
                      <a:pt x="167" y="1"/>
                    </a:moveTo>
                    <a:cubicBezTo>
                      <a:pt x="101" y="1"/>
                      <a:pt x="34" y="67"/>
                      <a:pt x="1" y="167"/>
                    </a:cubicBezTo>
                    <a:cubicBezTo>
                      <a:pt x="1" y="234"/>
                      <a:pt x="1" y="334"/>
                      <a:pt x="34" y="367"/>
                    </a:cubicBez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4"/>
              <p:cNvSpPr/>
              <p:nvPr/>
            </p:nvSpPr>
            <p:spPr>
              <a:xfrm rot="-9425991" flipH="1">
                <a:off x="6012515" y="1777133"/>
                <a:ext cx="94337" cy="23124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728" extrusionOk="0">
                    <a:moveTo>
                      <a:pt x="2969" y="1"/>
                    </a:moveTo>
                    <a:cubicBezTo>
                      <a:pt x="2394" y="70"/>
                      <a:pt x="1676" y="345"/>
                      <a:pt x="1056" y="345"/>
                    </a:cubicBezTo>
                    <a:cubicBezTo>
                      <a:pt x="777" y="345"/>
                      <a:pt x="518" y="289"/>
                      <a:pt x="301" y="134"/>
                    </a:cubicBezTo>
                    <a:cubicBezTo>
                      <a:pt x="167" y="68"/>
                      <a:pt x="134" y="68"/>
                      <a:pt x="134" y="68"/>
                    </a:cubicBezTo>
                    <a:lnTo>
                      <a:pt x="0" y="434"/>
                    </a:lnTo>
                    <a:lnTo>
                      <a:pt x="34" y="468"/>
                    </a:lnTo>
                    <a:cubicBezTo>
                      <a:pt x="323" y="661"/>
                      <a:pt x="652" y="727"/>
                      <a:pt x="996" y="727"/>
                    </a:cubicBezTo>
                    <a:cubicBezTo>
                      <a:pt x="1604" y="727"/>
                      <a:pt x="2261" y="520"/>
                      <a:pt x="2836" y="434"/>
                    </a:cubicBezTo>
                    <a:cubicBezTo>
                      <a:pt x="2869" y="268"/>
                      <a:pt x="2936" y="134"/>
                      <a:pt x="2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4"/>
              <p:cNvSpPr/>
              <p:nvPr/>
            </p:nvSpPr>
            <p:spPr>
              <a:xfrm rot="-9425991" flipH="1">
                <a:off x="5952484" y="1876037"/>
                <a:ext cx="36052" cy="4875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35" extrusionOk="0">
                    <a:moveTo>
                      <a:pt x="334" y="0"/>
                    </a:moveTo>
                    <a:cubicBezTo>
                      <a:pt x="234" y="67"/>
                      <a:pt x="133" y="167"/>
                      <a:pt x="0" y="300"/>
                    </a:cubicBezTo>
                    <a:cubicBezTo>
                      <a:pt x="234" y="801"/>
                      <a:pt x="567" y="1201"/>
                      <a:pt x="1001" y="1535"/>
                    </a:cubicBezTo>
                    <a:cubicBezTo>
                      <a:pt x="1068" y="1401"/>
                      <a:pt x="1101" y="1234"/>
                      <a:pt x="1134" y="1134"/>
                    </a:cubicBezTo>
                    <a:cubicBezTo>
                      <a:pt x="801" y="834"/>
                      <a:pt x="500" y="467"/>
                      <a:pt x="3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4"/>
              <p:cNvSpPr/>
              <p:nvPr/>
            </p:nvSpPr>
            <p:spPr>
              <a:xfrm rot="-9425991" flipH="1">
                <a:off x="6002003" y="1789504"/>
                <a:ext cx="96466" cy="70293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213" extrusionOk="0">
                    <a:moveTo>
                      <a:pt x="3036" y="0"/>
                    </a:moveTo>
                    <a:lnTo>
                      <a:pt x="3036" y="0"/>
                    </a:lnTo>
                    <a:cubicBezTo>
                      <a:pt x="2588" y="225"/>
                      <a:pt x="2052" y="337"/>
                      <a:pt x="1521" y="337"/>
                    </a:cubicBezTo>
                    <a:cubicBezTo>
                      <a:pt x="1182" y="337"/>
                      <a:pt x="846" y="291"/>
                      <a:pt x="534" y="201"/>
                    </a:cubicBezTo>
                    <a:cubicBezTo>
                      <a:pt x="368" y="801"/>
                      <a:pt x="168" y="1368"/>
                      <a:pt x="1" y="1969"/>
                    </a:cubicBezTo>
                    <a:cubicBezTo>
                      <a:pt x="34" y="1969"/>
                      <a:pt x="67" y="1969"/>
                      <a:pt x="134" y="2002"/>
                    </a:cubicBezTo>
                    <a:cubicBezTo>
                      <a:pt x="351" y="2157"/>
                      <a:pt x="614" y="2213"/>
                      <a:pt x="896" y="2213"/>
                    </a:cubicBezTo>
                    <a:cubicBezTo>
                      <a:pt x="1524" y="2213"/>
                      <a:pt x="2251" y="1937"/>
                      <a:pt x="2803" y="1868"/>
                    </a:cubicBezTo>
                    <a:cubicBezTo>
                      <a:pt x="2936" y="1235"/>
                      <a:pt x="3036" y="634"/>
                      <a:pt x="30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4"/>
              <p:cNvSpPr/>
              <p:nvPr/>
            </p:nvSpPr>
            <p:spPr>
              <a:xfrm rot="-9425991" flipH="1">
                <a:off x="5994126" y="1833598"/>
                <a:ext cx="9561" cy="1273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01" extrusionOk="0">
                    <a:moveTo>
                      <a:pt x="167" y="1"/>
                    </a:moveTo>
                    <a:cubicBezTo>
                      <a:pt x="165" y="11"/>
                      <a:pt x="162" y="22"/>
                      <a:pt x="161" y="32"/>
                    </a:cubicBezTo>
                    <a:lnTo>
                      <a:pt x="161" y="32"/>
                    </a:lnTo>
                    <a:cubicBezTo>
                      <a:pt x="167" y="28"/>
                      <a:pt x="167" y="20"/>
                      <a:pt x="167" y="1"/>
                    </a:cubicBezTo>
                    <a:close/>
                    <a:moveTo>
                      <a:pt x="161" y="32"/>
                    </a:moveTo>
                    <a:cubicBezTo>
                      <a:pt x="156" y="34"/>
                      <a:pt x="148" y="34"/>
                      <a:pt x="134" y="34"/>
                    </a:cubicBezTo>
                    <a:lnTo>
                      <a:pt x="0" y="401"/>
                    </a:lnTo>
                    <a:lnTo>
                      <a:pt x="134" y="401"/>
                    </a:lnTo>
                    <a:cubicBezTo>
                      <a:pt x="267" y="401"/>
                      <a:pt x="301" y="368"/>
                      <a:pt x="301" y="301"/>
                    </a:cubicBezTo>
                    <a:cubicBezTo>
                      <a:pt x="178" y="239"/>
                      <a:pt x="140" y="150"/>
                      <a:pt x="161" y="32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4"/>
              <p:cNvSpPr/>
              <p:nvPr/>
            </p:nvSpPr>
            <p:spPr>
              <a:xfrm rot="-9425991" flipH="1">
                <a:off x="5987257" y="1848123"/>
                <a:ext cx="26522" cy="41356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302" extrusionOk="0">
                    <a:moveTo>
                      <a:pt x="768" y="0"/>
                    </a:moveTo>
                    <a:cubicBezTo>
                      <a:pt x="720" y="96"/>
                      <a:pt x="655" y="174"/>
                      <a:pt x="573" y="174"/>
                    </a:cubicBezTo>
                    <a:cubicBezTo>
                      <a:pt x="541" y="174"/>
                      <a:pt x="506" y="162"/>
                      <a:pt x="468" y="134"/>
                    </a:cubicBezTo>
                    <a:lnTo>
                      <a:pt x="368" y="67"/>
                    </a:lnTo>
                    <a:cubicBezTo>
                      <a:pt x="268" y="500"/>
                      <a:pt x="134" y="934"/>
                      <a:pt x="1" y="1301"/>
                    </a:cubicBezTo>
                    <a:lnTo>
                      <a:pt x="34" y="1301"/>
                    </a:lnTo>
                    <a:cubicBezTo>
                      <a:pt x="92" y="1243"/>
                      <a:pt x="149" y="1161"/>
                      <a:pt x="250" y="1161"/>
                    </a:cubicBezTo>
                    <a:cubicBezTo>
                      <a:pt x="266" y="1161"/>
                      <a:pt x="283" y="1163"/>
                      <a:pt x="301" y="1168"/>
                    </a:cubicBezTo>
                    <a:cubicBezTo>
                      <a:pt x="334" y="1168"/>
                      <a:pt x="368" y="1234"/>
                      <a:pt x="468" y="1234"/>
                    </a:cubicBezTo>
                    <a:cubicBezTo>
                      <a:pt x="601" y="834"/>
                      <a:pt x="701" y="467"/>
                      <a:pt x="835" y="67"/>
                    </a:cubicBezTo>
                    <a:cubicBezTo>
                      <a:pt x="801" y="67"/>
                      <a:pt x="801" y="67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4"/>
              <p:cNvSpPr/>
              <p:nvPr/>
            </p:nvSpPr>
            <p:spPr>
              <a:xfrm rot="-9425991" flipH="1">
                <a:off x="5999390" y="1835924"/>
                <a:ext cx="5304" cy="956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301" extrusionOk="0">
                    <a:moveTo>
                      <a:pt x="67" y="0"/>
                    </a:moveTo>
                    <a:lnTo>
                      <a:pt x="67" y="0"/>
                    </a:lnTo>
                    <a:cubicBezTo>
                      <a:pt x="0" y="100"/>
                      <a:pt x="67" y="234"/>
                      <a:pt x="167" y="301"/>
                    </a:cubicBezTo>
                    <a:cubicBezTo>
                      <a:pt x="167" y="167"/>
                      <a:pt x="134" y="67"/>
                      <a:pt x="67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4"/>
              <p:cNvSpPr/>
              <p:nvPr/>
            </p:nvSpPr>
            <p:spPr>
              <a:xfrm rot="-9425991" flipH="1">
                <a:off x="5997981" y="1837357"/>
                <a:ext cx="13785" cy="1508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75" extrusionOk="0">
                    <a:moveTo>
                      <a:pt x="216" y="1"/>
                    </a:moveTo>
                    <a:cubicBezTo>
                      <a:pt x="115" y="1"/>
                      <a:pt x="58" y="83"/>
                      <a:pt x="0" y="141"/>
                    </a:cubicBezTo>
                    <a:cubicBezTo>
                      <a:pt x="134" y="241"/>
                      <a:pt x="167" y="341"/>
                      <a:pt x="134" y="441"/>
                    </a:cubicBezTo>
                    <a:cubicBezTo>
                      <a:pt x="167" y="475"/>
                      <a:pt x="267" y="475"/>
                      <a:pt x="300" y="475"/>
                    </a:cubicBezTo>
                    <a:cubicBezTo>
                      <a:pt x="334" y="341"/>
                      <a:pt x="401" y="241"/>
                      <a:pt x="434" y="74"/>
                    </a:cubicBezTo>
                    <a:cubicBezTo>
                      <a:pt x="401" y="74"/>
                      <a:pt x="334" y="8"/>
                      <a:pt x="267" y="8"/>
                    </a:cubicBezTo>
                    <a:cubicBezTo>
                      <a:pt x="249" y="3"/>
                      <a:pt x="232" y="1"/>
                      <a:pt x="216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4"/>
              <p:cNvSpPr/>
              <p:nvPr/>
            </p:nvSpPr>
            <p:spPr>
              <a:xfrm rot="-9425991" flipH="1">
                <a:off x="6004317" y="1848037"/>
                <a:ext cx="79504" cy="26014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819" extrusionOk="0">
                    <a:moveTo>
                      <a:pt x="2502" y="1"/>
                    </a:moveTo>
                    <a:cubicBezTo>
                      <a:pt x="2073" y="258"/>
                      <a:pt x="1519" y="392"/>
                      <a:pt x="983" y="392"/>
                    </a:cubicBezTo>
                    <a:cubicBezTo>
                      <a:pt x="687" y="392"/>
                      <a:pt x="395" y="351"/>
                      <a:pt x="134" y="268"/>
                    </a:cubicBezTo>
                    <a:cubicBezTo>
                      <a:pt x="101" y="401"/>
                      <a:pt x="34" y="501"/>
                      <a:pt x="0" y="668"/>
                    </a:cubicBezTo>
                    <a:cubicBezTo>
                      <a:pt x="308" y="770"/>
                      <a:pt x="639" y="819"/>
                      <a:pt x="973" y="819"/>
                    </a:cubicBezTo>
                    <a:cubicBezTo>
                      <a:pt x="1509" y="819"/>
                      <a:pt x="2050" y="694"/>
                      <a:pt x="2502" y="468"/>
                    </a:cubicBezTo>
                    <a:lnTo>
                      <a:pt x="2502" y="1"/>
                    </a:ln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4"/>
              <p:cNvSpPr/>
              <p:nvPr/>
            </p:nvSpPr>
            <p:spPr>
              <a:xfrm rot="-9425991" flipH="1">
                <a:off x="5955219" y="1903224"/>
                <a:ext cx="83728" cy="45454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431" extrusionOk="0">
                    <a:moveTo>
                      <a:pt x="1011" y="0"/>
                    </a:moveTo>
                    <a:cubicBezTo>
                      <a:pt x="673" y="0"/>
                      <a:pt x="348" y="150"/>
                      <a:pt x="1" y="363"/>
                    </a:cubicBezTo>
                    <a:cubicBezTo>
                      <a:pt x="134" y="763"/>
                      <a:pt x="434" y="1164"/>
                      <a:pt x="801" y="1431"/>
                    </a:cubicBezTo>
                    <a:cubicBezTo>
                      <a:pt x="935" y="1064"/>
                      <a:pt x="1068" y="630"/>
                      <a:pt x="1135" y="263"/>
                    </a:cubicBezTo>
                    <a:cubicBezTo>
                      <a:pt x="1176" y="168"/>
                      <a:pt x="1261" y="123"/>
                      <a:pt x="1345" y="123"/>
                    </a:cubicBezTo>
                    <a:cubicBezTo>
                      <a:pt x="1467" y="123"/>
                      <a:pt x="1588" y="219"/>
                      <a:pt x="1568" y="396"/>
                    </a:cubicBezTo>
                    <a:cubicBezTo>
                      <a:pt x="1468" y="730"/>
                      <a:pt x="1335" y="1097"/>
                      <a:pt x="1235" y="1431"/>
                    </a:cubicBezTo>
                    <a:cubicBezTo>
                      <a:pt x="1702" y="1431"/>
                      <a:pt x="2169" y="1264"/>
                      <a:pt x="2636" y="1030"/>
                    </a:cubicBezTo>
                    <a:cubicBezTo>
                      <a:pt x="2336" y="530"/>
                      <a:pt x="1869" y="196"/>
                      <a:pt x="1268" y="30"/>
                    </a:cubicBezTo>
                    <a:cubicBezTo>
                      <a:pt x="1181" y="9"/>
                      <a:pt x="1096" y="0"/>
                      <a:pt x="10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4"/>
              <p:cNvSpPr/>
              <p:nvPr/>
            </p:nvSpPr>
            <p:spPr>
              <a:xfrm rot="-9425991" flipH="1">
                <a:off x="5990448" y="1881442"/>
                <a:ext cx="12769" cy="1673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527" extrusionOk="0">
                    <a:moveTo>
                      <a:pt x="134" y="0"/>
                    </a:moveTo>
                    <a:cubicBezTo>
                      <a:pt x="101" y="100"/>
                      <a:pt x="68" y="267"/>
                      <a:pt x="1" y="401"/>
                    </a:cubicBezTo>
                    <a:cubicBezTo>
                      <a:pt x="68" y="401"/>
                      <a:pt x="68" y="434"/>
                      <a:pt x="101" y="501"/>
                    </a:cubicBezTo>
                    <a:cubicBezTo>
                      <a:pt x="137" y="518"/>
                      <a:pt x="170" y="527"/>
                      <a:pt x="201" y="527"/>
                    </a:cubicBezTo>
                    <a:cubicBezTo>
                      <a:pt x="286" y="527"/>
                      <a:pt x="352" y="465"/>
                      <a:pt x="401" y="367"/>
                    </a:cubicBezTo>
                    <a:cubicBezTo>
                      <a:pt x="301" y="334"/>
                      <a:pt x="301" y="234"/>
                      <a:pt x="301" y="167"/>
                    </a:cubicBezTo>
                    <a:cubicBezTo>
                      <a:pt x="268" y="67"/>
                      <a:pt x="168" y="34"/>
                      <a:pt x="1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4"/>
              <p:cNvSpPr/>
              <p:nvPr/>
            </p:nvSpPr>
            <p:spPr>
              <a:xfrm rot="-9425991" flipH="1">
                <a:off x="5983100" y="1896966"/>
                <a:ext cx="25697" cy="44977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416" extrusionOk="0">
                    <a:moveTo>
                      <a:pt x="543" y="0"/>
                    </a:moveTo>
                    <a:cubicBezTo>
                      <a:pt x="458" y="0"/>
                      <a:pt x="373" y="44"/>
                      <a:pt x="334" y="148"/>
                    </a:cubicBezTo>
                    <a:cubicBezTo>
                      <a:pt x="267" y="515"/>
                      <a:pt x="134" y="882"/>
                      <a:pt x="0" y="1315"/>
                    </a:cubicBezTo>
                    <a:cubicBezTo>
                      <a:pt x="34" y="1349"/>
                      <a:pt x="134" y="1382"/>
                      <a:pt x="167" y="1415"/>
                    </a:cubicBezTo>
                    <a:cubicBezTo>
                      <a:pt x="200" y="1349"/>
                      <a:pt x="267" y="1315"/>
                      <a:pt x="367" y="1315"/>
                    </a:cubicBezTo>
                    <a:lnTo>
                      <a:pt x="434" y="1315"/>
                    </a:lnTo>
                    <a:cubicBezTo>
                      <a:pt x="534" y="982"/>
                      <a:pt x="634" y="581"/>
                      <a:pt x="767" y="248"/>
                    </a:cubicBezTo>
                    <a:cubicBezTo>
                      <a:pt x="808" y="105"/>
                      <a:pt x="675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4"/>
              <p:cNvSpPr/>
              <p:nvPr/>
            </p:nvSpPr>
            <p:spPr>
              <a:xfrm rot="-9425991" flipH="1">
                <a:off x="5997282" y="1860207"/>
                <a:ext cx="75279" cy="5584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1758" extrusionOk="0">
                    <a:moveTo>
                      <a:pt x="2069" y="0"/>
                    </a:moveTo>
                    <a:cubicBezTo>
                      <a:pt x="1569" y="300"/>
                      <a:pt x="1002" y="467"/>
                      <a:pt x="401" y="467"/>
                    </a:cubicBezTo>
                    <a:lnTo>
                      <a:pt x="368" y="467"/>
                    </a:lnTo>
                    <a:cubicBezTo>
                      <a:pt x="234" y="834"/>
                      <a:pt x="101" y="1268"/>
                      <a:pt x="1" y="1635"/>
                    </a:cubicBezTo>
                    <a:cubicBezTo>
                      <a:pt x="258" y="1716"/>
                      <a:pt x="543" y="1757"/>
                      <a:pt x="834" y="1757"/>
                    </a:cubicBezTo>
                    <a:cubicBezTo>
                      <a:pt x="1375" y="1757"/>
                      <a:pt x="1936" y="1616"/>
                      <a:pt x="2369" y="1334"/>
                    </a:cubicBezTo>
                    <a:cubicBezTo>
                      <a:pt x="2369" y="867"/>
                      <a:pt x="2236" y="434"/>
                      <a:pt x="2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4"/>
              <p:cNvSpPr/>
              <p:nvPr/>
            </p:nvSpPr>
            <p:spPr>
              <a:xfrm rot="-9425991" flipH="1">
                <a:off x="5997979" y="1889310"/>
                <a:ext cx="5336" cy="743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4" extrusionOk="0">
                    <a:moveTo>
                      <a:pt x="34" y="0"/>
                    </a:moveTo>
                    <a:cubicBezTo>
                      <a:pt x="1" y="100"/>
                      <a:pt x="34" y="167"/>
                      <a:pt x="134" y="234"/>
                    </a:cubicBezTo>
                    <a:cubicBezTo>
                      <a:pt x="167" y="167"/>
                      <a:pt x="134" y="67"/>
                      <a:pt x="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4"/>
              <p:cNvSpPr/>
              <p:nvPr/>
            </p:nvSpPr>
            <p:spPr>
              <a:xfrm rot="-9425991" flipH="1">
                <a:off x="6094833" y="1669477"/>
                <a:ext cx="11657" cy="1168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368" extrusionOk="0">
                    <a:moveTo>
                      <a:pt x="234" y="0"/>
                    </a:moveTo>
                    <a:cubicBezTo>
                      <a:pt x="100" y="134"/>
                      <a:pt x="33" y="267"/>
                      <a:pt x="0" y="367"/>
                    </a:cubicBezTo>
                    <a:lnTo>
                      <a:pt x="100" y="367"/>
                    </a:lnTo>
                    <a:cubicBezTo>
                      <a:pt x="334" y="367"/>
                      <a:pt x="367" y="100"/>
                      <a:pt x="234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4"/>
              <p:cNvSpPr/>
              <p:nvPr/>
            </p:nvSpPr>
            <p:spPr>
              <a:xfrm rot="-9425991" flipH="1">
                <a:off x="5997985" y="1889306"/>
                <a:ext cx="9561" cy="1381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35" extrusionOk="0">
                    <a:moveTo>
                      <a:pt x="267" y="1"/>
                    </a:moveTo>
                    <a:cubicBezTo>
                      <a:pt x="133" y="1"/>
                      <a:pt x="33" y="101"/>
                      <a:pt x="0" y="167"/>
                    </a:cubicBezTo>
                    <a:cubicBezTo>
                      <a:pt x="100" y="234"/>
                      <a:pt x="100" y="334"/>
                      <a:pt x="100" y="401"/>
                    </a:cubicBezTo>
                    <a:cubicBezTo>
                      <a:pt x="100" y="401"/>
                      <a:pt x="133" y="434"/>
                      <a:pt x="167" y="434"/>
                    </a:cubicBezTo>
                    <a:cubicBezTo>
                      <a:pt x="200" y="301"/>
                      <a:pt x="267" y="134"/>
                      <a:pt x="30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4"/>
              <p:cNvSpPr/>
              <p:nvPr/>
            </p:nvSpPr>
            <p:spPr>
              <a:xfrm rot="-9425991" flipH="1">
                <a:off x="5998617" y="1899515"/>
                <a:ext cx="54061" cy="26522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835" extrusionOk="0">
                    <a:moveTo>
                      <a:pt x="1502" y="0"/>
                    </a:moveTo>
                    <a:cubicBezTo>
                      <a:pt x="1102" y="234"/>
                      <a:pt x="635" y="401"/>
                      <a:pt x="101" y="401"/>
                    </a:cubicBezTo>
                    <a:cubicBezTo>
                      <a:pt x="101" y="567"/>
                      <a:pt x="34" y="701"/>
                      <a:pt x="1" y="834"/>
                    </a:cubicBezTo>
                    <a:lnTo>
                      <a:pt x="34" y="834"/>
                    </a:lnTo>
                    <a:cubicBezTo>
                      <a:pt x="635" y="834"/>
                      <a:pt x="1202" y="667"/>
                      <a:pt x="1702" y="367"/>
                    </a:cubicBezTo>
                    <a:cubicBezTo>
                      <a:pt x="1669" y="234"/>
                      <a:pt x="1602" y="134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4"/>
              <p:cNvSpPr/>
              <p:nvPr/>
            </p:nvSpPr>
            <p:spPr>
              <a:xfrm rot="-9425991" flipH="1">
                <a:off x="6098531" y="1743427"/>
                <a:ext cx="15913" cy="1594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2" extrusionOk="0">
                    <a:moveTo>
                      <a:pt x="200" y="1"/>
                    </a:moveTo>
                    <a:cubicBezTo>
                      <a:pt x="134" y="201"/>
                      <a:pt x="34" y="368"/>
                      <a:pt x="0" y="501"/>
                    </a:cubicBezTo>
                    <a:cubicBezTo>
                      <a:pt x="67" y="468"/>
                      <a:pt x="200" y="401"/>
                      <a:pt x="300" y="368"/>
                    </a:cubicBezTo>
                    <a:cubicBezTo>
                      <a:pt x="501" y="301"/>
                      <a:pt x="367" y="1"/>
                      <a:pt x="200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4"/>
              <p:cNvSpPr/>
              <p:nvPr/>
            </p:nvSpPr>
            <p:spPr>
              <a:xfrm rot="-9425991" flipH="1">
                <a:off x="6040208" y="1924922"/>
                <a:ext cx="16993" cy="1632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14" extrusionOk="0">
                    <a:moveTo>
                      <a:pt x="266" y="0"/>
                    </a:moveTo>
                    <a:cubicBezTo>
                      <a:pt x="234" y="0"/>
                      <a:pt x="201" y="4"/>
                      <a:pt x="168" y="13"/>
                    </a:cubicBezTo>
                    <a:cubicBezTo>
                      <a:pt x="134" y="46"/>
                      <a:pt x="101" y="113"/>
                      <a:pt x="1" y="146"/>
                    </a:cubicBezTo>
                    <a:cubicBezTo>
                      <a:pt x="101" y="280"/>
                      <a:pt x="168" y="380"/>
                      <a:pt x="201" y="513"/>
                    </a:cubicBezTo>
                    <a:cubicBezTo>
                      <a:pt x="301" y="480"/>
                      <a:pt x="334" y="446"/>
                      <a:pt x="435" y="380"/>
                    </a:cubicBezTo>
                    <a:cubicBezTo>
                      <a:pt x="535" y="313"/>
                      <a:pt x="535" y="180"/>
                      <a:pt x="468" y="113"/>
                    </a:cubicBezTo>
                    <a:cubicBezTo>
                      <a:pt x="443" y="38"/>
                      <a:pt x="362" y="0"/>
                      <a:pt x="266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4"/>
              <p:cNvSpPr/>
              <p:nvPr/>
            </p:nvSpPr>
            <p:spPr>
              <a:xfrm rot="-9425991" flipH="1">
                <a:off x="6095294" y="1805754"/>
                <a:ext cx="12737" cy="1486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68" extrusionOk="0">
                    <a:moveTo>
                      <a:pt x="134" y="0"/>
                    </a:moveTo>
                    <a:cubicBezTo>
                      <a:pt x="67" y="167"/>
                      <a:pt x="34" y="334"/>
                      <a:pt x="0" y="467"/>
                    </a:cubicBezTo>
                    <a:cubicBezTo>
                      <a:pt x="67" y="467"/>
                      <a:pt x="134" y="400"/>
                      <a:pt x="200" y="400"/>
                    </a:cubicBezTo>
                    <a:cubicBezTo>
                      <a:pt x="301" y="400"/>
                      <a:pt x="367" y="334"/>
                      <a:pt x="367" y="300"/>
                    </a:cubicBezTo>
                    <a:cubicBezTo>
                      <a:pt x="401" y="167"/>
                      <a:pt x="367" y="0"/>
                      <a:pt x="200" y="0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4"/>
              <p:cNvSpPr/>
              <p:nvPr/>
            </p:nvSpPr>
            <p:spPr>
              <a:xfrm rot="-9425991" flipH="1">
                <a:off x="6071151" y="1808312"/>
                <a:ext cx="31700" cy="138838"/>
              </a:xfrm>
              <a:custGeom>
                <a:avLst/>
                <a:gdLst/>
                <a:ahLst/>
                <a:cxnLst/>
                <a:rect l="l" t="t" r="r" b="b"/>
                <a:pathLst>
                  <a:path w="998" h="4371" extrusionOk="0">
                    <a:moveTo>
                      <a:pt x="300" y="0"/>
                    </a:moveTo>
                    <a:lnTo>
                      <a:pt x="300" y="0"/>
                    </a:lnTo>
                    <a:cubicBezTo>
                      <a:pt x="305" y="8"/>
                      <a:pt x="309" y="15"/>
                      <a:pt x="313" y="23"/>
                    </a:cubicBezTo>
                    <a:lnTo>
                      <a:pt x="313" y="23"/>
                    </a:lnTo>
                    <a:cubicBezTo>
                      <a:pt x="310" y="13"/>
                      <a:pt x="305" y="5"/>
                      <a:pt x="300" y="0"/>
                    </a:cubicBezTo>
                    <a:close/>
                    <a:moveTo>
                      <a:pt x="313" y="23"/>
                    </a:moveTo>
                    <a:cubicBezTo>
                      <a:pt x="331" y="74"/>
                      <a:pt x="318" y="178"/>
                      <a:pt x="234" y="234"/>
                    </a:cubicBezTo>
                    <a:cubicBezTo>
                      <a:pt x="133" y="300"/>
                      <a:pt x="100" y="334"/>
                      <a:pt x="0" y="367"/>
                    </a:cubicBezTo>
                    <a:cubicBezTo>
                      <a:pt x="234" y="801"/>
                      <a:pt x="300" y="1234"/>
                      <a:pt x="300" y="1701"/>
                    </a:cubicBezTo>
                    <a:cubicBezTo>
                      <a:pt x="334" y="1701"/>
                      <a:pt x="334" y="1668"/>
                      <a:pt x="400" y="1668"/>
                    </a:cubicBezTo>
                    <a:cubicBezTo>
                      <a:pt x="436" y="1638"/>
                      <a:pt x="472" y="1626"/>
                      <a:pt x="505" y="1626"/>
                    </a:cubicBezTo>
                    <a:cubicBezTo>
                      <a:pt x="659" y="1626"/>
                      <a:pt x="765" y="1898"/>
                      <a:pt x="600" y="2035"/>
                    </a:cubicBezTo>
                    <a:cubicBezTo>
                      <a:pt x="500" y="2135"/>
                      <a:pt x="434" y="2168"/>
                      <a:pt x="300" y="2202"/>
                    </a:cubicBezTo>
                    <a:cubicBezTo>
                      <a:pt x="267" y="2836"/>
                      <a:pt x="167" y="3469"/>
                      <a:pt x="67" y="4070"/>
                    </a:cubicBezTo>
                    <a:lnTo>
                      <a:pt x="133" y="4070"/>
                    </a:lnTo>
                    <a:cubicBezTo>
                      <a:pt x="300" y="4070"/>
                      <a:pt x="334" y="4237"/>
                      <a:pt x="300" y="4370"/>
                    </a:cubicBezTo>
                    <a:lnTo>
                      <a:pt x="334" y="4370"/>
                    </a:lnTo>
                    <a:cubicBezTo>
                      <a:pt x="765" y="2911"/>
                      <a:pt x="998" y="1222"/>
                      <a:pt x="313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4"/>
              <p:cNvSpPr/>
              <p:nvPr/>
            </p:nvSpPr>
            <p:spPr>
              <a:xfrm rot="-9425991" flipH="1">
                <a:off x="6076751" y="1877961"/>
                <a:ext cx="15119" cy="1864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587" extrusionOk="0">
                    <a:moveTo>
                      <a:pt x="175" y="1"/>
                    </a:moveTo>
                    <a:cubicBezTo>
                      <a:pt x="151" y="1"/>
                      <a:pt x="126" y="7"/>
                      <a:pt x="100" y="19"/>
                    </a:cubicBezTo>
                    <a:lnTo>
                      <a:pt x="0" y="119"/>
                    </a:lnTo>
                    <a:lnTo>
                      <a:pt x="0" y="586"/>
                    </a:lnTo>
                    <a:cubicBezTo>
                      <a:pt x="100" y="553"/>
                      <a:pt x="200" y="486"/>
                      <a:pt x="300" y="420"/>
                    </a:cubicBezTo>
                    <a:cubicBezTo>
                      <a:pt x="475" y="274"/>
                      <a:pt x="345" y="1"/>
                      <a:pt x="175" y="1"/>
                    </a:cubicBezTo>
                    <a:close/>
                  </a:path>
                </a:pathLst>
              </a:custGeom>
              <a:solidFill>
                <a:srgbClr val="3250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20" name="Google Shape;7920;p44"/>
            <p:cNvGrpSpPr/>
            <p:nvPr/>
          </p:nvGrpSpPr>
          <p:grpSpPr>
            <a:xfrm rot="-9805145">
              <a:off x="5391503" y="-153770"/>
              <a:ext cx="1564771" cy="3002793"/>
              <a:chOff x="361278" y="2038239"/>
              <a:chExt cx="1344182" cy="2579484"/>
            </a:xfrm>
          </p:grpSpPr>
          <p:sp>
            <p:nvSpPr>
              <p:cNvPr id="7921" name="Google Shape;7921;p44"/>
              <p:cNvSpPr/>
              <p:nvPr/>
            </p:nvSpPr>
            <p:spPr>
              <a:xfrm rot="2700000">
                <a:off x="1201792" y="4410182"/>
                <a:ext cx="167947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68" extrusionOk="0">
                    <a:moveTo>
                      <a:pt x="33" y="0"/>
                    </a:moveTo>
                    <a:lnTo>
                      <a:pt x="33" y="67"/>
                    </a:lnTo>
                    <a:lnTo>
                      <a:pt x="33" y="334"/>
                    </a:lnTo>
                    <a:cubicBezTo>
                      <a:pt x="33" y="400"/>
                      <a:pt x="0" y="434"/>
                      <a:pt x="0" y="467"/>
                    </a:cubicBezTo>
                    <a:cubicBezTo>
                      <a:pt x="1034" y="567"/>
                      <a:pt x="2135" y="567"/>
                      <a:pt x="3169" y="567"/>
                    </a:cubicBezTo>
                    <a:cubicBezTo>
                      <a:pt x="3403" y="567"/>
                      <a:pt x="3403" y="134"/>
                      <a:pt x="3169" y="134"/>
                    </a:cubicBezTo>
                    <a:cubicBezTo>
                      <a:pt x="2068" y="134"/>
                      <a:pt x="1034" y="100"/>
                      <a:pt x="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4"/>
              <p:cNvSpPr/>
              <p:nvPr/>
            </p:nvSpPr>
            <p:spPr>
              <a:xfrm rot="2700000">
                <a:off x="1232309" y="3855106"/>
                <a:ext cx="329280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1009" extrusionOk="0">
                    <a:moveTo>
                      <a:pt x="1835" y="1"/>
                    </a:moveTo>
                    <a:cubicBezTo>
                      <a:pt x="33" y="1"/>
                      <a:pt x="0" y="2702"/>
                      <a:pt x="0" y="3837"/>
                    </a:cubicBezTo>
                    <a:cubicBezTo>
                      <a:pt x="33" y="4804"/>
                      <a:pt x="167" y="5805"/>
                      <a:pt x="534" y="6705"/>
                    </a:cubicBezTo>
                    <a:cubicBezTo>
                      <a:pt x="1168" y="8240"/>
                      <a:pt x="2302" y="9541"/>
                      <a:pt x="3202" y="10908"/>
                    </a:cubicBezTo>
                    <a:cubicBezTo>
                      <a:pt x="3302" y="10908"/>
                      <a:pt x="3436" y="10975"/>
                      <a:pt x="3536" y="10975"/>
                    </a:cubicBezTo>
                    <a:cubicBezTo>
                      <a:pt x="3603" y="10975"/>
                      <a:pt x="3603" y="10908"/>
                      <a:pt x="3636" y="10908"/>
                    </a:cubicBezTo>
                    <a:lnTo>
                      <a:pt x="3703" y="10908"/>
                    </a:lnTo>
                    <a:cubicBezTo>
                      <a:pt x="2368" y="8874"/>
                      <a:pt x="701" y="7172"/>
                      <a:pt x="467" y="4637"/>
                    </a:cubicBezTo>
                    <a:cubicBezTo>
                      <a:pt x="342" y="3420"/>
                      <a:pt x="188" y="423"/>
                      <a:pt x="1916" y="423"/>
                    </a:cubicBezTo>
                    <a:cubicBezTo>
                      <a:pt x="2035" y="423"/>
                      <a:pt x="2164" y="437"/>
                      <a:pt x="2302" y="468"/>
                    </a:cubicBezTo>
                    <a:cubicBezTo>
                      <a:pt x="6671" y="1368"/>
                      <a:pt x="3970" y="7906"/>
                      <a:pt x="3869" y="11008"/>
                    </a:cubicBezTo>
                    <a:cubicBezTo>
                      <a:pt x="3936" y="11008"/>
                      <a:pt x="3936" y="10975"/>
                      <a:pt x="3936" y="10975"/>
                    </a:cubicBezTo>
                    <a:cubicBezTo>
                      <a:pt x="3968" y="10896"/>
                      <a:pt x="4029" y="10862"/>
                      <a:pt x="4095" y="10862"/>
                    </a:cubicBezTo>
                    <a:cubicBezTo>
                      <a:pt x="4170" y="10862"/>
                      <a:pt x="4250" y="10905"/>
                      <a:pt x="4303" y="10975"/>
                    </a:cubicBezTo>
                    <a:cubicBezTo>
                      <a:pt x="4303" y="8707"/>
                      <a:pt x="5170" y="6472"/>
                      <a:pt x="5170" y="4204"/>
                    </a:cubicBezTo>
                    <a:cubicBezTo>
                      <a:pt x="5170" y="2235"/>
                      <a:pt x="4103" y="34"/>
                      <a:pt x="1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44"/>
              <p:cNvSpPr/>
              <p:nvPr/>
            </p:nvSpPr>
            <p:spPr>
              <a:xfrm rot="2700000">
                <a:off x="1236052" y="4352196"/>
                <a:ext cx="1678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4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33" y="67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44"/>
              <p:cNvSpPr/>
              <p:nvPr/>
            </p:nvSpPr>
            <p:spPr>
              <a:xfrm rot="2700000">
                <a:off x="1217674" y="4352826"/>
                <a:ext cx="11598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201" y="0"/>
                    </a:moveTo>
                    <a:cubicBezTo>
                      <a:pt x="168" y="0"/>
                      <a:pt x="168" y="34"/>
                      <a:pt x="168" y="34"/>
                    </a:cubicBezTo>
                    <a:cubicBezTo>
                      <a:pt x="101" y="167"/>
                      <a:pt x="34" y="234"/>
                      <a:pt x="1" y="367"/>
                    </a:cubicBezTo>
                    <a:lnTo>
                      <a:pt x="201" y="367"/>
                    </a:lnTo>
                    <a:cubicBezTo>
                      <a:pt x="234" y="334"/>
                      <a:pt x="234" y="300"/>
                      <a:pt x="234" y="234"/>
                    </a:cubicBezTo>
                    <a:cubicBezTo>
                      <a:pt x="234" y="134"/>
                      <a:pt x="201" y="34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44"/>
              <p:cNvSpPr/>
              <p:nvPr/>
            </p:nvSpPr>
            <p:spPr>
              <a:xfrm rot="2700000">
                <a:off x="1234883" y="4355019"/>
                <a:ext cx="1678" cy="3307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cubicBezTo>
                      <a:pt x="0" y="0"/>
                      <a:pt x="33" y="0"/>
                      <a:pt x="0" y="0"/>
                    </a:cubicBezTo>
                    <a:cubicBezTo>
                      <a:pt x="33" y="67"/>
                      <a:pt x="33" y="67"/>
                      <a:pt x="0" y="0"/>
                    </a:cubicBezTo>
                    <a:cubicBezTo>
                      <a:pt x="0" y="67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44"/>
              <p:cNvSpPr/>
              <p:nvPr/>
            </p:nvSpPr>
            <p:spPr>
              <a:xfrm rot="2700000">
                <a:off x="1213258" y="4345387"/>
                <a:ext cx="18162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34" y="0"/>
                    </a:moveTo>
                    <a:cubicBezTo>
                      <a:pt x="100" y="100"/>
                      <a:pt x="100" y="234"/>
                      <a:pt x="0" y="300"/>
                    </a:cubicBezTo>
                    <a:lnTo>
                      <a:pt x="0" y="334"/>
                    </a:lnTo>
                    <a:lnTo>
                      <a:pt x="0" y="434"/>
                    </a:lnTo>
                    <a:lnTo>
                      <a:pt x="167" y="434"/>
                    </a:lnTo>
                    <a:cubicBezTo>
                      <a:pt x="200" y="300"/>
                      <a:pt x="234" y="234"/>
                      <a:pt x="334" y="100"/>
                    </a:cubicBezTo>
                    <a:cubicBezTo>
                      <a:pt x="367" y="67"/>
                      <a:pt x="367" y="67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4"/>
              <p:cNvSpPr/>
              <p:nvPr/>
            </p:nvSpPr>
            <p:spPr>
              <a:xfrm rot="2700000">
                <a:off x="1220207" y="4338740"/>
                <a:ext cx="21468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0" extrusionOk="0">
                    <a:moveTo>
                      <a:pt x="254" y="0"/>
                    </a:moveTo>
                    <a:cubicBezTo>
                      <a:pt x="185" y="0"/>
                      <a:pt x="112" y="36"/>
                      <a:pt x="67" y="126"/>
                    </a:cubicBezTo>
                    <a:lnTo>
                      <a:pt x="0" y="160"/>
                    </a:lnTo>
                    <a:lnTo>
                      <a:pt x="67" y="193"/>
                    </a:lnTo>
                    <a:cubicBezTo>
                      <a:pt x="167" y="260"/>
                      <a:pt x="301" y="260"/>
                      <a:pt x="434" y="260"/>
                    </a:cubicBezTo>
                    <a:lnTo>
                      <a:pt x="434" y="126"/>
                    </a:lnTo>
                    <a:cubicBezTo>
                      <a:pt x="416" y="53"/>
                      <a:pt x="33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4"/>
              <p:cNvSpPr/>
              <p:nvPr/>
            </p:nvSpPr>
            <p:spPr>
              <a:xfrm rot="2700000">
                <a:off x="1208258" y="4364685"/>
                <a:ext cx="13226" cy="47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6" extrusionOk="0">
                    <a:moveTo>
                      <a:pt x="67" y="1"/>
                    </a:moveTo>
                    <a:cubicBezTo>
                      <a:pt x="67" y="34"/>
                      <a:pt x="67" y="34"/>
                      <a:pt x="0" y="67"/>
                    </a:cubicBezTo>
                    <a:cubicBezTo>
                      <a:pt x="30" y="87"/>
                      <a:pt x="62" y="95"/>
                      <a:pt x="93" y="95"/>
                    </a:cubicBezTo>
                    <a:cubicBezTo>
                      <a:pt x="170" y="95"/>
                      <a:pt x="244" y="48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4"/>
              <p:cNvSpPr/>
              <p:nvPr/>
            </p:nvSpPr>
            <p:spPr>
              <a:xfrm rot="2700000">
                <a:off x="1206562" y="4358245"/>
                <a:ext cx="8242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1" extrusionOk="0">
                    <a:moveTo>
                      <a:pt x="0" y="0"/>
                    </a:moveTo>
                    <a:cubicBezTo>
                      <a:pt x="0" y="67"/>
                      <a:pt x="67" y="100"/>
                      <a:pt x="100" y="100"/>
                    </a:cubicBezTo>
                    <a:cubicBezTo>
                      <a:pt x="100" y="100"/>
                      <a:pt x="100" y="67"/>
                      <a:pt x="167" y="34"/>
                    </a:cubicBezTo>
                    <a:cubicBezTo>
                      <a:pt x="100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4"/>
              <p:cNvSpPr/>
              <p:nvPr/>
            </p:nvSpPr>
            <p:spPr>
              <a:xfrm rot="2700000">
                <a:off x="1214686" y="4340520"/>
                <a:ext cx="8291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0" y="100"/>
                      <a:pt x="0" y="167"/>
                      <a:pt x="67" y="300"/>
                    </a:cubicBezTo>
                    <a:cubicBezTo>
                      <a:pt x="167" y="234"/>
                      <a:pt x="167" y="10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4"/>
              <p:cNvSpPr/>
              <p:nvPr/>
            </p:nvSpPr>
            <p:spPr>
              <a:xfrm rot="2700000">
                <a:off x="1223821" y="4341256"/>
                <a:ext cx="1678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5" extrusionOk="0">
                    <a:moveTo>
                      <a:pt x="34" y="34"/>
                    </a:moveTo>
                    <a:cubicBezTo>
                      <a:pt x="0" y="34"/>
                      <a:pt x="0" y="34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4"/>
              <p:cNvSpPr/>
              <p:nvPr/>
            </p:nvSpPr>
            <p:spPr>
              <a:xfrm rot="2700000">
                <a:off x="806879" y="4188035"/>
                <a:ext cx="326023" cy="368367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64" extrusionOk="0">
                    <a:moveTo>
                      <a:pt x="6161" y="155"/>
                    </a:moveTo>
                    <a:cubicBezTo>
                      <a:pt x="5070" y="2356"/>
                      <a:pt x="4964" y="5476"/>
                      <a:pt x="2836" y="6839"/>
                    </a:cubicBezTo>
                    <a:cubicBezTo>
                      <a:pt x="2590" y="6999"/>
                      <a:pt x="2277" y="7086"/>
                      <a:pt x="1974" y="7086"/>
                    </a:cubicBezTo>
                    <a:cubicBezTo>
                      <a:pt x="1454" y="7086"/>
                      <a:pt x="964" y="6829"/>
                      <a:pt x="901" y="6239"/>
                    </a:cubicBezTo>
                    <a:cubicBezTo>
                      <a:pt x="868" y="5505"/>
                      <a:pt x="1268" y="4771"/>
                      <a:pt x="1602" y="4137"/>
                    </a:cubicBezTo>
                    <a:cubicBezTo>
                      <a:pt x="2561" y="2350"/>
                      <a:pt x="4374" y="1023"/>
                      <a:pt x="6161" y="155"/>
                    </a:cubicBezTo>
                    <a:close/>
                    <a:moveTo>
                      <a:pt x="5504" y="1"/>
                    </a:moveTo>
                    <a:cubicBezTo>
                      <a:pt x="3703" y="968"/>
                      <a:pt x="2035" y="2402"/>
                      <a:pt x="1068" y="4237"/>
                    </a:cubicBezTo>
                    <a:cubicBezTo>
                      <a:pt x="501" y="5305"/>
                      <a:pt x="1" y="7173"/>
                      <a:pt x="1702" y="7439"/>
                    </a:cubicBezTo>
                    <a:cubicBezTo>
                      <a:pt x="1810" y="7455"/>
                      <a:pt x="1915" y="7463"/>
                      <a:pt x="2017" y="7463"/>
                    </a:cubicBezTo>
                    <a:cubicBezTo>
                      <a:pt x="3401" y="7463"/>
                      <a:pt x="4278" y="6056"/>
                      <a:pt x="4837" y="4938"/>
                    </a:cubicBezTo>
                    <a:cubicBezTo>
                      <a:pt x="5538" y="3437"/>
                      <a:pt x="5838" y="1669"/>
                      <a:pt x="6605" y="234"/>
                    </a:cubicBezTo>
                    <a:lnTo>
                      <a:pt x="6505" y="101"/>
                    </a:lnTo>
                    <a:cubicBezTo>
                      <a:pt x="6464" y="87"/>
                      <a:pt x="6428" y="79"/>
                      <a:pt x="6391" y="79"/>
                    </a:cubicBezTo>
                    <a:cubicBezTo>
                      <a:pt x="6338" y="79"/>
                      <a:pt x="6283" y="95"/>
                      <a:pt x="6205" y="134"/>
                    </a:cubicBezTo>
                    <a:lnTo>
                      <a:pt x="6205" y="101"/>
                    </a:lnTo>
                    <a:cubicBezTo>
                      <a:pt x="5938" y="67"/>
                      <a:pt x="5738" y="67"/>
                      <a:pt x="5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4"/>
              <p:cNvSpPr/>
              <p:nvPr/>
            </p:nvSpPr>
            <p:spPr>
              <a:xfrm rot="2700000">
                <a:off x="1232847" y="3878509"/>
                <a:ext cx="320002" cy="5224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10586" extrusionOk="0">
                    <a:moveTo>
                      <a:pt x="1729" y="0"/>
                    </a:moveTo>
                    <a:cubicBezTo>
                      <a:pt x="1" y="0"/>
                      <a:pt x="155" y="3000"/>
                      <a:pt x="279" y="4248"/>
                    </a:cubicBezTo>
                    <a:cubicBezTo>
                      <a:pt x="580" y="6783"/>
                      <a:pt x="2214" y="8518"/>
                      <a:pt x="3548" y="10552"/>
                    </a:cubicBezTo>
                    <a:cubicBezTo>
                      <a:pt x="3615" y="10552"/>
                      <a:pt x="3648" y="10552"/>
                      <a:pt x="3715" y="10586"/>
                    </a:cubicBezTo>
                    <a:cubicBezTo>
                      <a:pt x="3782" y="7517"/>
                      <a:pt x="6484" y="946"/>
                      <a:pt x="2114" y="45"/>
                    </a:cubicBezTo>
                    <a:cubicBezTo>
                      <a:pt x="1976" y="15"/>
                      <a:pt x="1848" y="0"/>
                      <a:pt x="1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34" name="Google Shape;7934;p44"/>
              <p:cNvSpPr/>
              <p:nvPr/>
            </p:nvSpPr>
            <p:spPr>
              <a:xfrm rot="2700000">
                <a:off x="1198853" y="4348352"/>
                <a:ext cx="13226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0" y="101"/>
                    </a:cubicBezTo>
                    <a:lnTo>
                      <a:pt x="267" y="101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4"/>
              <p:cNvSpPr/>
              <p:nvPr/>
            </p:nvSpPr>
            <p:spPr>
              <a:xfrm rot="2700000">
                <a:off x="1225228" y="433953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4"/>
                    </a:moveTo>
                    <a:cubicBezTo>
                      <a:pt x="0" y="34"/>
                      <a:pt x="0" y="0"/>
                      <a:pt x="0" y="34"/>
                    </a:cubicBez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4"/>
              <p:cNvSpPr/>
              <p:nvPr/>
            </p:nvSpPr>
            <p:spPr>
              <a:xfrm rot="2700000">
                <a:off x="1221237" y="4339511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7" y="1"/>
                    </a:moveTo>
                    <a:lnTo>
                      <a:pt x="67" y="1"/>
                    </a:lnTo>
                    <a:lnTo>
                      <a:pt x="67" y="1"/>
                    </a:lnTo>
                    <a:cubicBezTo>
                      <a:pt x="0" y="34"/>
                      <a:pt x="0" y="34"/>
                      <a:pt x="67" y="1"/>
                    </a:cubicBezTo>
                    <a:cubicBezTo>
                      <a:pt x="0" y="1"/>
                      <a:pt x="0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4"/>
              <p:cNvSpPr/>
              <p:nvPr/>
            </p:nvSpPr>
            <p:spPr>
              <a:xfrm rot="2700000">
                <a:off x="1203807" y="4333969"/>
                <a:ext cx="14904" cy="1979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1" extrusionOk="0">
                    <a:moveTo>
                      <a:pt x="301" y="0"/>
                    </a:moveTo>
                    <a:cubicBezTo>
                      <a:pt x="168" y="134"/>
                      <a:pt x="134" y="267"/>
                      <a:pt x="1" y="400"/>
                    </a:cubicBezTo>
                    <a:lnTo>
                      <a:pt x="34" y="400"/>
                    </a:lnTo>
                    <a:cubicBezTo>
                      <a:pt x="134" y="400"/>
                      <a:pt x="168" y="334"/>
                      <a:pt x="234" y="300"/>
                    </a:cubicBezTo>
                    <a:lnTo>
                      <a:pt x="301" y="300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4"/>
              <p:cNvSpPr/>
              <p:nvPr/>
            </p:nvSpPr>
            <p:spPr>
              <a:xfrm rot="2700000">
                <a:off x="1217844" y="4335786"/>
                <a:ext cx="8291" cy="40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2" extrusionOk="0">
                    <a:moveTo>
                      <a:pt x="37" y="1"/>
                    </a:moveTo>
                    <a:cubicBezTo>
                      <a:pt x="23" y="1"/>
                      <a:pt x="10" y="5"/>
                      <a:pt x="0" y="14"/>
                    </a:cubicBezTo>
                    <a:cubicBezTo>
                      <a:pt x="34" y="48"/>
                      <a:pt x="34" y="48"/>
                      <a:pt x="34" y="81"/>
                    </a:cubicBezTo>
                    <a:cubicBezTo>
                      <a:pt x="67" y="81"/>
                      <a:pt x="67" y="81"/>
                      <a:pt x="167" y="48"/>
                    </a:cubicBezTo>
                    <a:cubicBezTo>
                      <a:pt x="120" y="24"/>
                      <a:pt x="73" y="1"/>
                      <a:pt x="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4"/>
              <p:cNvSpPr/>
              <p:nvPr/>
            </p:nvSpPr>
            <p:spPr>
              <a:xfrm rot="2700000">
                <a:off x="1176787" y="4319730"/>
                <a:ext cx="44516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5" extrusionOk="0">
                    <a:moveTo>
                      <a:pt x="801" y="1"/>
                    </a:moveTo>
                    <a:cubicBezTo>
                      <a:pt x="823" y="131"/>
                      <a:pt x="703" y="233"/>
                      <a:pt x="580" y="233"/>
                    </a:cubicBezTo>
                    <a:cubicBezTo>
                      <a:pt x="514" y="233"/>
                      <a:pt x="448" y="204"/>
                      <a:pt x="401" y="134"/>
                    </a:cubicBezTo>
                    <a:cubicBezTo>
                      <a:pt x="301" y="168"/>
                      <a:pt x="134" y="268"/>
                      <a:pt x="1" y="334"/>
                    </a:cubicBezTo>
                    <a:cubicBezTo>
                      <a:pt x="234" y="368"/>
                      <a:pt x="468" y="434"/>
                      <a:pt x="701" y="434"/>
                    </a:cubicBezTo>
                    <a:cubicBezTo>
                      <a:pt x="735" y="268"/>
                      <a:pt x="835" y="134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4"/>
              <p:cNvSpPr/>
              <p:nvPr/>
            </p:nvSpPr>
            <p:spPr>
              <a:xfrm rot="2700000">
                <a:off x="1197890" y="4326876"/>
                <a:ext cx="20876" cy="111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26" extrusionOk="0">
                    <a:moveTo>
                      <a:pt x="267" y="1"/>
                    </a:moveTo>
                    <a:lnTo>
                      <a:pt x="0" y="134"/>
                    </a:lnTo>
                    <a:cubicBezTo>
                      <a:pt x="44" y="199"/>
                      <a:pt x="105" y="226"/>
                      <a:pt x="166" y="226"/>
                    </a:cubicBezTo>
                    <a:cubicBezTo>
                      <a:pt x="294" y="226"/>
                      <a:pt x="423" y="113"/>
                      <a:pt x="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4"/>
              <p:cNvSpPr/>
              <p:nvPr/>
            </p:nvSpPr>
            <p:spPr>
              <a:xfrm rot="2700000">
                <a:off x="1212366" y="4330794"/>
                <a:ext cx="8291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4" extrusionOk="0">
                    <a:moveTo>
                      <a:pt x="67" y="0"/>
                    </a:moveTo>
                    <a:cubicBezTo>
                      <a:pt x="34" y="0"/>
                      <a:pt x="34" y="34"/>
                      <a:pt x="1" y="34"/>
                    </a:cubicBezTo>
                    <a:lnTo>
                      <a:pt x="167" y="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4"/>
              <p:cNvSpPr/>
              <p:nvPr/>
            </p:nvSpPr>
            <p:spPr>
              <a:xfrm rot="2700000">
                <a:off x="1200189" y="4346754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3" name="Google Shape;7943;p44"/>
              <p:cNvSpPr/>
              <p:nvPr/>
            </p:nvSpPr>
            <p:spPr>
              <a:xfrm rot="2700000">
                <a:off x="1196968" y="4321677"/>
                <a:ext cx="1811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68" extrusionOk="0">
                    <a:moveTo>
                      <a:pt x="0" y="0"/>
                    </a:moveTo>
                    <a:cubicBezTo>
                      <a:pt x="33" y="34"/>
                      <a:pt x="67" y="134"/>
                      <a:pt x="100" y="167"/>
                    </a:cubicBezTo>
                    <a:lnTo>
                      <a:pt x="367" y="34"/>
                    </a:lnTo>
                    <a:cubicBezTo>
                      <a:pt x="234" y="34"/>
                      <a:pt x="10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4" name="Google Shape;7944;p44"/>
              <p:cNvSpPr/>
              <p:nvPr/>
            </p:nvSpPr>
            <p:spPr>
              <a:xfrm rot="2700000">
                <a:off x="935391" y="4140376"/>
                <a:ext cx="337571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1736" extrusionOk="0">
                    <a:moveTo>
                      <a:pt x="268" y="1"/>
                    </a:moveTo>
                    <a:cubicBezTo>
                      <a:pt x="301" y="67"/>
                      <a:pt x="301" y="201"/>
                      <a:pt x="168" y="268"/>
                    </a:cubicBezTo>
                    <a:cubicBezTo>
                      <a:pt x="101" y="301"/>
                      <a:pt x="68" y="301"/>
                      <a:pt x="1" y="368"/>
                    </a:cubicBezTo>
                    <a:cubicBezTo>
                      <a:pt x="2102" y="1035"/>
                      <a:pt x="4237" y="1502"/>
                      <a:pt x="6439" y="1735"/>
                    </a:cubicBezTo>
                    <a:cubicBezTo>
                      <a:pt x="6572" y="1669"/>
                      <a:pt x="6739" y="1602"/>
                      <a:pt x="6839" y="1535"/>
                    </a:cubicBezTo>
                    <a:cubicBezTo>
                      <a:pt x="6806" y="1435"/>
                      <a:pt x="6772" y="1402"/>
                      <a:pt x="6739" y="1368"/>
                    </a:cubicBezTo>
                    <a:cubicBezTo>
                      <a:pt x="4504" y="1102"/>
                      <a:pt x="2303" y="668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5" name="Google Shape;7945;p44"/>
              <p:cNvSpPr/>
              <p:nvPr/>
            </p:nvSpPr>
            <p:spPr>
              <a:xfrm rot="2700000">
                <a:off x="854338" y="4205126"/>
                <a:ext cx="261815" cy="343049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951" extrusionOk="0">
                    <a:moveTo>
                      <a:pt x="5304" y="1"/>
                    </a:moveTo>
                    <a:cubicBezTo>
                      <a:pt x="3503" y="868"/>
                      <a:pt x="1668" y="2202"/>
                      <a:pt x="768" y="4004"/>
                    </a:cubicBezTo>
                    <a:cubicBezTo>
                      <a:pt x="434" y="4571"/>
                      <a:pt x="1" y="5371"/>
                      <a:pt x="67" y="6072"/>
                    </a:cubicBezTo>
                    <a:cubicBezTo>
                      <a:pt x="88" y="6686"/>
                      <a:pt x="581" y="6951"/>
                      <a:pt x="1108" y="6951"/>
                    </a:cubicBezTo>
                    <a:cubicBezTo>
                      <a:pt x="1411" y="6951"/>
                      <a:pt x="1725" y="6864"/>
                      <a:pt x="1969" y="6706"/>
                    </a:cubicBezTo>
                    <a:cubicBezTo>
                      <a:pt x="4137" y="5338"/>
                      <a:pt x="4237" y="2169"/>
                      <a:pt x="5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6" name="Google Shape;7946;p44"/>
              <p:cNvSpPr/>
              <p:nvPr/>
            </p:nvSpPr>
            <p:spPr>
              <a:xfrm rot="2700000">
                <a:off x="999486" y="4029320"/>
                <a:ext cx="23097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34" extrusionOk="0">
                    <a:moveTo>
                      <a:pt x="101" y="0"/>
                    </a:moveTo>
                    <a:cubicBezTo>
                      <a:pt x="34" y="0"/>
                      <a:pt x="34" y="67"/>
                      <a:pt x="1" y="67"/>
                    </a:cubicBezTo>
                    <a:cubicBezTo>
                      <a:pt x="34" y="100"/>
                      <a:pt x="34" y="167"/>
                      <a:pt x="101" y="234"/>
                    </a:cubicBezTo>
                    <a:cubicBezTo>
                      <a:pt x="101" y="267"/>
                      <a:pt x="101" y="334"/>
                      <a:pt x="34" y="367"/>
                    </a:cubicBezTo>
                    <a:cubicBezTo>
                      <a:pt x="101" y="367"/>
                      <a:pt x="134" y="434"/>
                      <a:pt x="168" y="434"/>
                    </a:cubicBezTo>
                    <a:cubicBezTo>
                      <a:pt x="268" y="400"/>
                      <a:pt x="301" y="400"/>
                      <a:pt x="334" y="334"/>
                    </a:cubicBezTo>
                    <a:cubicBezTo>
                      <a:pt x="468" y="267"/>
                      <a:pt x="468" y="133"/>
                      <a:pt x="434" y="67"/>
                    </a:cubicBezTo>
                    <a:cubicBezTo>
                      <a:pt x="301" y="67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7" name="Google Shape;7947;p44"/>
              <p:cNvSpPr/>
              <p:nvPr/>
            </p:nvSpPr>
            <p:spPr>
              <a:xfrm rot="2700000">
                <a:off x="1013060" y="4030628"/>
                <a:ext cx="11548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13" extrusionOk="0">
                    <a:moveTo>
                      <a:pt x="88" y="0"/>
                    </a:moveTo>
                    <a:cubicBezTo>
                      <a:pt x="63" y="0"/>
                      <a:pt x="34" y="4"/>
                      <a:pt x="0" y="13"/>
                    </a:cubicBezTo>
                    <a:cubicBezTo>
                      <a:pt x="67" y="46"/>
                      <a:pt x="167" y="113"/>
                      <a:pt x="234" y="113"/>
                    </a:cubicBezTo>
                    <a:cubicBezTo>
                      <a:pt x="209" y="38"/>
                      <a:pt x="165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8" name="Google Shape;7948;p44"/>
              <p:cNvSpPr/>
              <p:nvPr/>
            </p:nvSpPr>
            <p:spPr>
              <a:xfrm rot="2700000">
                <a:off x="1002459" y="3516651"/>
                <a:ext cx="232154" cy="50818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297" extrusionOk="0">
                    <a:moveTo>
                      <a:pt x="2304" y="339"/>
                    </a:moveTo>
                    <a:cubicBezTo>
                      <a:pt x="2991" y="339"/>
                      <a:pt x="3662" y="1095"/>
                      <a:pt x="3903" y="1657"/>
                    </a:cubicBezTo>
                    <a:cubicBezTo>
                      <a:pt x="4303" y="2691"/>
                      <a:pt x="4237" y="3925"/>
                      <a:pt x="4170" y="4993"/>
                    </a:cubicBezTo>
                    <a:cubicBezTo>
                      <a:pt x="4137" y="6491"/>
                      <a:pt x="3638" y="8356"/>
                      <a:pt x="3935" y="9955"/>
                    </a:cubicBezTo>
                    <a:lnTo>
                      <a:pt x="3935" y="9955"/>
                    </a:lnTo>
                    <a:cubicBezTo>
                      <a:pt x="2425" y="9587"/>
                      <a:pt x="1733" y="6818"/>
                      <a:pt x="1435" y="5627"/>
                    </a:cubicBezTo>
                    <a:cubicBezTo>
                      <a:pt x="1101" y="4359"/>
                      <a:pt x="434" y="1357"/>
                      <a:pt x="1802" y="490"/>
                    </a:cubicBezTo>
                    <a:cubicBezTo>
                      <a:pt x="1966" y="384"/>
                      <a:pt x="2136" y="339"/>
                      <a:pt x="2304" y="339"/>
                    </a:cubicBezTo>
                    <a:close/>
                    <a:moveTo>
                      <a:pt x="2364" y="1"/>
                    </a:moveTo>
                    <a:cubicBezTo>
                      <a:pt x="2030" y="1"/>
                      <a:pt x="1702" y="102"/>
                      <a:pt x="1435" y="323"/>
                    </a:cubicBezTo>
                    <a:cubicBezTo>
                      <a:pt x="0" y="1457"/>
                      <a:pt x="734" y="4526"/>
                      <a:pt x="1101" y="5960"/>
                    </a:cubicBezTo>
                    <a:cubicBezTo>
                      <a:pt x="1401" y="6994"/>
                      <a:pt x="1902" y="8796"/>
                      <a:pt x="2836" y="9763"/>
                    </a:cubicBezTo>
                    <a:cubicBezTo>
                      <a:pt x="3236" y="9863"/>
                      <a:pt x="3636" y="10030"/>
                      <a:pt x="4003" y="10163"/>
                    </a:cubicBezTo>
                    <a:cubicBezTo>
                      <a:pt x="4003" y="10107"/>
                      <a:pt x="3979" y="10026"/>
                      <a:pt x="3972" y="9982"/>
                    </a:cubicBezTo>
                    <a:lnTo>
                      <a:pt x="3972" y="9982"/>
                    </a:lnTo>
                    <a:cubicBezTo>
                      <a:pt x="4016" y="9996"/>
                      <a:pt x="4078" y="9996"/>
                      <a:pt x="4103" y="9996"/>
                    </a:cubicBezTo>
                    <a:cubicBezTo>
                      <a:pt x="4270" y="9996"/>
                      <a:pt x="4337" y="10130"/>
                      <a:pt x="4303" y="10263"/>
                    </a:cubicBezTo>
                    <a:cubicBezTo>
                      <a:pt x="4370" y="10263"/>
                      <a:pt x="4403" y="10297"/>
                      <a:pt x="4437" y="10297"/>
                    </a:cubicBezTo>
                    <a:cubicBezTo>
                      <a:pt x="4203" y="9329"/>
                      <a:pt x="4370" y="8162"/>
                      <a:pt x="4437" y="7228"/>
                    </a:cubicBezTo>
                    <a:cubicBezTo>
                      <a:pt x="4570" y="5760"/>
                      <a:pt x="4704" y="4292"/>
                      <a:pt x="4570" y="2825"/>
                    </a:cubicBezTo>
                    <a:cubicBezTo>
                      <a:pt x="4470" y="1824"/>
                      <a:pt x="4203" y="890"/>
                      <a:pt x="3436" y="356"/>
                    </a:cubicBezTo>
                    <a:cubicBezTo>
                      <a:pt x="3119" y="127"/>
                      <a:pt x="2737" y="1"/>
                      <a:pt x="2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9" name="Google Shape;7949;p44"/>
              <p:cNvSpPr/>
              <p:nvPr/>
            </p:nvSpPr>
            <p:spPr>
              <a:xfrm rot="2700000">
                <a:off x="452906" y="3800718"/>
                <a:ext cx="526838" cy="318373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6451" extrusionOk="0">
                    <a:moveTo>
                      <a:pt x="9441" y="1"/>
                    </a:moveTo>
                    <a:cubicBezTo>
                      <a:pt x="7139" y="568"/>
                      <a:pt x="4937" y="1001"/>
                      <a:pt x="3003" y="2436"/>
                    </a:cubicBezTo>
                    <a:cubicBezTo>
                      <a:pt x="2069" y="3170"/>
                      <a:pt x="334" y="4771"/>
                      <a:pt x="1668" y="5938"/>
                    </a:cubicBezTo>
                    <a:cubicBezTo>
                      <a:pt x="2082" y="6304"/>
                      <a:pt x="2532" y="6450"/>
                      <a:pt x="2989" y="6450"/>
                    </a:cubicBezTo>
                    <a:cubicBezTo>
                      <a:pt x="4117" y="6450"/>
                      <a:pt x="5288" y="5559"/>
                      <a:pt x="6072" y="4871"/>
                    </a:cubicBezTo>
                    <a:cubicBezTo>
                      <a:pt x="7606" y="3503"/>
                      <a:pt x="8840" y="1368"/>
                      <a:pt x="10675" y="368"/>
                    </a:cubicBezTo>
                    <a:cubicBezTo>
                      <a:pt x="10642" y="368"/>
                      <a:pt x="10608" y="334"/>
                      <a:pt x="10575" y="334"/>
                    </a:cubicBezTo>
                    <a:cubicBezTo>
                      <a:pt x="10525" y="384"/>
                      <a:pt x="10441" y="409"/>
                      <a:pt x="10371" y="409"/>
                    </a:cubicBezTo>
                    <a:cubicBezTo>
                      <a:pt x="10300" y="409"/>
                      <a:pt x="10241" y="384"/>
                      <a:pt x="10241" y="334"/>
                    </a:cubicBezTo>
                    <a:cubicBezTo>
                      <a:pt x="10175" y="268"/>
                      <a:pt x="10175" y="268"/>
                      <a:pt x="10175" y="234"/>
                    </a:cubicBezTo>
                    <a:lnTo>
                      <a:pt x="10141" y="234"/>
                    </a:lnTo>
                    <a:cubicBezTo>
                      <a:pt x="9007" y="935"/>
                      <a:pt x="8173" y="2102"/>
                      <a:pt x="7306" y="3036"/>
                    </a:cubicBezTo>
                    <a:cubicBezTo>
                      <a:pt x="6239" y="4134"/>
                      <a:pt x="4701" y="6029"/>
                      <a:pt x="2995" y="6029"/>
                    </a:cubicBezTo>
                    <a:cubicBezTo>
                      <a:pt x="2887" y="6029"/>
                      <a:pt x="2779" y="6021"/>
                      <a:pt x="2669" y="6005"/>
                    </a:cubicBezTo>
                    <a:cubicBezTo>
                      <a:pt x="1" y="5538"/>
                      <a:pt x="3003" y="2903"/>
                      <a:pt x="3903" y="2336"/>
                    </a:cubicBezTo>
                    <a:cubicBezTo>
                      <a:pt x="5738" y="1068"/>
                      <a:pt x="7973" y="835"/>
                      <a:pt x="10108" y="234"/>
                    </a:cubicBezTo>
                    <a:lnTo>
                      <a:pt x="10141" y="234"/>
                    </a:lnTo>
                    <a:cubicBezTo>
                      <a:pt x="9908" y="168"/>
                      <a:pt x="9674" y="67"/>
                      <a:pt x="9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0" name="Google Shape;7950;p44"/>
              <p:cNvSpPr/>
              <p:nvPr/>
            </p:nvSpPr>
            <p:spPr>
              <a:xfrm rot="2700000">
                <a:off x="1010617" y="4023817"/>
                <a:ext cx="6663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68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67"/>
                    </a:cubicBezTo>
                    <a:cubicBezTo>
                      <a:pt x="101" y="67"/>
                      <a:pt x="101" y="34"/>
                      <a:pt x="134" y="34"/>
                    </a:cubicBezTo>
                    <a:cubicBezTo>
                      <a:pt x="101" y="34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1" name="Google Shape;7951;p44"/>
              <p:cNvSpPr/>
              <p:nvPr/>
            </p:nvSpPr>
            <p:spPr>
              <a:xfrm rot="2700000">
                <a:off x="987026" y="4018980"/>
                <a:ext cx="2477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334" y="0"/>
                    </a:moveTo>
                    <a:cubicBezTo>
                      <a:pt x="301" y="0"/>
                      <a:pt x="201" y="67"/>
                      <a:pt x="168" y="100"/>
                    </a:cubicBezTo>
                    <a:cubicBezTo>
                      <a:pt x="168" y="134"/>
                      <a:pt x="134" y="167"/>
                      <a:pt x="34" y="234"/>
                    </a:cubicBezTo>
                    <a:lnTo>
                      <a:pt x="1" y="234"/>
                    </a:lnTo>
                    <a:cubicBezTo>
                      <a:pt x="168" y="267"/>
                      <a:pt x="301" y="301"/>
                      <a:pt x="401" y="334"/>
                    </a:cubicBezTo>
                    <a:cubicBezTo>
                      <a:pt x="468" y="301"/>
                      <a:pt x="501" y="267"/>
                      <a:pt x="468" y="201"/>
                    </a:cubicBezTo>
                    <a:cubicBezTo>
                      <a:pt x="468" y="134"/>
                      <a:pt x="401" y="67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2" name="Google Shape;7952;p44"/>
              <p:cNvSpPr/>
              <p:nvPr/>
            </p:nvSpPr>
            <p:spPr>
              <a:xfrm rot="2700000">
                <a:off x="982859" y="4028058"/>
                <a:ext cx="21419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03" extrusionOk="0">
                    <a:moveTo>
                      <a:pt x="0" y="1"/>
                    </a:moveTo>
                    <a:cubicBezTo>
                      <a:pt x="0" y="34"/>
                      <a:pt x="0" y="34"/>
                      <a:pt x="34" y="68"/>
                    </a:cubicBezTo>
                    <a:cubicBezTo>
                      <a:pt x="90" y="162"/>
                      <a:pt x="178" y="203"/>
                      <a:pt x="262" y="203"/>
                    </a:cubicBezTo>
                    <a:cubicBezTo>
                      <a:pt x="327" y="203"/>
                      <a:pt x="390" y="178"/>
                      <a:pt x="434" y="134"/>
                    </a:cubicBezTo>
                    <a:cubicBezTo>
                      <a:pt x="267" y="68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3" name="Google Shape;7953;p44"/>
              <p:cNvSpPr/>
              <p:nvPr/>
            </p:nvSpPr>
            <p:spPr>
              <a:xfrm rot="2700000">
                <a:off x="1004586" y="4017596"/>
                <a:ext cx="8291" cy="996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2" extrusionOk="0">
                    <a:moveTo>
                      <a:pt x="67" y="1"/>
                    </a:moveTo>
                    <a:cubicBezTo>
                      <a:pt x="0" y="1"/>
                      <a:pt x="0" y="34"/>
                      <a:pt x="0" y="34"/>
                    </a:cubicBezTo>
                    <a:cubicBezTo>
                      <a:pt x="0" y="68"/>
                      <a:pt x="67" y="134"/>
                      <a:pt x="0" y="201"/>
                    </a:cubicBezTo>
                    <a:cubicBezTo>
                      <a:pt x="67" y="168"/>
                      <a:pt x="134" y="168"/>
                      <a:pt x="167" y="101"/>
                    </a:cubicBezTo>
                    <a:cubicBezTo>
                      <a:pt x="134" y="68"/>
                      <a:pt x="134" y="68"/>
                      <a:pt x="134" y="34"/>
                    </a:cubicBezTo>
                    <a:cubicBezTo>
                      <a:pt x="100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4" name="Google Shape;7954;p44"/>
              <p:cNvSpPr/>
              <p:nvPr/>
            </p:nvSpPr>
            <p:spPr>
              <a:xfrm rot="2700000">
                <a:off x="998260" y="3995128"/>
                <a:ext cx="19790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" extrusionOk="0">
                    <a:moveTo>
                      <a:pt x="0" y="0"/>
                    </a:moveTo>
                    <a:cubicBezTo>
                      <a:pt x="0" y="67"/>
                      <a:pt x="33" y="167"/>
                      <a:pt x="33" y="201"/>
                    </a:cubicBezTo>
                    <a:cubicBezTo>
                      <a:pt x="133" y="234"/>
                      <a:pt x="167" y="234"/>
                      <a:pt x="234" y="267"/>
                    </a:cubicBezTo>
                    <a:lnTo>
                      <a:pt x="300" y="267"/>
                    </a:lnTo>
                    <a:cubicBezTo>
                      <a:pt x="334" y="267"/>
                      <a:pt x="367" y="334"/>
                      <a:pt x="400" y="334"/>
                    </a:cubicBezTo>
                    <a:cubicBezTo>
                      <a:pt x="400" y="234"/>
                      <a:pt x="367" y="67"/>
                      <a:pt x="200" y="67"/>
                    </a:cubicBezTo>
                    <a:cubicBezTo>
                      <a:pt x="167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5" name="Google Shape;7955;p44"/>
              <p:cNvSpPr/>
              <p:nvPr/>
            </p:nvSpPr>
            <p:spPr>
              <a:xfrm rot="2700000">
                <a:off x="1005646" y="4011364"/>
                <a:ext cx="4985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00" y="100"/>
                      <a:pt x="100" y="100"/>
                      <a:pt x="100" y="67"/>
                    </a:cubicBezTo>
                    <a:cubicBezTo>
                      <a:pt x="67" y="0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6" name="Google Shape;7956;p44"/>
              <p:cNvSpPr/>
              <p:nvPr/>
            </p:nvSpPr>
            <p:spPr>
              <a:xfrm rot="2700000">
                <a:off x="987658" y="4010477"/>
                <a:ext cx="1653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1" extrusionOk="0">
                    <a:moveTo>
                      <a:pt x="301" y="1"/>
                    </a:moveTo>
                    <a:cubicBezTo>
                      <a:pt x="301" y="34"/>
                      <a:pt x="234" y="101"/>
                      <a:pt x="101" y="101"/>
                    </a:cubicBezTo>
                    <a:lnTo>
                      <a:pt x="1" y="101"/>
                    </a:lnTo>
                    <a:cubicBezTo>
                      <a:pt x="67" y="134"/>
                      <a:pt x="67" y="201"/>
                      <a:pt x="101" y="301"/>
                    </a:cubicBezTo>
                    <a:cubicBezTo>
                      <a:pt x="168" y="268"/>
                      <a:pt x="234" y="201"/>
                      <a:pt x="301" y="167"/>
                    </a:cubicBezTo>
                    <a:cubicBezTo>
                      <a:pt x="334" y="134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7" name="Google Shape;7957;p44"/>
              <p:cNvSpPr/>
              <p:nvPr/>
            </p:nvSpPr>
            <p:spPr>
              <a:xfrm rot="2700000">
                <a:off x="990388" y="4019850"/>
                <a:ext cx="9920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200" y="0"/>
                    </a:moveTo>
                    <a:cubicBezTo>
                      <a:pt x="134" y="34"/>
                      <a:pt x="34" y="101"/>
                      <a:pt x="0" y="134"/>
                    </a:cubicBezTo>
                    <a:lnTo>
                      <a:pt x="100" y="134"/>
                    </a:lnTo>
                    <a:cubicBezTo>
                      <a:pt x="167" y="101"/>
                      <a:pt x="200" y="34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8" name="Google Shape;7958;p44"/>
              <p:cNvSpPr/>
              <p:nvPr/>
            </p:nvSpPr>
            <p:spPr>
              <a:xfrm rot="2700000">
                <a:off x="994865" y="4006203"/>
                <a:ext cx="1485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68" extrusionOk="0">
                    <a:moveTo>
                      <a:pt x="1" y="0"/>
                    </a:moveTo>
                    <a:cubicBezTo>
                      <a:pt x="1" y="67"/>
                      <a:pt x="67" y="134"/>
                      <a:pt x="67" y="167"/>
                    </a:cubicBezTo>
                    <a:lnTo>
                      <a:pt x="134" y="167"/>
                    </a:lnTo>
                    <a:cubicBezTo>
                      <a:pt x="234" y="167"/>
                      <a:pt x="268" y="134"/>
                      <a:pt x="301" y="100"/>
                    </a:cubicBezTo>
                    <a:cubicBezTo>
                      <a:pt x="301" y="67"/>
                      <a:pt x="268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9" name="Google Shape;7959;p44"/>
              <p:cNvSpPr/>
              <p:nvPr/>
            </p:nvSpPr>
            <p:spPr>
              <a:xfrm rot="2700000">
                <a:off x="1023282" y="3532152"/>
                <a:ext cx="192672" cy="47501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625" extrusionOk="0">
                    <a:moveTo>
                      <a:pt x="1887" y="1"/>
                    </a:moveTo>
                    <a:cubicBezTo>
                      <a:pt x="1714" y="1"/>
                      <a:pt x="1539" y="46"/>
                      <a:pt x="1368" y="151"/>
                    </a:cubicBezTo>
                    <a:cubicBezTo>
                      <a:pt x="1" y="1019"/>
                      <a:pt x="668" y="4021"/>
                      <a:pt x="1001" y="5288"/>
                    </a:cubicBezTo>
                    <a:cubicBezTo>
                      <a:pt x="1335" y="6489"/>
                      <a:pt x="2035" y="9291"/>
                      <a:pt x="3536" y="9625"/>
                    </a:cubicBezTo>
                    <a:cubicBezTo>
                      <a:pt x="3236" y="8024"/>
                      <a:pt x="3703" y="6156"/>
                      <a:pt x="3803" y="4655"/>
                    </a:cubicBezTo>
                    <a:cubicBezTo>
                      <a:pt x="3837" y="3587"/>
                      <a:pt x="3903" y="2353"/>
                      <a:pt x="3503" y="1319"/>
                    </a:cubicBezTo>
                    <a:cubicBezTo>
                      <a:pt x="3262" y="756"/>
                      <a:pt x="2591" y="1"/>
                      <a:pt x="1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0" name="Google Shape;7960;p44"/>
              <p:cNvSpPr/>
              <p:nvPr/>
            </p:nvSpPr>
            <p:spPr>
              <a:xfrm rot="2700000">
                <a:off x="998035" y="4002861"/>
                <a:ext cx="13226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34"/>
                      <a:pt x="34" y="67"/>
                    </a:cubicBezTo>
                    <a:lnTo>
                      <a:pt x="267" y="67"/>
                    </a:lnTo>
                    <a:cubicBezTo>
                      <a:pt x="167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1" name="Google Shape;7961;p44"/>
              <p:cNvSpPr/>
              <p:nvPr/>
            </p:nvSpPr>
            <p:spPr>
              <a:xfrm rot="2700000">
                <a:off x="988081" y="4021369"/>
                <a:ext cx="172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2" name="Google Shape;7962;p44"/>
              <p:cNvSpPr/>
              <p:nvPr/>
            </p:nvSpPr>
            <p:spPr>
              <a:xfrm rot="2700000">
                <a:off x="989513" y="402196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3" name="Google Shape;7963;p44"/>
              <p:cNvSpPr/>
              <p:nvPr/>
            </p:nvSpPr>
            <p:spPr>
              <a:xfrm rot="2700000">
                <a:off x="965794" y="3995704"/>
                <a:ext cx="3464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334" extrusionOk="0">
                    <a:moveTo>
                      <a:pt x="301" y="0"/>
                    </a:moveTo>
                    <a:cubicBezTo>
                      <a:pt x="201" y="34"/>
                      <a:pt x="67" y="34"/>
                      <a:pt x="1" y="67"/>
                    </a:cubicBezTo>
                    <a:cubicBezTo>
                      <a:pt x="201" y="167"/>
                      <a:pt x="468" y="234"/>
                      <a:pt x="701" y="334"/>
                    </a:cubicBezTo>
                    <a:cubicBezTo>
                      <a:pt x="668" y="234"/>
                      <a:pt x="668" y="167"/>
                      <a:pt x="634" y="67"/>
                    </a:cubicBezTo>
                    <a:cubicBezTo>
                      <a:pt x="501" y="67"/>
                      <a:pt x="401" y="34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44"/>
              <p:cNvSpPr/>
              <p:nvPr/>
            </p:nvSpPr>
            <p:spPr>
              <a:xfrm rot="2700000">
                <a:off x="981609" y="3999207"/>
                <a:ext cx="1816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01" y="1"/>
                    </a:moveTo>
                    <a:cubicBezTo>
                      <a:pt x="234" y="1"/>
                      <a:pt x="101" y="34"/>
                      <a:pt x="1" y="68"/>
                    </a:cubicBezTo>
                    <a:cubicBezTo>
                      <a:pt x="101" y="101"/>
                      <a:pt x="234" y="168"/>
                      <a:pt x="367" y="168"/>
                    </a:cubicBezTo>
                    <a:cubicBezTo>
                      <a:pt x="367" y="101"/>
                      <a:pt x="301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44"/>
              <p:cNvSpPr/>
              <p:nvPr/>
            </p:nvSpPr>
            <p:spPr>
              <a:xfrm rot="2700000">
                <a:off x="958336" y="3964890"/>
                <a:ext cx="57693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34"/>
                      <a:pt x="535" y="434"/>
                      <a:pt x="868" y="568"/>
                    </a:cubicBezTo>
                    <a:cubicBezTo>
                      <a:pt x="935" y="534"/>
                      <a:pt x="1068" y="534"/>
                      <a:pt x="1168" y="501"/>
                    </a:cubicBezTo>
                    <a:cubicBezTo>
                      <a:pt x="1102" y="434"/>
                      <a:pt x="1102" y="434"/>
                      <a:pt x="1102" y="401"/>
                    </a:cubicBezTo>
                    <a:cubicBezTo>
                      <a:pt x="701" y="234"/>
                      <a:pt x="335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44"/>
              <p:cNvSpPr/>
              <p:nvPr/>
            </p:nvSpPr>
            <p:spPr>
              <a:xfrm rot="2700000">
                <a:off x="716171" y="3698050"/>
                <a:ext cx="391859" cy="192672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904" extrusionOk="0">
                    <a:moveTo>
                      <a:pt x="468" y="1"/>
                    </a:moveTo>
                    <a:cubicBezTo>
                      <a:pt x="446" y="90"/>
                      <a:pt x="334" y="134"/>
                      <a:pt x="243" y="134"/>
                    </a:cubicBezTo>
                    <a:cubicBezTo>
                      <a:pt x="197" y="134"/>
                      <a:pt x="157" y="123"/>
                      <a:pt x="134" y="101"/>
                    </a:cubicBezTo>
                    <a:lnTo>
                      <a:pt x="1" y="234"/>
                    </a:lnTo>
                    <a:cubicBezTo>
                      <a:pt x="34" y="268"/>
                      <a:pt x="101" y="268"/>
                      <a:pt x="134" y="301"/>
                    </a:cubicBezTo>
                    <a:cubicBezTo>
                      <a:pt x="161" y="291"/>
                      <a:pt x="187" y="286"/>
                      <a:pt x="213" y="286"/>
                    </a:cubicBezTo>
                    <a:cubicBezTo>
                      <a:pt x="350" y="286"/>
                      <a:pt x="468" y="417"/>
                      <a:pt x="468" y="501"/>
                    </a:cubicBezTo>
                    <a:cubicBezTo>
                      <a:pt x="2703" y="1836"/>
                      <a:pt x="5138" y="3003"/>
                      <a:pt x="7640" y="3904"/>
                    </a:cubicBezTo>
                    <a:cubicBezTo>
                      <a:pt x="7706" y="3837"/>
                      <a:pt x="7840" y="3837"/>
                      <a:pt x="7940" y="3804"/>
                    </a:cubicBezTo>
                    <a:cubicBezTo>
                      <a:pt x="7606" y="3670"/>
                      <a:pt x="7306" y="3470"/>
                      <a:pt x="7106" y="3270"/>
                    </a:cubicBezTo>
                    <a:cubicBezTo>
                      <a:pt x="4771" y="2403"/>
                      <a:pt x="2536" y="1302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44"/>
              <p:cNvSpPr/>
              <p:nvPr/>
            </p:nvSpPr>
            <p:spPr>
              <a:xfrm rot="2700000">
                <a:off x="460552" y="3802165"/>
                <a:ext cx="500484" cy="28466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5768" extrusionOk="0">
                    <a:moveTo>
                      <a:pt x="10141" y="1"/>
                    </a:moveTo>
                    <a:cubicBezTo>
                      <a:pt x="8006" y="568"/>
                      <a:pt x="5771" y="835"/>
                      <a:pt x="3870" y="2069"/>
                    </a:cubicBezTo>
                    <a:cubicBezTo>
                      <a:pt x="3002" y="2669"/>
                      <a:pt x="0" y="5305"/>
                      <a:pt x="2669" y="5738"/>
                    </a:cubicBezTo>
                    <a:cubicBezTo>
                      <a:pt x="2791" y="5758"/>
                      <a:pt x="2912" y="5768"/>
                      <a:pt x="3033" y="5768"/>
                    </a:cubicBezTo>
                    <a:cubicBezTo>
                      <a:pt x="4727" y="5768"/>
                      <a:pt x="6278" y="3893"/>
                      <a:pt x="7305" y="2803"/>
                    </a:cubicBezTo>
                    <a:cubicBezTo>
                      <a:pt x="8173" y="1869"/>
                      <a:pt x="9040" y="701"/>
                      <a:pt x="10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44"/>
              <p:cNvSpPr/>
              <p:nvPr/>
            </p:nvSpPr>
            <p:spPr>
              <a:xfrm rot="2700000">
                <a:off x="880032" y="3124807"/>
                <a:ext cx="220408" cy="502803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0188" extrusionOk="0">
                    <a:moveTo>
                      <a:pt x="2321" y="1"/>
                    </a:moveTo>
                    <a:cubicBezTo>
                      <a:pt x="2099" y="1"/>
                      <a:pt x="1859" y="46"/>
                      <a:pt x="1601" y="147"/>
                    </a:cubicBezTo>
                    <a:cubicBezTo>
                      <a:pt x="0" y="714"/>
                      <a:pt x="567" y="3583"/>
                      <a:pt x="801" y="4683"/>
                    </a:cubicBezTo>
                    <a:cubicBezTo>
                      <a:pt x="1068" y="6084"/>
                      <a:pt x="1435" y="7852"/>
                      <a:pt x="2169" y="9220"/>
                    </a:cubicBezTo>
                    <a:cubicBezTo>
                      <a:pt x="2469" y="9420"/>
                      <a:pt x="2736" y="9587"/>
                      <a:pt x="3002" y="9754"/>
                    </a:cubicBezTo>
                    <a:cubicBezTo>
                      <a:pt x="2102" y="8519"/>
                      <a:pt x="1668" y="6685"/>
                      <a:pt x="1335" y="5217"/>
                    </a:cubicBezTo>
                    <a:cubicBezTo>
                      <a:pt x="1101" y="4150"/>
                      <a:pt x="301" y="847"/>
                      <a:pt x="1935" y="380"/>
                    </a:cubicBezTo>
                    <a:cubicBezTo>
                      <a:pt x="2035" y="357"/>
                      <a:pt x="2133" y="346"/>
                      <a:pt x="2228" y="346"/>
                    </a:cubicBezTo>
                    <a:cubicBezTo>
                      <a:pt x="3078" y="346"/>
                      <a:pt x="3693" y="1231"/>
                      <a:pt x="3903" y="1981"/>
                    </a:cubicBezTo>
                    <a:cubicBezTo>
                      <a:pt x="4170" y="3015"/>
                      <a:pt x="3970" y="4216"/>
                      <a:pt x="3803" y="5250"/>
                    </a:cubicBezTo>
                    <a:cubicBezTo>
                      <a:pt x="3570" y="6685"/>
                      <a:pt x="2902" y="8419"/>
                      <a:pt x="3136" y="9887"/>
                    </a:cubicBezTo>
                    <a:cubicBezTo>
                      <a:pt x="3303" y="10020"/>
                      <a:pt x="3436" y="10087"/>
                      <a:pt x="3603" y="10187"/>
                    </a:cubicBezTo>
                    <a:lnTo>
                      <a:pt x="3603" y="10054"/>
                    </a:lnTo>
                    <a:cubicBezTo>
                      <a:pt x="3336" y="9086"/>
                      <a:pt x="3736" y="7886"/>
                      <a:pt x="3936" y="6918"/>
                    </a:cubicBezTo>
                    <a:cubicBezTo>
                      <a:pt x="4170" y="5717"/>
                      <a:pt x="4403" y="4517"/>
                      <a:pt x="4437" y="3249"/>
                    </a:cubicBezTo>
                    <a:cubicBezTo>
                      <a:pt x="4466" y="2003"/>
                      <a:pt x="3790" y="1"/>
                      <a:pt x="2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44"/>
              <p:cNvSpPr/>
              <p:nvPr/>
            </p:nvSpPr>
            <p:spPr>
              <a:xfrm rot="2700000">
                <a:off x="892290" y="3144134"/>
                <a:ext cx="189366" cy="46865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9496" extrusionOk="0">
                    <a:moveTo>
                      <a:pt x="1995" y="1"/>
                    </a:moveTo>
                    <a:cubicBezTo>
                      <a:pt x="1879" y="1"/>
                      <a:pt x="1759" y="18"/>
                      <a:pt x="1635" y="55"/>
                    </a:cubicBezTo>
                    <a:cubicBezTo>
                      <a:pt x="1" y="456"/>
                      <a:pt x="801" y="3791"/>
                      <a:pt x="1035" y="4892"/>
                    </a:cubicBezTo>
                    <a:cubicBezTo>
                      <a:pt x="1368" y="6293"/>
                      <a:pt x="1802" y="8161"/>
                      <a:pt x="2702" y="9429"/>
                    </a:cubicBezTo>
                    <a:cubicBezTo>
                      <a:pt x="2769" y="9462"/>
                      <a:pt x="2803" y="9462"/>
                      <a:pt x="2836" y="9495"/>
                    </a:cubicBezTo>
                    <a:cubicBezTo>
                      <a:pt x="2602" y="8061"/>
                      <a:pt x="3270" y="6293"/>
                      <a:pt x="3503" y="4859"/>
                    </a:cubicBezTo>
                    <a:cubicBezTo>
                      <a:pt x="3670" y="3825"/>
                      <a:pt x="3837" y="2624"/>
                      <a:pt x="3603" y="1590"/>
                    </a:cubicBezTo>
                    <a:cubicBezTo>
                      <a:pt x="3399" y="859"/>
                      <a:pt x="2810" y="1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44"/>
              <p:cNvSpPr/>
              <p:nvPr/>
            </p:nvSpPr>
            <p:spPr>
              <a:xfrm rot="2700000">
                <a:off x="831638" y="3604828"/>
                <a:ext cx="16484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31" extrusionOk="0">
                    <a:moveTo>
                      <a:pt x="105" y="0"/>
                    </a:moveTo>
                    <a:cubicBezTo>
                      <a:pt x="71" y="0"/>
                      <a:pt x="36" y="10"/>
                      <a:pt x="0" y="31"/>
                    </a:cubicBezTo>
                    <a:cubicBezTo>
                      <a:pt x="134" y="98"/>
                      <a:pt x="200" y="164"/>
                      <a:pt x="334" y="231"/>
                    </a:cubicBezTo>
                    <a:cubicBezTo>
                      <a:pt x="334" y="126"/>
                      <a:pt x="231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44"/>
              <p:cNvSpPr/>
              <p:nvPr/>
            </p:nvSpPr>
            <p:spPr>
              <a:xfrm rot="2700000">
                <a:off x="403788" y="3404411"/>
                <a:ext cx="419842" cy="294141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960" extrusionOk="0">
                    <a:moveTo>
                      <a:pt x="7306" y="0"/>
                    </a:moveTo>
                    <a:cubicBezTo>
                      <a:pt x="5872" y="467"/>
                      <a:pt x="4471" y="1035"/>
                      <a:pt x="3070" y="1702"/>
                    </a:cubicBezTo>
                    <a:cubicBezTo>
                      <a:pt x="2036" y="2235"/>
                      <a:pt x="1" y="3236"/>
                      <a:pt x="201" y="4704"/>
                    </a:cubicBezTo>
                    <a:cubicBezTo>
                      <a:pt x="301" y="5338"/>
                      <a:pt x="968" y="5805"/>
                      <a:pt x="1502" y="5905"/>
                    </a:cubicBezTo>
                    <a:cubicBezTo>
                      <a:pt x="1631" y="5942"/>
                      <a:pt x="1762" y="5959"/>
                      <a:pt x="1891" y="5959"/>
                    </a:cubicBezTo>
                    <a:cubicBezTo>
                      <a:pt x="2565" y="5959"/>
                      <a:pt x="3228" y="5506"/>
                      <a:pt x="3703" y="5171"/>
                    </a:cubicBezTo>
                    <a:cubicBezTo>
                      <a:pt x="4637" y="4504"/>
                      <a:pt x="5405" y="3670"/>
                      <a:pt x="6205" y="2836"/>
                    </a:cubicBezTo>
                    <a:cubicBezTo>
                      <a:pt x="6872" y="2169"/>
                      <a:pt x="7540" y="1301"/>
                      <a:pt x="8373" y="868"/>
                    </a:cubicBezTo>
                    <a:cubicBezTo>
                      <a:pt x="8474" y="834"/>
                      <a:pt x="8507" y="734"/>
                      <a:pt x="8507" y="701"/>
                    </a:cubicBezTo>
                    <a:cubicBezTo>
                      <a:pt x="8373" y="634"/>
                      <a:pt x="8307" y="568"/>
                      <a:pt x="8173" y="501"/>
                    </a:cubicBezTo>
                    <a:cubicBezTo>
                      <a:pt x="6839" y="1168"/>
                      <a:pt x="5838" y="2669"/>
                      <a:pt x="4738" y="3703"/>
                    </a:cubicBezTo>
                    <a:cubicBezTo>
                      <a:pt x="4137" y="4337"/>
                      <a:pt x="3470" y="4904"/>
                      <a:pt x="2669" y="5338"/>
                    </a:cubicBezTo>
                    <a:cubicBezTo>
                      <a:pt x="2421" y="5457"/>
                      <a:pt x="2141" y="5519"/>
                      <a:pt x="1866" y="5519"/>
                    </a:cubicBezTo>
                    <a:cubicBezTo>
                      <a:pt x="1294" y="5519"/>
                      <a:pt x="748" y="5246"/>
                      <a:pt x="568" y="4637"/>
                    </a:cubicBezTo>
                    <a:cubicBezTo>
                      <a:pt x="234" y="3370"/>
                      <a:pt x="3036" y="2202"/>
                      <a:pt x="3837" y="1835"/>
                    </a:cubicBezTo>
                    <a:cubicBezTo>
                      <a:pt x="5038" y="1235"/>
                      <a:pt x="6339" y="734"/>
                      <a:pt x="7640" y="367"/>
                    </a:cubicBezTo>
                    <a:cubicBezTo>
                      <a:pt x="7640" y="334"/>
                      <a:pt x="7673" y="334"/>
                      <a:pt x="7673" y="334"/>
                    </a:cubicBezTo>
                    <a:cubicBezTo>
                      <a:pt x="7640" y="234"/>
                      <a:pt x="7573" y="201"/>
                      <a:pt x="7540" y="167"/>
                    </a:cubicBezTo>
                    <a:cubicBezTo>
                      <a:pt x="7473" y="134"/>
                      <a:pt x="7373" y="34"/>
                      <a:pt x="7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44"/>
              <p:cNvSpPr/>
              <p:nvPr/>
            </p:nvSpPr>
            <p:spPr>
              <a:xfrm rot="2700000">
                <a:off x="840005" y="3582795"/>
                <a:ext cx="23097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1" y="0"/>
                    </a:moveTo>
                    <a:cubicBezTo>
                      <a:pt x="8" y="3"/>
                      <a:pt x="16" y="6"/>
                      <a:pt x="24" y="10"/>
                    </a:cubicBezTo>
                    <a:lnTo>
                      <a:pt x="24" y="10"/>
                    </a:lnTo>
                    <a:cubicBezTo>
                      <a:pt x="19" y="4"/>
                      <a:pt x="11" y="0"/>
                      <a:pt x="1" y="0"/>
                    </a:cubicBezTo>
                    <a:close/>
                    <a:moveTo>
                      <a:pt x="24" y="10"/>
                    </a:moveTo>
                    <a:lnTo>
                      <a:pt x="24" y="10"/>
                    </a:lnTo>
                    <a:cubicBezTo>
                      <a:pt x="34" y="22"/>
                      <a:pt x="34" y="44"/>
                      <a:pt x="34" y="67"/>
                    </a:cubicBezTo>
                    <a:lnTo>
                      <a:pt x="67" y="100"/>
                    </a:lnTo>
                    <a:cubicBezTo>
                      <a:pt x="134" y="200"/>
                      <a:pt x="134" y="267"/>
                      <a:pt x="134" y="334"/>
                    </a:cubicBezTo>
                    <a:cubicBezTo>
                      <a:pt x="156" y="356"/>
                      <a:pt x="193" y="367"/>
                      <a:pt x="235" y="367"/>
                    </a:cubicBezTo>
                    <a:cubicBezTo>
                      <a:pt x="319" y="367"/>
                      <a:pt x="423" y="323"/>
                      <a:pt x="468" y="234"/>
                    </a:cubicBezTo>
                    <a:cubicBezTo>
                      <a:pt x="309" y="170"/>
                      <a:pt x="180" y="76"/>
                      <a:pt x="24" y="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44"/>
              <p:cNvSpPr/>
              <p:nvPr/>
            </p:nvSpPr>
            <p:spPr>
              <a:xfrm rot="2700000">
                <a:off x="422174" y="3419330"/>
                <a:ext cx="386874" cy="255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185" extrusionOk="0">
                    <a:moveTo>
                      <a:pt x="7405" y="1"/>
                    </a:moveTo>
                    <a:cubicBezTo>
                      <a:pt x="7405" y="34"/>
                      <a:pt x="7372" y="34"/>
                      <a:pt x="7372" y="34"/>
                    </a:cubicBezTo>
                    <a:cubicBezTo>
                      <a:pt x="6071" y="401"/>
                      <a:pt x="4770" y="901"/>
                      <a:pt x="3569" y="1502"/>
                    </a:cubicBezTo>
                    <a:cubicBezTo>
                      <a:pt x="2769" y="1869"/>
                      <a:pt x="0" y="3036"/>
                      <a:pt x="334" y="4270"/>
                    </a:cubicBezTo>
                    <a:cubicBezTo>
                      <a:pt x="492" y="4904"/>
                      <a:pt x="1050" y="5185"/>
                      <a:pt x="1622" y="5185"/>
                    </a:cubicBezTo>
                    <a:cubicBezTo>
                      <a:pt x="1892" y="5185"/>
                      <a:pt x="2166" y="5122"/>
                      <a:pt x="2402" y="5004"/>
                    </a:cubicBezTo>
                    <a:cubicBezTo>
                      <a:pt x="3202" y="4571"/>
                      <a:pt x="3869" y="4004"/>
                      <a:pt x="4503" y="3370"/>
                    </a:cubicBezTo>
                    <a:cubicBezTo>
                      <a:pt x="5504" y="2369"/>
                      <a:pt x="6505" y="835"/>
                      <a:pt x="7839" y="201"/>
                    </a:cubicBezTo>
                    <a:cubicBezTo>
                      <a:pt x="7772" y="167"/>
                      <a:pt x="7739" y="167"/>
                      <a:pt x="7706" y="101"/>
                    </a:cubicBezTo>
                    <a:cubicBezTo>
                      <a:pt x="7691" y="131"/>
                      <a:pt x="7662" y="147"/>
                      <a:pt x="7629" y="147"/>
                    </a:cubicBezTo>
                    <a:cubicBezTo>
                      <a:pt x="7589" y="147"/>
                      <a:pt x="7542" y="123"/>
                      <a:pt x="7505" y="67"/>
                    </a:cubicBezTo>
                    <a:lnTo>
                      <a:pt x="7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44"/>
              <p:cNvSpPr/>
              <p:nvPr/>
            </p:nvSpPr>
            <p:spPr>
              <a:xfrm rot="2700000">
                <a:off x="843580" y="3579772"/>
                <a:ext cx="666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67"/>
                      <a:pt x="34" y="134"/>
                      <a:pt x="34" y="167"/>
                    </a:cubicBezTo>
                    <a:cubicBezTo>
                      <a:pt x="34" y="234"/>
                      <a:pt x="34" y="234"/>
                      <a:pt x="101" y="301"/>
                    </a:cubicBezTo>
                    <a:cubicBezTo>
                      <a:pt x="134" y="201"/>
                      <a:pt x="101" y="134"/>
                      <a:pt x="34" y="67"/>
                    </a:cubicBezTo>
                    <a:cubicBezTo>
                      <a:pt x="34" y="67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44"/>
              <p:cNvSpPr/>
              <p:nvPr/>
            </p:nvSpPr>
            <p:spPr>
              <a:xfrm rot="2700000">
                <a:off x="812985" y="3533486"/>
                <a:ext cx="52708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200"/>
                      <a:pt x="267" y="401"/>
                      <a:pt x="401" y="634"/>
                    </a:cubicBezTo>
                    <a:cubicBezTo>
                      <a:pt x="401" y="567"/>
                      <a:pt x="434" y="567"/>
                      <a:pt x="468" y="567"/>
                    </a:cubicBezTo>
                    <a:cubicBezTo>
                      <a:pt x="487" y="561"/>
                      <a:pt x="506" y="558"/>
                      <a:pt x="524" y="558"/>
                    </a:cubicBezTo>
                    <a:cubicBezTo>
                      <a:pt x="691" y="558"/>
                      <a:pt x="788" y="811"/>
                      <a:pt x="668" y="901"/>
                    </a:cubicBezTo>
                    <a:cubicBezTo>
                      <a:pt x="768" y="968"/>
                      <a:pt x="834" y="1034"/>
                      <a:pt x="935" y="1068"/>
                    </a:cubicBezTo>
                    <a:cubicBezTo>
                      <a:pt x="1001" y="1068"/>
                      <a:pt x="1068" y="1001"/>
                      <a:pt x="1068" y="968"/>
                    </a:cubicBezTo>
                    <a:cubicBezTo>
                      <a:pt x="1068" y="901"/>
                      <a:pt x="1001" y="868"/>
                      <a:pt x="1001" y="834"/>
                    </a:cubicBezTo>
                    <a:cubicBezTo>
                      <a:pt x="968" y="801"/>
                      <a:pt x="968" y="734"/>
                      <a:pt x="1001" y="734"/>
                    </a:cubicBezTo>
                    <a:cubicBezTo>
                      <a:pt x="935" y="667"/>
                      <a:pt x="901" y="567"/>
                      <a:pt x="834" y="534"/>
                    </a:cubicBezTo>
                    <a:cubicBezTo>
                      <a:pt x="568" y="367"/>
                      <a:pt x="301" y="1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44"/>
              <p:cNvSpPr/>
              <p:nvPr/>
            </p:nvSpPr>
            <p:spPr>
              <a:xfrm rot="2700000">
                <a:off x="846281" y="3568281"/>
                <a:ext cx="8242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0" y="0"/>
                    </a:moveTo>
                    <a:cubicBezTo>
                      <a:pt x="8" y="16"/>
                      <a:pt x="18" y="30"/>
                      <a:pt x="28" y="42"/>
                    </a:cubicBezTo>
                    <a:lnTo>
                      <a:pt x="28" y="42"/>
                    </a:lnTo>
                    <a:cubicBezTo>
                      <a:pt x="17" y="28"/>
                      <a:pt x="7" y="14"/>
                      <a:pt x="0" y="0"/>
                    </a:cubicBezTo>
                    <a:close/>
                    <a:moveTo>
                      <a:pt x="28" y="42"/>
                    </a:moveTo>
                    <a:cubicBezTo>
                      <a:pt x="59" y="79"/>
                      <a:pt x="103" y="117"/>
                      <a:pt x="135" y="154"/>
                    </a:cubicBezTo>
                    <a:lnTo>
                      <a:pt x="135" y="154"/>
                    </a:lnTo>
                    <a:cubicBezTo>
                      <a:pt x="134" y="140"/>
                      <a:pt x="134" y="122"/>
                      <a:pt x="134" y="100"/>
                    </a:cubicBezTo>
                    <a:cubicBezTo>
                      <a:pt x="108" y="100"/>
                      <a:pt x="63" y="81"/>
                      <a:pt x="28" y="42"/>
                    </a:cubicBezTo>
                    <a:close/>
                    <a:moveTo>
                      <a:pt x="135" y="154"/>
                    </a:moveTo>
                    <a:cubicBezTo>
                      <a:pt x="137" y="185"/>
                      <a:pt x="144" y="200"/>
                      <a:pt x="167" y="200"/>
                    </a:cubicBezTo>
                    <a:cubicBezTo>
                      <a:pt x="159" y="185"/>
                      <a:pt x="148" y="170"/>
                      <a:pt x="135" y="1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44"/>
              <p:cNvSpPr/>
              <p:nvPr/>
            </p:nvSpPr>
            <p:spPr>
              <a:xfrm rot="2700000">
                <a:off x="822697" y="3579207"/>
                <a:ext cx="16533" cy="10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15" extrusionOk="0">
                    <a:moveTo>
                      <a:pt x="68" y="1"/>
                    </a:moveTo>
                    <a:cubicBezTo>
                      <a:pt x="68" y="40"/>
                      <a:pt x="68" y="56"/>
                      <a:pt x="54" y="56"/>
                    </a:cubicBezTo>
                    <a:cubicBezTo>
                      <a:pt x="45" y="56"/>
                      <a:pt x="29" y="48"/>
                      <a:pt x="1" y="34"/>
                    </a:cubicBezTo>
                    <a:lnTo>
                      <a:pt x="1" y="34"/>
                    </a:lnTo>
                    <a:lnTo>
                      <a:pt x="68" y="134"/>
                    </a:lnTo>
                    <a:cubicBezTo>
                      <a:pt x="123" y="190"/>
                      <a:pt x="168" y="214"/>
                      <a:pt x="214" y="214"/>
                    </a:cubicBezTo>
                    <a:cubicBezTo>
                      <a:pt x="251" y="214"/>
                      <a:pt x="290" y="198"/>
                      <a:pt x="335" y="168"/>
                    </a:cubicBezTo>
                    <a:cubicBezTo>
                      <a:pt x="234" y="134"/>
                      <a:pt x="168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44"/>
              <p:cNvSpPr/>
              <p:nvPr/>
            </p:nvSpPr>
            <p:spPr>
              <a:xfrm rot="2700000">
                <a:off x="825053" y="3560250"/>
                <a:ext cx="1914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44" extrusionOk="0">
                    <a:moveTo>
                      <a:pt x="124" y="1"/>
                    </a:moveTo>
                    <a:cubicBezTo>
                      <a:pt x="106" y="1"/>
                      <a:pt x="87" y="4"/>
                      <a:pt x="68" y="10"/>
                    </a:cubicBezTo>
                    <a:cubicBezTo>
                      <a:pt x="45" y="10"/>
                      <a:pt x="23" y="40"/>
                      <a:pt x="11" y="40"/>
                    </a:cubicBezTo>
                    <a:lnTo>
                      <a:pt x="11" y="40"/>
                    </a:lnTo>
                    <a:cubicBezTo>
                      <a:pt x="8" y="30"/>
                      <a:pt x="4" y="21"/>
                      <a:pt x="1" y="10"/>
                    </a:cubicBezTo>
                    <a:lnTo>
                      <a:pt x="1" y="10"/>
                    </a:lnTo>
                    <a:cubicBezTo>
                      <a:pt x="1" y="33"/>
                      <a:pt x="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lnTo>
                      <a:pt x="11" y="40"/>
                    </a:lnTo>
                    <a:cubicBezTo>
                      <a:pt x="41" y="124"/>
                      <a:pt x="71" y="184"/>
                      <a:pt x="101" y="244"/>
                    </a:cubicBezTo>
                    <a:cubicBezTo>
                      <a:pt x="168" y="277"/>
                      <a:pt x="234" y="311"/>
                      <a:pt x="268" y="344"/>
                    </a:cubicBezTo>
                    <a:cubicBezTo>
                      <a:pt x="388" y="254"/>
                      <a:pt x="291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44"/>
              <p:cNvSpPr/>
              <p:nvPr/>
            </p:nvSpPr>
            <p:spPr>
              <a:xfrm rot="2700000">
                <a:off x="823538" y="3570840"/>
                <a:ext cx="8291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0"/>
                    </a:moveTo>
                    <a:cubicBezTo>
                      <a:pt x="68" y="34"/>
                      <a:pt x="101" y="67"/>
                      <a:pt x="134" y="167"/>
                    </a:cubicBezTo>
                    <a:lnTo>
                      <a:pt x="168" y="134"/>
                    </a:lnTo>
                    <a:cubicBezTo>
                      <a:pt x="134" y="67"/>
                      <a:pt x="68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44"/>
              <p:cNvSpPr/>
              <p:nvPr/>
            </p:nvSpPr>
            <p:spPr>
              <a:xfrm rot="2700000">
                <a:off x="821333" y="3556642"/>
                <a:ext cx="11548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134" y="0"/>
                    </a:moveTo>
                    <a:cubicBezTo>
                      <a:pt x="67" y="0"/>
                      <a:pt x="34" y="0"/>
                      <a:pt x="0" y="33"/>
                    </a:cubicBezTo>
                    <a:cubicBezTo>
                      <a:pt x="67" y="67"/>
                      <a:pt x="167" y="167"/>
                      <a:pt x="234" y="200"/>
                    </a:cubicBezTo>
                    <a:cubicBezTo>
                      <a:pt x="201" y="100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44"/>
              <p:cNvSpPr/>
              <p:nvPr/>
            </p:nvSpPr>
            <p:spPr>
              <a:xfrm rot="2700000">
                <a:off x="686938" y="3293130"/>
                <a:ext cx="253573" cy="207478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4204" extrusionOk="0">
                    <a:moveTo>
                      <a:pt x="134" y="0"/>
                    </a:moveTo>
                    <a:cubicBezTo>
                      <a:pt x="168" y="34"/>
                      <a:pt x="168" y="67"/>
                      <a:pt x="201" y="101"/>
                    </a:cubicBezTo>
                    <a:cubicBezTo>
                      <a:pt x="268" y="267"/>
                      <a:pt x="134" y="434"/>
                      <a:pt x="1" y="434"/>
                    </a:cubicBezTo>
                    <a:cubicBezTo>
                      <a:pt x="1569" y="1768"/>
                      <a:pt x="3236" y="3069"/>
                      <a:pt x="5004" y="4203"/>
                    </a:cubicBezTo>
                    <a:cubicBezTo>
                      <a:pt x="5038" y="4203"/>
                      <a:pt x="5071" y="4170"/>
                      <a:pt x="5138" y="4170"/>
                    </a:cubicBezTo>
                    <a:cubicBezTo>
                      <a:pt x="4971" y="3937"/>
                      <a:pt x="4838" y="3736"/>
                      <a:pt x="4704" y="3536"/>
                    </a:cubicBezTo>
                    <a:cubicBezTo>
                      <a:pt x="3070" y="2436"/>
                      <a:pt x="1569" y="1268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44"/>
              <p:cNvSpPr/>
              <p:nvPr/>
            </p:nvSpPr>
            <p:spPr>
              <a:xfrm rot="2700000">
                <a:off x="860991" y="2769293"/>
                <a:ext cx="281556" cy="5368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0878" extrusionOk="0">
                    <a:moveTo>
                      <a:pt x="1683" y="419"/>
                    </a:moveTo>
                    <a:cubicBezTo>
                      <a:pt x="1837" y="419"/>
                      <a:pt x="2009" y="466"/>
                      <a:pt x="2202" y="570"/>
                    </a:cubicBezTo>
                    <a:cubicBezTo>
                      <a:pt x="5705" y="2505"/>
                      <a:pt x="1902" y="7108"/>
                      <a:pt x="2235" y="10344"/>
                    </a:cubicBezTo>
                    <a:cubicBezTo>
                      <a:pt x="1702" y="9176"/>
                      <a:pt x="1068" y="8109"/>
                      <a:pt x="701" y="6908"/>
                    </a:cubicBezTo>
                    <a:cubicBezTo>
                      <a:pt x="468" y="6107"/>
                      <a:pt x="468" y="5273"/>
                      <a:pt x="434" y="4506"/>
                    </a:cubicBezTo>
                    <a:cubicBezTo>
                      <a:pt x="434" y="3672"/>
                      <a:pt x="408" y="419"/>
                      <a:pt x="1683" y="419"/>
                    </a:cubicBezTo>
                    <a:close/>
                    <a:moveTo>
                      <a:pt x="1561" y="0"/>
                    </a:moveTo>
                    <a:cubicBezTo>
                      <a:pt x="133" y="0"/>
                      <a:pt x="100" y="2853"/>
                      <a:pt x="67" y="3739"/>
                    </a:cubicBezTo>
                    <a:cubicBezTo>
                      <a:pt x="1" y="4606"/>
                      <a:pt x="67" y="5507"/>
                      <a:pt x="167" y="6374"/>
                    </a:cubicBezTo>
                    <a:cubicBezTo>
                      <a:pt x="367" y="7675"/>
                      <a:pt x="1001" y="8842"/>
                      <a:pt x="1602" y="10010"/>
                    </a:cubicBezTo>
                    <a:cubicBezTo>
                      <a:pt x="1802" y="10210"/>
                      <a:pt x="2069" y="10410"/>
                      <a:pt x="2269" y="10610"/>
                    </a:cubicBezTo>
                    <a:cubicBezTo>
                      <a:pt x="2269" y="10544"/>
                      <a:pt x="2235" y="10410"/>
                      <a:pt x="2235" y="10344"/>
                    </a:cubicBezTo>
                    <a:lnTo>
                      <a:pt x="2235" y="10344"/>
                    </a:lnTo>
                    <a:cubicBezTo>
                      <a:pt x="2269" y="10444"/>
                      <a:pt x="2369" y="10577"/>
                      <a:pt x="2436" y="10710"/>
                    </a:cubicBezTo>
                    <a:cubicBezTo>
                      <a:pt x="2469" y="10744"/>
                      <a:pt x="2469" y="10744"/>
                      <a:pt x="2502" y="10744"/>
                    </a:cubicBezTo>
                    <a:cubicBezTo>
                      <a:pt x="2526" y="10738"/>
                      <a:pt x="2549" y="10735"/>
                      <a:pt x="2570" y="10735"/>
                    </a:cubicBezTo>
                    <a:cubicBezTo>
                      <a:pt x="2661" y="10735"/>
                      <a:pt x="2729" y="10785"/>
                      <a:pt x="2761" y="10857"/>
                    </a:cubicBezTo>
                    <a:lnTo>
                      <a:pt x="2761" y="10857"/>
                    </a:lnTo>
                    <a:cubicBezTo>
                      <a:pt x="1979" y="8825"/>
                      <a:pt x="3571" y="6201"/>
                      <a:pt x="3937" y="4206"/>
                    </a:cubicBezTo>
                    <a:cubicBezTo>
                      <a:pt x="4237" y="2605"/>
                      <a:pt x="3636" y="103"/>
                      <a:pt x="1635" y="3"/>
                    </a:cubicBezTo>
                    <a:cubicBezTo>
                      <a:pt x="1610" y="1"/>
                      <a:pt x="1585" y="0"/>
                      <a:pt x="1561" y="0"/>
                    </a:cubicBezTo>
                    <a:close/>
                    <a:moveTo>
                      <a:pt x="2761" y="10857"/>
                    </a:moveTo>
                    <a:cubicBezTo>
                      <a:pt x="2764" y="10864"/>
                      <a:pt x="2766" y="10870"/>
                      <a:pt x="2769" y="10877"/>
                    </a:cubicBezTo>
                    <a:cubicBezTo>
                      <a:pt x="2767" y="10870"/>
                      <a:pt x="2764" y="10863"/>
                      <a:pt x="2761" y="10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44"/>
              <p:cNvSpPr/>
              <p:nvPr/>
            </p:nvSpPr>
            <p:spPr>
              <a:xfrm rot="2700000">
                <a:off x="775017" y="3230753"/>
                <a:ext cx="29710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434" y="0"/>
                    </a:moveTo>
                    <a:cubicBezTo>
                      <a:pt x="386" y="73"/>
                      <a:pt x="321" y="127"/>
                      <a:pt x="238" y="127"/>
                    </a:cubicBezTo>
                    <a:cubicBezTo>
                      <a:pt x="206" y="127"/>
                      <a:pt x="171" y="119"/>
                      <a:pt x="134" y="101"/>
                    </a:cubicBezTo>
                    <a:cubicBezTo>
                      <a:pt x="101" y="101"/>
                      <a:pt x="101" y="67"/>
                      <a:pt x="34" y="67"/>
                    </a:cubicBezTo>
                    <a:lnTo>
                      <a:pt x="1" y="67"/>
                    </a:lnTo>
                    <a:cubicBezTo>
                      <a:pt x="1" y="167"/>
                      <a:pt x="34" y="201"/>
                      <a:pt x="101" y="267"/>
                    </a:cubicBezTo>
                    <a:cubicBezTo>
                      <a:pt x="167" y="334"/>
                      <a:pt x="201" y="401"/>
                      <a:pt x="301" y="434"/>
                    </a:cubicBezTo>
                    <a:cubicBezTo>
                      <a:pt x="468" y="434"/>
                      <a:pt x="601" y="267"/>
                      <a:pt x="501" y="101"/>
                    </a:cubicBezTo>
                    <a:cubicBezTo>
                      <a:pt x="501" y="67"/>
                      <a:pt x="468" y="34"/>
                      <a:pt x="468" y="34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44"/>
              <p:cNvSpPr/>
              <p:nvPr/>
            </p:nvSpPr>
            <p:spPr>
              <a:xfrm rot="2700000">
                <a:off x="803009" y="3236302"/>
                <a:ext cx="1678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67"/>
                      <a:pt x="34" y="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44"/>
              <p:cNvSpPr/>
              <p:nvPr/>
            </p:nvSpPr>
            <p:spPr>
              <a:xfrm rot="2700000">
                <a:off x="804031" y="3225226"/>
                <a:ext cx="661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4" extrusionOk="0">
                    <a:moveTo>
                      <a:pt x="0" y="0"/>
                    </a:moveTo>
                    <a:cubicBezTo>
                      <a:pt x="0" y="67"/>
                      <a:pt x="34" y="167"/>
                      <a:pt x="100" y="234"/>
                    </a:cubicBezTo>
                    <a:cubicBezTo>
                      <a:pt x="134" y="167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44"/>
              <p:cNvSpPr/>
              <p:nvPr/>
            </p:nvSpPr>
            <p:spPr>
              <a:xfrm rot="2700000">
                <a:off x="802838" y="3224057"/>
                <a:ext cx="666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4" extrusionOk="0">
                    <a:moveTo>
                      <a:pt x="1" y="0"/>
                    </a:moveTo>
                    <a:lnTo>
                      <a:pt x="18" y="30"/>
                    </a:lnTo>
                    <a:lnTo>
                      <a:pt x="18" y="30"/>
                    </a:lnTo>
                    <a:cubicBezTo>
                      <a:pt x="14" y="18"/>
                      <a:pt x="8" y="7"/>
                      <a:pt x="1" y="0"/>
                    </a:cubicBezTo>
                    <a:close/>
                    <a:moveTo>
                      <a:pt x="18" y="30"/>
                    </a:moveTo>
                    <a:cubicBezTo>
                      <a:pt x="33" y="74"/>
                      <a:pt x="27" y="141"/>
                      <a:pt x="1" y="167"/>
                    </a:cubicBezTo>
                    <a:cubicBezTo>
                      <a:pt x="34" y="200"/>
                      <a:pt x="68" y="234"/>
                      <a:pt x="134" y="234"/>
                    </a:cubicBezTo>
                    <a:lnTo>
                      <a:pt x="18" y="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44"/>
              <p:cNvSpPr/>
              <p:nvPr/>
            </p:nvSpPr>
            <p:spPr>
              <a:xfrm rot="2700000">
                <a:off x="785379" y="3225067"/>
                <a:ext cx="19840" cy="1263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6" extrusionOk="0">
                    <a:moveTo>
                      <a:pt x="268" y="0"/>
                    </a:moveTo>
                    <a:cubicBezTo>
                      <a:pt x="268" y="33"/>
                      <a:pt x="168" y="67"/>
                      <a:pt x="134" y="167"/>
                    </a:cubicBezTo>
                    <a:cubicBezTo>
                      <a:pt x="101" y="167"/>
                      <a:pt x="68" y="167"/>
                      <a:pt x="1" y="200"/>
                    </a:cubicBezTo>
                    <a:cubicBezTo>
                      <a:pt x="68" y="200"/>
                      <a:pt x="68" y="234"/>
                      <a:pt x="101" y="234"/>
                    </a:cubicBezTo>
                    <a:cubicBezTo>
                      <a:pt x="132" y="249"/>
                      <a:pt x="161" y="256"/>
                      <a:pt x="189" y="256"/>
                    </a:cubicBezTo>
                    <a:cubicBezTo>
                      <a:pt x="279" y="256"/>
                      <a:pt x="350" y="185"/>
                      <a:pt x="401" y="133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44"/>
              <p:cNvSpPr/>
              <p:nvPr/>
            </p:nvSpPr>
            <p:spPr>
              <a:xfrm rot="2700000">
                <a:off x="779119" y="3238493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0" y="34"/>
                      <a:pt x="0" y="34"/>
                      <a:pt x="33" y="101"/>
                    </a:cubicBezTo>
                    <a:cubicBezTo>
                      <a:pt x="67" y="134"/>
                      <a:pt x="167" y="168"/>
                      <a:pt x="200" y="168"/>
                    </a:cubicBezTo>
                    <a:cubicBezTo>
                      <a:pt x="133" y="134"/>
                      <a:pt x="67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44"/>
              <p:cNvSpPr/>
              <p:nvPr/>
            </p:nvSpPr>
            <p:spPr>
              <a:xfrm rot="2700000">
                <a:off x="794065" y="3212749"/>
                <a:ext cx="14855" cy="132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8" extrusionOk="0">
                    <a:moveTo>
                      <a:pt x="1" y="0"/>
                    </a:moveTo>
                    <a:cubicBezTo>
                      <a:pt x="101" y="100"/>
                      <a:pt x="201" y="167"/>
                      <a:pt x="301" y="267"/>
                    </a:cubicBezTo>
                    <a:lnTo>
                      <a:pt x="301" y="100"/>
                    </a:lnTo>
                    <a:cubicBezTo>
                      <a:pt x="201" y="67"/>
                      <a:pt x="134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44"/>
              <p:cNvSpPr/>
              <p:nvPr/>
            </p:nvSpPr>
            <p:spPr>
              <a:xfrm rot="2700000">
                <a:off x="799172" y="3212594"/>
                <a:ext cx="13226" cy="725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85" y="1"/>
                    </a:moveTo>
                    <a:cubicBezTo>
                      <a:pt x="60" y="1"/>
                      <a:pt x="32" y="5"/>
                      <a:pt x="1" y="13"/>
                    </a:cubicBezTo>
                    <a:lnTo>
                      <a:pt x="268" y="146"/>
                    </a:lnTo>
                    <a:cubicBezTo>
                      <a:pt x="217" y="44"/>
                      <a:pt x="166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44"/>
              <p:cNvSpPr/>
              <p:nvPr/>
            </p:nvSpPr>
            <p:spPr>
              <a:xfrm rot="2700000">
                <a:off x="791762" y="3210117"/>
                <a:ext cx="14855" cy="2309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68" extrusionOk="0">
                    <a:moveTo>
                      <a:pt x="1" y="1"/>
                    </a:moveTo>
                    <a:cubicBezTo>
                      <a:pt x="34" y="101"/>
                      <a:pt x="34" y="168"/>
                      <a:pt x="67" y="268"/>
                    </a:cubicBezTo>
                    <a:cubicBezTo>
                      <a:pt x="134" y="334"/>
                      <a:pt x="67" y="434"/>
                      <a:pt x="34" y="468"/>
                    </a:cubicBezTo>
                    <a:cubicBezTo>
                      <a:pt x="101" y="468"/>
                      <a:pt x="134" y="434"/>
                      <a:pt x="167" y="434"/>
                    </a:cubicBezTo>
                    <a:lnTo>
                      <a:pt x="301" y="301"/>
                    </a:lnTo>
                    <a:cubicBezTo>
                      <a:pt x="201" y="201"/>
                      <a:pt x="101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2" name="Google Shape;7992;p44"/>
              <p:cNvSpPr/>
              <p:nvPr/>
            </p:nvSpPr>
            <p:spPr>
              <a:xfrm rot="2700000">
                <a:off x="778501" y="3224278"/>
                <a:ext cx="9969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68" y="1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68" y="68"/>
                      <a:pt x="101" y="168"/>
                      <a:pt x="201" y="201"/>
                    </a:cubicBezTo>
                    <a:cubicBezTo>
                      <a:pt x="168" y="168"/>
                      <a:pt x="101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3" name="Google Shape;7993;p44"/>
              <p:cNvSpPr/>
              <p:nvPr/>
            </p:nvSpPr>
            <p:spPr>
              <a:xfrm rot="2700000">
                <a:off x="786766" y="3206332"/>
                <a:ext cx="1322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134" y="0"/>
                    </a:moveTo>
                    <a:cubicBezTo>
                      <a:pt x="100" y="0"/>
                      <a:pt x="67" y="67"/>
                      <a:pt x="0" y="67"/>
                    </a:cubicBezTo>
                    <a:lnTo>
                      <a:pt x="134" y="434"/>
                    </a:lnTo>
                    <a:lnTo>
                      <a:pt x="167" y="434"/>
                    </a:lnTo>
                    <a:cubicBezTo>
                      <a:pt x="234" y="400"/>
                      <a:pt x="267" y="300"/>
                      <a:pt x="234" y="234"/>
                    </a:cubicBezTo>
                    <a:cubicBezTo>
                      <a:pt x="167" y="134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4" name="Google Shape;7994;p44"/>
              <p:cNvSpPr/>
              <p:nvPr/>
            </p:nvSpPr>
            <p:spPr>
              <a:xfrm rot="2700000">
                <a:off x="786933" y="3225706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5" name="Google Shape;7995;p44"/>
              <p:cNvSpPr/>
              <p:nvPr/>
            </p:nvSpPr>
            <p:spPr>
              <a:xfrm rot="2700000">
                <a:off x="800450" y="3208258"/>
                <a:ext cx="330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67" y="1"/>
                    </a:moveTo>
                    <a:cubicBezTo>
                      <a:pt x="67" y="1"/>
                      <a:pt x="34" y="1"/>
                      <a:pt x="67" y="1"/>
                    </a:cubicBez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6" name="Google Shape;7996;p4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7" name="Google Shape;7997;p44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8" name="Google Shape;7998;p44"/>
              <p:cNvSpPr/>
              <p:nvPr/>
            </p:nvSpPr>
            <p:spPr>
              <a:xfrm rot="2700000">
                <a:off x="782366" y="3223140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8" y="1"/>
                    </a:moveTo>
                    <a:cubicBezTo>
                      <a:pt x="68" y="1"/>
                      <a:pt x="34" y="1"/>
                      <a:pt x="1" y="34"/>
                    </a:cubicBezTo>
                    <a:cubicBezTo>
                      <a:pt x="34" y="34"/>
                      <a:pt x="34" y="34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9" name="Google Shape;7999;p44"/>
              <p:cNvSpPr/>
              <p:nvPr/>
            </p:nvSpPr>
            <p:spPr>
              <a:xfrm rot="2700000">
                <a:off x="777694" y="3214641"/>
                <a:ext cx="11548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200" y="134"/>
                      <a:pt x="200" y="134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0" name="Google Shape;8000;p44"/>
              <p:cNvSpPr/>
              <p:nvPr/>
            </p:nvSpPr>
            <p:spPr>
              <a:xfrm rot="2700000">
                <a:off x="802079" y="3208258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1" name="Google Shape;8001;p44"/>
              <p:cNvSpPr/>
              <p:nvPr/>
            </p:nvSpPr>
            <p:spPr>
              <a:xfrm rot="2700000">
                <a:off x="794113" y="3202655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lnTo>
                      <a:pt x="134" y="34"/>
                    </a:lnTo>
                    <a:cubicBezTo>
                      <a:pt x="101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2" name="Google Shape;8002;p44"/>
              <p:cNvSpPr/>
              <p:nvPr/>
            </p:nvSpPr>
            <p:spPr>
              <a:xfrm rot="2700000">
                <a:off x="801503" y="320571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3" name="Google Shape;8003;p44"/>
              <p:cNvSpPr/>
              <p:nvPr/>
            </p:nvSpPr>
            <p:spPr>
              <a:xfrm rot="2700000">
                <a:off x="802617" y="3184758"/>
                <a:ext cx="8291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5" extrusionOk="0">
                    <a:moveTo>
                      <a:pt x="0" y="1"/>
                    </a:moveTo>
                    <a:cubicBezTo>
                      <a:pt x="0" y="101"/>
                      <a:pt x="0" y="234"/>
                      <a:pt x="34" y="301"/>
                    </a:cubicBezTo>
                    <a:lnTo>
                      <a:pt x="167" y="434"/>
                    </a:lnTo>
                    <a:cubicBezTo>
                      <a:pt x="134" y="301"/>
                      <a:pt x="34" y="1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4" name="Google Shape;8004;p44"/>
              <p:cNvSpPr/>
              <p:nvPr/>
            </p:nvSpPr>
            <p:spPr>
              <a:xfrm rot="2700000">
                <a:off x="798755" y="3198014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4" y="67"/>
                      <a:pt x="33" y="77"/>
                      <a:pt x="53" y="90"/>
                    </a:cubicBezTo>
                    <a:lnTo>
                      <a:pt x="53" y="90"/>
                    </a:lnTo>
                    <a:cubicBezTo>
                      <a:pt x="33" y="69"/>
                      <a:pt x="14" y="40"/>
                      <a:pt x="1" y="0"/>
                    </a:cubicBezTo>
                    <a:close/>
                    <a:moveTo>
                      <a:pt x="53" y="90"/>
                    </a:moveTo>
                    <a:cubicBezTo>
                      <a:pt x="82" y="121"/>
                      <a:pt x="114" y="133"/>
                      <a:pt x="134" y="133"/>
                    </a:cubicBezTo>
                    <a:cubicBezTo>
                      <a:pt x="114" y="133"/>
                      <a:pt x="82" y="109"/>
                      <a:pt x="53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5" name="Google Shape;8005;p44"/>
              <p:cNvSpPr/>
              <p:nvPr/>
            </p:nvSpPr>
            <p:spPr>
              <a:xfrm rot="2700000">
                <a:off x="880143" y="2797904"/>
                <a:ext cx="261470" cy="489824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9925" extrusionOk="0">
                    <a:moveTo>
                      <a:pt x="1277" y="0"/>
                    </a:moveTo>
                    <a:cubicBezTo>
                      <a:pt x="1" y="0"/>
                      <a:pt x="31" y="3253"/>
                      <a:pt x="61" y="4087"/>
                    </a:cubicBezTo>
                    <a:cubicBezTo>
                      <a:pt x="61" y="4921"/>
                      <a:pt x="127" y="5688"/>
                      <a:pt x="327" y="6489"/>
                    </a:cubicBezTo>
                    <a:cubicBezTo>
                      <a:pt x="661" y="7690"/>
                      <a:pt x="1261" y="8790"/>
                      <a:pt x="1828" y="9925"/>
                    </a:cubicBezTo>
                    <a:cubicBezTo>
                      <a:pt x="1495" y="6656"/>
                      <a:pt x="5298" y="2086"/>
                      <a:pt x="1795" y="151"/>
                    </a:cubicBezTo>
                    <a:cubicBezTo>
                      <a:pt x="1602" y="47"/>
                      <a:pt x="1430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6" name="Google Shape;8006;p44"/>
              <p:cNvSpPr/>
              <p:nvPr/>
            </p:nvSpPr>
            <p:spPr>
              <a:xfrm rot="2700000">
                <a:off x="782257" y="322340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4"/>
              <p:cNvSpPr/>
              <p:nvPr/>
            </p:nvSpPr>
            <p:spPr>
              <a:xfrm rot="2700000">
                <a:off x="375861" y="3012428"/>
                <a:ext cx="431341" cy="193561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3922" extrusionOk="0">
                    <a:moveTo>
                      <a:pt x="6351" y="1"/>
                    </a:moveTo>
                    <a:cubicBezTo>
                      <a:pt x="5601" y="1"/>
                      <a:pt x="4867" y="71"/>
                      <a:pt x="4237" y="130"/>
                    </a:cubicBezTo>
                    <a:cubicBezTo>
                      <a:pt x="2969" y="230"/>
                      <a:pt x="634" y="464"/>
                      <a:pt x="167" y="1898"/>
                    </a:cubicBezTo>
                    <a:cubicBezTo>
                      <a:pt x="0" y="2499"/>
                      <a:pt x="434" y="3166"/>
                      <a:pt x="834" y="3533"/>
                    </a:cubicBezTo>
                    <a:cubicBezTo>
                      <a:pt x="1172" y="3817"/>
                      <a:pt x="1586" y="3922"/>
                      <a:pt x="2015" y="3922"/>
                    </a:cubicBezTo>
                    <a:cubicBezTo>
                      <a:pt x="2391" y="3922"/>
                      <a:pt x="2778" y="3842"/>
                      <a:pt x="3136" y="3733"/>
                    </a:cubicBezTo>
                    <a:cubicBezTo>
                      <a:pt x="5237" y="3199"/>
                      <a:pt x="6805" y="1698"/>
                      <a:pt x="8740" y="864"/>
                    </a:cubicBezTo>
                    <a:cubicBezTo>
                      <a:pt x="8640" y="864"/>
                      <a:pt x="8506" y="831"/>
                      <a:pt x="8506" y="697"/>
                    </a:cubicBezTo>
                    <a:cubicBezTo>
                      <a:pt x="8473" y="697"/>
                      <a:pt x="8473" y="664"/>
                      <a:pt x="8473" y="664"/>
                    </a:cubicBezTo>
                    <a:cubicBezTo>
                      <a:pt x="8406" y="664"/>
                      <a:pt x="8340" y="631"/>
                      <a:pt x="8273" y="631"/>
                    </a:cubicBezTo>
                    <a:cubicBezTo>
                      <a:pt x="7072" y="1198"/>
                      <a:pt x="5971" y="2032"/>
                      <a:pt x="4804" y="2632"/>
                    </a:cubicBezTo>
                    <a:cubicBezTo>
                      <a:pt x="3970" y="3032"/>
                      <a:pt x="3103" y="3399"/>
                      <a:pt x="2169" y="3499"/>
                    </a:cubicBezTo>
                    <a:cubicBezTo>
                      <a:pt x="2130" y="3503"/>
                      <a:pt x="2090" y="3504"/>
                      <a:pt x="2051" y="3504"/>
                    </a:cubicBezTo>
                    <a:cubicBezTo>
                      <a:pt x="1306" y="3504"/>
                      <a:pt x="442" y="2918"/>
                      <a:pt x="601" y="2032"/>
                    </a:cubicBezTo>
                    <a:cubicBezTo>
                      <a:pt x="834" y="731"/>
                      <a:pt x="3670" y="631"/>
                      <a:pt x="4637" y="531"/>
                    </a:cubicBezTo>
                    <a:cubicBezTo>
                      <a:pt x="5177" y="496"/>
                      <a:pt x="5835" y="443"/>
                      <a:pt x="6502" y="443"/>
                    </a:cubicBezTo>
                    <a:cubicBezTo>
                      <a:pt x="7113" y="443"/>
                      <a:pt x="7731" y="487"/>
                      <a:pt x="8273" y="631"/>
                    </a:cubicBezTo>
                    <a:cubicBezTo>
                      <a:pt x="8306" y="631"/>
                      <a:pt x="8340" y="564"/>
                      <a:pt x="8406" y="564"/>
                    </a:cubicBezTo>
                    <a:cubicBezTo>
                      <a:pt x="8240" y="397"/>
                      <a:pt x="8073" y="264"/>
                      <a:pt x="7906" y="130"/>
                    </a:cubicBezTo>
                    <a:cubicBezTo>
                      <a:pt x="7400" y="35"/>
                      <a:pt x="6872" y="1"/>
                      <a:pt x="6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8" name="Google Shape;8008;p44"/>
              <p:cNvSpPr/>
              <p:nvPr/>
            </p:nvSpPr>
            <p:spPr>
              <a:xfrm rot="2700000">
                <a:off x="773966" y="3211727"/>
                <a:ext cx="13177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68" extrusionOk="0">
                    <a:moveTo>
                      <a:pt x="0" y="0"/>
                    </a:moveTo>
                    <a:cubicBezTo>
                      <a:pt x="33" y="0"/>
                      <a:pt x="33" y="34"/>
                      <a:pt x="33" y="34"/>
                    </a:cubicBezTo>
                    <a:cubicBezTo>
                      <a:pt x="100" y="134"/>
                      <a:pt x="167" y="167"/>
                      <a:pt x="267" y="167"/>
                    </a:cubicBezTo>
                    <a:cubicBezTo>
                      <a:pt x="200" y="134"/>
                      <a:pt x="133" y="34"/>
                      <a:pt x="100" y="34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9" name="Google Shape;8009;p44"/>
              <p:cNvSpPr/>
              <p:nvPr/>
            </p:nvSpPr>
            <p:spPr>
              <a:xfrm rot="2700000">
                <a:off x="775335" y="3202115"/>
                <a:ext cx="1979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8" extrusionOk="0">
                    <a:moveTo>
                      <a:pt x="267" y="1"/>
                    </a:moveTo>
                    <a:cubicBezTo>
                      <a:pt x="200" y="34"/>
                      <a:pt x="100" y="34"/>
                      <a:pt x="0" y="168"/>
                    </a:cubicBezTo>
                    <a:cubicBezTo>
                      <a:pt x="34" y="168"/>
                      <a:pt x="34" y="201"/>
                      <a:pt x="34" y="201"/>
                    </a:cubicBezTo>
                    <a:cubicBezTo>
                      <a:pt x="67" y="234"/>
                      <a:pt x="100" y="234"/>
                      <a:pt x="167" y="268"/>
                    </a:cubicBezTo>
                    <a:cubicBezTo>
                      <a:pt x="234" y="268"/>
                      <a:pt x="334" y="301"/>
                      <a:pt x="401" y="368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4"/>
              <p:cNvSpPr/>
              <p:nvPr/>
            </p:nvSpPr>
            <p:spPr>
              <a:xfrm rot="2700000">
                <a:off x="781121" y="3186987"/>
                <a:ext cx="1984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34"/>
                      <a:pt x="134" y="234"/>
                      <a:pt x="168" y="368"/>
                    </a:cubicBezTo>
                    <a:lnTo>
                      <a:pt x="401" y="234"/>
                    </a:lnTo>
                    <a:cubicBezTo>
                      <a:pt x="368" y="201"/>
                      <a:pt x="368" y="167"/>
                      <a:pt x="368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4"/>
              <p:cNvSpPr/>
              <p:nvPr/>
            </p:nvSpPr>
            <p:spPr>
              <a:xfrm rot="2700000">
                <a:off x="781537" y="3160110"/>
                <a:ext cx="32967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201"/>
                      <a:pt x="201" y="368"/>
                      <a:pt x="301" y="568"/>
                    </a:cubicBezTo>
                    <a:lnTo>
                      <a:pt x="668" y="701"/>
                    </a:lnTo>
                    <a:lnTo>
                      <a:pt x="668" y="601"/>
                    </a:lnTo>
                    <a:cubicBezTo>
                      <a:pt x="468" y="401"/>
                      <a:pt x="201" y="2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2" name="Google Shape;8012;p44"/>
              <p:cNvSpPr/>
              <p:nvPr/>
            </p:nvSpPr>
            <p:spPr>
              <a:xfrm rot="2700000">
                <a:off x="778985" y="3203800"/>
                <a:ext cx="6663" cy="66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5" extrusionOk="0">
                    <a:moveTo>
                      <a:pt x="1" y="1"/>
                    </a:moveTo>
                    <a:cubicBezTo>
                      <a:pt x="1" y="68"/>
                      <a:pt x="34" y="68"/>
                      <a:pt x="34" y="101"/>
                    </a:cubicBezTo>
                    <a:cubicBezTo>
                      <a:pt x="67" y="134"/>
                      <a:pt x="67" y="134"/>
                      <a:pt x="134" y="134"/>
                    </a:cubicBezTo>
                    <a:cubicBezTo>
                      <a:pt x="67" y="101"/>
                      <a:pt x="34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3" name="Google Shape;8013;p44"/>
              <p:cNvSpPr/>
              <p:nvPr/>
            </p:nvSpPr>
            <p:spPr>
              <a:xfrm rot="2700000">
                <a:off x="772376" y="3199857"/>
                <a:ext cx="9969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8" extrusionOk="0">
                    <a:moveTo>
                      <a:pt x="151" y="1"/>
                    </a:moveTo>
                    <a:cubicBezTo>
                      <a:pt x="143" y="1"/>
                      <a:pt x="134" y="17"/>
                      <a:pt x="134" y="51"/>
                    </a:cubicBezTo>
                    <a:cubicBezTo>
                      <a:pt x="68" y="51"/>
                      <a:pt x="34" y="84"/>
                      <a:pt x="1" y="84"/>
                    </a:cubicBezTo>
                    <a:cubicBezTo>
                      <a:pt x="68" y="84"/>
                      <a:pt x="134" y="84"/>
                      <a:pt x="201" y="117"/>
                    </a:cubicBezTo>
                    <a:cubicBezTo>
                      <a:pt x="201" y="84"/>
                      <a:pt x="168" y="84"/>
                      <a:pt x="168" y="51"/>
                    </a:cubicBezTo>
                    <a:cubicBezTo>
                      <a:pt x="168" y="17"/>
                      <a:pt x="159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4" name="Google Shape;8014;p44"/>
              <p:cNvSpPr/>
              <p:nvPr/>
            </p:nvSpPr>
            <p:spPr>
              <a:xfrm rot="2700000">
                <a:off x="781232" y="3201057"/>
                <a:ext cx="3356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34" y="1"/>
                    </a:moveTo>
                    <a:cubicBezTo>
                      <a:pt x="11" y="1"/>
                      <a:pt x="4" y="15"/>
                      <a:pt x="11" y="15"/>
                    </a:cubicBezTo>
                    <a:cubicBezTo>
                      <a:pt x="15" y="15"/>
                      <a:pt x="23" y="12"/>
                      <a:pt x="34" y="1"/>
                    </a:cubicBezTo>
                    <a:lnTo>
                      <a:pt x="34" y="1"/>
                    </a:lnTo>
                    <a:cubicBezTo>
                      <a:pt x="0" y="34"/>
                      <a:pt x="34" y="34"/>
                      <a:pt x="67" y="34"/>
                    </a:cubicBezTo>
                    <a:cubicBezTo>
                      <a:pt x="34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5" name="Google Shape;8015;p44"/>
              <p:cNvSpPr/>
              <p:nvPr/>
            </p:nvSpPr>
            <p:spPr>
              <a:xfrm rot="2700000">
                <a:off x="769099" y="3175595"/>
                <a:ext cx="24726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6" extrusionOk="0">
                    <a:moveTo>
                      <a:pt x="0" y="0"/>
                    </a:moveTo>
                    <a:cubicBezTo>
                      <a:pt x="167" y="100"/>
                      <a:pt x="267" y="267"/>
                      <a:pt x="501" y="401"/>
                    </a:cubicBezTo>
                    <a:cubicBezTo>
                      <a:pt x="467" y="267"/>
                      <a:pt x="367" y="200"/>
                      <a:pt x="334" y="67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  <a:moveTo>
                      <a:pt x="501" y="401"/>
                    </a:moveTo>
                    <a:cubicBezTo>
                      <a:pt x="478" y="401"/>
                      <a:pt x="471" y="415"/>
                      <a:pt x="478" y="415"/>
                    </a:cubicBezTo>
                    <a:cubicBezTo>
                      <a:pt x="482" y="415"/>
                      <a:pt x="490" y="412"/>
                      <a:pt x="501" y="401"/>
                    </a:cubicBezTo>
                    <a:lnTo>
                      <a:pt x="501" y="401"/>
                    </a:lnTo>
                    <a:cubicBezTo>
                      <a:pt x="501" y="401"/>
                      <a:pt x="501" y="401"/>
                      <a:pt x="501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6" name="Google Shape;8016;p44"/>
              <p:cNvSpPr/>
              <p:nvPr/>
            </p:nvSpPr>
            <p:spPr>
              <a:xfrm rot="2700000">
                <a:off x="687662" y="2876684"/>
                <a:ext cx="228848" cy="265122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372" extrusionOk="0">
                    <a:moveTo>
                      <a:pt x="0" y="1"/>
                    </a:moveTo>
                    <a:cubicBezTo>
                      <a:pt x="0" y="134"/>
                      <a:pt x="0" y="234"/>
                      <a:pt x="34" y="367"/>
                    </a:cubicBezTo>
                    <a:cubicBezTo>
                      <a:pt x="34" y="468"/>
                      <a:pt x="34" y="501"/>
                      <a:pt x="0" y="534"/>
                    </a:cubicBezTo>
                    <a:cubicBezTo>
                      <a:pt x="267" y="668"/>
                      <a:pt x="467" y="801"/>
                      <a:pt x="667" y="968"/>
                    </a:cubicBezTo>
                    <a:cubicBezTo>
                      <a:pt x="801" y="1068"/>
                      <a:pt x="667" y="1301"/>
                      <a:pt x="501" y="1301"/>
                    </a:cubicBezTo>
                    <a:cubicBezTo>
                      <a:pt x="1701" y="2702"/>
                      <a:pt x="2969" y="4037"/>
                      <a:pt x="4303" y="5304"/>
                    </a:cubicBezTo>
                    <a:cubicBezTo>
                      <a:pt x="4370" y="5338"/>
                      <a:pt x="4503" y="5338"/>
                      <a:pt x="4637" y="5371"/>
                    </a:cubicBezTo>
                    <a:cubicBezTo>
                      <a:pt x="4537" y="5171"/>
                      <a:pt x="4437" y="4971"/>
                      <a:pt x="4337" y="4804"/>
                    </a:cubicBezTo>
                    <a:cubicBezTo>
                      <a:pt x="2802" y="3303"/>
                      <a:pt x="1335" y="170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7" name="Google Shape;8017;p44"/>
              <p:cNvSpPr/>
              <p:nvPr/>
            </p:nvSpPr>
            <p:spPr>
              <a:xfrm rot="2700000">
                <a:off x="397321" y="3033584"/>
                <a:ext cx="386677" cy="150969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059" extrusionOk="0">
                    <a:moveTo>
                      <a:pt x="6064" y="1"/>
                    </a:moveTo>
                    <a:cubicBezTo>
                      <a:pt x="5397" y="1"/>
                      <a:pt x="4739" y="54"/>
                      <a:pt x="4199" y="89"/>
                    </a:cubicBezTo>
                    <a:cubicBezTo>
                      <a:pt x="3232" y="189"/>
                      <a:pt x="396" y="289"/>
                      <a:pt x="163" y="1590"/>
                    </a:cubicBezTo>
                    <a:cubicBezTo>
                      <a:pt x="1" y="2498"/>
                      <a:pt x="879" y="3059"/>
                      <a:pt x="1663" y="3059"/>
                    </a:cubicBezTo>
                    <a:cubicBezTo>
                      <a:pt x="1686" y="3059"/>
                      <a:pt x="1708" y="3058"/>
                      <a:pt x="1731" y="3057"/>
                    </a:cubicBezTo>
                    <a:cubicBezTo>
                      <a:pt x="2665" y="2957"/>
                      <a:pt x="3532" y="2590"/>
                      <a:pt x="4366" y="2190"/>
                    </a:cubicBezTo>
                    <a:cubicBezTo>
                      <a:pt x="5533" y="1590"/>
                      <a:pt x="6634" y="756"/>
                      <a:pt x="7835" y="189"/>
                    </a:cubicBezTo>
                    <a:cubicBezTo>
                      <a:pt x="7293" y="45"/>
                      <a:pt x="6675" y="1"/>
                      <a:pt x="6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8" name="Google Shape;8018;p44"/>
              <p:cNvSpPr/>
              <p:nvPr/>
            </p:nvSpPr>
            <p:spPr>
              <a:xfrm rot="2700000">
                <a:off x="858662" y="2476174"/>
                <a:ext cx="186059" cy="40839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8275" extrusionOk="0">
                    <a:moveTo>
                      <a:pt x="1655" y="0"/>
                    </a:moveTo>
                    <a:cubicBezTo>
                      <a:pt x="1637" y="0"/>
                      <a:pt x="1619" y="1"/>
                      <a:pt x="1602" y="2"/>
                    </a:cubicBezTo>
                    <a:cubicBezTo>
                      <a:pt x="567" y="102"/>
                      <a:pt x="334" y="1636"/>
                      <a:pt x="201" y="2370"/>
                    </a:cubicBezTo>
                    <a:cubicBezTo>
                      <a:pt x="0" y="3671"/>
                      <a:pt x="167" y="4972"/>
                      <a:pt x="601" y="6173"/>
                    </a:cubicBezTo>
                    <a:cubicBezTo>
                      <a:pt x="868" y="6606"/>
                      <a:pt x="1168" y="7007"/>
                      <a:pt x="1501" y="7440"/>
                    </a:cubicBezTo>
                    <a:lnTo>
                      <a:pt x="1501" y="7340"/>
                    </a:lnTo>
                    <a:cubicBezTo>
                      <a:pt x="868" y="5939"/>
                      <a:pt x="434" y="4438"/>
                      <a:pt x="601" y="2837"/>
                    </a:cubicBezTo>
                    <a:cubicBezTo>
                      <a:pt x="634" y="2270"/>
                      <a:pt x="768" y="1703"/>
                      <a:pt x="934" y="1169"/>
                    </a:cubicBezTo>
                    <a:cubicBezTo>
                      <a:pt x="1001" y="936"/>
                      <a:pt x="1135" y="702"/>
                      <a:pt x="1301" y="502"/>
                    </a:cubicBezTo>
                    <a:cubicBezTo>
                      <a:pt x="1379" y="404"/>
                      <a:pt x="1466" y="364"/>
                      <a:pt x="1557" y="364"/>
                    </a:cubicBezTo>
                    <a:cubicBezTo>
                      <a:pt x="1931" y="364"/>
                      <a:pt x="2368" y="1054"/>
                      <a:pt x="2502" y="1269"/>
                    </a:cubicBezTo>
                    <a:cubicBezTo>
                      <a:pt x="3770" y="3204"/>
                      <a:pt x="1968" y="5606"/>
                      <a:pt x="1768" y="7774"/>
                    </a:cubicBezTo>
                    <a:lnTo>
                      <a:pt x="2135" y="8274"/>
                    </a:lnTo>
                    <a:cubicBezTo>
                      <a:pt x="1968" y="6473"/>
                      <a:pt x="3136" y="4805"/>
                      <a:pt x="3303" y="3037"/>
                    </a:cubicBezTo>
                    <a:cubicBezTo>
                      <a:pt x="3401" y="2215"/>
                      <a:pt x="2852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9" name="Google Shape;8019;p44"/>
              <p:cNvSpPr/>
              <p:nvPr/>
            </p:nvSpPr>
            <p:spPr>
              <a:xfrm rot="2700000">
                <a:off x="776356" y="2858747"/>
                <a:ext cx="44516" cy="379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8" extrusionOk="0">
                    <a:moveTo>
                      <a:pt x="67" y="1"/>
                    </a:moveTo>
                    <a:cubicBezTo>
                      <a:pt x="34" y="34"/>
                      <a:pt x="34" y="67"/>
                      <a:pt x="1" y="67"/>
                    </a:cubicBezTo>
                    <a:cubicBezTo>
                      <a:pt x="201" y="334"/>
                      <a:pt x="367" y="568"/>
                      <a:pt x="568" y="768"/>
                    </a:cubicBezTo>
                    <a:cubicBezTo>
                      <a:pt x="734" y="768"/>
                      <a:pt x="901" y="568"/>
                      <a:pt x="734" y="434"/>
                    </a:cubicBezTo>
                    <a:cubicBezTo>
                      <a:pt x="534" y="267"/>
                      <a:pt x="334" y="167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0" name="Google Shape;8020;p44"/>
              <p:cNvSpPr/>
              <p:nvPr/>
            </p:nvSpPr>
            <p:spPr>
              <a:xfrm rot="2700000">
                <a:off x="470082" y="2542896"/>
                <a:ext cx="463766" cy="223369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4526" extrusionOk="0">
                    <a:moveTo>
                      <a:pt x="2032" y="0"/>
                    </a:moveTo>
                    <a:cubicBezTo>
                      <a:pt x="1008" y="0"/>
                      <a:pt x="0" y="329"/>
                      <a:pt x="424" y="1623"/>
                    </a:cubicBezTo>
                    <a:cubicBezTo>
                      <a:pt x="857" y="2924"/>
                      <a:pt x="2825" y="3191"/>
                      <a:pt x="3993" y="3358"/>
                    </a:cubicBezTo>
                    <a:cubicBezTo>
                      <a:pt x="4993" y="3525"/>
                      <a:pt x="5927" y="3591"/>
                      <a:pt x="6928" y="3725"/>
                    </a:cubicBezTo>
                    <a:cubicBezTo>
                      <a:pt x="7729" y="3792"/>
                      <a:pt x="8663" y="3925"/>
                      <a:pt x="9263" y="4459"/>
                    </a:cubicBezTo>
                    <a:cubicBezTo>
                      <a:pt x="9330" y="4525"/>
                      <a:pt x="9363" y="4525"/>
                      <a:pt x="9397" y="4525"/>
                    </a:cubicBezTo>
                    <a:cubicBezTo>
                      <a:pt x="9196" y="4259"/>
                      <a:pt x="9030" y="4025"/>
                      <a:pt x="8896" y="3892"/>
                    </a:cubicBezTo>
                    <a:cubicBezTo>
                      <a:pt x="8855" y="3902"/>
                      <a:pt x="8817" y="3909"/>
                      <a:pt x="8782" y="3909"/>
                    </a:cubicBezTo>
                    <a:cubicBezTo>
                      <a:pt x="8704" y="3909"/>
                      <a:pt x="8642" y="3873"/>
                      <a:pt x="8596" y="3758"/>
                    </a:cubicBezTo>
                    <a:lnTo>
                      <a:pt x="8596" y="3625"/>
                    </a:lnTo>
                    <a:cubicBezTo>
                      <a:pt x="7996" y="3425"/>
                      <a:pt x="7262" y="3325"/>
                      <a:pt x="6661" y="3258"/>
                    </a:cubicBezTo>
                    <a:cubicBezTo>
                      <a:pt x="5094" y="3091"/>
                      <a:pt x="3526" y="3058"/>
                      <a:pt x="2058" y="2491"/>
                    </a:cubicBezTo>
                    <a:cubicBezTo>
                      <a:pt x="1424" y="2257"/>
                      <a:pt x="857" y="1857"/>
                      <a:pt x="757" y="1156"/>
                    </a:cubicBezTo>
                    <a:cubicBezTo>
                      <a:pt x="665" y="550"/>
                      <a:pt x="1221" y="389"/>
                      <a:pt x="1839" y="389"/>
                    </a:cubicBezTo>
                    <a:cubicBezTo>
                      <a:pt x="2344" y="389"/>
                      <a:pt x="2889" y="496"/>
                      <a:pt x="3159" y="556"/>
                    </a:cubicBezTo>
                    <a:cubicBezTo>
                      <a:pt x="3993" y="723"/>
                      <a:pt x="4860" y="923"/>
                      <a:pt x="5661" y="1290"/>
                    </a:cubicBezTo>
                    <a:cubicBezTo>
                      <a:pt x="6728" y="1790"/>
                      <a:pt x="7562" y="2691"/>
                      <a:pt x="8396" y="3525"/>
                    </a:cubicBezTo>
                    <a:cubicBezTo>
                      <a:pt x="8429" y="3558"/>
                      <a:pt x="8529" y="3558"/>
                      <a:pt x="8563" y="3558"/>
                    </a:cubicBezTo>
                    <a:lnTo>
                      <a:pt x="8563" y="3425"/>
                    </a:lnTo>
                    <a:cubicBezTo>
                      <a:pt x="8229" y="2958"/>
                      <a:pt x="7896" y="2557"/>
                      <a:pt x="7562" y="2090"/>
                    </a:cubicBezTo>
                    <a:cubicBezTo>
                      <a:pt x="7028" y="1690"/>
                      <a:pt x="6495" y="1256"/>
                      <a:pt x="5861" y="923"/>
                    </a:cubicBezTo>
                    <a:cubicBezTo>
                      <a:pt x="4960" y="456"/>
                      <a:pt x="3993" y="256"/>
                      <a:pt x="3025" y="89"/>
                    </a:cubicBezTo>
                    <a:cubicBezTo>
                      <a:pt x="2729" y="38"/>
                      <a:pt x="2380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1" name="Google Shape;8021;p44"/>
              <p:cNvSpPr/>
              <p:nvPr/>
            </p:nvSpPr>
            <p:spPr>
              <a:xfrm rot="2700000">
                <a:off x="878166" y="2503846"/>
                <a:ext cx="164640" cy="36575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411" extrusionOk="0">
                    <a:moveTo>
                      <a:pt x="1123" y="0"/>
                    </a:moveTo>
                    <a:cubicBezTo>
                      <a:pt x="1032" y="0"/>
                      <a:pt x="945" y="41"/>
                      <a:pt x="867" y="138"/>
                    </a:cubicBezTo>
                    <a:cubicBezTo>
                      <a:pt x="701" y="372"/>
                      <a:pt x="567" y="572"/>
                      <a:pt x="500" y="805"/>
                    </a:cubicBezTo>
                    <a:cubicBezTo>
                      <a:pt x="334" y="1373"/>
                      <a:pt x="200" y="1906"/>
                      <a:pt x="167" y="2473"/>
                    </a:cubicBezTo>
                    <a:cubicBezTo>
                      <a:pt x="0" y="4074"/>
                      <a:pt x="434" y="5576"/>
                      <a:pt x="1067" y="6977"/>
                    </a:cubicBezTo>
                    <a:lnTo>
                      <a:pt x="1067" y="7077"/>
                    </a:lnTo>
                    <a:cubicBezTo>
                      <a:pt x="1168" y="7210"/>
                      <a:pt x="1234" y="7277"/>
                      <a:pt x="1334" y="7410"/>
                    </a:cubicBezTo>
                    <a:cubicBezTo>
                      <a:pt x="1534" y="5242"/>
                      <a:pt x="3336" y="2874"/>
                      <a:pt x="2068" y="906"/>
                    </a:cubicBezTo>
                    <a:cubicBezTo>
                      <a:pt x="1934" y="691"/>
                      <a:pt x="1497" y="0"/>
                      <a:pt x="1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2" name="Google Shape;8022;p44"/>
              <p:cNvSpPr/>
              <p:nvPr/>
            </p:nvSpPr>
            <p:spPr>
              <a:xfrm rot="2700000">
                <a:off x="796365" y="2802937"/>
                <a:ext cx="23097" cy="494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01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201" y="400"/>
                    </a:lnTo>
                    <a:cubicBezTo>
                      <a:pt x="301" y="534"/>
                      <a:pt x="234" y="701"/>
                      <a:pt x="101" y="734"/>
                    </a:cubicBezTo>
                    <a:cubicBezTo>
                      <a:pt x="134" y="801"/>
                      <a:pt x="201" y="867"/>
                      <a:pt x="234" y="901"/>
                    </a:cubicBezTo>
                    <a:cubicBezTo>
                      <a:pt x="301" y="934"/>
                      <a:pt x="401" y="934"/>
                      <a:pt x="434" y="1001"/>
                    </a:cubicBezTo>
                    <a:cubicBezTo>
                      <a:pt x="468" y="968"/>
                      <a:pt x="468" y="867"/>
                      <a:pt x="468" y="834"/>
                    </a:cubicBezTo>
                    <a:cubicBezTo>
                      <a:pt x="434" y="701"/>
                      <a:pt x="434" y="634"/>
                      <a:pt x="401" y="50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3" name="Google Shape;8023;p44"/>
              <p:cNvSpPr/>
              <p:nvPr/>
            </p:nvSpPr>
            <p:spPr>
              <a:xfrm rot="2700000">
                <a:off x="789588" y="2843872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33" y="68"/>
                      <a:pt x="67" y="134"/>
                      <a:pt x="134" y="168"/>
                    </a:cubicBezTo>
                    <a:cubicBezTo>
                      <a:pt x="167" y="134"/>
                      <a:pt x="200" y="134"/>
                      <a:pt x="200" y="101"/>
                    </a:cubicBezTo>
                    <a:cubicBezTo>
                      <a:pt x="134" y="68"/>
                      <a:pt x="67" y="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4" name="Google Shape;8024;p44"/>
              <p:cNvSpPr/>
              <p:nvPr/>
            </p:nvSpPr>
            <p:spPr>
              <a:xfrm rot="2700000">
                <a:off x="783229" y="2836612"/>
                <a:ext cx="14855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9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22" y="228"/>
                      <a:pt x="84" y="288"/>
                      <a:pt x="161" y="288"/>
                    </a:cubicBezTo>
                    <a:cubicBezTo>
                      <a:pt x="205" y="288"/>
                      <a:pt x="253" y="270"/>
                      <a:pt x="301" y="234"/>
                    </a:cubicBezTo>
                    <a:cubicBezTo>
                      <a:pt x="234" y="167"/>
                      <a:pt x="200" y="134"/>
                      <a:pt x="167" y="67"/>
                    </a:cubicBezTo>
                    <a:cubicBezTo>
                      <a:pt x="134" y="33"/>
                      <a:pt x="34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5" name="Google Shape;8025;p44"/>
              <p:cNvSpPr/>
              <p:nvPr/>
            </p:nvSpPr>
            <p:spPr>
              <a:xfrm rot="2700000">
                <a:off x="788377" y="2831090"/>
                <a:ext cx="9969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33"/>
                      <a:pt x="101" y="133"/>
                      <a:pt x="201" y="167"/>
                    </a:cubicBezTo>
                    <a:cubicBezTo>
                      <a:pt x="168" y="133"/>
                      <a:pt x="101" y="67"/>
                      <a:pt x="68" y="0"/>
                    </a:cubicBezTo>
                    <a:cubicBezTo>
                      <a:pt x="68" y="33"/>
                      <a:pt x="59" y="50"/>
                      <a:pt x="47" y="50"/>
                    </a:cubicBezTo>
                    <a:cubicBezTo>
                      <a:pt x="34" y="50"/>
                      <a:pt x="18" y="3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6" name="Google Shape;8026;p44"/>
              <p:cNvSpPr/>
              <p:nvPr/>
            </p:nvSpPr>
            <p:spPr>
              <a:xfrm rot="2700000">
                <a:off x="800114" y="2810946"/>
                <a:ext cx="13226" cy="2640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35" extrusionOk="0">
                    <a:moveTo>
                      <a:pt x="1" y="0"/>
                    </a:moveTo>
                    <a:lnTo>
                      <a:pt x="1" y="434"/>
                    </a:lnTo>
                    <a:cubicBezTo>
                      <a:pt x="34" y="467"/>
                      <a:pt x="34" y="501"/>
                      <a:pt x="68" y="534"/>
                    </a:cubicBezTo>
                    <a:cubicBezTo>
                      <a:pt x="201" y="501"/>
                      <a:pt x="268" y="334"/>
                      <a:pt x="168" y="200"/>
                    </a:cubicBezTo>
                    <a:cubicBezTo>
                      <a:pt x="101" y="167"/>
                      <a:pt x="68" y="10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7" name="Google Shape;8027;p44"/>
              <p:cNvSpPr/>
              <p:nvPr/>
            </p:nvSpPr>
            <p:spPr>
              <a:xfrm rot="2700000">
                <a:off x="790869" y="2826076"/>
                <a:ext cx="4985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cubicBezTo>
                      <a:pt x="1" y="34"/>
                      <a:pt x="67" y="67"/>
                      <a:pt x="1" y="134"/>
                    </a:cubicBezTo>
                    <a:lnTo>
                      <a:pt x="101" y="134"/>
                    </a:lnTo>
                    <a:cubicBezTo>
                      <a:pt x="67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8" name="Google Shape;8028;p44"/>
              <p:cNvSpPr/>
              <p:nvPr/>
            </p:nvSpPr>
            <p:spPr>
              <a:xfrm rot="2700000">
                <a:off x="511440" y="2560515"/>
                <a:ext cx="391415" cy="159063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3223" extrusionOk="0">
                    <a:moveTo>
                      <a:pt x="1147" y="0"/>
                    </a:moveTo>
                    <a:cubicBezTo>
                      <a:pt x="543" y="0"/>
                      <a:pt x="1" y="154"/>
                      <a:pt x="91" y="754"/>
                    </a:cubicBezTo>
                    <a:cubicBezTo>
                      <a:pt x="225" y="1488"/>
                      <a:pt x="759" y="1888"/>
                      <a:pt x="1392" y="2088"/>
                    </a:cubicBezTo>
                    <a:cubicBezTo>
                      <a:pt x="2827" y="2589"/>
                      <a:pt x="4428" y="2655"/>
                      <a:pt x="5962" y="2856"/>
                    </a:cubicBezTo>
                    <a:cubicBezTo>
                      <a:pt x="6596" y="2922"/>
                      <a:pt x="7297" y="3022"/>
                      <a:pt x="7930" y="3222"/>
                    </a:cubicBezTo>
                    <a:lnTo>
                      <a:pt x="7930" y="3156"/>
                    </a:lnTo>
                    <a:cubicBezTo>
                      <a:pt x="7830" y="3156"/>
                      <a:pt x="7797" y="3089"/>
                      <a:pt x="7730" y="3089"/>
                    </a:cubicBezTo>
                    <a:cubicBezTo>
                      <a:pt x="6896" y="2255"/>
                      <a:pt x="6062" y="1388"/>
                      <a:pt x="4962" y="887"/>
                    </a:cubicBezTo>
                    <a:cubicBezTo>
                      <a:pt x="4161" y="521"/>
                      <a:pt x="3294" y="320"/>
                      <a:pt x="2460" y="154"/>
                    </a:cubicBezTo>
                    <a:cubicBezTo>
                      <a:pt x="2202" y="108"/>
                      <a:pt x="1653" y="0"/>
                      <a:pt x="1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9" name="Google Shape;8029;p44"/>
              <p:cNvSpPr/>
              <p:nvPr/>
            </p:nvSpPr>
            <p:spPr>
              <a:xfrm rot="2700000">
                <a:off x="804440" y="2781621"/>
                <a:ext cx="19790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68" extrusionOk="0">
                    <a:moveTo>
                      <a:pt x="133" y="1"/>
                    </a:moveTo>
                    <a:cubicBezTo>
                      <a:pt x="133" y="134"/>
                      <a:pt x="67" y="167"/>
                      <a:pt x="0" y="201"/>
                    </a:cubicBezTo>
                    <a:lnTo>
                      <a:pt x="400" y="568"/>
                    </a:lnTo>
                    <a:lnTo>
                      <a:pt x="400" y="334"/>
                    </a:lnTo>
                    <a:cubicBezTo>
                      <a:pt x="300" y="201"/>
                      <a:pt x="234" y="134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0" name="Google Shape;8030;p44"/>
              <p:cNvSpPr/>
              <p:nvPr/>
            </p:nvSpPr>
            <p:spPr>
              <a:xfrm rot="2700000">
                <a:off x="775022" y="2751632"/>
                <a:ext cx="49451" cy="658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3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467"/>
                      <a:pt x="668" y="901"/>
                      <a:pt x="1002" y="1334"/>
                    </a:cubicBezTo>
                    <a:lnTo>
                      <a:pt x="1002" y="901"/>
                    </a:lnTo>
                    <a:cubicBezTo>
                      <a:pt x="902" y="801"/>
                      <a:pt x="768" y="667"/>
                      <a:pt x="601" y="534"/>
                    </a:cubicBezTo>
                    <a:cubicBezTo>
                      <a:pt x="565" y="546"/>
                      <a:pt x="533" y="554"/>
                      <a:pt x="505" y="554"/>
                    </a:cubicBezTo>
                    <a:cubicBezTo>
                      <a:pt x="457" y="554"/>
                      <a:pt x="422" y="530"/>
                      <a:pt x="401" y="467"/>
                    </a:cubicBezTo>
                    <a:cubicBezTo>
                      <a:pt x="334" y="367"/>
                      <a:pt x="334" y="300"/>
                      <a:pt x="301" y="234"/>
                    </a:cubicBezTo>
                    <a:cubicBezTo>
                      <a:pt x="234" y="167"/>
                      <a:pt x="10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1" name="Google Shape;8031;p44"/>
              <p:cNvSpPr/>
              <p:nvPr/>
            </p:nvSpPr>
            <p:spPr>
              <a:xfrm rot="2700000">
                <a:off x="803122" y="2711409"/>
                <a:ext cx="44516" cy="7412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434"/>
                      <a:pt x="268" y="801"/>
                      <a:pt x="468" y="1202"/>
                    </a:cubicBezTo>
                    <a:cubicBezTo>
                      <a:pt x="535" y="1302"/>
                      <a:pt x="601" y="1435"/>
                      <a:pt x="735" y="1502"/>
                    </a:cubicBezTo>
                    <a:cubicBezTo>
                      <a:pt x="835" y="1468"/>
                      <a:pt x="901" y="1435"/>
                      <a:pt x="901" y="1302"/>
                    </a:cubicBezTo>
                    <a:cubicBezTo>
                      <a:pt x="568" y="868"/>
                      <a:pt x="268" y="4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2" name="Google Shape;8032;p44"/>
              <p:cNvSpPr/>
              <p:nvPr/>
            </p:nvSpPr>
            <p:spPr>
              <a:xfrm rot="2700000">
                <a:off x="802819" y="2767142"/>
                <a:ext cx="13226" cy="1549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01"/>
                      <a:pt x="34" y="167"/>
                      <a:pt x="68" y="234"/>
                    </a:cubicBezTo>
                    <a:cubicBezTo>
                      <a:pt x="92" y="283"/>
                      <a:pt x="152" y="314"/>
                      <a:pt x="209" y="314"/>
                    </a:cubicBezTo>
                    <a:cubicBezTo>
                      <a:pt x="230" y="314"/>
                      <a:pt x="250" y="310"/>
                      <a:pt x="268" y="301"/>
                    </a:cubicBezTo>
                    <a:cubicBezTo>
                      <a:pt x="201" y="234"/>
                      <a:pt x="68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3" name="Google Shape;8033;p44"/>
              <p:cNvSpPr/>
              <p:nvPr/>
            </p:nvSpPr>
            <p:spPr>
              <a:xfrm rot="2700000">
                <a:off x="760080" y="2500328"/>
                <a:ext cx="159705" cy="243703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4938" extrusionOk="0">
                    <a:moveTo>
                      <a:pt x="434" y="1"/>
                    </a:moveTo>
                    <a:cubicBezTo>
                      <a:pt x="367" y="1"/>
                      <a:pt x="367" y="34"/>
                      <a:pt x="334" y="34"/>
                    </a:cubicBezTo>
                    <a:cubicBezTo>
                      <a:pt x="305" y="92"/>
                      <a:pt x="251" y="174"/>
                      <a:pt x="151" y="174"/>
                    </a:cubicBezTo>
                    <a:cubicBezTo>
                      <a:pt x="135" y="174"/>
                      <a:pt x="118" y="172"/>
                      <a:pt x="100" y="167"/>
                    </a:cubicBezTo>
                    <a:cubicBezTo>
                      <a:pt x="67" y="101"/>
                      <a:pt x="67" y="101"/>
                      <a:pt x="0" y="101"/>
                    </a:cubicBezTo>
                    <a:cubicBezTo>
                      <a:pt x="901" y="1702"/>
                      <a:pt x="1835" y="3236"/>
                      <a:pt x="2936" y="4704"/>
                    </a:cubicBezTo>
                    <a:cubicBezTo>
                      <a:pt x="3002" y="4771"/>
                      <a:pt x="3136" y="4871"/>
                      <a:pt x="3236" y="4938"/>
                    </a:cubicBezTo>
                    <a:cubicBezTo>
                      <a:pt x="3036" y="4571"/>
                      <a:pt x="2902" y="4170"/>
                      <a:pt x="2802" y="3770"/>
                    </a:cubicBezTo>
                    <a:cubicBezTo>
                      <a:pt x="1935" y="2569"/>
                      <a:pt x="1134" y="1268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4" name="Google Shape;8034;p44"/>
              <p:cNvSpPr/>
              <p:nvPr/>
            </p:nvSpPr>
            <p:spPr>
              <a:xfrm rot="2700000">
                <a:off x="982009" y="2139897"/>
                <a:ext cx="169131" cy="440718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930" extrusionOk="0">
                    <a:moveTo>
                      <a:pt x="565" y="8007"/>
                    </a:moveTo>
                    <a:cubicBezTo>
                      <a:pt x="566" y="8014"/>
                      <a:pt x="567" y="8022"/>
                      <a:pt x="568" y="8029"/>
                    </a:cubicBezTo>
                    <a:cubicBezTo>
                      <a:pt x="568" y="8023"/>
                      <a:pt x="567" y="8015"/>
                      <a:pt x="565" y="8007"/>
                    </a:cubicBezTo>
                    <a:close/>
                    <a:moveTo>
                      <a:pt x="1659" y="0"/>
                    </a:moveTo>
                    <a:cubicBezTo>
                      <a:pt x="1586" y="0"/>
                      <a:pt x="1512" y="8"/>
                      <a:pt x="1435" y="24"/>
                    </a:cubicBezTo>
                    <a:cubicBezTo>
                      <a:pt x="401" y="224"/>
                      <a:pt x="268" y="2425"/>
                      <a:pt x="234" y="3226"/>
                    </a:cubicBezTo>
                    <a:cubicBezTo>
                      <a:pt x="101" y="4493"/>
                      <a:pt x="1" y="5828"/>
                      <a:pt x="67" y="7095"/>
                    </a:cubicBezTo>
                    <a:cubicBezTo>
                      <a:pt x="201" y="7362"/>
                      <a:pt x="368" y="7662"/>
                      <a:pt x="501" y="7896"/>
                    </a:cubicBezTo>
                    <a:lnTo>
                      <a:pt x="534" y="7929"/>
                    </a:lnTo>
                    <a:cubicBezTo>
                      <a:pt x="534" y="7929"/>
                      <a:pt x="556" y="7973"/>
                      <a:pt x="565" y="8007"/>
                    </a:cubicBezTo>
                    <a:lnTo>
                      <a:pt x="565" y="8007"/>
                    </a:lnTo>
                    <a:cubicBezTo>
                      <a:pt x="402" y="6880"/>
                      <a:pt x="501" y="5720"/>
                      <a:pt x="534" y="4594"/>
                    </a:cubicBezTo>
                    <a:cubicBezTo>
                      <a:pt x="601" y="3393"/>
                      <a:pt x="568" y="1525"/>
                      <a:pt x="1402" y="557"/>
                    </a:cubicBezTo>
                    <a:cubicBezTo>
                      <a:pt x="1490" y="453"/>
                      <a:pt x="1585" y="408"/>
                      <a:pt x="1684" y="408"/>
                    </a:cubicBezTo>
                    <a:cubicBezTo>
                      <a:pt x="2182" y="408"/>
                      <a:pt x="2758" y="1546"/>
                      <a:pt x="2869" y="1825"/>
                    </a:cubicBezTo>
                    <a:cubicBezTo>
                      <a:pt x="3203" y="2759"/>
                      <a:pt x="2603" y="3893"/>
                      <a:pt x="2169" y="4727"/>
                    </a:cubicBezTo>
                    <a:cubicBezTo>
                      <a:pt x="1569" y="5828"/>
                      <a:pt x="701" y="6995"/>
                      <a:pt x="668" y="8229"/>
                    </a:cubicBezTo>
                    <a:cubicBezTo>
                      <a:pt x="768" y="8496"/>
                      <a:pt x="901" y="8730"/>
                      <a:pt x="1035" y="8930"/>
                    </a:cubicBezTo>
                    <a:cubicBezTo>
                      <a:pt x="1068" y="8897"/>
                      <a:pt x="1068" y="8830"/>
                      <a:pt x="1068" y="8730"/>
                    </a:cubicBezTo>
                    <a:cubicBezTo>
                      <a:pt x="868" y="7596"/>
                      <a:pt x="1569" y="6528"/>
                      <a:pt x="2102" y="5561"/>
                    </a:cubicBezTo>
                    <a:cubicBezTo>
                      <a:pt x="2603" y="4694"/>
                      <a:pt x="3103" y="3826"/>
                      <a:pt x="3270" y="2826"/>
                    </a:cubicBezTo>
                    <a:cubicBezTo>
                      <a:pt x="3427" y="1915"/>
                      <a:pt x="2816" y="0"/>
                      <a:pt x="1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5" name="Google Shape;8035;p44"/>
              <p:cNvSpPr/>
              <p:nvPr/>
            </p:nvSpPr>
            <p:spPr>
              <a:xfrm rot="2700000">
                <a:off x="1002432" y="2160882"/>
                <a:ext cx="138335" cy="38702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842" extrusionOk="0">
                    <a:moveTo>
                      <a:pt x="1278" y="0"/>
                    </a:moveTo>
                    <a:cubicBezTo>
                      <a:pt x="1173" y="0"/>
                      <a:pt x="1068" y="41"/>
                      <a:pt x="968" y="136"/>
                    </a:cubicBezTo>
                    <a:cubicBezTo>
                      <a:pt x="134" y="1103"/>
                      <a:pt x="201" y="2971"/>
                      <a:pt x="101" y="4172"/>
                    </a:cubicBezTo>
                    <a:cubicBezTo>
                      <a:pt x="68" y="5306"/>
                      <a:pt x="1" y="6474"/>
                      <a:pt x="134" y="7575"/>
                    </a:cubicBezTo>
                    <a:lnTo>
                      <a:pt x="134" y="7641"/>
                    </a:lnTo>
                    <a:cubicBezTo>
                      <a:pt x="201" y="7708"/>
                      <a:pt x="234" y="7775"/>
                      <a:pt x="268" y="7841"/>
                    </a:cubicBezTo>
                    <a:cubicBezTo>
                      <a:pt x="368" y="6574"/>
                      <a:pt x="1202" y="5440"/>
                      <a:pt x="1769" y="4339"/>
                    </a:cubicBezTo>
                    <a:cubicBezTo>
                      <a:pt x="2236" y="3505"/>
                      <a:pt x="2803" y="2404"/>
                      <a:pt x="2469" y="1437"/>
                    </a:cubicBezTo>
                    <a:cubicBezTo>
                      <a:pt x="2413" y="1156"/>
                      <a:pt x="1837" y="0"/>
                      <a:pt x="1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6" name="Google Shape;8036;p44"/>
              <p:cNvSpPr/>
              <p:nvPr/>
            </p:nvSpPr>
            <p:spPr>
              <a:xfrm rot="2700000">
                <a:off x="878928" y="2455377"/>
                <a:ext cx="19790" cy="3795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69" extrusionOk="0">
                    <a:moveTo>
                      <a:pt x="0" y="1"/>
                    </a:moveTo>
                    <a:lnTo>
                      <a:pt x="0" y="434"/>
                    </a:lnTo>
                    <a:cubicBezTo>
                      <a:pt x="67" y="434"/>
                      <a:pt x="134" y="468"/>
                      <a:pt x="167" y="468"/>
                    </a:cubicBezTo>
                    <a:cubicBezTo>
                      <a:pt x="300" y="568"/>
                      <a:pt x="334" y="668"/>
                      <a:pt x="300" y="768"/>
                    </a:cubicBezTo>
                    <a:cubicBezTo>
                      <a:pt x="334" y="768"/>
                      <a:pt x="400" y="735"/>
                      <a:pt x="400" y="735"/>
                    </a:cubicBezTo>
                    <a:cubicBezTo>
                      <a:pt x="267" y="468"/>
                      <a:pt x="134" y="2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7" name="Google Shape;8037;p44"/>
              <p:cNvSpPr/>
              <p:nvPr/>
            </p:nvSpPr>
            <p:spPr>
              <a:xfrm rot="2700000">
                <a:off x="870198" y="2471810"/>
                <a:ext cx="18162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47" extrusionOk="0">
                    <a:moveTo>
                      <a:pt x="1" y="0"/>
                    </a:moveTo>
                    <a:cubicBezTo>
                      <a:pt x="1" y="67"/>
                      <a:pt x="34" y="134"/>
                      <a:pt x="34" y="201"/>
                    </a:cubicBezTo>
                    <a:cubicBezTo>
                      <a:pt x="85" y="303"/>
                      <a:pt x="156" y="346"/>
                      <a:pt x="245" y="346"/>
                    </a:cubicBezTo>
                    <a:cubicBezTo>
                      <a:pt x="273" y="346"/>
                      <a:pt x="303" y="342"/>
                      <a:pt x="334" y="334"/>
                    </a:cubicBezTo>
                    <a:cubicBezTo>
                      <a:pt x="368" y="201"/>
                      <a:pt x="334" y="67"/>
                      <a:pt x="201" y="34"/>
                    </a:cubicBezTo>
                    <a:cubicBezTo>
                      <a:pt x="168" y="0"/>
                      <a:pt x="1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8" name="Google Shape;8038;p44"/>
              <p:cNvSpPr/>
              <p:nvPr/>
            </p:nvSpPr>
            <p:spPr>
              <a:xfrm rot="2700000">
                <a:off x="861971" y="2460161"/>
                <a:ext cx="29661" cy="291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67"/>
                      <a:pt x="200" y="368"/>
                      <a:pt x="267" y="534"/>
                    </a:cubicBezTo>
                    <a:cubicBezTo>
                      <a:pt x="334" y="534"/>
                      <a:pt x="334" y="568"/>
                      <a:pt x="367" y="568"/>
                    </a:cubicBezTo>
                    <a:cubicBezTo>
                      <a:pt x="390" y="583"/>
                      <a:pt x="414" y="590"/>
                      <a:pt x="436" y="590"/>
                    </a:cubicBezTo>
                    <a:cubicBezTo>
                      <a:pt x="510" y="590"/>
                      <a:pt x="575" y="519"/>
                      <a:pt x="601" y="468"/>
                    </a:cubicBezTo>
                    <a:lnTo>
                      <a:pt x="601" y="468"/>
                    </a:lnTo>
                    <a:cubicBezTo>
                      <a:pt x="570" y="478"/>
                      <a:pt x="536" y="485"/>
                      <a:pt x="502" y="485"/>
                    </a:cubicBezTo>
                    <a:cubicBezTo>
                      <a:pt x="428" y="485"/>
                      <a:pt x="357" y="449"/>
                      <a:pt x="334" y="334"/>
                    </a:cubicBezTo>
                    <a:cubicBezTo>
                      <a:pt x="267" y="301"/>
                      <a:pt x="267" y="201"/>
                      <a:pt x="267" y="67"/>
                    </a:cubicBezTo>
                    <a:cubicBezTo>
                      <a:pt x="200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9" name="Google Shape;8039;p44"/>
              <p:cNvSpPr/>
              <p:nvPr/>
            </p:nvSpPr>
            <p:spPr>
              <a:xfrm rot="2700000">
                <a:off x="868049" y="2434501"/>
                <a:ext cx="26404" cy="296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601" extrusionOk="0">
                    <a:moveTo>
                      <a:pt x="434" y="0"/>
                    </a:moveTo>
                    <a:cubicBezTo>
                      <a:pt x="434" y="100"/>
                      <a:pt x="367" y="167"/>
                      <a:pt x="301" y="167"/>
                    </a:cubicBezTo>
                    <a:cubicBezTo>
                      <a:pt x="287" y="181"/>
                      <a:pt x="262" y="189"/>
                      <a:pt x="232" y="189"/>
                    </a:cubicBezTo>
                    <a:cubicBezTo>
                      <a:pt x="190" y="189"/>
                      <a:pt x="140" y="173"/>
                      <a:pt x="101" y="133"/>
                    </a:cubicBezTo>
                    <a:lnTo>
                      <a:pt x="0" y="67"/>
                    </a:lnTo>
                    <a:lnTo>
                      <a:pt x="0" y="67"/>
                    </a:lnTo>
                    <a:cubicBezTo>
                      <a:pt x="101" y="234"/>
                      <a:pt x="167" y="334"/>
                      <a:pt x="267" y="500"/>
                    </a:cubicBezTo>
                    <a:cubicBezTo>
                      <a:pt x="334" y="500"/>
                      <a:pt x="467" y="534"/>
                      <a:pt x="534" y="600"/>
                    </a:cubicBezTo>
                    <a:lnTo>
                      <a:pt x="534" y="167"/>
                    </a:lnTo>
                    <a:cubicBezTo>
                      <a:pt x="501" y="100"/>
                      <a:pt x="467" y="0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0" name="Google Shape;8040;p44"/>
              <p:cNvSpPr/>
              <p:nvPr/>
            </p:nvSpPr>
            <p:spPr>
              <a:xfrm rot="2700000">
                <a:off x="589706" y="2152742"/>
                <a:ext cx="413278" cy="21586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4374" extrusionOk="0">
                    <a:moveTo>
                      <a:pt x="1352" y="1"/>
                    </a:moveTo>
                    <a:cubicBezTo>
                      <a:pt x="837" y="1"/>
                      <a:pt x="392" y="127"/>
                      <a:pt x="301" y="538"/>
                    </a:cubicBezTo>
                    <a:cubicBezTo>
                      <a:pt x="1" y="1805"/>
                      <a:pt x="1735" y="2706"/>
                      <a:pt x="2669" y="3039"/>
                    </a:cubicBezTo>
                    <a:cubicBezTo>
                      <a:pt x="4504" y="3707"/>
                      <a:pt x="6539" y="3707"/>
                      <a:pt x="8373" y="4374"/>
                    </a:cubicBezTo>
                    <a:cubicBezTo>
                      <a:pt x="8306" y="4207"/>
                      <a:pt x="8173" y="4007"/>
                      <a:pt x="8073" y="3840"/>
                    </a:cubicBezTo>
                    <a:cubicBezTo>
                      <a:pt x="7006" y="3506"/>
                      <a:pt x="5938" y="3373"/>
                      <a:pt x="4871" y="3173"/>
                    </a:cubicBezTo>
                    <a:cubicBezTo>
                      <a:pt x="3536" y="2939"/>
                      <a:pt x="1869" y="2606"/>
                      <a:pt x="1001" y="1438"/>
                    </a:cubicBezTo>
                    <a:cubicBezTo>
                      <a:pt x="422" y="665"/>
                      <a:pt x="887" y="457"/>
                      <a:pt x="1555" y="457"/>
                    </a:cubicBezTo>
                    <a:cubicBezTo>
                      <a:pt x="2156" y="457"/>
                      <a:pt x="2920" y="625"/>
                      <a:pt x="3236" y="704"/>
                    </a:cubicBezTo>
                    <a:cubicBezTo>
                      <a:pt x="5004" y="1171"/>
                      <a:pt x="6572" y="2172"/>
                      <a:pt x="7873" y="3440"/>
                    </a:cubicBezTo>
                    <a:lnTo>
                      <a:pt x="7372" y="2439"/>
                    </a:lnTo>
                    <a:cubicBezTo>
                      <a:pt x="6072" y="1372"/>
                      <a:pt x="4637" y="638"/>
                      <a:pt x="3003" y="271"/>
                    </a:cubicBezTo>
                    <a:cubicBezTo>
                      <a:pt x="2676" y="180"/>
                      <a:pt x="1965" y="1"/>
                      <a:pt x="1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1" name="Google Shape;8041;p44"/>
              <p:cNvSpPr/>
              <p:nvPr/>
            </p:nvSpPr>
            <p:spPr>
              <a:xfrm rot="2700000">
                <a:off x="900455" y="2440895"/>
                <a:ext cx="49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2" name="Google Shape;8042;p44"/>
              <p:cNvSpPr/>
              <p:nvPr/>
            </p:nvSpPr>
            <p:spPr>
              <a:xfrm rot="2700000">
                <a:off x="890151" y="2439934"/>
                <a:ext cx="6663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8" extrusionOk="0">
                    <a:moveTo>
                      <a:pt x="134" y="1"/>
                    </a:moveTo>
                    <a:cubicBezTo>
                      <a:pt x="134" y="34"/>
                      <a:pt x="67" y="134"/>
                      <a:pt x="1" y="167"/>
                    </a:cubicBezTo>
                    <a:cubicBezTo>
                      <a:pt x="67" y="167"/>
                      <a:pt x="134" y="134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3" name="Google Shape;8043;p44"/>
              <p:cNvSpPr/>
              <p:nvPr/>
            </p:nvSpPr>
            <p:spPr>
              <a:xfrm rot="2700000">
                <a:off x="886453" y="2408791"/>
                <a:ext cx="23097" cy="3829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76" extrusionOk="0">
                    <a:moveTo>
                      <a:pt x="0" y="0"/>
                    </a:moveTo>
                    <a:cubicBezTo>
                      <a:pt x="0" y="234"/>
                      <a:pt x="0" y="401"/>
                      <a:pt x="33" y="567"/>
                    </a:cubicBezTo>
                    <a:cubicBezTo>
                      <a:pt x="61" y="706"/>
                      <a:pt x="159" y="776"/>
                      <a:pt x="267" y="776"/>
                    </a:cubicBezTo>
                    <a:cubicBezTo>
                      <a:pt x="289" y="776"/>
                      <a:pt x="311" y="773"/>
                      <a:pt x="334" y="767"/>
                    </a:cubicBezTo>
                    <a:cubicBezTo>
                      <a:pt x="367" y="767"/>
                      <a:pt x="467" y="701"/>
                      <a:pt x="467" y="601"/>
                    </a:cubicBezTo>
                    <a:cubicBezTo>
                      <a:pt x="467" y="534"/>
                      <a:pt x="400" y="434"/>
                      <a:pt x="367" y="334"/>
                    </a:cubicBezTo>
                    <a:cubicBezTo>
                      <a:pt x="234" y="234"/>
                      <a:pt x="134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4" name="Google Shape;8044;p44"/>
              <p:cNvSpPr/>
              <p:nvPr/>
            </p:nvSpPr>
            <p:spPr>
              <a:xfrm rot="2700000">
                <a:off x="898563" y="2433548"/>
                <a:ext cx="498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cubicBezTo>
                      <a:pt x="0" y="34"/>
                      <a:pt x="33" y="134"/>
                      <a:pt x="100" y="167"/>
                    </a:cubicBezTo>
                    <a:lnTo>
                      <a:pt x="100" y="134"/>
                    </a:lnTo>
                    <a:cubicBezTo>
                      <a:pt x="100" y="134"/>
                      <a:pt x="100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5" name="Google Shape;8045;p44"/>
              <p:cNvSpPr/>
              <p:nvPr/>
            </p:nvSpPr>
            <p:spPr>
              <a:xfrm rot="2700000">
                <a:off x="873909" y="2382743"/>
                <a:ext cx="39531" cy="5710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157" extrusionOk="0">
                    <a:moveTo>
                      <a:pt x="0" y="0"/>
                    </a:moveTo>
                    <a:lnTo>
                      <a:pt x="500" y="1001"/>
                    </a:lnTo>
                    <a:lnTo>
                      <a:pt x="567" y="1101"/>
                    </a:lnTo>
                    <a:cubicBezTo>
                      <a:pt x="606" y="1140"/>
                      <a:pt x="645" y="1156"/>
                      <a:pt x="691" y="1156"/>
                    </a:cubicBezTo>
                    <a:cubicBezTo>
                      <a:pt x="723" y="1156"/>
                      <a:pt x="759" y="1148"/>
                      <a:pt x="801" y="1134"/>
                    </a:cubicBezTo>
                    <a:cubicBezTo>
                      <a:pt x="667" y="1134"/>
                      <a:pt x="500" y="1101"/>
                      <a:pt x="500" y="934"/>
                    </a:cubicBezTo>
                    <a:cubicBezTo>
                      <a:pt x="500" y="768"/>
                      <a:pt x="467" y="601"/>
                      <a:pt x="467" y="434"/>
                    </a:cubicBezTo>
                    <a:cubicBezTo>
                      <a:pt x="334" y="267"/>
                      <a:pt x="167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6" name="Google Shape;8046;p44"/>
              <p:cNvSpPr/>
              <p:nvPr/>
            </p:nvSpPr>
            <p:spPr>
              <a:xfrm rot="2700000">
                <a:off x="899284" y="2392271"/>
                <a:ext cx="19840" cy="395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02" extrusionOk="0">
                    <a:moveTo>
                      <a:pt x="1" y="1"/>
                    </a:moveTo>
                    <a:cubicBezTo>
                      <a:pt x="1" y="134"/>
                      <a:pt x="34" y="301"/>
                      <a:pt x="34" y="468"/>
                    </a:cubicBezTo>
                    <a:cubicBezTo>
                      <a:pt x="168" y="535"/>
                      <a:pt x="268" y="668"/>
                      <a:pt x="401" y="802"/>
                    </a:cubicBezTo>
                    <a:cubicBezTo>
                      <a:pt x="234" y="535"/>
                      <a:pt x="101" y="2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7" name="Google Shape;8047;p44"/>
              <p:cNvSpPr/>
              <p:nvPr/>
            </p:nvSpPr>
            <p:spPr>
              <a:xfrm rot="2700000">
                <a:off x="609570" y="2177321"/>
                <a:ext cx="379274" cy="167058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385" extrusionOk="0">
                    <a:moveTo>
                      <a:pt x="1134" y="1"/>
                    </a:moveTo>
                    <a:cubicBezTo>
                      <a:pt x="466" y="1"/>
                      <a:pt x="0" y="209"/>
                      <a:pt x="580" y="982"/>
                    </a:cubicBezTo>
                    <a:cubicBezTo>
                      <a:pt x="1414" y="2150"/>
                      <a:pt x="3115" y="2483"/>
                      <a:pt x="4449" y="2717"/>
                    </a:cubicBezTo>
                    <a:cubicBezTo>
                      <a:pt x="5550" y="2917"/>
                      <a:pt x="6651" y="3050"/>
                      <a:pt x="7685" y="3384"/>
                    </a:cubicBezTo>
                    <a:cubicBezTo>
                      <a:pt x="7618" y="3217"/>
                      <a:pt x="7518" y="3084"/>
                      <a:pt x="7451" y="2917"/>
                    </a:cubicBezTo>
                    <a:cubicBezTo>
                      <a:pt x="6117" y="1683"/>
                      <a:pt x="4583" y="682"/>
                      <a:pt x="2815" y="248"/>
                    </a:cubicBezTo>
                    <a:cubicBezTo>
                      <a:pt x="2499" y="169"/>
                      <a:pt x="1734" y="1"/>
                      <a:pt x="1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8" name="Google Shape;8048;p44"/>
              <p:cNvSpPr/>
              <p:nvPr/>
            </p:nvSpPr>
            <p:spPr>
              <a:xfrm rot="2700000">
                <a:off x="887521" y="2231147"/>
                <a:ext cx="87058" cy="17184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482" extrusionOk="0">
                    <a:moveTo>
                      <a:pt x="246" y="1"/>
                    </a:moveTo>
                    <a:cubicBezTo>
                      <a:pt x="117" y="1"/>
                      <a:pt x="0" y="115"/>
                      <a:pt x="62" y="280"/>
                    </a:cubicBezTo>
                    <a:cubicBezTo>
                      <a:pt x="429" y="1214"/>
                      <a:pt x="829" y="2148"/>
                      <a:pt x="1296" y="3048"/>
                    </a:cubicBezTo>
                    <a:cubicBezTo>
                      <a:pt x="1430" y="3215"/>
                      <a:pt x="1596" y="3349"/>
                      <a:pt x="1763" y="3482"/>
                    </a:cubicBezTo>
                    <a:cubicBezTo>
                      <a:pt x="1730" y="3315"/>
                      <a:pt x="1730" y="3182"/>
                      <a:pt x="1730" y="3015"/>
                    </a:cubicBezTo>
                    <a:cubicBezTo>
                      <a:pt x="1263" y="2048"/>
                      <a:pt x="829" y="1114"/>
                      <a:pt x="462" y="146"/>
                    </a:cubicBezTo>
                    <a:cubicBezTo>
                      <a:pt x="411" y="44"/>
                      <a:pt x="326" y="1"/>
                      <a:pt x="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9" name="Google Shape;8049;p44"/>
              <p:cNvSpPr/>
              <p:nvPr/>
            </p:nvSpPr>
            <p:spPr>
              <a:xfrm rot="2700000">
                <a:off x="962630" y="2263169"/>
                <a:ext cx="75312" cy="221988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98" extrusionOk="0">
                    <a:moveTo>
                      <a:pt x="1387" y="1"/>
                    </a:moveTo>
                    <a:cubicBezTo>
                      <a:pt x="1364" y="1"/>
                      <a:pt x="1344" y="9"/>
                      <a:pt x="1335" y="28"/>
                    </a:cubicBezTo>
                    <a:cubicBezTo>
                      <a:pt x="668" y="1329"/>
                      <a:pt x="1" y="2996"/>
                      <a:pt x="234" y="4464"/>
                    </a:cubicBezTo>
                    <a:cubicBezTo>
                      <a:pt x="301" y="4498"/>
                      <a:pt x="334" y="4498"/>
                      <a:pt x="334" y="4498"/>
                    </a:cubicBezTo>
                    <a:cubicBezTo>
                      <a:pt x="468" y="3797"/>
                      <a:pt x="501" y="3130"/>
                      <a:pt x="668" y="2396"/>
                    </a:cubicBezTo>
                    <a:cubicBezTo>
                      <a:pt x="868" y="1629"/>
                      <a:pt x="1202" y="862"/>
                      <a:pt x="1502" y="128"/>
                    </a:cubicBezTo>
                    <a:cubicBezTo>
                      <a:pt x="1526" y="56"/>
                      <a:pt x="1446" y="1"/>
                      <a:pt x="1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0" name="Google Shape;8050;p44"/>
              <p:cNvSpPr/>
              <p:nvPr/>
            </p:nvSpPr>
            <p:spPr>
              <a:xfrm rot="2700000">
                <a:off x="782094" y="2302360"/>
                <a:ext cx="159507" cy="9258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1876" extrusionOk="0">
                    <a:moveTo>
                      <a:pt x="101" y="1"/>
                    </a:moveTo>
                    <a:cubicBezTo>
                      <a:pt x="34" y="67"/>
                      <a:pt x="1" y="201"/>
                      <a:pt x="67" y="234"/>
                    </a:cubicBezTo>
                    <a:cubicBezTo>
                      <a:pt x="668" y="368"/>
                      <a:pt x="1201" y="568"/>
                      <a:pt x="1702" y="801"/>
                    </a:cubicBezTo>
                    <a:cubicBezTo>
                      <a:pt x="2202" y="1102"/>
                      <a:pt x="2602" y="1569"/>
                      <a:pt x="3103" y="1869"/>
                    </a:cubicBezTo>
                    <a:cubicBezTo>
                      <a:pt x="3116" y="1873"/>
                      <a:pt x="3129" y="1875"/>
                      <a:pt x="3140" y="1875"/>
                    </a:cubicBezTo>
                    <a:cubicBezTo>
                      <a:pt x="3211" y="1875"/>
                      <a:pt x="3232" y="1793"/>
                      <a:pt x="3203" y="1735"/>
                    </a:cubicBezTo>
                    <a:cubicBezTo>
                      <a:pt x="2502" y="801"/>
                      <a:pt x="1235" y="268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1" name="Google Shape;8051;p44"/>
              <p:cNvSpPr/>
              <p:nvPr/>
            </p:nvSpPr>
            <p:spPr>
              <a:xfrm rot="2700000">
                <a:off x="896588" y="2540101"/>
                <a:ext cx="49451" cy="2830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736" extrusionOk="0">
                    <a:moveTo>
                      <a:pt x="952" y="0"/>
                    </a:moveTo>
                    <a:cubicBezTo>
                      <a:pt x="928" y="0"/>
                      <a:pt x="898" y="17"/>
                      <a:pt x="868" y="47"/>
                    </a:cubicBezTo>
                    <a:cubicBezTo>
                      <a:pt x="134" y="1614"/>
                      <a:pt x="1" y="3949"/>
                      <a:pt x="501" y="5651"/>
                    </a:cubicBezTo>
                    <a:cubicBezTo>
                      <a:pt x="516" y="5709"/>
                      <a:pt x="556" y="5735"/>
                      <a:pt x="594" y="5735"/>
                    </a:cubicBezTo>
                    <a:cubicBezTo>
                      <a:pt x="642" y="5735"/>
                      <a:pt x="687" y="5692"/>
                      <a:pt x="668" y="5617"/>
                    </a:cubicBezTo>
                    <a:cubicBezTo>
                      <a:pt x="368" y="4483"/>
                      <a:pt x="434" y="3449"/>
                      <a:pt x="601" y="2315"/>
                    </a:cubicBezTo>
                    <a:cubicBezTo>
                      <a:pt x="701" y="1581"/>
                      <a:pt x="968" y="814"/>
                      <a:pt x="1001" y="80"/>
                    </a:cubicBezTo>
                    <a:cubicBezTo>
                      <a:pt x="1001" y="25"/>
                      <a:pt x="981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2" name="Google Shape;8052;p44"/>
              <p:cNvSpPr/>
              <p:nvPr/>
            </p:nvSpPr>
            <p:spPr>
              <a:xfrm rot="2700000">
                <a:off x="685301" y="2688543"/>
                <a:ext cx="172290" cy="7787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578" extrusionOk="0">
                    <a:moveTo>
                      <a:pt x="234" y="0"/>
                    </a:moveTo>
                    <a:cubicBezTo>
                      <a:pt x="67" y="0"/>
                      <a:pt x="0" y="234"/>
                      <a:pt x="134" y="267"/>
                    </a:cubicBezTo>
                    <a:cubicBezTo>
                      <a:pt x="768" y="401"/>
                      <a:pt x="1401" y="567"/>
                      <a:pt x="2002" y="834"/>
                    </a:cubicBezTo>
                    <a:cubicBezTo>
                      <a:pt x="2469" y="1034"/>
                      <a:pt x="2869" y="1401"/>
                      <a:pt x="3370" y="1568"/>
                    </a:cubicBezTo>
                    <a:cubicBezTo>
                      <a:pt x="3376" y="1574"/>
                      <a:pt x="3385" y="1577"/>
                      <a:pt x="3394" y="1577"/>
                    </a:cubicBezTo>
                    <a:cubicBezTo>
                      <a:pt x="3435" y="1577"/>
                      <a:pt x="3490" y="1528"/>
                      <a:pt x="3436" y="1501"/>
                    </a:cubicBezTo>
                    <a:cubicBezTo>
                      <a:pt x="2869" y="534"/>
                      <a:pt x="1235" y="234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3" name="Google Shape;8053;p44"/>
              <p:cNvSpPr/>
              <p:nvPr/>
            </p:nvSpPr>
            <p:spPr>
              <a:xfrm rot="2700000">
                <a:off x="845176" y="2902052"/>
                <a:ext cx="80839" cy="31768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437" extrusionOk="0">
                    <a:moveTo>
                      <a:pt x="777" y="0"/>
                    </a:moveTo>
                    <a:cubicBezTo>
                      <a:pt x="745" y="0"/>
                      <a:pt x="714" y="8"/>
                      <a:pt x="701" y="22"/>
                    </a:cubicBezTo>
                    <a:cubicBezTo>
                      <a:pt x="0" y="2057"/>
                      <a:pt x="567" y="4392"/>
                      <a:pt x="1368" y="6327"/>
                    </a:cubicBezTo>
                    <a:cubicBezTo>
                      <a:pt x="1398" y="6402"/>
                      <a:pt x="1462" y="6436"/>
                      <a:pt x="1517" y="6436"/>
                    </a:cubicBezTo>
                    <a:cubicBezTo>
                      <a:pt x="1584" y="6436"/>
                      <a:pt x="1638" y="6385"/>
                      <a:pt x="1601" y="6293"/>
                    </a:cubicBezTo>
                    <a:cubicBezTo>
                      <a:pt x="867" y="4192"/>
                      <a:pt x="567" y="2224"/>
                      <a:pt x="867" y="56"/>
                    </a:cubicBezTo>
                    <a:cubicBezTo>
                      <a:pt x="867" y="16"/>
                      <a:pt x="822" y="0"/>
                      <a:pt x="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4" name="Google Shape;8054;p44"/>
              <p:cNvSpPr/>
              <p:nvPr/>
            </p:nvSpPr>
            <p:spPr>
              <a:xfrm rot="2700000">
                <a:off x="549130" y="3080916"/>
                <a:ext cx="264875" cy="79408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1609" extrusionOk="0">
                    <a:moveTo>
                      <a:pt x="5200" y="0"/>
                    </a:moveTo>
                    <a:cubicBezTo>
                      <a:pt x="3632" y="0"/>
                      <a:pt x="1130" y="167"/>
                      <a:pt x="29" y="1501"/>
                    </a:cubicBezTo>
                    <a:cubicBezTo>
                      <a:pt x="1" y="1530"/>
                      <a:pt x="21" y="1608"/>
                      <a:pt x="91" y="1608"/>
                    </a:cubicBezTo>
                    <a:cubicBezTo>
                      <a:pt x="103" y="1608"/>
                      <a:pt x="115" y="1606"/>
                      <a:pt x="129" y="1601"/>
                    </a:cubicBezTo>
                    <a:cubicBezTo>
                      <a:pt x="1797" y="834"/>
                      <a:pt x="3365" y="334"/>
                      <a:pt x="5266" y="300"/>
                    </a:cubicBezTo>
                    <a:cubicBezTo>
                      <a:pt x="5366" y="267"/>
                      <a:pt x="5366" y="0"/>
                      <a:pt x="5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5" name="Google Shape;8055;p44"/>
              <p:cNvSpPr/>
              <p:nvPr/>
            </p:nvSpPr>
            <p:spPr>
              <a:xfrm rot="2700000">
                <a:off x="908114" y="3332600"/>
                <a:ext cx="44615" cy="27943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662" extrusionOk="0">
                    <a:moveTo>
                      <a:pt x="736" y="0"/>
                    </a:moveTo>
                    <a:cubicBezTo>
                      <a:pt x="717" y="0"/>
                      <a:pt x="701" y="14"/>
                      <a:pt x="701" y="53"/>
                    </a:cubicBezTo>
                    <a:cubicBezTo>
                      <a:pt x="168" y="1754"/>
                      <a:pt x="1" y="3889"/>
                      <a:pt x="635" y="5590"/>
                    </a:cubicBezTo>
                    <a:cubicBezTo>
                      <a:pt x="666" y="5637"/>
                      <a:pt x="733" y="5662"/>
                      <a:pt x="789" y="5662"/>
                    </a:cubicBezTo>
                    <a:cubicBezTo>
                      <a:pt x="854" y="5662"/>
                      <a:pt x="904" y="5628"/>
                      <a:pt x="868" y="5557"/>
                    </a:cubicBezTo>
                    <a:cubicBezTo>
                      <a:pt x="802" y="4656"/>
                      <a:pt x="635" y="3722"/>
                      <a:pt x="635" y="2822"/>
                    </a:cubicBezTo>
                    <a:cubicBezTo>
                      <a:pt x="635" y="1888"/>
                      <a:pt x="768" y="987"/>
                      <a:pt x="802" y="53"/>
                    </a:cubicBezTo>
                    <a:cubicBezTo>
                      <a:pt x="802" y="33"/>
                      <a:pt x="765" y="0"/>
                      <a:pt x="7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6" name="Google Shape;8056;p44"/>
              <p:cNvSpPr/>
              <p:nvPr/>
            </p:nvSpPr>
            <p:spPr>
              <a:xfrm rot="2700000">
                <a:off x="599766" y="3478239"/>
                <a:ext cx="230920" cy="138878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2814" extrusionOk="0">
                    <a:moveTo>
                      <a:pt x="4423" y="1"/>
                    </a:moveTo>
                    <a:cubicBezTo>
                      <a:pt x="4413" y="1"/>
                      <a:pt x="4403" y="1"/>
                      <a:pt x="4392" y="3"/>
                    </a:cubicBezTo>
                    <a:cubicBezTo>
                      <a:pt x="2691" y="270"/>
                      <a:pt x="1223" y="1471"/>
                      <a:pt x="56" y="2672"/>
                    </a:cubicBezTo>
                    <a:cubicBezTo>
                      <a:pt x="1" y="2754"/>
                      <a:pt x="36" y="2814"/>
                      <a:pt x="88" y="2814"/>
                    </a:cubicBezTo>
                    <a:cubicBezTo>
                      <a:pt x="99" y="2814"/>
                      <a:pt x="111" y="2811"/>
                      <a:pt x="123" y="2805"/>
                    </a:cubicBezTo>
                    <a:cubicBezTo>
                      <a:pt x="1590" y="1938"/>
                      <a:pt x="2758" y="837"/>
                      <a:pt x="4426" y="303"/>
                    </a:cubicBezTo>
                    <a:cubicBezTo>
                      <a:pt x="4679" y="272"/>
                      <a:pt x="4602" y="1"/>
                      <a:pt x="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7" name="Google Shape;8057;p44"/>
              <p:cNvSpPr/>
              <p:nvPr/>
            </p:nvSpPr>
            <p:spPr>
              <a:xfrm rot="2700000">
                <a:off x="1021975" y="3693356"/>
                <a:ext cx="96632" cy="329576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6678" extrusionOk="0">
                    <a:moveTo>
                      <a:pt x="573" y="1"/>
                    </a:moveTo>
                    <a:cubicBezTo>
                      <a:pt x="553" y="1"/>
                      <a:pt x="535" y="11"/>
                      <a:pt x="535" y="39"/>
                    </a:cubicBezTo>
                    <a:cubicBezTo>
                      <a:pt x="1" y="2241"/>
                      <a:pt x="968" y="4576"/>
                      <a:pt x="1702" y="6644"/>
                    </a:cubicBezTo>
                    <a:cubicBezTo>
                      <a:pt x="1724" y="6666"/>
                      <a:pt x="1761" y="6677"/>
                      <a:pt x="1800" y="6677"/>
                    </a:cubicBezTo>
                    <a:cubicBezTo>
                      <a:pt x="1876" y="6677"/>
                      <a:pt x="1958" y="6633"/>
                      <a:pt x="1936" y="6544"/>
                    </a:cubicBezTo>
                    <a:cubicBezTo>
                      <a:pt x="1135" y="4375"/>
                      <a:pt x="635" y="2374"/>
                      <a:pt x="635" y="39"/>
                    </a:cubicBezTo>
                    <a:cubicBezTo>
                      <a:pt x="635" y="20"/>
                      <a:pt x="601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8" name="Google Shape;8058;p44"/>
              <p:cNvSpPr/>
              <p:nvPr/>
            </p:nvSpPr>
            <p:spPr>
              <a:xfrm rot="2700000">
                <a:off x="717030" y="3887247"/>
                <a:ext cx="250760" cy="17456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3537" extrusionOk="0">
                    <a:moveTo>
                      <a:pt x="4989" y="1"/>
                    </a:moveTo>
                    <a:cubicBezTo>
                      <a:pt x="4980" y="1"/>
                      <a:pt x="4971" y="3"/>
                      <a:pt x="4961" y="7"/>
                    </a:cubicBezTo>
                    <a:cubicBezTo>
                      <a:pt x="3260" y="541"/>
                      <a:pt x="858" y="1742"/>
                      <a:pt x="24" y="3410"/>
                    </a:cubicBezTo>
                    <a:cubicBezTo>
                      <a:pt x="0" y="3482"/>
                      <a:pt x="28" y="3537"/>
                      <a:pt x="83" y="3537"/>
                    </a:cubicBezTo>
                    <a:cubicBezTo>
                      <a:pt x="105" y="3537"/>
                      <a:pt x="130" y="3528"/>
                      <a:pt x="158" y="3510"/>
                    </a:cubicBezTo>
                    <a:cubicBezTo>
                      <a:pt x="858" y="2876"/>
                      <a:pt x="1459" y="2176"/>
                      <a:pt x="2259" y="1642"/>
                    </a:cubicBezTo>
                    <a:cubicBezTo>
                      <a:pt x="3093" y="1041"/>
                      <a:pt x="4027" y="508"/>
                      <a:pt x="4995" y="107"/>
                    </a:cubicBezTo>
                    <a:cubicBezTo>
                      <a:pt x="5081" y="79"/>
                      <a:pt x="5043" y="1"/>
                      <a:pt x="49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9" name="Google Shape;8059;p44"/>
              <p:cNvSpPr/>
              <p:nvPr/>
            </p:nvSpPr>
            <p:spPr>
              <a:xfrm rot="2700000">
                <a:off x="1255982" y="4084846"/>
                <a:ext cx="67070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047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134" y="1602"/>
                      <a:pt x="201" y="3803"/>
                      <a:pt x="1202" y="5004"/>
                    </a:cubicBezTo>
                    <a:cubicBezTo>
                      <a:pt x="1212" y="5035"/>
                      <a:pt x="1231" y="5047"/>
                      <a:pt x="1252" y="5047"/>
                    </a:cubicBezTo>
                    <a:cubicBezTo>
                      <a:pt x="1301" y="5047"/>
                      <a:pt x="1358" y="4984"/>
                      <a:pt x="1335" y="4937"/>
                    </a:cubicBezTo>
                    <a:cubicBezTo>
                      <a:pt x="1135" y="4170"/>
                      <a:pt x="801" y="3503"/>
                      <a:pt x="634" y="2769"/>
                    </a:cubicBezTo>
                    <a:cubicBezTo>
                      <a:pt x="401" y="1869"/>
                      <a:pt x="301" y="968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0" name="Google Shape;8060;p44"/>
              <p:cNvSpPr/>
              <p:nvPr/>
            </p:nvSpPr>
            <p:spPr>
              <a:xfrm rot="2700000">
                <a:off x="1013894" y="4262377"/>
                <a:ext cx="153240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694" extrusionOk="0">
                    <a:moveTo>
                      <a:pt x="2937" y="1"/>
                    </a:moveTo>
                    <a:cubicBezTo>
                      <a:pt x="2911" y="1"/>
                      <a:pt x="2884" y="14"/>
                      <a:pt x="2861" y="45"/>
                    </a:cubicBezTo>
                    <a:cubicBezTo>
                      <a:pt x="1860" y="1079"/>
                      <a:pt x="459" y="2113"/>
                      <a:pt x="25" y="3581"/>
                    </a:cubicBezTo>
                    <a:cubicBezTo>
                      <a:pt x="0" y="3656"/>
                      <a:pt x="50" y="3693"/>
                      <a:pt x="119" y="3693"/>
                    </a:cubicBezTo>
                    <a:cubicBezTo>
                      <a:pt x="142" y="3693"/>
                      <a:pt x="167" y="3689"/>
                      <a:pt x="192" y="3681"/>
                    </a:cubicBezTo>
                    <a:cubicBezTo>
                      <a:pt x="659" y="3081"/>
                      <a:pt x="1026" y="2447"/>
                      <a:pt x="1526" y="1913"/>
                    </a:cubicBezTo>
                    <a:cubicBezTo>
                      <a:pt x="2027" y="1379"/>
                      <a:pt x="2560" y="846"/>
                      <a:pt x="3027" y="245"/>
                    </a:cubicBezTo>
                    <a:cubicBezTo>
                      <a:pt x="3104" y="143"/>
                      <a:pt x="3024" y="1"/>
                      <a:pt x="2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1" name="Google Shape;8061;p44"/>
              <p:cNvSpPr/>
              <p:nvPr/>
            </p:nvSpPr>
            <p:spPr>
              <a:xfrm rot="2700000">
                <a:off x="770047" y="4388017"/>
                <a:ext cx="824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67" y="1"/>
                    </a:moveTo>
                    <a:cubicBezTo>
                      <a:pt x="0" y="34"/>
                      <a:pt x="0" y="168"/>
                      <a:pt x="67" y="168"/>
                    </a:cubicBezTo>
                    <a:cubicBezTo>
                      <a:pt x="167" y="168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2" name="Google Shape;8062;p44"/>
              <p:cNvSpPr/>
              <p:nvPr/>
            </p:nvSpPr>
            <p:spPr>
              <a:xfrm rot="2700000">
                <a:off x="784581" y="4351448"/>
                <a:ext cx="44467" cy="6736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65" extrusionOk="0">
                    <a:moveTo>
                      <a:pt x="801" y="0"/>
                    </a:moveTo>
                    <a:cubicBezTo>
                      <a:pt x="334" y="134"/>
                      <a:pt x="33" y="768"/>
                      <a:pt x="0" y="1235"/>
                    </a:cubicBezTo>
                    <a:cubicBezTo>
                      <a:pt x="0" y="1323"/>
                      <a:pt x="47" y="1364"/>
                      <a:pt x="95" y="1364"/>
                    </a:cubicBezTo>
                    <a:cubicBezTo>
                      <a:pt x="139" y="1364"/>
                      <a:pt x="184" y="1331"/>
                      <a:pt x="200" y="1268"/>
                    </a:cubicBezTo>
                    <a:cubicBezTo>
                      <a:pt x="300" y="1034"/>
                      <a:pt x="334" y="834"/>
                      <a:pt x="500" y="601"/>
                    </a:cubicBezTo>
                    <a:lnTo>
                      <a:pt x="867" y="100"/>
                    </a:lnTo>
                    <a:cubicBezTo>
                      <a:pt x="901" y="67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3" name="Google Shape;8063;p44"/>
              <p:cNvSpPr/>
              <p:nvPr/>
            </p:nvSpPr>
            <p:spPr>
              <a:xfrm rot="2700000">
                <a:off x="788423" y="4371616"/>
                <a:ext cx="41703" cy="69291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404" extrusionOk="0">
                    <a:moveTo>
                      <a:pt x="707" y="0"/>
                    </a:moveTo>
                    <a:cubicBezTo>
                      <a:pt x="667" y="0"/>
                      <a:pt x="626" y="26"/>
                      <a:pt x="601" y="86"/>
                    </a:cubicBezTo>
                    <a:cubicBezTo>
                      <a:pt x="468" y="286"/>
                      <a:pt x="335" y="520"/>
                      <a:pt x="201" y="786"/>
                    </a:cubicBezTo>
                    <a:cubicBezTo>
                      <a:pt x="134" y="953"/>
                      <a:pt x="1" y="1187"/>
                      <a:pt x="168" y="1354"/>
                    </a:cubicBezTo>
                    <a:cubicBezTo>
                      <a:pt x="168" y="1387"/>
                      <a:pt x="176" y="1404"/>
                      <a:pt x="193" y="1404"/>
                    </a:cubicBezTo>
                    <a:cubicBezTo>
                      <a:pt x="209" y="1404"/>
                      <a:pt x="234" y="1387"/>
                      <a:pt x="268" y="1354"/>
                    </a:cubicBezTo>
                    <a:cubicBezTo>
                      <a:pt x="435" y="1287"/>
                      <a:pt x="435" y="1053"/>
                      <a:pt x="468" y="953"/>
                    </a:cubicBezTo>
                    <a:cubicBezTo>
                      <a:pt x="535" y="686"/>
                      <a:pt x="668" y="453"/>
                      <a:pt x="802" y="186"/>
                    </a:cubicBezTo>
                    <a:cubicBezTo>
                      <a:pt x="844" y="80"/>
                      <a:pt x="778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4" name="Google Shape;8064;p44"/>
              <p:cNvSpPr/>
              <p:nvPr/>
            </p:nvSpPr>
            <p:spPr>
              <a:xfrm rot="2700000">
                <a:off x="804405" y="4407561"/>
                <a:ext cx="35040" cy="6988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416" extrusionOk="0">
                    <a:moveTo>
                      <a:pt x="569" y="0"/>
                    </a:moveTo>
                    <a:cubicBezTo>
                      <a:pt x="523" y="0"/>
                      <a:pt x="471" y="25"/>
                      <a:pt x="434" y="88"/>
                    </a:cubicBezTo>
                    <a:cubicBezTo>
                      <a:pt x="334" y="288"/>
                      <a:pt x="234" y="488"/>
                      <a:pt x="167" y="688"/>
                    </a:cubicBezTo>
                    <a:cubicBezTo>
                      <a:pt x="67" y="921"/>
                      <a:pt x="0" y="1155"/>
                      <a:pt x="67" y="1322"/>
                    </a:cubicBezTo>
                    <a:cubicBezTo>
                      <a:pt x="86" y="1380"/>
                      <a:pt x="128" y="1416"/>
                      <a:pt x="166" y="1416"/>
                    </a:cubicBezTo>
                    <a:cubicBezTo>
                      <a:pt x="194" y="1416"/>
                      <a:pt x="220" y="1397"/>
                      <a:pt x="234" y="1355"/>
                    </a:cubicBezTo>
                    <a:cubicBezTo>
                      <a:pt x="367" y="1255"/>
                      <a:pt x="367" y="1022"/>
                      <a:pt x="400" y="821"/>
                    </a:cubicBezTo>
                    <a:cubicBezTo>
                      <a:pt x="434" y="588"/>
                      <a:pt x="567" y="354"/>
                      <a:pt x="667" y="154"/>
                    </a:cubicBezTo>
                    <a:cubicBezTo>
                      <a:pt x="709" y="71"/>
                      <a:pt x="646" y="0"/>
                      <a:pt x="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5" name="Google Shape;8065;p44"/>
              <p:cNvSpPr/>
              <p:nvPr/>
            </p:nvSpPr>
            <p:spPr>
              <a:xfrm rot="2700000">
                <a:off x="1495764" y="3861848"/>
                <a:ext cx="23097" cy="669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6" extrusionOk="0">
                    <a:moveTo>
                      <a:pt x="337" y="0"/>
                    </a:moveTo>
                    <a:cubicBezTo>
                      <a:pt x="294" y="0"/>
                      <a:pt x="250" y="25"/>
                      <a:pt x="234" y="72"/>
                    </a:cubicBezTo>
                    <a:cubicBezTo>
                      <a:pt x="134" y="438"/>
                      <a:pt x="1" y="939"/>
                      <a:pt x="167" y="1306"/>
                    </a:cubicBezTo>
                    <a:cubicBezTo>
                      <a:pt x="167" y="1339"/>
                      <a:pt x="192" y="1356"/>
                      <a:pt x="222" y="1356"/>
                    </a:cubicBezTo>
                    <a:cubicBezTo>
                      <a:pt x="251" y="1356"/>
                      <a:pt x="284" y="1339"/>
                      <a:pt x="301" y="1306"/>
                    </a:cubicBezTo>
                    <a:cubicBezTo>
                      <a:pt x="468" y="939"/>
                      <a:pt x="401" y="472"/>
                      <a:pt x="434" y="105"/>
                    </a:cubicBezTo>
                    <a:cubicBezTo>
                      <a:pt x="434" y="33"/>
                      <a:pt x="386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6" name="Google Shape;8066;p44"/>
              <p:cNvSpPr/>
              <p:nvPr/>
            </p:nvSpPr>
            <p:spPr>
              <a:xfrm rot="2700000">
                <a:off x="1525137" y="3901692"/>
                <a:ext cx="18162" cy="522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058" extrusionOk="0">
                    <a:moveTo>
                      <a:pt x="267" y="1"/>
                    </a:moveTo>
                    <a:cubicBezTo>
                      <a:pt x="217" y="1"/>
                      <a:pt x="167" y="26"/>
                      <a:pt x="167" y="76"/>
                    </a:cubicBezTo>
                    <a:cubicBezTo>
                      <a:pt x="167" y="243"/>
                      <a:pt x="100" y="410"/>
                      <a:pt x="67" y="576"/>
                    </a:cubicBezTo>
                    <a:cubicBezTo>
                      <a:pt x="34" y="710"/>
                      <a:pt x="0" y="877"/>
                      <a:pt x="34" y="1010"/>
                    </a:cubicBezTo>
                    <a:cubicBezTo>
                      <a:pt x="34" y="1034"/>
                      <a:pt x="67" y="1057"/>
                      <a:pt x="110" y="1057"/>
                    </a:cubicBezTo>
                    <a:cubicBezTo>
                      <a:pt x="128" y="1057"/>
                      <a:pt x="148" y="1053"/>
                      <a:pt x="167" y="1043"/>
                    </a:cubicBezTo>
                    <a:cubicBezTo>
                      <a:pt x="267" y="910"/>
                      <a:pt x="267" y="743"/>
                      <a:pt x="334" y="576"/>
                    </a:cubicBezTo>
                    <a:cubicBezTo>
                      <a:pt x="367" y="410"/>
                      <a:pt x="367" y="243"/>
                      <a:pt x="367" y="76"/>
                    </a:cubicBezTo>
                    <a:cubicBezTo>
                      <a:pt x="367" y="26"/>
                      <a:pt x="31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7" name="Google Shape;8067;p44"/>
              <p:cNvSpPr/>
              <p:nvPr/>
            </p:nvSpPr>
            <p:spPr>
              <a:xfrm rot="2700000">
                <a:off x="1545398" y="3937600"/>
                <a:ext cx="28032" cy="5103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34" extrusionOk="0">
                    <a:moveTo>
                      <a:pt x="371" y="0"/>
                    </a:moveTo>
                    <a:cubicBezTo>
                      <a:pt x="322" y="0"/>
                      <a:pt x="279" y="26"/>
                      <a:pt x="267" y="86"/>
                    </a:cubicBezTo>
                    <a:cubicBezTo>
                      <a:pt x="167" y="353"/>
                      <a:pt x="1" y="720"/>
                      <a:pt x="134" y="986"/>
                    </a:cubicBezTo>
                    <a:cubicBezTo>
                      <a:pt x="134" y="1010"/>
                      <a:pt x="167" y="1034"/>
                      <a:pt x="210" y="1034"/>
                    </a:cubicBezTo>
                    <a:cubicBezTo>
                      <a:pt x="228" y="1034"/>
                      <a:pt x="248" y="1030"/>
                      <a:pt x="267" y="1020"/>
                    </a:cubicBezTo>
                    <a:cubicBezTo>
                      <a:pt x="468" y="853"/>
                      <a:pt x="501" y="419"/>
                      <a:pt x="568" y="186"/>
                    </a:cubicBezTo>
                    <a:cubicBezTo>
                      <a:pt x="568" y="79"/>
                      <a:pt x="45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8" name="Google Shape;8068;p44"/>
              <p:cNvSpPr/>
              <p:nvPr/>
            </p:nvSpPr>
            <p:spPr>
              <a:xfrm rot="2700000">
                <a:off x="510395" y="3863001"/>
                <a:ext cx="68748" cy="6608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9" extrusionOk="0">
                    <a:moveTo>
                      <a:pt x="1203" y="0"/>
                    </a:moveTo>
                    <a:cubicBezTo>
                      <a:pt x="1191" y="0"/>
                      <a:pt x="1180" y="2"/>
                      <a:pt x="1168" y="5"/>
                    </a:cubicBezTo>
                    <a:cubicBezTo>
                      <a:pt x="667" y="272"/>
                      <a:pt x="334" y="672"/>
                      <a:pt x="34" y="1139"/>
                    </a:cubicBezTo>
                    <a:cubicBezTo>
                      <a:pt x="0" y="1172"/>
                      <a:pt x="0" y="1206"/>
                      <a:pt x="34" y="1272"/>
                    </a:cubicBezTo>
                    <a:cubicBezTo>
                      <a:pt x="67" y="1306"/>
                      <a:pt x="67" y="1339"/>
                      <a:pt x="167" y="1339"/>
                    </a:cubicBezTo>
                    <a:cubicBezTo>
                      <a:pt x="200" y="1339"/>
                      <a:pt x="234" y="1306"/>
                      <a:pt x="300" y="1272"/>
                    </a:cubicBezTo>
                    <a:cubicBezTo>
                      <a:pt x="534" y="839"/>
                      <a:pt x="867" y="438"/>
                      <a:pt x="1301" y="171"/>
                    </a:cubicBezTo>
                    <a:cubicBezTo>
                      <a:pt x="1392" y="141"/>
                      <a:pt x="1318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9" name="Google Shape;8069;p44"/>
              <p:cNvSpPr/>
              <p:nvPr/>
            </p:nvSpPr>
            <p:spPr>
              <a:xfrm rot="2700000">
                <a:off x="492654" y="3893630"/>
                <a:ext cx="58236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98" extrusionOk="0">
                    <a:moveTo>
                      <a:pt x="968" y="1"/>
                    </a:moveTo>
                    <a:cubicBezTo>
                      <a:pt x="946" y="1"/>
                      <a:pt x="923" y="5"/>
                      <a:pt x="902" y="16"/>
                    </a:cubicBezTo>
                    <a:cubicBezTo>
                      <a:pt x="701" y="183"/>
                      <a:pt x="501" y="350"/>
                      <a:pt x="335" y="550"/>
                    </a:cubicBezTo>
                    <a:cubicBezTo>
                      <a:pt x="201" y="683"/>
                      <a:pt x="1" y="950"/>
                      <a:pt x="68" y="1150"/>
                    </a:cubicBezTo>
                    <a:cubicBezTo>
                      <a:pt x="68" y="1174"/>
                      <a:pt x="101" y="1198"/>
                      <a:pt x="144" y="1198"/>
                    </a:cubicBezTo>
                    <a:cubicBezTo>
                      <a:pt x="162" y="1198"/>
                      <a:pt x="182" y="1194"/>
                      <a:pt x="201" y="1184"/>
                    </a:cubicBezTo>
                    <a:cubicBezTo>
                      <a:pt x="401" y="1150"/>
                      <a:pt x="501" y="850"/>
                      <a:pt x="568" y="683"/>
                    </a:cubicBezTo>
                    <a:cubicBezTo>
                      <a:pt x="701" y="483"/>
                      <a:pt x="902" y="317"/>
                      <a:pt x="1068" y="150"/>
                    </a:cubicBezTo>
                    <a:cubicBezTo>
                      <a:pt x="1180" y="122"/>
                      <a:pt x="1082" y="1"/>
                      <a:pt x="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44"/>
              <p:cNvSpPr/>
              <p:nvPr/>
            </p:nvSpPr>
            <p:spPr>
              <a:xfrm rot="2700000">
                <a:off x="512392" y="3941140"/>
                <a:ext cx="24133" cy="3627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35" extrusionOk="0">
                    <a:moveTo>
                      <a:pt x="356" y="1"/>
                    </a:moveTo>
                    <a:cubicBezTo>
                      <a:pt x="317" y="1"/>
                      <a:pt x="280" y="23"/>
                      <a:pt x="267" y="74"/>
                    </a:cubicBezTo>
                    <a:cubicBezTo>
                      <a:pt x="167" y="274"/>
                      <a:pt x="67" y="440"/>
                      <a:pt x="1" y="641"/>
                    </a:cubicBezTo>
                    <a:cubicBezTo>
                      <a:pt x="1" y="699"/>
                      <a:pt x="34" y="734"/>
                      <a:pt x="69" y="734"/>
                    </a:cubicBezTo>
                    <a:cubicBezTo>
                      <a:pt x="94" y="734"/>
                      <a:pt x="120" y="716"/>
                      <a:pt x="134" y="674"/>
                    </a:cubicBezTo>
                    <a:cubicBezTo>
                      <a:pt x="234" y="474"/>
                      <a:pt x="401" y="307"/>
                      <a:pt x="468" y="140"/>
                    </a:cubicBezTo>
                    <a:cubicBezTo>
                      <a:pt x="488" y="58"/>
                      <a:pt x="420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1" name="Google Shape;8071;p44"/>
              <p:cNvSpPr/>
              <p:nvPr/>
            </p:nvSpPr>
            <p:spPr>
              <a:xfrm rot="2700000">
                <a:off x="1251545" y="3563316"/>
                <a:ext cx="21468" cy="714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48" extrusionOk="0">
                    <a:moveTo>
                      <a:pt x="376" y="1"/>
                    </a:moveTo>
                    <a:cubicBezTo>
                      <a:pt x="343" y="1"/>
                      <a:pt x="301" y="18"/>
                      <a:pt x="301" y="51"/>
                    </a:cubicBezTo>
                    <a:cubicBezTo>
                      <a:pt x="201" y="418"/>
                      <a:pt x="1" y="1085"/>
                      <a:pt x="334" y="1419"/>
                    </a:cubicBezTo>
                    <a:cubicBezTo>
                      <a:pt x="345" y="1439"/>
                      <a:pt x="355" y="1447"/>
                      <a:pt x="364" y="1447"/>
                    </a:cubicBezTo>
                    <a:cubicBezTo>
                      <a:pt x="385" y="1447"/>
                      <a:pt x="401" y="1408"/>
                      <a:pt x="401" y="1385"/>
                    </a:cubicBezTo>
                    <a:cubicBezTo>
                      <a:pt x="434" y="1185"/>
                      <a:pt x="368" y="985"/>
                      <a:pt x="368" y="751"/>
                    </a:cubicBezTo>
                    <a:cubicBezTo>
                      <a:pt x="368" y="518"/>
                      <a:pt x="401" y="318"/>
                      <a:pt x="401" y="51"/>
                    </a:cubicBezTo>
                    <a:cubicBezTo>
                      <a:pt x="434" y="18"/>
                      <a:pt x="409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2" name="Google Shape;8072;p44"/>
              <p:cNvSpPr/>
              <p:nvPr/>
            </p:nvSpPr>
            <p:spPr>
              <a:xfrm rot="2700000">
                <a:off x="1272672" y="3594798"/>
                <a:ext cx="20185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288" extrusionOk="0">
                    <a:moveTo>
                      <a:pt x="265" y="0"/>
                    </a:moveTo>
                    <a:cubicBezTo>
                      <a:pt x="222" y="0"/>
                      <a:pt x="180" y="11"/>
                      <a:pt x="167" y="37"/>
                    </a:cubicBezTo>
                    <a:cubicBezTo>
                      <a:pt x="100" y="237"/>
                      <a:pt x="34" y="404"/>
                      <a:pt x="34" y="604"/>
                    </a:cubicBezTo>
                    <a:cubicBezTo>
                      <a:pt x="0" y="837"/>
                      <a:pt x="0" y="1071"/>
                      <a:pt x="100" y="1238"/>
                    </a:cubicBezTo>
                    <a:cubicBezTo>
                      <a:pt x="100" y="1271"/>
                      <a:pt x="117" y="1288"/>
                      <a:pt x="134" y="1288"/>
                    </a:cubicBezTo>
                    <a:cubicBezTo>
                      <a:pt x="150" y="1288"/>
                      <a:pt x="167" y="1271"/>
                      <a:pt x="167" y="1238"/>
                    </a:cubicBezTo>
                    <a:cubicBezTo>
                      <a:pt x="234" y="1071"/>
                      <a:pt x="200" y="971"/>
                      <a:pt x="234" y="771"/>
                    </a:cubicBezTo>
                    <a:cubicBezTo>
                      <a:pt x="234" y="537"/>
                      <a:pt x="301" y="270"/>
                      <a:pt x="367" y="70"/>
                    </a:cubicBezTo>
                    <a:cubicBezTo>
                      <a:pt x="408" y="29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3" name="Google Shape;8073;p44"/>
              <p:cNvSpPr/>
              <p:nvPr/>
            </p:nvSpPr>
            <p:spPr>
              <a:xfrm rot="2700000">
                <a:off x="1296559" y="3617358"/>
                <a:ext cx="18162" cy="5833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82" extrusionOk="0">
                    <a:moveTo>
                      <a:pt x="272" y="1"/>
                    </a:moveTo>
                    <a:cubicBezTo>
                      <a:pt x="242" y="1"/>
                      <a:pt x="213" y="20"/>
                      <a:pt x="200" y="59"/>
                    </a:cubicBezTo>
                    <a:cubicBezTo>
                      <a:pt x="134" y="393"/>
                      <a:pt x="0" y="793"/>
                      <a:pt x="0" y="1127"/>
                    </a:cubicBezTo>
                    <a:cubicBezTo>
                      <a:pt x="0" y="1166"/>
                      <a:pt x="46" y="1182"/>
                      <a:pt x="91" y="1182"/>
                    </a:cubicBezTo>
                    <a:cubicBezTo>
                      <a:pt x="122" y="1182"/>
                      <a:pt x="153" y="1174"/>
                      <a:pt x="167" y="1160"/>
                    </a:cubicBezTo>
                    <a:cubicBezTo>
                      <a:pt x="300" y="826"/>
                      <a:pt x="300" y="459"/>
                      <a:pt x="367" y="126"/>
                    </a:cubicBezTo>
                    <a:cubicBezTo>
                      <a:pt x="367" y="45"/>
                      <a:pt x="318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4" name="Google Shape;8074;p44"/>
              <p:cNvSpPr/>
              <p:nvPr/>
            </p:nvSpPr>
            <p:spPr>
              <a:xfrm rot="2700000">
                <a:off x="1121321" y="3173420"/>
                <a:ext cx="18162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43" extrusionOk="0">
                    <a:moveTo>
                      <a:pt x="253" y="0"/>
                    </a:moveTo>
                    <a:cubicBezTo>
                      <a:pt x="210" y="0"/>
                      <a:pt x="167" y="26"/>
                      <a:pt x="167" y="88"/>
                    </a:cubicBezTo>
                    <a:cubicBezTo>
                      <a:pt x="134" y="389"/>
                      <a:pt x="67" y="622"/>
                      <a:pt x="34" y="922"/>
                    </a:cubicBezTo>
                    <a:cubicBezTo>
                      <a:pt x="34" y="1156"/>
                      <a:pt x="0" y="1489"/>
                      <a:pt x="167" y="1723"/>
                    </a:cubicBezTo>
                    <a:cubicBezTo>
                      <a:pt x="179" y="1735"/>
                      <a:pt x="200" y="1743"/>
                      <a:pt x="224" y="1743"/>
                    </a:cubicBezTo>
                    <a:cubicBezTo>
                      <a:pt x="265" y="1743"/>
                      <a:pt x="313" y="1720"/>
                      <a:pt x="334" y="1656"/>
                    </a:cubicBezTo>
                    <a:cubicBezTo>
                      <a:pt x="367" y="1423"/>
                      <a:pt x="300" y="1156"/>
                      <a:pt x="300" y="922"/>
                    </a:cubicBezTo>
                    <a:cubicBezTo>
                      <a:pt x="300" y="622"/>
                      <a:pt x="334" y="355"/>
                      <a:pt x="334" y="88"/>
                    </a:cubicBezTo>
                    <a:cubicBezTo>
                      <a:pt x="352" y="35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5" name="Google Shape;8075;p44"/>
              <p:cNvSpPr/>
              <p:nvPr/>
            </p:nvSpPr>
            <p:spPr>
              <a:xfrm rot="2700000">
                <a:off x="1135220" y="3207174"/>
                <a:ext cx="23097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57" extrusionOk="0">
                    <a:moveTo>
                      <a:pt x="332" y="1"/>
                    </a:moveTo>
                    <a:cubicBezTo>
                      <a:pt x="288" y="1"/>
                      <a:pt x="247" y="30"/>
                      <a:pt x="234" y="98"/>
                    </a:cubicBezTo>
                    <a:cubicBezTo>
                      <a:pt x="134" y="298"/>
                      <a:pt x="100" y="498"/>
                      <a:pt x="100" y="765"/>
                    </a:cubicBezTo>
                    <a:cubicBezTo>
                      <a:pt x="67" y="965"/>
                      <a:pt x="0" y="1265"/>
                      <a:pt x="134" y="1432"/>
                    </a:cubicBezTo>
                    <a:cubicBezTo>
                      <a:pt x="150" y="1449"/>
                      <a:pt x="167" y="1457"/>
                      <a:pt x="188" y="1457"/>
                    </a:cubicBezTo>
                    <a:cubicBezTo>
                      <a:pt x="209" y="1457"/>
                      <a:pt x="234" y="1449"/>
                      <a:pt x="267" y="1432"/>
                    </a:cubicBezTo>
                    <a:cubicBezTo>
                      <a:pt x="334" y="1298"/>
                      <a:pt x="334" y="1132"/>
                      <a:pt x="334" y="965"/>
                    </a:cubicBezTo>
                    <a:cubicBezTo>
                      <a:pt x="334" y="698"/>
                      <a:pt x="367" y="431"/>
                      <a:pt x="467" y="164"/>
                    </a:cubicBezTo>
                    <a:cubicBezTo>
                      <a:pt x="467" y="65"/>
                      <a:pt x="396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6" name="Google Shape;8076;p44"/>
              <p:cNvSpPr/>
              <p:nvPr/>
            </p:nvSpPr>
            <p:spPr>
              <a:xfrm rot="2700000">
                <a:off x="1154834" y="3229660"/>
                <a:ext cx="18557" cy="5562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27" extrusionOk="0">
                    <a:moveTo>
                      <a:pt x="301" y="1"/>
                    </a:moveTo>
                    <a:cubicBezTo>
                      <a:pt x="275" y="1"/>
                      <a:pt x="247" y="16"/>
                      <a:pt x="234" y="42"/>
                    </a:cubicBezTo>
                    <a:cubicBezTo>
                      <a:pt x="167" y="242"/>
                      <a:pt x="134" y="409"/>
                      <a:pt x="101" y="643"/>
                    </a:cubicBezTo>
                    <a:cubicBezTo>
                      <a:pt x="67" y="776"/>
                      <a:pt x="1" y="910"/>
                      <a:pt x="101" y="1076"/>
                    </a:cubicBezTo>
                    <a:cubicBezTo>
                      <a:pt x="101" y="1110"/>
                      <a:pt x="117" y="1126"/>
                      <a:pt x="134" y="1126"/>
                    </a:cubicBezTo>
                    <a:cubicBezTo>
                      <a:pt x="151" y="1126"/>
                      <a:pt x="167" y="1110"/>
                      <a:pt x="167" y="1076"/>
                    </a:cubicBezTo>
                    <a:cubicBezTo>
                      <a:pt x="268" y="976"/>
                      <a:pt x="234" y="809"/>
                      <a:pt x="268" y="676"/>
                    </a:cubicBezTo>
                    <a:cubicBezTo>
                      <a:pt x="268" y="476"/>
                      <a:pt x="301" y="309"/>
                      <a:pt x="334" y="142"/>
                    </a:cubicBezTo>
                    <a:cubicBezTo>
                      <a:pt x="375" y="4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7" name="Google Shape;8077;p44"/>
              <p:cNvSpPr/>
              <p:nvPr/>
            </p:nvSpPr>
            <p:spPr>
              <a:xfrm rot="2700000">
                <a:off x="415876" y="3466882"/>
                <a:ext cx="45750" cy="46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3" extrusionOk="0">
                    <a:moveTo>
                      <a:pt x="785" y="1"/>
                    </a:moveTo>
                    <a:cubicBezTo>
                      <a:pt x="767" y="1"/>
                      <a:pt x="749" y="10"/>
                      <a:pt x="734" y="32"/>
                    </a:cubicBezTo>
                    <a:cubicBezTo>
                      <a:pt x="567" y="166"/>
                      <a:pt x="434" y="266"/>
                      <a:pt x="300" y="399"/>
                    </a:cubicBezTo>
                    <a:cubicBezTo>
                      <a:pt x="167" y="532"/>
                      <a:pt x="0" y="699"/>
                      <a:pt x="0" y="866"/>
                    </a:cubicBezTo>
                    <a:cubicBezTo>
                      <a:pt x="0" y="899"/>
                      <a:pt x="67" y="933"/>
                      <a:pt x="134" y="933"/>
                    </a:cubicBezTo>
                    <a:cubicBezTo>
                      <a:pt x="300" y="899"/>
                      <a:pt x="334" y="733"/>
                      <a:pt x="467" y="599"/>
                    </a:cubicBezTo>
                    <a:cubicBezTo>
                      <a:pt x="601" y="432"/>
                      <a:pt x="767" y="332"/>
                      <a:pt x="901" y="166"/>
                    </a:cubicBezTo>
                    <a:cubicBezTo>
                      <a:pt x="927" y="114"/>
                      <a:pt x="852" y="1"/>
                      <a:pt x="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8" name="Google Shape;8078;p44"/>
              <p:cNvSpPr/>
              <p:nvPr/>
            </p:nvSpPr>
            <p:spPr>
              <a:xfrm rot="2700000">
                <a:off x="420596" y="3493899"/>
                <a:ext cx="46638" cy="4338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879" extrusionOk="0">
                    <a:moveTo>
                      <a:pt x="763" y="1"/>
                    </a:moveTo>
                    <a:cubicBezTo>
                      <a:pt x="732" y="1"/>
                      <a:pt x="699" y="14"/>
                      <a:pt x="668" y="45"/>
                    </a:cubicBezTo>
                    <a:cubicBezTo>
                      <a:pt x="534" y="178"/>
                      <a:pt x="401" y="245"/>
                      <a:pt x="301" y="378"/>
                    </a:cubicBezTo>
                    <a:cubicBezTo>
                      <a:pt x="168" y="445"/>
                      <a:pt x="1" y="578"/>
                      <a:pt x="1" y="745"/>
                    </a:cubicBezTo>
                    <a:cubicBezTo>
                      <a:pt x="1" y="779"/>
                      <a:pt x="34" y="879"/>
                      <a:pt x="67" y="879"/>
                    </a:cubicBezTo>
                    <a:cubicBezTo>
                      <a:pt x="234" y="879"/>
                      <a:pt x="334" y="745"/>
                      <a:pt x="468" y="612"/>
                    </a:cubicBezTo>
                    <a:cubicBezTo>
                      <a:pt x="568" y="478"/>
                      <a:pt x="735" y="378"/>
                      <a:pt x="868" y="245"/>
                    </a:cubicBezTo>
                    <a:cubicBezTo>
                      <a:pt x="945" y="142"/>
                      <a:pt x="864" y="1"/>
                      <a:pt x="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9" name="Google Shape;8079;p44"/>
              <p:cNvSpPr/>
              <p:nvPr/>
            </p:nvSpPr>
            <p:spPr>
              <a:xfrm rot="2700000">
                <a:off x="1115275" y="2791911"/>
                <a:ext cx="27391" cy="7333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86" extrusionOk="0">
                    <a:moveTo>
                      <a:pt x="427" y="1"/>
                    </a:moveTo>
                    <a:cubicBezTo>
                      <a:pt x="386" y="1"/>
                      <a:pt x="347" y="20"/>
                      <a:pt x="334" y="59"/>
                    </a:cubicBezTo>
                    <a:cubicBezTo>
                      <a:pt x="201" y="459"/>
                      <a:pt x="1" y="1026"/>
                      <a:pt x="167" y="1460"/>
                    </a:cubicBezTo>
                    <a:cubicBezTo>
                      <a:pt x="184" y="1477"/>
                      <a:pt x="201" y="1485"/>
                      <a:pt x="222" y="1485"/>
                    </a:cubicBezTo>
                    <a:cubicBezTo>
                      <a:pt x="242" y="1485"/>
                      <a:pt x="267" y="1477"/>
                      <a:pt x="301" y="1460"/>
                    </a:cubicBezTo>
                    <a:cubicBezTo>
                      <a:pt x="367" y="1293"/>
                      <a:pt x="367" y="1060"/>
                      <a:pt x="367" y="860"/>
                    </a:cubicBezTo>
                    <a:cubicBezTo>
                      <a:pt x="401" y="626"/>
                      <a:pt x="434" y="359"/>
                      <a:pt x="534" y="126"/>
                    </a:cubicBezTo>
                    <a:cubicBezTo>
                      <a:pt x="554" y="45"/>
                      <a:pt x="489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44"/>
              <p:cNvSpPr/>
              <p:nvPr/>
            </p:nvSpPr>
            <p:spPr>
              <a:xfrm rot="2700000">
                <a:off x="1127338" y="2819105"/>
                <a:ext cx="24133" cy="6327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282" extrusionOk="0">
                    <a:moveTo>
                      <a:pt x="351" y="0"/>
                    </a:moveTo>
                    <a:cubicBezTo>
                      <a:pt x="306" y="0"/>
                      <a:pt x="260" y="25"/>
                      <a:pt x="234" y="89"/>
                    </a:cubicBezTo>
                    <a:lnTo>
                      <a:pt x="134" y="723"/>
                    </a:lnTo>
                    <a:cubicBezTo>
                      <a:pt x="68" y="890"/>
                      <a:pt x="1" y="1090"/>
                      <a:pt x="68" y="1257"/>
                    </a:cubicBezTo>
                    <a:cubicBezTo>
                      <a:pt x="101" y="1273"/>
                      <a:pt x="126" y="1282"/>
                      <a:pt x="147" y="1282"/>
                    </a:cubicBezTo>
                    <a:cubicBezTo>
                      <a:pt x="168" y="1282"/>
                      <a:pt x="184" y="1273"/>
                      <a:pt x="201" y="1257"/>
                    </a:cubicBezTo>
                    <a:cubicBezTo>
                      <a:pt x="334" y="1123"/>
                      <a:pt x="334" y="923"/>
                      <a:pt x="334" y="756"/>
                    </a:cubicBezTo>
                    <a:lnTo>
                      <a:pt x="468" y="123"/>
                    </a:lnTo>
                    <a:cubicBezTo>
                      <a:pt x="488" y="61"/>
                      <a:pt x="421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44"/>
              <p:cNvSpPr/>
              <p:nvPr/>
            </p:nvSpPr>
            <p:spPr>
              <a:xfrm rot="2700000">
                <a:off x="1140407" y="2871738"/>
                <a:ext cx="3045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74" extrusionOk="0">
                    <a:moveTo>
                      <a:pt x="504" y="0"/>
                    </a:moveTo>
                    <a:cubicBezTo>
                      <a:pt x="485" y="0"/>
                      <a:pt x="468" y="8"/>
                      <a:pt x="459" y="27"/>
                    </a:cubicBezTo>
                    <a:cubicBezTo>
                      <a:pt x="292" y="261"/>
                      <a:pt x="125" y="461"/>
                      <a:pt x="25" y="661"/>
                    </a:cubicBezTo>
                    <a:cubicBezTo>
                      <a:pt x="0" y="736"/>
                      <a:pt x="69" y="773"/>
                      <a:pt x="119" y="773"/>
                    </a:cubicBezTo>
                    <a:cubicBezTo>
                      <a:pt x="136" y="773"/>
                      <a:pt x="150" y="769"/>
                      <a:pt x="159" y="761"/>
                    </a:cubicBezTo>
                    <a:cubicBezTo>
                      <a:pt x="325" y="594"/>
                      <a:pt x="459" y="327"/>
                      <a:pt x="592" y="127"/>
                    </a:cubicBezTo>
                    <a:cubicBezTo>
                      <a:pt x="616" y="55"/>
                      <a:pt x="554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2" name="Google Shape;8082;p44"/>
              <p:cNvSpPr/>
              <p:nvPr/>
            </p:nvSpPr>
            <p:spPr>
              <a:xfrm rot="2700000">
                <a:off x="422100" y="2970125"/>
                <a:ext cx="65441" cy="353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17" extrusionOk="0">
                    <a:moveTo>
                      <a:pt x="1155" y="1"/>
                    </a:moveTo>
                    <a:cubicBezTo>
                      <a:pt x="998" y="1"/>
                      <a:pt x="851" y="61"/>
                      <a:pt x="658" y="143"/>
                    </a:cubicBezTo>
                    <a:cubicBezTo>
                      <a:pt x="425" y="243"/>
                      <a:pt x="225" y="410"/>
                      <a:pt x="58" y="543"/>
                    </a:cubicBezTo>
                    <a:cubicBezTo>
                      <a:pt x="0" y="630"/>
                      <a:pt x="68" y="717"/>
                      <a:pt x="130" y="717"/>
                    </a:cubicBezTo>
                    <a:cubicBezTo>
                      <a:pt x="140" y="717"/>
                      <a:pt x="149" y="715"/>
                      <a:pt x="158" y="710"/>
                    </a:cubicBezTo>
                    <a:cubicBezTo>
                      <a:pt x="325" y="577"/>
                      <a:pt x="558" y="477"/>
                      <a:pt x="759" y="343"/>
                    </a:cubicBezTo>
                    <a:cubicBezTo>
                      <a:pt x="925" y="243"/>
                      <a:pt x="1125" y="243"/>
                      <a:pt x="1292" y="143"/>
                    </a:cubicBezTo>
                    <a:cubicBezTo>
                      <a:pt x="1326" y="76"/>
                      <a:pt x="1292" y="10"/>
                      <a:pt x="1259" y="10"/>
                    </a:cubicBezTo>
                    <a:cubicBezTo>
                      <a:pt x="1223" y="4"/>
                      <a:pt x="1189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3" name="Google Shape;8083;p44"/>
              <p:cNvSpPr/>
              <p:nvPr/>
            </p:nvSpPr>
            <p:spPr>
              <a:xfrm rot="2700000">
                <a:off x="419356" y="2998202"/>
                <a:ext cx="73930" cy="48119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75" extrusionOk="0">
                    <a:moveTo>
                      <a:pt x="1397" y="0"/>
                    </a:moveTo>
                    <a:cubicBezTo>
                      <a:pt x="1163" y="0"/>
                      <a:pt x="897" y="200"/>
                      <a:pt x="696" y="334"/>
                    </a:cubicBezTo>
                    <a:cubicBezTo>
                      <a:pt x="463" y="500"/>
                      <a:pt x="229" y="667"/>
                      <a:pt x="29" y="867"/>
                    </a:cubicBezTo>
                    <a:cubicBezTo>
                      <a:pt x="1" y="896"/>
                      <a:pt x="21" y="974"/>
                      <a:pt x="49" y="974"/>
                    </a:cubicBezTo>
                    <a:cubicBezTo>
                      <a:pt x="53" y="974"/>
                      <a:pt x="58" y="972"/>
                      <a:pt x="63" y="967"/>
                    </a:cubicBezTo>
                    <a:cubicBezTo>
                      <a:pt x="263" y="801"/>
                      <a:pt x="530" y="634"/>
                      <a:pt x="763" y="500"/>
                    </a:cubicBezTo>
                    <a:cubicBezTo>
                      <a:pt x="997" y="367"/>
                      <a:pt x="1264" y="334"/>
                      <a:pt x="1430" y="134"/>
                    </a:cubicBezTo>
                    <a:cubicBezTo>
                      <a:pt x="1497" y="67"/>
                      <a:pt x="1430" y="0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4" name="Google Shape;8084;p44"/>
              <p:cNvSpPr/>
              <p:nvPr/>
            </p:nvSpPr>
            <p:spPr>
              <a:xfrm rot="2700000">
                <a:off x="412753" y="3016249"/>
                <a:ext cx="67070" cy="50586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02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2" y="5"/>
                    </a:cubicBezTo>
                    <a:cubicBezTo>
                      <a:pt x="795" y="172"/>
                      <a:pt x="428" y="606"/>
                      <a:pt x="27" y="839"/>
                    </a:cubicBezTo>
                    <a:cubicBezTo>
                      <a:pt x="0" y="921"/>
                      <a:pt x="39" y="1024"/>
                      <a:pt x="109" y="1024"/>
                    </a:cubicBezTo>
                    <a:cubicBezTo>
                      <a:pt x="125" y="1024"/>
                      <a:pt x="142" y="1019"/>
                      <a:pt x="161" y="1006"/>
                    </a:cubicBezTo>
                    <a:cubicBezTo>
                      <a:pt x="361" y="906"/>
                      <a:pt x="595" y="773"/>
                      <a:pt x="761" y="606"/>
                    </a:cubicBezTo>
                    <a:cubicBezTo>
                      <a:pt x="961" y="472"/>
                      <a:pt x="1162" y="339"/>
                      <a:pt x="1328" y="139"/>
                    </a:cubicBezTo>
                    <a:cubicBezTo>
                      <a:pt x="1358" y="109"/>
                      <a:pt x="1335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5" name="Google Shape;8085;p44"/>
              <p:cNvSpPr/>
              <p:nvPr/>
            </p:nvSpPr>
            <p:spPr>
              <a:xfrm rot="2700000">
                <a:off x="1054006" y="2524221"/>
                <a:ext cx="2744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043" extrusionOk="0">
                    <a:moveTo>
                      <a:pt x="452" y="1"/>
                    </a:moveTo>
                    <a:cubicBezTo>
                      <a:pt x="422" y="1"/>
                      <a:pt x="391" y="15"/>
                      <a:pt x="367" y="50"/>
                    </a:cubicBezTo>
                    <a:cubicBezTo>
                      <a:pt x="234" y="284"/>
                      <a:pt x="0" y="717"/>
                      <a:pt x="100" y="1017"/>
                    </a:cubicBezTo>
                    <a:cubicBezTo>
                      <a:pt x="100" y="1034"/>
                      <a:pt x="117" y="1042"/>
                      <a:pt x="138" y="1042"/>
                    </a:cubicBezTo>
                    <a:cubicBezTo>
                      <a:pt x="159" y="1042"/>
                      <a:pt x="184" y="1034"/>
                      <a:pt x="201" y="1017"/>
                    </a:cubicBezTo>
                    <a:cubicBezTo>
                      <a:pt x="267" y="884"/>
                      <a:pt x="267" y="717"/>
                      <a:pt x="334" y="584"/>
                    </a:cubicBezTo>
                    <a:cubicBezTo>
                      <a:pt x="367" y="417"/>
                      <a:pt x="434" y="250"/>
                      <a:pt x="534" y="117"/>
                    </a:cubicBezTo>
                    <a:cubicBezTo>
                      <a:pt x="556" y="52"/>
                      <a:pt x="507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6" name="Google Shape;8086;p44"/>
              <p:cNvSpPr/>
              <p:nvPr/>
            </p:nvSpPr>
            <p:spPr>
              <a:xfrm rot="2700000">
                <a:off x="1065891" y="2544523"/>
                <a:ext cx="24084" cy="4629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938" extrusionOk="0">
                    <a:moveTo>
                      <a:pt x="350" y="1"/>
                    </a:moveTo>
                    <a:cubicBezTo>
                      <a:pt x="305" y="1"/>
                      <a:pt x="259" y="26"/>
                      <a:pt x="234" y="90"/>
                    </a:cubicBezTo>
                    <a:lnTo>
                      <a:pt x="100" y="457"/>
                    </a:lnTo>
                    <a:cubicBezTo>
                      <a:pt x="67" y="591"/>
                      <a:pt x="0" y="757"/>
                      <a:pt x="67" y="891"/>
                    </a:cubicBezTo>
                    <a:cubicBezTo>
                      <a:pt x="90" y="914"/>
                      <a:pt x="114" y="938"/>
                      <a:pt x="137" y="938"/>
                    </a:cubicBezTo>
                    <a:cubicBezTo>
                      <a:pt x="147" y="938"/>
                      <a:pt x="157" y="934"/>
                      <a:pt x="167" y="924"/>
                    </a:cubicBezTo>
                    <a:cubicBezTo>
                      <a:pt x="267" y="857"/>
                      <a:pt x="300" y="724"/>
                      <a:pt x="334" y="591"/>
                    </a:cubicBezTo>
                    <a:cubicBezTo>
                      <a:pt x="400" y="424"/>
                      <a:pt x="434" y="290"/>
                      <a:pt x="467" y="124"/>
                    </a:cubicBezTo>
                    <a:cubicBezTo>
                      <a:pt x="487" y="62"/>
                      <a:pt x="420" y="1"/>
                      <a:pt x="3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7" name="Google Shape;8087;p44"/>
              <p:cNvSpPr/>
              <p:nvPr/>
            </p:nvSpPr>
            <p:spPr>
              <a:xfrm rot="2700000">
                <a:off x="574388" y="2480535"/>
                <a:ext cx="60950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59" extrusionOk="0">
                    <a:moveTo>
                      <a:pt x="576" y="0"/>
                    </a:moveTo>
                    <a:cubicBezTo>
                      <a:pt x="408" y="0"/>
                      <a:pt x="245" y="15"/>
                      <a:pt x="67" y="15"/>
                    </a:cubicBezTo>
                    <a:cubicBezTo>
                      <a:pt x="0" y="82"/>
                      <a:pt x="0" y="249"/>
                      <a:pt x="67" y="249"/>
                    </a:cubicBezTo>
                    <a:cubicBezTo>
                      <a:pt x="267" y="249"/>
                      <a:pt x="501" y="282"/>
                      <a:pt x="701" y="282"/>
                    </a:cubicBezTo>
                    <a:cubicBezTo>
                      <a:pt x="815" y="305"/>
                      <a:pt x="929" y="359"/>
                      <a:pt x="1043" y="359"/>
                    </a:cubicBezTo>
                    <a:cubicBezTo>
                      <a:pt x="1096" y="359"/>
                      <a:pt x="1148" y="347"/>
                      <a:pt x="1201" y="315"/>
                    </a:cubicBezTo>
                    <a:cubicBezTo>
                      <a:pt x="1235" y="315"/>
                      <a:pt x="1235" y="282"/>
                      <a:pt x="1235" y="249"/>
                    </a:cubicBezTo>
                    <a:cubicBezTo>
                      <a:pt x="1168" y="82"/>
                      <a:pt x="1001" y="82"/>
                      <a:pt x="834" y="15"/>
                    </a:cubicBezTo>
                    <a:cubicBezTo>
                      <a:pt x="745" y="4"/>
                      <a:pt x="660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8" name="Google Shape;8088;p44"/>
              <p:cNvSpPr/>
              <p:nvPr/>
            </p:nvSpPr>
            <p:spPr>
              <a:xfrm rot="2700000">
                <a:off x="595642" y="2466049"/>
                <a:ext cx="54386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02" extrusionOk="0">
                    <a:moveTo>
                      <a:pt x="67" y="1"/>
                    </a:moveTo>
                    <a:cubicBezTo>
                      <a:pt x="0" y="67"/>
                      <a:pt x="0" y="268"/>
                      <a:pt x="100" y="268"/>
                    </a:cubicBezTo>
                    <a:cubicBezTo>
                      <a:pt x="267" y="268"/>
                      <a:pt x="434" y="301"/>
                      <a:pt x="567" y="334"/>
                    </a:cubicBezTo>
                    <a:cubicBezTo>
                      <a:pt x="734" y="401"/>
                      <a:pt x="801" y="501"/>
                      <a:pt x="1001" y="501"/>
                    </a:cubicBezTo>
                    <a:cubicBezTo>
                      <a:pt x="1034" y="501"/>
                      <a:pt x="1101" y="468"/>
                      <a:pt x="1068" y="401"/>
                    </a:cubicBezTo>
                    <a:cubicBezTo>
                      <a:pt x="934" y="67"/>
                      <a:pt x="40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9" name="Google Shape;8089;p44"/>
              <p:cNvSpPr/>
              <p:nvPr/>
            </p:nvSpPr>
            <p:spPr>
              <a:xfrm rot="2700000">
                <a:off x="620589" y="2452072"/>
                <a:ext cx="5108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2" extrusionOk="0">
                    <a:moveTo>
                      <a:pt x="100" y="1"/>
                    </a:moveTo>
                    <a:cubicBezTo>
                      <a:pt x="0" y="34"/>
                      <a:pt x="0" y="201"/>
                      <a:pt x="100" y="201"/>
                    </a:cubicBezTo>
                    <a:cubicBezTo>
                      <a:pt x="267" y="201"/>
                      <a:pt x="434" y="268"/>
                      <a:pt x="567" y="335"/>
                    </a:cubicBezTo>
                    <a:cubicBezTo>
                      <a:pt x="701" y="368"/>
                      <a:pt x="767" y="501"/>
                      <a:pt x="934" y="501"/>
                    </a:cubicBezTo>
                    <a:cubicBezTo>
                      <a:pt x="1001" y="501"/>
                      <a:pt x="1034" y="468"/>
                      <a:pt x="1034" y="435"/>
                    </a:cubicBezTo>
                    <a:cubicBezTo>
                      <a:pt x="1001" y="101"/>
                      <a:pt x="4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0" name="Google Shape;8090;p44"/>
              <p:cNvSpPr/>
              <p:nvPr/>
            </p:nvSpPr>
            <p:spPr>
              <a:xfrm rot="2700000">
                <a:off x="1191239" y="2211607"/>
                <a:ext cx="34004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01" extrusionOk="0">
                    <a:moveTo>
                      <a:pt x="556" y="0"/>
                    </a:moveTo>
                    <a:cubicBezTo>
                      <a:pt x="515" y="0"/>
                      <a:pt x="470" y="26"/>
                      <a:pt x="434" y="86"/>
                    </a:cubicBezTo>
                    <a:cubicBezTo>
                      <a:pt x="334" y="320"/>
                      <a:pt x="234" y="586"/>
                      <a:pt x="167" y="820"/>
                    </a:cubicBezTo>
                    <a:cubicBezTo>
                      <a:pt x="67" y="1020"/>
                      <a:pt x="0" y="1320"/>
                      <a:pt x="67" y="1520"/>
                    </a:cubicBezTo>
                    <a:cubicBezTo>
                      <a:pt x="67" y="1569"/>
                      <a:pt x="121" y="1600"/>
                      <a:pt x="163" y="1600"/>
                    </a:cubicBezTo>
                    <a:cubicBezTo>
                      <a:pt x="178" y="1600"/>
                      <a:pt x="192" y="1596"/>
                      <a:pt x="201" y="1587"/>
                    </a:cubicBezTo>
                    <a:cubicBezTo>
                      <a:pt x="334" y="1420"/>
                      <a:pt x="334" y="1187"/>
                      <a:pt x="367" y="987"/>
                    </a:cubicBezTo>
                    <a:cubicBezTo>
                      <a:pt x="434" y="686"/>
                      <a:pt x="534" y="453"/>
                      <a:pt x="668" y="186"/>
                    </a:cubicBezTo>
                    <a:cubicBezTo>
                      <a:pt x="689" y="80"/>
                      <a:pt x="629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44"/>
              <p:cNvSpPr/>
              <p:nvPr/>
            </p:nvSpPr>
            <p:spPr>
              <a:xfrm rot="2700000">
                <a:off x="1181543" y="2188026"/>
                <a:ext cx="27292" cy="72992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479" extrusionOk="0">
                    <a:moveTo>
                      <a:pt x="440" y="1"/>
                    </a:moveTo>
                    <a:cubicBezTo>
                      <a:pt x="395" y="1"/>
                      <a:pt x="348" y="27"/>
                      <a:pt x="334" y="86"/>
                    </a:cubicBezTo>
                    <a:cubicBezTo>
                      <a:pt x="200" y="486"/>
                      <a:pt x="0" y="1086"/>
                      <a:pt x="234" y="1453"/>
                    </a:cubicBezTo>
                    <a:cubicBezTo>
                      <a:pt x="250" y="1470"/>
                      <a:pt x="275" y="1478"/>
                      <a:pt x="300" y="1478"/>
                    </a:cubicBezTo>
                    <a:cubicBezTo>
                      <a:pt x="325" y="1478"/>
                      <a:pt x="350" y="1470"/>
                      <a:pt x="367" y="1453"/>
                    </a:cubicBezTo>
                    <a:cubicBezTo>
                      <a:pt x="400" y="1253"/>
                      <a:pt x="400" y="1086"/>
                      <a:pt x="400" y="886"/>
                    </a:cubicBezTo>
                    <a:cubicBezTo>
                      <a:pt x="400" y="619"/>
                      <a:pt x="500" y="386"/>
                      <a:pt x="534" y="119"/>
                    </a:cubicBezTo>
                    <a:cubicBezTo>
                      <a:pt x="552" y="44"/>
                      <a:pt x="498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2" name="Google Shape;8092;p44"/>
              <p:cNvSpPr/>
              <p:nvPr/>
            </p:nvSpPr>
            <p:spPr>
              <a:xfrm rot="2700000">
                <a:off x="679264" y="2096551"/>
                <a:ext cx="81975" cy="3158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40" extrusionOk="0">
                    <a:moveTo>
                      <a:pt x="96" y="1"/>
                    </a:moveTo>
                    <a:cubicBezTo>
                      <a:pt x="20" y="1"/>
                      <a:pt x="0" y="110"/>
                      <a:pt x="60" y="139"/>
                    </a:cubicBezTo>
                    <a:cubicBezTo>
                      <a:pt x="360" y="173"/>
                      <a:pt x="627" y="273"/>
                      <a:pt x="860" y="339"/>
                    </a:cubicBezTo>
                    <a:cubicBezTo>
                      <a:pt x="1127" y="440"/>
                      <a:pt x="1361" y="606"/>
                      <a:pt x="1627" y="640"/>
                    </a:cubicBezTo>
                    <a:cubicBezTo>
                      <a:pt x="1661" y="640"/>
                      <a:pt x="1661" y="573"/>
                      <a:pt x="1661" y="573"/>
                    </a:cubicBezTo>
                    <a:cubicBezTo>
                      <a:pt x="1261" y="206"/>
                      <a:pt x="627" y="39"/>
                      <a:pt x="126" y="6"/>
                    </a:cubicBezTo>
                    <a:cubicBezTo>
                      <a:pt x="115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3" name="Google Shape;8093;p44"/>
              <p:cNvSpPr/>
              <p:nvPr/>
            </p:nvSpPr>
            <p:spPr>
              <a:xfrm rot="2700000">
                <a:off x="696431" y="2084924"/>
                <a:ext cx="74127" cy="3484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706" extrusionOk="0">
                    <a:moveTo>
                      <a:pt x="26" y="1"/>
                    </a:moveTo>
                    <a:cubicBezTo>
                      <a:pt x="1" y="1"/>
                      <a:pt x="6" y="141"/>
                      <a:pt x="67" y="172"/>
                    </a:cubicBezTo>
                    <a:cubicBezTo>
                      <a:pt x="301" y="205"/>
                      <a:pt x="567" y="305"/>
                      <a:pt x="768" y="372"/>
                    </a:cubicBezTo>
                    <a:cubicBezTo>
                      <a:pt x="1001" y="472"/>
                      <a:pt x="1168" y="672"/>
                      <a:pt x="1368" y="705"/>
                    </a:cubicBezTo>
                    <a:cubicBezTo>
                      <a:pt x="1401" y="705"/>
                      <a:pt x="1501" y="672"/>
                      <a:pt x="1435" y="639"/>
                    </a:cubicBezTo>
                    <a:cubicBezTo>
                      <a:pt x="1368" y="405"/>
                      <a:pt x="1101" y="305"/>
                      <a:pt x="901" y="205"/>
                    </a:cubicBezTo>
                    <a:cubicBezTo>
                      <a:pt x="601" y="72"/>
                      <a:pt x="334" y="38"/>
                      <a:pt x="34" y="5"/>
                    </a:cubicBezTo>
                    <a:cubicBezTo>
                      <a:pt x="31" y="2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4" name="Google Shape;8094;p44"/>
              <p:cNvSpPr/>
              <p:nvPr/>
            </p:nvSpPr>
            <p:spPr>
              <a:xfrm rot="2700000">
                <a:off x="730622" y="2085417"/>
                <a:ext cx="62628" cy="4446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01" extrusionOk="0">
                    <a:moveTo>
                      <a:pt x="268" y="0"/>
                    </a:moveTo>
                    <a:cubicBezTo>
                      <a:pt x="101" y="0"/>
                      <a:pt x="1" y="167"/>
                      <a:pt x="134" y="267"/>
                    </a:cubicBezTo>
                    <a:cubicBezTo>
                      <a:pt x="301" y="334"/>
                      <a:pt x="501" y="434"/>
                      <a:pt x="668" y="567"/>
                    </a:cubicBezTo>
                    <a:cubicBezTo>
                      <a:pt x="835" y="634"/>
                      <a:pt x="968" y="834"/>
                      <a:pt x="1135" y="901"/>
                    </a:cubicBezTo>
                    <a:cubicBezTo>
                      <a:pt x="1235" y="901"/>
                      <a:pt x="1268" y="834"/>
                      <a:pt x="1268" y="768"/>
                    </a:cubicBezTo>
                    <a:cubicBezTo>
                      <a:pt x="1235" y="601"/>
                      <a:pt x="1002" y="467"/>
                      <a:pt x="868" y="334"/>
                    </a:cubicBezTo>
                    <a:cubicBezTo>
                      <a:pt x="668" y="234"/>
                      <a:pt x="468" y="10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4;p42">
            <a:extLst>
              <a:ext uri="{FF2B5EF4-FFF2-40B4-BE49-F238E27FC236}">
                <a16:creationId xmlns:a16="http://schemas.microsoft.com/office/drawing/2014/main" id="{1C231C1B-004A-41C4-96A3-A499C3D61C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67501" y="1174997"/>
            <a:ext cx="5244020" cy="1106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القيم الفنية و الجمالية للفن الإسلامي و من خصائص الفنون الزخرفية الإسلامية </a:t>
            </a:r>
            <a:endParaRPr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5BB76015-8F9E-4B86-B20C-E438A01BBDA7}"/>
              </a:ext>
            </a:extLst>
          </p:cNvPr>
          <p:cNvCxnSpPr>
            <a:cxnSpLocks/>
          </p:cNvCxnSpPr>
          <p:nvPr/>
        </p:nvCxnSpPr>
        <p:spPr>
          <a:xfrm>
            <a:off x="6546474" y="2138256"/>
            <a:ext cx="841218" cy="8669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5" name="رابط كسهم مستقيم 734">
            <a:extLst>
              <a:ext uri="{FF2B5EF4-FFF2-40B4-BE49-F238E27FC236}">
                <a16:creationId xmlns:a16="http://schemas.microsoft.com/office/drawing/2014/main" id="{B1EE2041-FCD9-47A3-BFE2-A85A5D232620}"/>
              </a:ext>
            </a:extLst>
          </p:cNvPr>
          <p:cNvCxnSpPr>
            <a:cxnSpLocks/>
          </p:cNvCxnSpPr>
          <p:nvPr/>
        </p:nvCxnSpPr>
        <p:spPr>
          <a:xfrm flipH="1">
            <a:off x="3116580" y="2071191"/>
            <a:ext cx="469749" cy="8486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1" name="Google Shape;7324;p42">
            <a:extLst>
              <a:ext uri="{FF2B5EF4-FFF2-40B4-BE49-F238E27FC236}">
                <a16:creationId xmlns:a16="http://schemas.microsoft.com/office/drawing/2014/main" id="{043C16AA-4DEE-42BA-AE22-0AAADBA6029C}"/>
              </a:ext>
            </a:extLst>
          </p:cNvPr>
          <p:cNvSpPr txBox="1">
            <a:spLocks/>
          </p:cNvSpPr>
          <p:nvPr/>
        </p:nvSpPr>
        <p:spPr>
          <a:xfrm>
            <a:off x="6488613" y="2963718"/>
            <a:ext cx="2121097" cy="54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4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الامتداد</a:t>
            </a:r>
          </a:p>
        </p:txBody>
      </p:sp>
      <p:sp>
        <p:nvSpPr>
          <p:cNvPr id="742" name="Google Shape;7324;p42">
            <a:extLst>
              <a:ext uri="{FF2B5EF4-FFF2-40B4-BE49-F238E27FC236}">
                <a16:creationId xmlns:a16="http://schemas.microsoft.com/office/drawing/2014/main" id="{00DBA632-7559-46D9-A3C0-A67815414A16}"/>
              </a:ext>
            </a:extLst>
          </p:cNvPr>
          <p:cNvSpPr txBox="1">
            <a:spLocks/>
          </p:cNvSpPr>
          <p:nvPr/>
        </p:nvSpPr>
        <p:spPr>
          <a:xfrm>
            <a:off x="1698724" y="2861249"/>
            <a:ext cx="3018787" cy="54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4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الاستمرارية و ما لانهائية </a:t>
            </a:r>
          </a:p>
        </p:txBody>
      </p:sp>
      <p:pic>
        <p:nvPicPr>
          <p:cNvPr id="743" name="Picture 2" descr="Picture 2">
            <a:extLst>
              <a:ext uri="{FF2B5EF4-FFF2-40B4-BE49-F238E27FC236}">
                <a16:creationId xmlns:a16="http://schemas.microsoft.com/office/drawing/2014/main" id="{F65BE23C-C66D-47EF-B0C9-95BB177A9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31" y="3657450"/>
            <a:ext cx="4563591" cy="1310873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360;p43">
            <a:extLst>
              <a:ext uri="{FF2B5EF4-FFF2-40B4-BE49-F238E27FC236}">
                <a16:creationId xmlns:a16="http://schemas.microsoft.com/office/drawing/2014/main" id="{C61F90C3-EC11-424C-8C1B-5E7DEBDF9597}"/>
              </a:ext>
            </a:extLst>
          </p:cNvPr>
          <p:cNvSpPr/>
          <p:nvPr/>
        </p:nvSpPr>
        <p:spPr>
          <a:xfrm rot="1030718">
            <a:off x="1932911" y="570282"/>
            <a:ext cx="567759" cy="1367461"/>
          </a:xfrm>
          <a:custGeom>
            <a:avLst/>
            <a:gdLst/>
            <a:ahLst/>
            <a:cxnLst/>
            <a:rect l="l" t="t" r="r" b="b"/>
            <a:pathLst>
              <a:path w="7554" h="18194" extrusionOk="0">
                <a:moveTo>
                  <a:pt x="4541" y="3639"/>
                </a:moveTo>
                <a:lnTo>
                  <a:pt x="4541" y="3639"/>
                </a:lnTo>
                <a:cubicBezTo>
                  <a:pt x="3830" y="3890"/>
                  <a:pt x="3076" y="4245"/>
                  <a:pt x="2449" y="4664"/>
                </a:cubicBezTo>
                <a:cubicBezTo>
                  <a:pt x="2951" y="4015"/>
                  <a:pt x="3704" y="3660"/>
                  <a:pt x="4541" y="3639"/>
                </a:cubicBezTo>
                <a:close/>
                <a:moveTo>
                  <a:pt x="4918" y="3660"/>
                </a:moveTo>
                <a:lnTo>
                  <a:pt x="4918" y="3660"/>
                </a:lnTo>
                <a:cubicBezTo>
                  <a:pt x="4185" y="4413"/>
                  <a:pt x="3265" y="4936"/>
                  <a:pt x="2198" y="5082"/>
                </a:cubicBezTo>
                <a:cubicBezTo>
                  <a:pt x="2198" y="5061"/>
                  <a:pt x="2198" y="5061"/>
                  <a:pt x="2198" y="5061"/>
                </a:cubicBezTo>
                <a:cubicBezTo>
                  <a:pt x="2658" y="4831"/>
                  <a:pt x="3118" y="4538"/>
                  <a:pt x="3579" y="4287"/>
                </a:cubicBezTo>
                <a:cubicBezTo>
                  <a:pt x="4018" y="4078"/>
                  <a:pt x="4478" y="3869"/>
                  <a:pt x="4918" y="3660"/>
                </a:cubicBezTo>
                <a:close/>
                <a:moveTo>
                  <a:pt x="5294" y="3618"/>
                </a:moveTo>
                <a:cubicBezTo>
                  <a:pt x="5671" y="3890"/>
                  <a:pt x="6068" y="4099"/>
                  <a:pt x="6382" y="4476"/>
                </a:cubicBezTo>
                <a:cubicBezTo>
                  <a:pt x="6654" y="4810"/>
                  <a:pt x="7094" y="5543"/>
                  <a:pt x="7031" y="6024"/>
                </a:cubicBezTo>
                <a:cubicBezTo>
                  <a:pt x="6550" y="5166"/>
                  <a:pt x="5943" y="4371"/>
                  <a:pt x="5294" y="3639"/>
                </a:cubicBezTo>
                <a:cubicBezTo>
                  <a:pt x="5294" y="3639"/>
                  <a:pt x="5294" y="3618"/>
                  <a:pt x="5294" y="3618"/>
                </a:cubicBezTo>
                <a:close/>
                <a:moveTo>
                  <a:pt x="5231" y="3869"/>
                </a:moveTo>
                <a:lnTo>
                  <a:pt x="5231" y="3869"/>
                </a:lnTo>
                <a:cubicBezTo>
                  <a:pt x="5880" y="4601"/>
                  <a:pt x="6466" y="5396"/>
                  <a:pt x="7010" y="6212"/>
                </a:cubicBezTo>
                <a:lnTo>
                  <a:pt x="6926" y="6212"/>
                </a:lnTo>
                <a:cubicBezTo>
                  <a:pt x="6843" y="6212"/>
                  <a:pt x="6759" y="6191"/>
                  <a:pt x="6696" y="6129"/>
                </a:cubicBezTo>
                <a:cubicBezTo>
                  <a:pt x="6592" y="6066"/>
                  <a:pt x="6487" y="6003"/>
                  <a:pt x="6403" y="5919"/>
                </a:cubicBezTo>
                <a:cubicBezTo>
                  <a:pt x="6173" y="5752"/>
                  <a:pt x="5964" y="5543"/>
                  <a:pt x="5796" y="5312"/>
                </a:cubicBezTo>
                <a:cubicBezTo>
                  <a:pt x="5483" y="4873"/>
                  <a:pt x="5315" y="4392"/>
                  <a:pt x="5231" y="3869"/>
                </a:cubicBezTo>
                <a:close/>
                <a:moveTo>
                  <a:pt x="3280" y="7262"/>
                </a:moveTo>
                <a:cubicBezTo>
                  <a:pt x="3353" y="7262"/>
                  <a:pt x="3425" y="7268"/>
                  <a:pt x="3495" y="7279"/>
                </a:cubicBezTo>
                <a:cubicBezTo>
                  <a:pt x="2449" y="7907"/>
                  <a:pt x="1382" y="8681"/>
                  <a:pt x="482" y="9518"/>
                </a:cubicBezTo>
                <a:cubicBezTo>
                  <a:pt x="628" y="8849"/>
                  <a:pt x="1026" y="8305"/>
                  <a:pt x="1591" y="7907"/>
                </a:cubicBezTo>
                <a:cubicBezTo>
                  <a:pt x="2019" y="7609"/>
                  <a:pt x="2694" y="7262"/>
                  <a:pt x="3280" y="7262"/>
                </a:cubicBezTo>
                <a:close/>
                <a:moveTo>
                  <a:pt x="3537" y="7405"/>
                </a:moveTo>
                <a:cubicBezTo>
                  <a:pt x="3537" y="7405"/>
                  <a:pt x="3537" y="7426"/>
                  <a:pt x="3537" y="7426"/>
                </a:cubicBezTo>
                <a:cubicBezTo>
                  <a:pt x="3139" y="8618"/>
                  <a:pt x="1674" y="9414"/>
                  <a:pt x="482" y="9748"/>
                </a:cubicBezTo>
                <a:cubicBezTo>
                  <a:pt x="1528" y="9016"/>
                  <a:pt x="2553" y="8200"/>
                  <a:pt x="3537" y="7405"/>
                </a:cubicBezTo>
                <a:close/>
                <a:moveTo>
                  <a:pt x="3955" y="7468"/>
                </a:moveTo>
                <a:cubicBezTo>
                  <a:pt x="4520" y="7530"/>
                  <a:pt x="5127" y="8012"/>
                  <a:pt x="5420" y="8388"/>
                </a:cubicBezTo>
                <a:cubicBezTo>
                  <a:pt x="5775" y="8807"/>
                  <a:pt x="5943" y="9330"/>
                  <a:pt x="5964" y="9874"/>
                </a:cubicBezTo>
                <a:cubicBezTo>
                  <a:pt x="5524" y="8953"/>
                  <a:pt x="4813" y="8053"/>
                  <a:pt x="3955" y="7489"/>
                </a:cubicBezTo>
                <a:cubicBezTo>
                  <a:pt x="3955" y="7489"/>
                  <a:pt x="3955" y="7468"/>
                  <a:pt x="3955" y="7468"/>
                </a:cubicBezTo>
                <a:close/>
                <a:moveTo>
                  <a:pt x="3934" y="7719"/>
                </a:moveTo>
                <a:lnTo>
                  <a:pt x="3934" y="7719"/>
                </a:lnTo>
                <a:cubicBezTo>
                  <a:pt x="4729" y="8367"/>
                  <a:pt x="5357" y="9058"/>
                  <a:pt x="5859" y="9958"/>
                </a:cubicBezTo>
                <a:cubicBezTo>
                  <a:pt x="4834" y="9581"/>
                  <a:pt x="3892" y="8869"/>
                  <a:pt x="3934" y="7719"/>
                </a:cubicBezTo>
                <a:close/>
                <a:moveTo>
                  <a:pt x="3516" y="10794"/>
                </a:moveTo>
                <a:cubicBezTo>
                  <a:pt x="4018" y="11004"/>
                  <a:pt x="4478" y="11297"/>
                  <a:pt x="4813" y="11757"/>
                </a:cubicBezTo>
                <a:cubicBezTo>
                  <a:pt x="5001" y="12029"/>
                  <a:pt x="5127" y="12322"/>
                  <a:pt x="5211" y="12657"/>
                </a:cubicBezTo>
                <a:cubicBezTo>
                  <a:pt x="5231" y="12699"/>
                  <a:pt x="5294" y="12971"/>
                  <a:pt x="5315" y="13201"/>
                </a:cubicBezTo>
                <a:cubicBezTo>
                  <a:pt x="5190" y="12887"/>
                  <a:pt x="4939" y="12552"/>
                  <a:pt x="4792" y="12322"/>
                </a:cubicBezTo>
                <a:cubicBezTo>
                  <a:pt x="4436" y="11778"/>
                  <a:pt x="4018" y="11276"/>
                  <a:pt x="3537" y="10836"/>
                </a:cubicBezTo>
                <a:cubicBezTo>
                  <a:pt x="3516" y="10815"/>
                  <a:pt x="3516" y="10815"/>
                  <a:pt x="3516" y="10794"/>
                </a:cubicBezTo>
                <a:close/>
                <a:moveTo>
                  <a:pt x="3537" y="11066"/>
                </a:moveTo>
                <a:lnTo>
                  <a:pt x="3537" y="11066"/>
                </a:lnTo>
                <a:cubicBezTo>
                  <a:pt x="3871" y="11380"/>
                  <a:pt x="4164" y="11715"/>
                  <a:pt x="4436" y="12071"/>
                </a:cubicBezTo>
                <a:cubicBezTo>
                  <a:pt x="4667" y="12385"/>
                  <a:pt x="5190" y="13012"/>
                  <a:pt x="5273" y="13494"/>
                </a:cubicBezTo>
                <a:cubicBezTo>
                  <a:pt x="5148" y="13494"/>
                  <a:pt x="4687" y="13159"/>
                  <a:pt x="4604" y="13075"/>
                </a:cubicBezTo>
                <a:cubicBezTo>
                  <a:pt x="4415" y="12929"/>
                  <a:pt x="4227" y="12740"/>
                  <a:pt x="4081" y="12531"/>
                </a:cubicBezTo>
                <a:cubicBezTo>
                  <a:pt x="3767" y="12092"/>
                  <a:pt x="3599" y="11590"/>
                  <a:pt x="3537" y="11066"/>
                </a:cubicBezTo>
                <a:close/>
                <a:moveTo>
                  <a:pt x="2679" y="11108"/>
                </a:moveTo>
                <a:cubicBezTo>
                  <a:pt x="1863" y="11903"/>
                  <a:pt x="1068" y="12699"/>
                  <a:pt x="335" y="13535"/>
                </a:cubicBezTo>
                <a:cubicBezTo>
                  <a:pt x="461" y="12887"/>
                  <a:pt x="796" y="12280"/>
                  <a:pt x="1319" y="11820"/>
                </a:cubicBezTo>
                <a:cubicBezTo>
                  <a:pt x="1612" y="11548"/>
                  <a:pt x="1946" y="11359"/>
                  <a:pt x="2323" y="11213"/>
                </a:cubicBezTo>
                <a:cubicBezTo>
                  <a:pt x="2428" y="11192"/>
                  <a:pt x="2553" y="11150"/>
                  <a:pt x="2679" y="11108"/>
                </a:cubicBezTo>
                <a:close/>
                <a:moveTo>
                  <a:pt x="2951" y="11004"/>
                </a:moveTo>
                <a:lnTo>
                  <a:pt x="2951" y="11004"/>
                </a:lnTo>
                <a:cubicBezTo>
                  <a:pt x="2553" y="12364"/>
                  <a:pt x="1528" y="13243"/>
                  <a:pt x="273" y="13849"/>
                </a:cubicBezTo>
                <a:cubicBezTo>
                  <a:pt x="294" y="13807"/>
                  <a:pt x="294" y="13787"/>
                  <a:pt x="294" y="13766"/>
                </a:cubicBezTo>
                <a:cubicBezTo>
                  <a:pt x="1193" y="12908"/>
                  <a:pt x="2051" y="11966"/>
                  <a:pt x="2888" y="11046"/>
                </a:cubicBezTo>
                <a:cubicBezTo>
                  <a:pt x="2909" y="11025"/>
                  <a:pt x="2930" y="11025"/>
                  <a:pt x="2951" y="11004"/>
                </a:cubicBezTo>
                <a:close/>
                <a:moveTo>
                  <a:pt x="3265" y="13619"/>
                </a:moveTo>
                <a:lnTo>
                  <a:pt x="3265" y="13619"/>
                </a:lnTo>
                <a:cubicBezTo>
                  <a:pt x="3558" y="14937"/>
                  <a:pt x="3620" y="16193"/>
                  <a:pt x="3579" y="17532"/>
                </a:cubicBezTo>
                <a:cubicBezTo>
                  <a:pt x="2972" y="16318"/>
                  <a:pt x="2846" y="14937"/>
                  <a:pt x="3265" y="13619"/>
                </a:cubicBezTo>
                <a:close/>
                <a:moveTo>
                  <a:pt x="3453" y="13766"/>
                </a:moveTo>
                <a:cubicBezTo>
                  <a:pt x="4583" y="14770"/>
                  <a:pt x="4206" y="16423"/>
                  <a:pt x="3704" y="17741"/>
                </a:cubicBezTo>
                <a:cubicBezTo>
                  <a:pt x="3683" y="17720"/>
                  <a:pt x="3683" y="17678"/>
                  <a:pt x="3662" y="17657"/>
                </a:cubicBezTo>
                <a:cubicBezTo>
                  <a:pt x="3871" y="16381"/>
                  <a:pt x="3746" y="15021"/>
                  <a:pt x="3453" y="13766"/>
                </a:cubicBezTo>
                <a:close/>
                <a:moveTo>
                  <a:pt x="6799" y="0"/>
                </a:moveTo>
                <a:cubicBezTo>
                  <a:pt x="6775" y="0"/>
                  <a:pt x="6752" y="12"/>
                  <a:pt x="6738" y="40"/>
                </a:cubicBezTo>
                <a:cubicBezTo>
                  <a:pt x="6152" y="1107"/>
                  <a:pt x="5587" y="2237"/>
                  <a:pt x="5085" y="3388"/>
                </a:cubicBezTo>
                <a:cubicBezTo>
                  <a:pt x="5085" y="3367"/>
                  <a:pt x="5085" y="3367"/>
                  <a:pt x="5064" y="3367"/>
                </a:cubicBezTo>
                <a:cubicBezTo>
                  <a:pt x="4898" y="3339"/>
                  <a:pt x="4733" y="3325"/>
                  <a:pt x="4569" y="3325"/>
                </a:cubicBezTo>
                <a:cubicBezTo>
                  <a:pt x="3373" y="3325"/>
                  <a:pt x="2281" y="4046"/>
                  <a:pt x="1821" y="5187"/>
                </a:cubicBezTo>
                <a:cubicBezTo>
                  <a:pt x="1783" y="5300"/>
                  <a:pt x="1864" y="5378"/>
                  <a:pt x="1956" y="5378"/>
                </a:cubicBezTo>
                <a:cubicBezTo>
                  <a:pt x="1967" y="5378"/>
                  <a:pt x="1978" y="5377"/>
                  <a:pt x="1988" y="5375"/>
                </a:cubicBezTo>
                <a:cubicBezTo>
                  <a:pt x="3035" y="5271"/>
                  <a:pt x="4039" y="4831"/>
                  <a:pt x="4792" y="4078"/>
                </a:cubicBezTo>
                <a:lnTo>
                  <a:pt x="4792" y="4078"/>
                </a:lnTo>
                <a:cubicBezTo>
                  <a:pt x="4436" y="4978"/>
                  <a:pt x="4123" y="5877"/>
                  <a:pt x="3871" y="6777"/>
                </a:cubicBezTo>
                <a:cubicBezTo>
                  <a:pt x="3851" y="6882"/>
                  <a:pt x="3809" y="6986"/>
                  <a:pt x="3788" y="7070"/>
                </a:cubicBezTo>
                <a:cubicBezTo>
                  <a:pt x="3649" y="6976"/>
                  <a:pt x="3478" y="6937"/>
                  <a:pt x="3291" y="6937"/>
                </a:cubicBezTo>
                <a:cubicBezTo>
                  <a:pt x="2692" y="6937"/>
                  <a:pt x="1932" y="7338"/>
                  <a:pt x="1549" y="7593"/>
                </a:cubicBezTo>
                <a:cubicBezTo>
                  <a:pt x="733" y="8116"/>
                  <a:pt x="168" y="8953"/>
                  <a:pt x="147" y="9937"/>
                </a:cubicBezTo>
                <a:cubicBezTo>
                  <a:pt x="147" y="10011"/>
                  <a:pt x="197" y="10086"/>
                  <a:pt x="268" y="10086"/>
                </a:cubicBezTo>
                <a:cubicBezTo>
                  <a:pt x="276" y="10086"/>
                  <a:pt x="285" y="10085"/>
                  <a:pt x="294" y="10083"/>
                </a:cubicBezTo>
                <a:cubicBezTo>
                  <a:pt x="1528" y="9748"/>
                  <a:pt x="3348" y="8869"/>
                  <a:pt x="3641" y="7468"/>
                </a:cubicBezTo>
                <a:lnTo>
                  <a:pt x="3683" y="7468"/>
                </a:lnTo>
                <a:cubicBezTo>
                  <a:pt x="3432" y="8493"/>
                  <a:pt x="3223" y="9560"/>
                  <a:pt x="3139" y="10627"/>
                </a:cubicBezTo>
                <a:cubicBezTo>
                  <a:pt x="3118" y="10627"/>
                  <a:pt x="3118" y="10627"/>
                  <a:pt x="3097" y="10606"/>
                </a:cubicBezTo>
                <a:lnTo>
                  <a:pt x="3076" y="10606"/>
                </a:lnTo>
                <a:cubicBezTo>
                  <a:pt x="3062" y="10602"/>
                  <a:pt x="3047" y="10601"/>
                  <a:pt x="3034" y="10601"/>
                </a:cubicBezTo>
                <a:cubicBezTo>
                  <a:pt x="2972" y="10601"/>
                  <a:pt x="2926" y="10638"/>
                  <a:pt x="2909" y="10690"/>
                </a:cubicBezTo>
                <a:cubicBezTo>
                  <a:pt x="2574" y="10941"/>
                  <a:pt x="2030" y="11004"/>
                  <a:pt x="1674" y="11213"/>
                </a:cubicBezTo>
                <a:cubicBezTo>
                  <a:pt x="1361" y="11401"/>
                  <a:pt x="1089" y="11631"/>
                  <a:pt x="838" y="11903"/>
                </a:cubicBezTo>
                <a:cubicBezTo>
                  <a:pt x="314" y="12510"/>
                  <a:pt x="22" y="13263"/>
                  <a:pt x="1" y="14059"/>
                </a:cubicBezTo>
                <a:cubicBezTo>
                  <a:pt x="1" y="14141"/>
                  <a:pt x="65" y="14197"/>
                  <a:pt x="134" y="14197"/>
                </a:cubicBezTo>
                <a:cubicBezTo>
                  <a:pt x="152" y="14197"/>
                  <a:pt x="171" y="14193"/>
                  <a:pt x="189" y="14184"/>
                </a:cubicBezTo>
                <a:cubicBezTo>
                  <a:pt x="1444" y="13598"/>
                  <a:pt x="2721" y="12678"/>
                  <a:pt x="3076" y="11297"/>
                </a:cubicBezTo>
                <a:lnTo>
                  <a:pt x="3076" y="11297"/>
                </a:lnTo>
                <a:cubicBezTo>
                  <a:pt x="3035" y="11987"/>
                  <a:pt x="3035" y="12657"/>
                  <a:pt x="3097" y="13326"/>
                </a:cubicBezTo>
                <a:cubicBezTo>
                  <a:pt x="3076" y="13347"/>
                  <a:pt x="3076" y="13347"/>
                  <a:pt x="3055" y="13368"/>
                </a:cubicBezTo>
                <a:cubicBezTo>
                  <a:pt x="2490" y="14958"/>
                  <a:pt x="2700" y="16716"/>
                  <a:pt x="3620" y="18118"/>
                </a:cubicBezTo>
                <a:cubicBezTo>
                  <a:pt x="3650" y="18168"/>
                  <a:pt x="3699" y="18194"/>
                  <a:pt x="3747" y="18194"/>
                </a:cubicBezTo>
                <a:cubicBezTo>
                  <a:pt x="3799" y="18194"/>
                  <a:pt x="3850" y="18162"/>
                  <a:pt x="3871" y="18097"/>
                </a:cubicBezTo>
                <a:cubicBezTo>
                  <a:pt x="4436" y="16653"/>
                  <a:pt x="5064" y="14310"/>
                  <a:pt x="3307" y="13410"/>
                </a:cubicBezTo>
                <a:cubicBezTo>
                  <a:pt x="3307" y="13347"/>
                  <a:pt x="3286" y="13326"/>
                  <a:pt x="3244" y="13305"/>
                </a:cubicBezTo>
                <a:cubicBezTo>
                  <a:pt x="3265" y="12699"/>
                  <a:pt x="3286" y="12092"/>
                  <a:pt x="3327" y="11506"/>
                </a:cubicBezTo>
                <a:cubicBezTo>
                  <a:pt x="3432" y="11987"/>
                  <a:pt x="3662" y="12447"/>
                  <a:pt x="3976" y="12824"/>
                </a:cubicBezTo>
                <a:cubicBezTo>
                  <a:pt x="4206" y="13138"/>
                  <a:pt x="4520" y="13389"/>
                  <a:pt x="4855" y="13577"/>
                </a:cubicBezTo>
                <a:cubicBezTo>
                  <a:pt x="4982" y="13641"/>
                  <a:pt x="5159" y="13766"/>
                  <a:pt x="5309" y="13766"/>
                </a:cubicBezTo>
                <a:cubicBezTo>
                  <a:pt x="5356" y="13766"/>
                  <a:pt x="5401" y="13754"/>
                  <a:pt x="5441" y="13724"/>
                </a:cubicBezTo>
                <a:cubicBezTo>
                  <a:pt x="5629" y="13598"/>
                  <a:pt x="5566" y="13222"/>
                  <a:pt x="5545" y="13033"/>
                </a:cubicBezTo>
                <a:cubicBezTo>
                  <a:pt x="5524" y="12636"/>
                  <a:pt x="5399" y="12217"/>
                  <a:pt x="5190" y="11862"/>
                </a:cubicBezTo>
                <a:cubicBezTo>
                  <a:pt x="4792" y="11213"/>
                  <a:pt x="4143" y="10732"/>
                  <a:pt x="3411" y="10606"/>
                </a:cubicBezTo>
                <a:cubicBezTo>
                  <a:pt x="3495" y="9874"/>
                  <a:pt x="3579" y="9142"/>
                  <a:pt x="3725" y="8409"/>
                </a:cubicBezTo>
                <a:cubicBezTo>
                  <a:pt x="4039" y="9351"/>
                  <a:pt x="5148" y="9999"/>
                  <a:pt x="6068" y="10292"/>
                </a:cubicBezTo>
                <a:cubicBezTo>
                  <a:pt x="6077" y="10295"/>
                  <a:pt x="6086" y="10296"/>
                  <a:pt x="6095" y="10296"/>
                </a:cubicBezTo>
                <a:cubicBezTo>
                  <a:pt x="6157" y="10296"/>
                  <a:pt x="6236" y="10239"/>
                  <a:pt x="6236" y="10167"/>
                </a:cubicBezTo>
                <a:cubicBezTo>
                  <a:pt x="6278" y="9393"/>
                  <a:pt x="6027" y="8597"/>
                  <a:pt x="5462" y="8033"/>
                </a:cubicBezTo>
                <a:cubicBezTo>
                  <a:pt x="5148" y="7740"/>
                  <a:pt x="4520" y="7279"/>
                  <a:pt x="3997" y="7258"/>
                </a:cubicBezTo>
                <a:cubicBezTo>
                  <a:pt x="4039" y="7070"/>
                  <a:pt x="4102" y="6882"/>
                  <a:pt x="4143" y="6693"/>
                </a:cubicBezTo>
                <a:cubicBezTo>
                  <a:pt x="4395" y="5856"/>
                  <a:pt x="4708" y="5040"/>
                  <a:pt x="5022" y="4245"/>
                </a:cubicBezTo>
                <a:cubicBezTo>
                  <a:pt x="5148" y="4727"/>
                  <a:pt x="5378" y="5187"/>
                  <a:pt x="5692" y="5584"/>
                </a:cubicBezTo>
                <a:cubicBezTo>
                  <a:pt x="5869" y="5815"/>
                  <a:pt x="6527" y="6541"/>
                  <a:pt x="6978" y="6541"/>
                </a:cubicBezTo>
                <a:cubicBezTo>
                  <a:pt x="7060" y="6541"/>
                  <a:pt x="7134" y="6518"/>
                  <a:pt x="7198" y="6463"/>
                </a:cubicBezTo>
                <a:cubicBezTo>
                  <a:pt x="7554" y="6149"/>
                  <a:pt x="7031" y="5061"/>
                  <a:pt x="6843" y="4748"/>
                </a:cubicBezTo>
                <a:cubicBezTo>
                  <a:pt x="6550" y="4245"/>
                  <a:pt x="5985" y="3597"/>
                  <a:pt x="5357" y="3471"/>
                </a:cubicBezTo>
                <a:cubicBezTo>
                  <a:pt x="5859" y="2341"/>
                  <a:pt x="6382" y="1232"/>
                  <a:pt x="6884" y="103"/>
                </a:cubicBezTo>
                <a:cubicBezTo>
                  <a:pt x="6898" y="47"/>
                  <a:pt x="6847" y="0"/>
                  <a:pt x="67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3" name="Google Shape;7323;p42"/>
          <p:cNvSpPr/>
          <p:nvPr/>
        </p:nvSpPr>
        <p:spPr>
          <a:xfrm rot="5246037" flipV="1">
            <a:off x="3722430" y="-1110381"/>
            <a:ext cx="1019023" cy="4286686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4" name="Google Shape;7324;p42"/>
          <p:cNvSpPr txBox="1">
            <a:spLocks noGrp="1"/>
          </p:cNvSpPr>
          <p:nvPr>
            <p:ph type="title"/>
          </p:nvPr>
        </p:nvSpPr>
        <p:spPr>
          <a:xfrm>
            <a:off x="2836460" y="729060"/>
            <a:ext cx="2790962" cy="766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مفهوم اللانهائية :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BD3879B2-6A35-484F-A82B-C9F2E5DCB141}"/>
              </a:ext>
            </a:extLst>
          </p:cNvPr>
          <p:cNvSpPr txBox="1"/>
          <p:nvPr/>
        </p:nvSpPr>
        <p:spPr>
          <a:xfrm>
            <a:off x="1437614" y="1876646"/>
            <a:ext cx="6268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solidFill>
                  <a:srgbClr val="3B3B3B"/>
                </a:solidFill>
                <a:latin typeface="STC-Regular"/>
                <a:cs typeface="DecoType Naskh" panose="02010400000000000000" pitchFamily="2" charset="-78"/>
              </a:rPr>
              <a:t>اللانهائية في الفن الإسلامي تعني الاستمرار في متابعة المشاهدة خارج حدود الوحدة الزخرفية و الانطلاق بالرؤية الى ما لانهاية</a:t>
            </a:r>
            <a:endParaRPr lang="ar-SA" sz="2400" b="0" i="0" dirty="0">
              <a:solidFill>
                <a:srgbClr val="3B3B3B"/>
              </a:solidFill>
              <a:effectLst/>
              <a:latin typeface="STC-Regular"/>
              <a:cs typeface="DecoType Naskh" panose="02010400000000000000" pitchFamily="2" charset="-78"/>
            </a:endParaRPr>
          </a:p>
        </p:txBody>
      </p:sp>
      <p:pic>
        <p:nvPicPr>
          <p:cNvPr id="6" name="IMG_1309.png" descr="IMG_1309.png">
            <a:extLst>
              <a:ext uri="{FF2B5EF4-FFF2-40B4-BE49-F238E27FC236}">
                <a16:creationId xmlns:a16="http://schemas.microsoft.com/office/drawing/2014/main" id="{685BA8C5-88EE-4446-B6B6-1E3CBEA5EB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29" t="43341" r="36814" b="20357"/>
          <a:stretch>
            <a:fillRect/>
          </a:stretch>
        </p:blipFill>
        <p:spPr>
          <a:xfrm>
            <a:off x="933078" y="2872701"/>
            <a:ext cx="2269715" cy="213416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6DA25A0D-335B-41B0-A1E0-E79864C0A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408" y="2997630"/>
            <a:ext cx="4408151" cy="1886790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14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9E8745E-FCE2-4F9C-BE5C-398DD4FEA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385" y="1774740"/>
            <a:ext cx="6723630" cy="1745700"/>
          </a:xfrm>
        </p:spPr>
        <p:txBody>
          <a:bodyPr/>
          <a:lstStyle/>
          <a:p>
            <a:pPr algn="ctr" rtl="0">
              <a:defRPr sz="2500" b="1">
                <a:solidFill>
                  <a:srgbClr val="016E8F"/>
                </a:solidFill>
              </a:defRPr>
            </a:pPr>
            <a:r>
              <a:rPr lang="ar-SA" dirty="0"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تظهر خاصية الاستمرارية واللانهائية من خلال الخطوط المنحنية والمناسبة في الوحدات الزخرفية ، </a:t>
            </a:r>
          </a:p>
          <a:p>
            <a:pPr algn="ctr" rtl="0">
              <a:defRPr sz="2500" b="1">
                <a:solidFill>
                  <a:srgbClr val="016E8F"/>
                </a:solidFill>
              </a:defRPr>
            </a:pPr>
            <a:r>
              <a:rPr lang="ar-SA" dirty="0"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حيث يشعر المشاهد بامتداد واستمرارية عند الرؤية واللانهائية تكون في حالة حركة دائمة لهذه الوحدات الزخرفية</a:t>
            </a:r>
            <a:endParaRPr lang="ar-SA" dirty="0">
              <a:cs typeface="DecoType Naskh" panose="02010400000000000000" pitchFamily="2" charset="-78"/>
            </a:endParaRPr>
          </a:p>
          <a:p>
            <a:endParaRPr lang="ar-SA" dirty="0">
              <a:cs typeface="DecoType Naskh" panose="020104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23618C4-F08C-45DE-B2CB-674E2D9A9650}"/>
              </a:ext>
            </a:extLst>
          </p:cNvPr>
          <p:cNvSpPr txBox="1"/>
          <p:nvPr/>
        </p:nvSpPr>
        <p:spPr>
          <a:xfrm>
            <a:off x="5783580" y="827544"/>
            <a:ext cx="15506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اللانهائية :</a:t>
            </a:r>
            <a:endParaRPr lang="ar-SA" sz="4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IMG_1310.png" descr="IMG_1310.png">
            <a:extLst>
              <a:ext uri="{FF2B5EF4-FFF2-40B4-BE49-F238E27FC236}">
                <a16:creationId xmlns:a16="http://schemas.microsoft.com/office/drawing/2014/main" id="{854E34B1-5B9F-43F5-B944-41652785B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14" t="44085" r="31849" b="38744"/>
          <a:stretch/>
        </p:blipFill>
        <p:spPr>
          <a:xfrm>
            <a:off x="760021" y="3324111"/>
            <a:ext cx="2950920" cy="138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5" name="Google Shape;8665;p47"/>
          <p:cNvSpPr/>
          <p:nvPr/>
        </p:nvSpPr>
        <p:spPr>
          <a:xfrm rot="5638176">
            <a:off x="3794100" y="-991736"/>
            <a:ext cx="937222" cy="3669645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6" name="Google Shape;8666;p47"/>
          <p:cNvSpPr/>
          <p:nvPr/>
        </p:nvSpPr>
        <p:spPr>
          <a:xfrm>
            <a:off x="7532873" y="2665551"/>
            <a:ext cx="1057672" cy="878802"/>
          </a:xfrm>
          <a:custGeom>
            <a:avLst/>
            <a:gdLst/>
            <a:ahLst/>
            <a:cxnLst/>
            <a:rect l="l" t="t" r="r" b="b"/>
            <a:pathLst>
              <a:path w="60655" h="33648" extrusionOk="0">
                <a:moveTo>
                  <a:pt x="36099" y="1573"/>
                </a:moveTo>
                <a:lnTo>
                  <a:pt x="36099" y="1641"/>
                </a:lnTo>
                <a:lnTo>
                  <a:pt x="36076" y="1641"/>
                </a:lnTo>
                <a:cubicBezTo>
                  <a:pt x="36076" y="1618"/>
                  <a:pt x="36099" y="1618"/>
                  <a:pt x="36099" y="1573"/>
                </a:cubicBezTo>
                <a:close/>
                <a:moveTo>
                  <a:pt x="19186" y="3147"/>
                </a:moveTo>
                <a:cubicBezTo>
                  <a:pt x="19193" y="3147"/>
                  <a:pt x="19193" y="3157"/>
                  <a:pt x="19193" y="3157"/>
                </a:cubicBezTo>
                <a:lnTo>
                  <a:pt x="19170" y="3157"/>
                </a:lnTo>
                <a:cubicBezTo>
                  <a:pt x="19178" y="3150"/>
                  <a:pt x="19183" y="3147"/>
                  <a:pt x="19186" y="3147"/>
                </a:cubicBezTo>
                <a:close/>
                <a:moveTo>
                  <a:pt x="41915" y="3361"/>
                </a:moveTo>
                <a:cubicBezTo>
                  <a:pt x="41915" y="3384"/>
                  <a:pt x="41915" y="3429"/>
                  <a:pt x="41870" y="3429"/>
                </a:cubicBezTo>
                <a:cubicBezTo>
                  <a:pt x="41870" y="3429"/>
                  <a:pt x="41915" y="3384"/>
                  <a:pt x="41915" y="3361"/>
                </a:cubicBezTo>
                <a:close/>
                <a:moveTo>
                  <a:pt x="46442" y="3949"/>
                </a:moveTo>
                <a:lnTo>
                  <a:pt x="46442" y="3995"/>
                </a:lnTo>
                <a:lnTo>
                  <a:pt x="46396" y="3995"/>
                </a:lnTo>
                <a:lnTo>
                  <a:pt x="46442" y="3949"/>
                </a:lnTo>
                <a:close/>
                <a:moveTo>
                  <a:pt x="39952" y="4120"/>
                </a:moveTo>
                <a:cubicBezTo>
                  <a:pt x="39974" y="4120"/>
                  <a:pt x="39999" y="4131"/>
                  <a:pt x="40014" y="4131"/>
                </a:cubicBezTo>
                <a:cubicBezTo>
                  <a:pt x="40003" y="4142"/>
                  <a:pt x="39986" y="4147"/>
                  <a:pt x="39969" y="4147"/>
                </a:cubicBezTo>
                <a:cubicBezTo>
                  <a:pt x="39952" y="4147"/>
                  <a:pt x="39935" y="4142"/>
                  <a:pt x="39924" y="4131"/>
                </a:cubicBezTo>
                <a:cubicBezTo>
                  <a:pt x="39931" y="4123"/>
                  <a:pt x="39941" y="4120"/>
                  <a:pt x="39952" y="4120"/>
                </a:cubicBezTo>
                <a:close/>
                <a:moveTo>
                  <a:pt x="18220" y="4696"/>
                </a:moveTo>
                <a:lnTo>
                  <a:pt x="18220" y="4742"/>
                </a:lnTo>
                <a:cubicBezTo>
                  <a:pt x="18197" y="4742"/>
                  <a:pt x="18197" y="4719"/>
                  <a:pt x="18220" y="4696"/>
                </a:cubicBezTo>
                <a:close/>
                <a:moveTo>
                  <a:pt x="36325" y="5307"/>
                </a:moveTo>
                <a:cubicBezTo>
                  <a:pt x="36370" y="5307"/>
                  <a:pt x="36370" y="5353"/>
                  <a:pt x="36370" y="5353"/>
                </a:cubicBezTo>
                <a:cubicBezTo>
                  <a:pt x="36325" y="5353"/>
                  <a:pt x="36325" y="5307"/>
                  <a:pt x="36325" y="5307"/>
                </a:cubicBezTo>
                <a:close/>
                <a:moveTo>
                  <a:pt x="3569" y="6352"/>
                </a:moveTo>
                <a:lnTo>
                  <a:pt x="3569" y="6352"/>
                </a:lnTo>
                <a:cubicBezTo>
                  <a:pt x="3575" y="6352"/>
                  <a:pt x="3570" y="6378"/>
                  <a:pt x="3554" y="6394"/>
                </a:cubicBezTo>
                <a:lnTo>
                  <a:pt x="3554" y="6371"/>
                </a:lnTo>
                <a:cubicBezTo>
                  <a:pt x="3561" y="6357"/>
                  <a:pt x="3566" y="6352"/>
                  <a:pt x="3569" y="6352"/>
                </a:cubicBezTo>
                <a:close/>
                <a:moveTo>
                  <a:pt x="47279" y="6484"/>
                </a:moveTo>
                <a:cubicBezTo>
                  <a:pt x="47302" y="6507"/>
                  <a:pt x="47302" y="6530"/>
                  <a:pt x="47347" y="6530"/>
                </a:cubicBezTo>
                <a:lnTo>
                  <a:pt x="47302" y="6530"/>
                </a:lnTo>
                <a:cubicBezTo>
                  <a:pt x="47279" y="6507"/>
                  <a:pt x="47279" y="6507"/>
                  <a:pt x="47279" y="6484"/>
                </a:cubicBezTo>
                <a:close/>
                <a:moveTo>
                  <a:pt x="41983" y="7322"/>
                </a:moveTo>
                <a:cubicBezTo>
                  <a:pt x="42028" y="7322"/>
                  <a:pt x="42051" y="7322"/>
                  <a:pt x="42051" y="7344"/>
                </a:cubicBezTo>
                <a:cubicBezTo>
                  <a:pt x="42051" y="7344"/>
                  <a:pt x="42028" y="7322"/>
                  <a:pt x="41983" y="7322"/>
                </a:cubicBezTo>
                <a:close/>
                <a:moveTo>
                  <a:pt x="21343" y="7412"/>
                </a:moveTo>
                <a:lnTo>
                  <a:pt x="21343" y="7412"/>
                </a:lnTo>
                <a:cubicBezTo>
                  <a:pt x="21320" y="7435"/>
                  <a:pt x="21320" y="7457"/>
                  <a:pt x="21320" y="7457"/>
                </a:cubicBezTo>
                <a:cubicBezTo>
                  <a:pt x="21320" y="7435"/>
                  <a:pt x="21320" y="7435"/>
                  <a:pt x="21343" y="7412"/>
                </a:cubicBezTo>
                <a:close/>
                <a:moveTo>
                  <a:pt x="59161" y="7548"/>
                </a:moveTo>
                <a:cubicBezTo>
                  <a:pt x="59161" y="7548"/>
                  <a:pt x="59161" y="7558"/>
                  <a:pt x="59168" y="7558"/>
                </a:cubicBezTo>
                <a:cubicBezTo>
                  <a:pt x="59171" y="7558"/>
                  <a:pt x="59176" y="7556"/>
                  <a:pt x="59183" y="7548"/>
                </a:cubicBezTo>
                <a:lnTo>
                  <a:pt x="59183" y="7548"/>
                </a:lnTo>
                <a:cubicBezTo>
                  <a:pt x="59183" y="7548"/>
                  <a:pt x="59183" y="7548"/>
                  <a:pt x="59183" y="7548"/>
                </a:cubicBezTo>
                <a:close/>
                <a:moveTo>
                  <a:pt x="38634" y="7955"/>
                </a:moveTo>
                <a:cubicBezTo>
                  <a:pt x="38588" y="7978"/>
                  <a:pt x="38566" y="8001"/>
                  <a:pt x="38543" y="8001"/>
                </a:cubicBezTo>
                <a:cubicBezTo>
                  <a:pt x="38566" y="7978"/>
                  <a:pt x="38588" y="7955"/>
                  <a:pt x="38634" y="7955"/>
                </a:cubicBezTo>
                <a:close/>
                <a:moveTo>
                  <a:pt x="27023" y="8295"/>
                </a:moveTo>
                <a:cubicBezTo>
                  <a:pt x="27023" y="8302"/>
                  <a:pt x="27021" y="8305"/>
                  <a:pt x="27018" y="8305"/>
                </a:cubicBezTo>
                <a:cubicBezTo>
                  <a:pt x="27013" y="8305"/>
                  <a:pt x="27008" y="8295"/>
                  <a:pt x="27023" y="8295"/>
                </a:cubicBezTo>
                <a:close/>
                <a:moveTo>
                  <a:pt x="38204" y="8250"/>
                </a:moveTo>
                <a:cubicBezTo>
                  <a:pt x="38136" y="8250"/>
                  <a:pt x="38090" y="8295"/>
                  <a:pt x="38068" y="8317"/>
                </a:cubicBezTo>
                <a:lnTo>
                  <a:pt x="38090" y="8295"/>
                </a:lnTo>
                <a:cubicBezTo>
                  <a:pt x="38113" y="8250"/>
                  <a:pt x="38113" y="8250"/>
                  <a:pt x="38181" y="8250"/>
                </a:cubicBezTo>
                <a:close/>
                <a:moveTo>
                  <a:pt x="7701" y="8408"/>
                </a:moveTo>
                <a:cubicBezTo>
                  <a:pt x="7698" y="8416"/>
                  <a:pt x="7696" y="8424"/>
                  <a:pt x="7696" y="8431"/>
                </a:cubicBezTo>
                <a:lnTo>
                  <a:pt x="7696" y="8408"/>
                </a:lnTo>
                <a:close/>
                <a:moveTo>
                  <a:pt x="15074" y="8544"/>
                </a:moveTo>
                <a:cubicBezTo>
                  <a:pt x="15119" y="8544"/>
                  <a:pt x="15119" y="8544"/>
                  <a:pt x="15119" y="8566"/>
                </a:cubicBezTo>
                <a:cubicBezTo>
                  <a:pt x="15119" y="8544"/>
                  <a:pt x="15074" y="8544"/>
                  <a:pt x="15074" y="8544"/>
                </a:cubicBezTo>
                <a:close/>
                <a:moveTo>
                  <a:pt x="57214" y="9200"/>
                </a:moveTo>
                <a:cubicBezTo>
                  <a:pt x="57192" y="9223"/>
                  <a:pt x="57147" y="9223"/>
                  <a:pt x="57147" y="9245"/>
                </a:cubicBezTo>
                <a:cubicBezTo>
                  <a:pt x="57124" y="9223"/>
                  <a:pt x="57147" y="9200"/>
                  <a:pt x="57214" y="9200"/>
                </a:cubicBezTo>
                <a:close/>
                <a:moveTo>
                  <a:pt x="28155" y="9924"/>
                </a:moveTo>
                <a:lnTo>
                  <a:pt x="28178" y="9947"/>
                </a:lnTo>
                <a:cubicBezTo>
                  <a:pt x="28155" y="9947"/>
                  <a:pt x="28132" y="9924"/>
                  <a:pt x="28132" y="9924"/>
                </a:cubicBezTo>
                <a:close/>
                <a:moveTo>
                  <a:pt x="16522" y="10060"/>
                </a:moveTo>
                <a:cubicBezTo>
                  <a:pt x="16500" y="10105"/>
                  <a:pt x="16500" y="10105"/>
                  <a:pt x="16477" y="10105"/>
                </a:cubicBezTo>
                <a:cubicBezTo>
                  <a:pt x="16477" y="10105"/>
                  <a:pt x="16500" y="10060"/>
                  <a:pt x="16522" y="10060"/>
                </a:cubicBezTo>
                <a:close/>
                <a:moveTo>
                  <a:pt x="55110" y="11576"/>
                </a:moveTo>
                <a:cubicBezTo>
                  <a:pt x="55110" y="11599"/>
                  <a:pt x="55155" y="11622"/>
                  <a:pt x="55110" y="11622"/>
                </a:cubicBezTo>
                <a:lnTo>
                  <a:pt x="55110" y="11576"/>
                </a:lnTo>
                <a:close/>
                <a:moveTo>
                  <a:pt x="39358" y="12618"/>
                </a:moveTo>
                <a:cubicBezTo>
                  <a:pt x="39313" y="12640"/>
                  <a:pt x="39313" y="12663"/>
                  <a:pt x="39313" y="12708"/>
                </a:cubicBezTo>
                <a:lnTo>
                  <a:pt x="39245" y="12640"/>
                </a:lnTo>
                <a:cubicBezTo>
                  <a:pt x="39313" y="12640"/>
                  <a:pt x="39335" y="12618"/>
                  <a:pt x="39358" y="12618"/>
                </a:cubicBezTo>
                <a:close/>
                <a:moveTo>
                  <a:pt x="31188" y="12618"/>
                </a:moveTo>
                <a:cubicBezTo>
                  <a:pt x="31210" y="12640"/>
                  <a:pt x="31210" y="12663"/>
                  <a:pt x="31188" y="12708"/>
                </a:cubicBezTo>
                <a:cubicBezTo>
                  <a:pt x="31165" y="12731"/>
                  <a:pt x="31120" y="12731"/>
                  <a:pt x="31120" y="12753"/>
                </a:cubicBezTo>
                <a:lnTo>
                  <a:pt x="31120" y="12618"/>
                </a:lnTo>
                <a:close/>
                <a:moveTo>
                  <a:pt x="43997" y="12844"/>
                </a:moveTo>
                <a:lnTo>
                  <a:pt x="43975" y="12866"/>
                </a:lnTo>
                <a:cubicBezTo>
                  <a:pt x="43975" y="12866"/>
                  <a:pt x="43975" y="12844"/>
                  <a:pt x="43997" y="12844"/>
                </a:cubicBezTo>
                <a:close/>
                <a:moveTo>
                  <a:pt x="17812" y="12866"/>
                </a:moveTo>
                <a:lnTo>
                  <a:pt x="17767" y="12889"/>
                </a:lnTo>
                <a:cubicBezTo>
                  <a:pt x="17767" y="12866"/>
                  <a:pt x="17812" y="12866"/>
                  <a:pt x="17812" y="12866"/>
                </a:cubicBezTo>
                <a:close/>
                <a:moveTo>
                  <a:pt x="22112" y="13455"/>
                </a:moveTo>
                <a:lnTo>
                  <a:pt x="22112" y="13455"/>
                </a:lnTo>
                <a:cubicBezTo>
                  <a:pt x="22112" y="13455"/>
                  <a:pt x="22135" y="13455"/>
                  <a:pt x="22135" y="13500"/>
                </a:cubicBezTo>
                <a:cubicBezTo>
                  <a:pt x="22112" y="13500"/>
                  <a:pt x="22112" y="13455"/>
                  <a:pt x="22112" y="13455"/>
                </a:cubicBezTo>
                <a:close/>
                <a:moveTo>
                  <a:pt x="15821" y="13772"/>
                </a:moveTo>
                <a:lnTo>
                  <a:pt x="15775" y="13840"/>
                </a:lnTo>
                <a:cubicBezTo>
                  <a:pt x="15775" y="13794"/>
                  <a:pt x="15798" y="13772"/>
                  <a:pt x="15821" y="13772"/>
                </a:cubicBezTo>
                <a:close/>
                <a:moveTo>
                  <a:pt x="9959" y="14021"/>
                </a:moveTo>
                <a:cubicBezTo>
                  <a:pt x="9959" y="14021"/>
                  <a:pt x="10004" y="14066"/>
                  <a:pt x="10027" y="14066"/>
                </a:cubicBezTo>
                <a:cubicBezTo>
                  <a:pt x="9982" y="14066"/>
                  <a:pt x="9959" y="14066"/>
                  <a:pt x="9959" y="14021"/>
                </a:cubicBezTo>
                <a:close/>
                <a:moveTo>
                  <a:pt x="25190" y="14903"/>
                </a:moveTo>
                <a:cubicBezTo>
                  <a:pt x="25179" y="14915"/>
                  <a:pt x="25173" y="14920"/>
                  <a:pt x="25165" y="14920"/>
                </a:cubicBezTo>
                <a:cubicBezTo>
                  <a:pt x="25156" y="14920"/>
                  <a:pt x="25145" y="14915"/>
                  <a:pt x="25122" y="14903"/>
                </a:cubicBezTo>
                <a:close/>
                <a:moveTo>
                  <a:pt x="11475" y="15220"/>
                </a:moveTo>
                <a:cubicBezTo>
                  <a:pt x="11498" y="15243"/>
                  <a:pt x="11498" y="15265"/>
                  <a:pt x="11521" y="15311"/>
                </a:cubicBezTo>
                <a:cubicBezTo>
                  <a:pt x="11521" y="15311"/>
                  <a:pt x="11511" y="15321"/>
                  <a:pt x="11497" y="15321"/>
                </a:cubicBezTo>
                <a:cubicBezTo>
                  <a:pt x="11490" y="15321"/>
                  <a:pt x="11483" y="15318"/>
                  <a:pt x="11475" y="15311"/>
                </a:cubicBezTo>
                <a:lnTo>
                  <a:pt x="11475" y="15220"/>
                </a:lnTo>
                <a:close/>
                <a:moveTo>
                  <a:pt x="38294" y="15537"/>
                </a:moveTo>
                <a:lnTo>
                  <a:pt x="38294" y="15560"/>
                </a:lnTo>
                <a:lnTo>
                  <a:pt x="38249" y="15560"/>
                </a:lnTo>
                <a:cubicBezTo>
                  <a:pt x="38249" y="15560"/>
                  <a:pt x="38249" y="15537"/>
                  <a:pt x="38294" y="15537"/>
                </a:cubicBezTo>
                <a:close/>
                <a:moveTo>
                  <a:pt x="18559" y="15537"/>
                </a:moveTo>
                <a:lnTo>
                  <a:pt x="18559" y="15560"/>
                </a:lnTo>
                <a:lnTo>
                  <a:pt x="18559" y="15605"/>
                </a:lnTo>
                <a:cubicBezTo>
                  <a:pt x="18559" y="15582"/>
                  <a:pt x="18536" y="15582"/>
                  <a:pt x="18536" y="15560"/>
                </a:cubicBezTo>
                <a:cubicBezTo>
                  <a:pt x="18536" y="15537"/>
                  <a:pt x="18559" y="15537"/>
                  <a:pt x="18559" y="15537"/>
                </a:cubicBezTo>
                <a:close/>
                <a:moveTo>
                  <a:pt x="29488" y="16930"/>
                </a:moveTo>
                <a:cubicBezTo>
                  <a:pt x="29465" y="16943"/>
                  <a:pt x="29441" y="16967"/>
                  <a:pt x="29400" y="17008"/>
                </a:cubicBezTo>
                <a:cubicBezTo>
                  <a:pt x="29415" y="16977"/>
                  <a:pt x="29452" y="16946"/>
                  <a:pt x="29488" y="16930"/>
                </a:cubicBezTo>
                <a:close/>
                <a:moveTo>
                  <a:pt x="35488" y="17076"/>
                </a:moveTo>
                <a:cubicBezTo>
                  <a:pt x="35510" y="17076"/>
                  <a:pt x="35510" y="17076"/>
                  <a:pt x="35533" y="17121"/>
                </a:cubicBezTo>
                <a:cubicBezTo>
                  <a:pt x="35510" y="17121"/>
                  <a:pt x="35488" y="17076"/>
                  <a:pt x="35488" y="17076"/>
                </a:cubicBezTo>
                <a:close/>
                <a:moveTo>
                  <a:pt x="9348" y="17846"/>
                </a:moveTo>
                <a:lnTo>
                  <a:pt x="9371" y="17868"/>
                </a:lnTo>
                <a:cubicBezTo>
                  <a:pt x="9371" y="17868"/>
                  <a:pt x="9348" y="17868"/>
                  <a:pt x="9348" y="17846"/>
                </a:cubicBezTo>
                <a:close/>
                <a:moveTo>
                  <a:pt x="18310" y="20544"/>
                </a:moveTo>
                <a:cubicBezTo>
                  <a:pt x="18316" y="20544"/>
                  <a:pt x="18321" y="20550"/>
                  <a:pt x="18333" y="20561"/>
                </a:cubicBezTo>
                <a:lnTo>
                  <a:pt x="18288" y="20561"/>
                </a:lnTo>
                <a:cubicBezTo>
                  <a:pt x="18299" y="20550"/>
                  <a:pt x="18304" y="20544"/>
                  <a:pt x="18310" y="20544"/>
                </a:cubicBezTo>
                <a:close/>
                <a:moveTo>
                  <a:pt x="29619" y="20574"/>
                </a:moveTo>
                <a:cubicBezTo>
                  <a:pt x="29626" y="20574"/>
                  <a:pt x="29626" y="20584"/>
                  <a:pt x="29626" y="20584"/>
                </a:cubicBezTo>
                <a:lnTo>
                  <a:pt x="29603" y="20584"/>
                </a:lnTo>
                <a:cubicBezTo>
                  <a:pt x="29611" y="20576"/>
                  <a:pt x="29616" y="20574"/>
                  <a:pt x="29619" y="20574"/>
                </a:cubicBezTo>
                <a:close/>
                <a:moveTo>
                  <a:pt x="45378" y="20923"/>
                </a:moveTo>
                <a:cubicBezTo>
                  <a:pt x="45378" y="20923"/>
                  <a:pt x="45355" y="20923"/>
                  <a:pt x="45355" y="20969"/>
                </a:cubicBezTo>
                <a:cubicBezTo>
                  <a:pt x="45355" y="20923"/>
                  <a:pt x="45355" y="20923"/>
                  <a:pt x="45378" y="20923"/>
                </a:cubicBezTo>
                <a:close/>
                <a:moveTo>
                  <a:pt x="46261" y="21353"/>
                </a:moveTo>
                <a:cubicBezTo>
                  <a:pt x="46249" y="21365"/>
                  <a:pt x="46244" y="21370"/>
                  <a:pt x="46238" y="21370"/>
                </a:cubicBezTo>
                <a:cubicBezTo>
                  <a:pt x="46232" y="21370"/>
                  <a:pt x="46227" y="21365"/>
                  <a:pt x="46215" y="21353"/>
                </a:cubicBezTo>
                <a:close/>
                <a:moveTo>
                  <a:pt x="38051" y="21427"/>
                </a:moveTo>
                <a:cubicBezTo>
                  <a:pt x="38057" y="21427"/>
                  <a:pt x="38068" y="21433"/>
                  <a:pt x="38068" y="21444"/>
                </a:cubicBezTo>
                <a:cubicBezTo>
                  <a:pt x="38045" y="21433"/>
                  <a:pt x="38045" y="21427"/>
                  <a:pt x="38051" y="21427"/>
                </a:cubicBezTo>
                <a:close/>
                <a:moveTo>
                  <a:pt x="39675" y="21421"/>
                </a:moveTo>
                <a:cubicBezTo>
                  <a:pt x="39675" y="21421"/>
                  <a:pt x="39675" y="21444"/>
                  <a:pt x="39652" y="21444"/>
                </a:cubicBezTo>
                <a:cubicBezTo>
                  <a:pt x="39607" y="21444"/>
                  <a:pt x="39607" y="21421"/>
                  <a:pt x="39607" y="21421"/>
                </a:cubicBezTo>
                <a:close/>
                <a:moveTo>
                  <a:pt x="13286" y="21761"/>
                </a:moveTo>
                <a:cubicBezTo>
                  <a:pt x="13308" y="21784"/>
                  <a:pt x="13308" y="21784"/>
                  <a:pt x="13286" y="21806"/>
                </a:cubicBezTo>
                <a:lnTo>
                  <a:pt x="13286" y="21761"/>
                </a:lnTo>
                <a:close/>
                <a:moveTo>
                  <a:pt x="32002" y="21897"/>
                </a:moveTo>
                <a:cubicBezTo>
                  <a:pt x="32002" y="21897"/>
                  <a:pt x="32025" y="21897"/>
                  <a:pt x="32025" y="21919"/>
                </a:cubicBezTo>
                <a:cubicBezTo>
                  <a:pt x="32002" y="21897"/>
                  <a:pt x="31980" y="21897"/>
                  <a:pt x="31980" y="21897"/>
                </a:cubicBezTo>
                <a:close/>
                <a:moveTo>
                  <a:pt x="49339" y="22055"/>
                </a:moveTo>
                <a:lnTo>
                  <a:pt x="49384" y="22100"/>
                </a:lnTo>
                <a:lnTo>
                  <a:pt x="49316" y="22100"/>
                </a:lnTo>
                <a:cubicBezTo>
                  <a:pt x="49316" y="22100"/>
                  <a:pt x="49339" y="22100"/>
                  <a:pt x="49339" y="22055"/>
                </a:cubicBezTo>
                <a:close/>
                <a:moveTo>
                  <a:pt x="12688" y="22679"/>
                </a:moveTo>
                <a:cubicBezTo>
                  <a:pt x="12695" y="22679"/>
                  <a:pt x="12705" y="22681"/>
                  <a:pt x="12720" y="22689"/>
                </a:cubicBezTo>
                <a:lnTo>
                  <a:pt x="12675" y="22689"/>
                </a:lnTo>
                <a:cubicBezTo>
                  <a:pt x="12675" y="22689"/>
                  <a:pt x="12675" y="22679"/>
                  <a:pt x="12688" y="22679"/>
                </a:cubicBezTo>
                <a:close/>
                <a:moveTo>
                  <a:pt x="15821" y="24047"/>
                </a:moveTo>
                <a:cubicBezTo>
                  <a:pt x="15821" y="24069"/>
                  <a:pt x="15821" y="24092"/>
                  <a:pt x="15843" y="24092"/>
                </a:cubicBezTo>
                <a:cubicBezTo>
                  <a:pt x="15798" y="24092"/>
                  <a:pt x="15798" y="24069"/>
                  <a:pt x="15821" y="24047"/>
                </a:cubicBezTo>
                <a:close/>
                <a:moveTo>
                  <a:pt x="42882" y="24154"/>
                </a:moveTo>
                <a:cubicBezTo>
                  <a:pt x="42879" y="24157"/>
                  <a:pt x="42874" y="24160"/>
                  <a:pt x="42866" y="24160"/>
                </a:cubicBezTo>
                <a:cubicBezTo>
                  <a:pt x="42866" y="24160"/>
                  <a:pt x="42875" y="24160"/>
                  <a:pt x="42882" y="24154"/>
                </a:cubicBezTo>
                <a:close/>
                <a:moveTo>
                  <a:pt x="39418" y="24172"/>
                </a:moveTo>
                <a:cubicBezTo>
                  <a:pt x="39438" y="24172"/>
                  <a:pt x="39448" y="24182"/>
                  <a:pt x="39448" y="24182"/>
                </a:cubicBezTo>
                <a:lnTo>
                  <a:pt x="39381" y="24182"/>
                </a:lnTo>
                <a:cubicBezTo>
                  <a:pt x="39396" y="24175"/>
                  <a:pt x="39408" y="24172"/>
                  <a:pt x="39418" y="24172"/>
                </a:cubicBezTo>
                <a:close/>
                <a:moveTo>
                  <a:pt x="54883" y="25178"/>
                </a:moveTo>
                <a:cubicBezTo>
                  <a:pt x="54929" y="25178"/>
                  <a:pt x="54929" y="25178"/>
                  <a:pt x="54929" y="25201"/>
                </a:cubicBezTo>
                <a:lnTo>
                  <a:pt x="54883" y="25178"/>
                </a:lnTo>
                <a:close/>
                <a:moveTo>
                  <a:pt x="51556" y="28143"/>
                </a:moveTo>
                <a:cubicBezTo>
                  <a:pt x="51556" y="28166"/>
                  <a:pt x="51556" y="28166"/>
                  <a:pt x="51534" y="28166"/>
                </a:cubicBezTo>
                <a:lnTo>
                  <a:pt x="51556" y="28143"/>
                </a:lnTo>
                <a:close/>
                <a:moveTo>
                  <a:pt x="26593" y="30089"/>
                </a:moveTo>
                <a:cubicBezTo>
                  <a:pt x="26639" y="30089"/>
                  <a:pt x="26639" y="30135"/>
                  <a:pt x="26639" y="30135"/>
                </a:cubicBezTo>
                <a:cubicBezTo>
                  <a:pt x="26593" y="30135"/>
                  <a:pt x="26593" y="30135"/>
                  <a:pt x="26593" y="30089"/>
                </a:cubicBezTo>
                <a:close/>
                <a:moveTo>
                  <a:pt x="25425" y="30389"/>
                </a:moveTo>
                <a:cubicBezTo>
                  <a:pt x="25428" y="30389"/>
                  <a:pt x="25428" y="30395"/>
                  <a:pt x="25417" y="30406"/>
                </a:cubicBezTo>
                <a:cubicBezTo>
                  <a:pt x="25417" y="30395"/>
                  <a:pt x="25422" y="30389"/>
                  <a:pt x="25425" y="30389"/>
                </a:cubicBezTo>
                <a:close/>
                <a:moveTo>
                  <a:pt x="39946" y="30361"/>
                </a:moveTo>
                <a:cubicBezTo>
                  <a:pt x="39992" y="30361"/>
                  <a:pt x="39992" y="30384"/>
                  <a:pt x="39992" y="30406"/>
                </a:cubicBezTo>
                <a:cubicBezTo>
                  <a:pt x="39992" y="30384"/>
                  <a:pt x="39946" y="30384"/>
                  <a:pt x="39924" y="30361"/>
                </a:cubicBezTo>
                <a:close/>
                <a:moveTo>
                  <a:pt x="32529" y="31996"/>
                </a:moveTo>
                <a:cubicBezTo>
                  <a:pt x="32540" y="31996"/>
                  <a:pt x="32546" y="32002"/>
                  <a:pt x="32546" y="32013"/>
                </a:cubicBezTo>
                <a:lnTo>
                  <a:pt x="32478" y="32013"/>
                </a:lnTo>
                <a:cubicBezTo>
                  <a:pt x="32500" y="32002"/>
                  <a:pt x="32517" y="31996"/>
                  <a:pt x="32529" y="31996"/>
                </a:cubicBezTo>
                <a:close/>
                <a:moveTo>
                  <a:pt x="27907" y="32229"/>
                </a:moveTo>
                <a:cubicBezTo>
                  <a:pt x="27914" y="32229"/>
                  <a:pt x="27921" y="32232"/>
                  <a:pt x="27929" y="32240"/>
                </a:cubicBezTo>
                <a:lnTo>
                  <a:pt x="27951" y="32285"/>
                </a:lnTo>
                <a:cubicBezTo>
                  <a:pt x="27906" y="32240"/>
                  <a:pt x="27883" y="32240"/>
                  <a:pt x="27883" y="32240"/>
                </a:cubicBezTo>
                <a:cubicBezTo>
                  <a:pt x="27883" y="32240"/>
                  <a:pt x="27894" y="32229"/>
                  <a:pt x="27907" y="32229"/>
                </a:cubicBezTo>
                <a:close/>
                <a:moveTo>
                  <a:pt x="28852" y="32297"/>
                </a:moveTo>
                <a:cubicBezTo>
                  <a:pt x="28862" y="32297"/>
                  <a:pt x="28872" y="32307"/>
                  <a:pt x="28902" y="32307"/>
                </a:cubicBezTo>
                <a:lnTo>
                  <a:pt x="28834" y="32307"/>
                </a:lnTo>
                <a:cubicBezTo>
                  <a:pt x="28842" y="32300"/>
                  <a:pt x="28847" y="32297"/>
                  <a:pt x="28852" y="32297"/>
                </a:cubicBezTo>
                <a:close/>
                <a:moveTo>
                  <a:pt x="48281" y="0"/>
                </a:moveTo>
                <a:cubicBezTo>
                  <a:pt x="48247" y="0"/>
                  <a:pt x="48218" y="11"/>
                  <a:pt x="48207" y="34"/>
                </a:cubicBezTo>
                <a:cubicBezTo>
                  <a:pt x="48150" y="68"/>
                  <a:pt x="48088" y="79"/>
                  <a:pt x="48026" y="79"/>
                </a:cubicBezTo>
                <a:cubicBezTo>
                  <a:pt x="47964" y="79"/>
                  <a:pt x="47901" y="68"/>
                  <a:pt x="47845" y="57"/>
                </a:cubicBezTo>
                <a:cubicBezTo>
                  <a:pt x="47830" y="57"/>
                  <a:pt x="47805" y="47"/>
                  <a:pt x="47783" y="47"/>
                </a:cubicBezTo>
                <a:cubicBezTo>
                  <a:pt x="47772" y="47"/>
                  <a:pt x="47762" y="49"/>
                  <a:pt x="47754" y="57"/>
                </a:cubicBezTo>
                <a:cubicBezTo>
                  <a:pt x="47732" y="79"/>
                  <a:pt x="47664" y="79"/>
                  <a:pt x="47619" y="102"/>
                </a:cubicBezTo>
                <a:cubicBezTo>
                  <a:pt x="47581" y="127"/>
                  <a:pt x="47551" y="145"/>
                  <a:pt x="47520" y="145"/>
                </a:cubicBezTo>
                <a:cubicBezTo>
                  <a:pt x="47494" y="145"/>
                  <a:pt x="47468" y="133"/>
                  <a:pt x="47437" y="102"/>
                </a:cubicBezTo>
                <a:cubicBezTo>
                  <a:pt x="47398" y="75"/>
                  <a:pt x="47350" y="65"/>
                  <a:pt x="47299" y="65"/>
                </a:cubicBezTo>
                <a:cubicBezTo>
                  <a:pt x="47264" y="65"/>
                  <a:pt x="47226" y="70"/>
                  <a:pt x="47189" y="79"/>
                </a:cubicBezTo>
                <a:cubicBezTo>
                  <a:pt x="47150" y="108"/>
                  <a:pt x="47115" y="117"/>
                  <a:pt x="47079" y="117"/>
                </a:cubicBezTo>
                <a:cubicBezTo>
                  <a:pt x="47031" y="117"/>
                  <a:pt x="46982" y="102"/>
                  <a:pt x="46917" y="102"/>
                </a:cubicBezTo>
                <a:lnTo>
                  <a:pt x="46759" y="102"/>
                </a:lnTo>
                <a:cubicBezTo>
                  <a:pt x="46713" y="102"/>
                  <a:pt x="46645" y="147"/>
                  <a:pt x="46623" y="147"/>
                </a:cubicBezTo>
                <a:cubicBezTo>
                  <a:pt x="46608" y="147"/>
                  <a:pt x="46593" y="157"/>
                  <a:pt x="46571" y="157"/>
                </a:cubicBezTo>
                <a:cubicBezTo>
                  <a:pt x="46560" y="157"/>
                  <a:pt x="46547" y="155"/>
                  <a:pt x="46532" y="147"/>
                </a:cubicBezTo>
                <a:cubicBezTo>
                  <a:pt x="46510" y="102"/>
                  <a:pt x="46487" y="102"/>
                  <a:pt x="46464" y="79"/>
                </a:cubicBezTo>
                <a:cubicBezTo>
                  <a:pt x="46442" y="68"/>
                  <a:pt x="46419" y="62"/>
                  <a:pt x="46399" y="62"/>
                </a:cubicBezTo>
                <a:cubicBezTo>
                  <a:pt x="46379" y="62"/>
                  <a:pt x="46362" y="68"/>
                  <a:pt x="46351" y="79"/>
                </a:cubicBezTo>
                <a:cubicBezTo>
                  <a:pt x="46314" y="117"/>
                  <a:pt x="46270" y="134"/>
                  <a:pt x="46230" y="134"/>
                </a:cubicBezTo>
                <a:cubicBezTo>
                  <a:pt x="46197" y="134"/>
                  <a:pt x="46168" y="122"/>
                  <a:pt x="46147" y="102"/>
                </a:cubicBezTo>
                <a:cubicBezTo>
                  <a:pt x="46057" y="102"/>
                  <a:pt x="45966" y="102"/>
                  <a:pt x="45899" y="147"/>
                </a:cubicBezTo>
                <a:cubicBezTo>
                  <a:pt x="45850" y="163"/>
                  <a:pt x="45780" y="179"/>
                  <a:pt x="45727" y="179"/>
                </a:cubicBezTo>
                <a:cubicBezTo>
                  <a:pt x="45705" y="179"/>
                  <a:pt x="45685" y="177"/>
                  <a:pt x="45672" y="170"/>
                </a:cubicBezTo>
                <a:cubicBezTo>
                  <a:pt x="45642" y="162"/>
                  <a:pt x="45614" y="160"/>
                  <a:pt x="45588" y="160"/>
                </a:cubicBezTo>
                <a:cubicBezTo>
                  <a:pt x="45536" y="160"/>
                  <a:pt x="45491" y="170"/>
                  <a:pt x="45446" y="170"/>
                </a:cubicBezTo>
                <a:cubicBezTo>
                  <a:pt x="45386" y="170"/>
                  <a:pt x="45335" y="180"/>
                  <a:pt x="45288" y="180"/>
                </a:cubicBezTo>
                <a:cubicBezTo>
                  <a:pt x="45265" y="180"/>
                  <a:pt x="45242" y="177"/>
                  <a:pt x="45220" y="170"/>
                </a:cubicBezTo>
                <a:cubicBezTo>
                  <a:pt x="45174" y="170"/>
                  <a:pt x="45174" y="170"/>
                  <a:pt x="45174" y="193"/>
                </a:cubicBezTo>
                <a:cubicBezTo>
                  <a:pt x="45174" y="230"/>
                  <a:pt x="45167" y="247"/>
                  <a:pt x="45154" y="247"/>
                </a:cubicBezTo>
                <a:cubicBezTo>
                  <a:pt x="45143" y="247"/>
                  <a:pt x="45127" y="236"/>
                  <a:pt x="45106" y="215"/>
                </a:cubicBezTo>
                <a:cubicBezTo>
                  <a:pt x="45074" y="199"/>
                  <a:pt x="45042" y="183"/>
                  <a:pt x="45018" y="183"/>
                </a:cubicBezTo>
                <a:cubicBezTo>
                  <a:pt x="45008" y="183"/>
                  <a:pt x="45000" y="186"/>
                  <a:pt x="44993" y="193"/>
                </a:cubicBezTo>
                <a:cubicBezTo>
                  <a:pt x="44925" y="215"/>
                  <a:pt x="44880" y="215"/>
                  <a:pt x="44835" y="215"/>
                </a:cubicBezTo>
                <a:lnTo>
                  <a:pt x="44586" y="215"/>
                </a:lnTo>
                <a:cubicBezTo>
                  <a:pt x="44541" y="215"/>
                  <a:pt x="44473" y="215"/>
                  <a:pt x="44473" y="283"/>
                </a:cubicBezTo>
                <a:lnTo>
                  <a:pt x="44450" y="283"/>
                </a:lnTo>
                <a:cubicBezTo>
                  <a:pt x="44427" y="283"/>
                  <a:pt x="44382" y="260"/>
                  <a:pt x="44360" y="260"/>
                </a:cubicBezTo>
                <a:cubicBezTo>
                  <a:pt x="44314" y="260"/>
                  <a:pt x="44269" y="283"/>
                  <a:pt x="44269" y="306"/>
                </a:cubicBezTo>
                <a:lnTo>
                  <a:pt x="44246" y="306"/>
                </a:lnTo>
                <a:cubicBezTo>
                  <a:pt x="44246" y="274"/>
                  <a:pt x="44235" y="242"/>
                  <a:pt x="44204" y="242"/>
                </a:cubicBezTo>
                <a:cubicBezTo>
                  <a:pt x="44192" y="242"/>
                  <a:pt x="44176" y="247"/>
                  <a:pt x="44156" y="260"/>
                </a:cubicBezTo>
                <a:cubicBezTo>
                  <a:pt x="44111" y="283"/>
                  <a:pt x="44043" y="283"/>
                  <a:pt x="43997" y="283"/>
                </a:cubicBezTo>
                <a:cubicBezTo>
                  <a:pt x="43943" y="283"/>
                  <a:pt x="43881" y="259"/>
                  <a:pt x="43820" y="259"/>
                </a:cubicBezTo>
                <a:cubicBezTo>
                  <a:pt x="43779" y="259"/>
                  <a:pt x="43739" y="269"/>
                  <a:pt x="43703" y="306"/>
                </a:cubicBezTo>
                <a:cubicBezTo>
                  <a:pt x="43692" y="317"/>
                  <a:pt x="43675" y="323"/>
                  <a:pt x="43652" y="323"/>
                </a:cubicBezTo>
                <a:cubicBezTo>
                  <a:pt x="43630" y="323"/>
                  <a:pt x="43601" y="317"/>
                  <a:pt x="43567" y="306"/>
                </a:cubicBezTo>
                <a:cubicBezTo>
                  <a:pt x="43522" y="283"/>
                  <a:pt x="43454" y="283"/>
                  <a:pt x="43409" y="260"/>
                </a:cubicBezTo>
                <a:cubicBezTo>
                  <a:pt x="43409" y="260"/>
                  <a:pt x="43409" y="215"/>
                  <a:pt x="43364" y="215"/>
                </a:cubicBezTo>
                <a:cubicBezTo>
                  <a:pt x="43331" y="166"/>
                  <a:pt x="43287" y="129"/>
                  <a:pt x="43222" y="129"/>
                </a:cubicBezTo>
                <a:cubicBezTo>
                  <a:pt x="43197" y="129"/>
                  <a:pt x="43169" y="135"/>
                  <a:pt x="43137" y="147"/>
                </a:cubicBezTo>
                <a:cubicBezTo>
                  <a:pt x="43115" y="155"/>
                  <a:pt x="43090" y="160"/>
                  <a:pt x="43063" y="160"/>
                </a:cubicBezTo>
                <a:cubicBezTo>
                  <a:pt x="43009" y="160"/>
                  <a:pt x="42949" y="140"/>
                  <a:pt x="42888" y="79"/>
                </a:cubicBezTo>
                <a:cubicBezTo>
                  <a:pt x="42888" y="57"/>
                  <a:pt x="42866" y="57"/>
                  <a:pt x="42843" y="57"/>
                </a:cubicBezTo>
                <a:cubicBezTo>
                  <a:pt x="42798" y="57"/>
                  <a:pt x="42747" y="51"/>
                  <a:pt x="42696" y="51"/>
                </a:cubicBezTo>
                <a:cubicBezTo>
                  <a:pt x="42645" y="51"/>
                  <a:pt x="42594" y="57"/>
                  <a:pt x="42549" y="79"/>
                </a:cubicBezTo>
                <a:cubicBezTo>
                  <a:pt x="42458" y="147"/>
                  <a:pt x="42391" y="102"/>
                  <a:pt x="42323" y="170"/>
                </a:cubicBezTo>
                <a:cubicBezTo>
                  <a:pt x="42303" y="190"/>
                  <a:pt x="42285" y="198"/>
                  <a:pt x="42268" y="198"/>
                </a:cubicBezTo>
                <a:cubicBezTo>
                  <a:pt x="42210" y="198"/>
                  <a:pt x="42167" y="102"/>
                  <a:pt x="42096" y="102"/>
                </a:cubicBezTo>
                <a:cubicBezTo>
                  <a:pt x="42078" y="102"/>
                  <a:pt x="42060" y="98"/>
                  <a:pt x="42043" y="98"/>
                </a:cubicBezTo>
                <a:cubicBezTo>
                  <a:pt x="42018" y="98"/>
                  <a:pt x="41997" y="107"/>
                  <a:pt x="41983" y="147"/>
                </a:cubicBezTo>
                <a:cubicBezTo>
                  <a:pt x="41970" y="174"/>
                  <a:pt x="41941" y="185"/>
                  <a:pt x="41915" y="185"/>
                </a:cubicBezTo>
                <a:cubicBezTo>
                  <a:pt x="41897" y="185"/>
                  <a:pt x="41879" y="179"/>
                  <a:pt x="41870" y="170"/>
                </a:cubicBezTo>
                <a:cubicBezTo>
                  <a:pt x="41852" y="143"/>
                  <a:pt x="41831" y="134"/>
                  <a:pt x="41810" y="134"/>
                </a:cubicBezTo>
                <a:cubicBezTo>
                  <a:pt x="41778" y="134"/>
                  <a:pt x="41748" y="156"/>
                  <a:pt x="41734" y="170"/>
                </a:cubicBezTo>
                <a:cubicBezTo>
                  <a:pt x="41678" y="215"/>
                  <a:pt x="41621" y="226"/>
                  <a:pt x="41562" y="226"/>
                </a:cubicBezTo>
                <a:cubicBezTo>
                  <a:pt x="41502" y="226"/>
                  <a:pt x="41440" y="215"/>
                  <a:pt x="41372" y="215"/>
                </a:cubicBezTo>
                <a:lnTo>
                  <a:pt x="41078" y="215"/>
                </a:lnTo>
                <a:cubicBezTo>
                  <a:pt x="40965" y="215"/>
                  <a:pt x="40852" y="193"/>
                  <a:pt x="40738" y="170"/>
                </a:cubicBezTo>
                <a:cubicBezTo>
                  <a:pt x="40693" y="147"/>
                  <a:pt x="40648" y="79"/>
                  <a:pt x="40603" y="57"/>
                </a:cubicBezTo>
                <a:lnTo>
                  <a:pt x="40512" y="147"/>
                </a:lnTo>
                <a:cubicBezTo>
                  <a:pt x="40489" y="170"/>
                  <a:pt x="40478" y="181"/>
                  <a:pt x="40464" y="181"/>
                </a:cubicBezTo>
                <a:cubicBezTo>
                  <a:pt x="40450" y="181"/>
                  <a:pt x="40433" y="170"/>
                  <a:pt x="40399" y="147"/>
                </a:cubicBezTo>
                <a:cubicBezTo>
                  <a:pt x="40370" y="104"/>
                  <a:pt x="40342" y="88"/>
                  <a:pt x="40313" y="88"/>
                </a:cubicBezTo>
                <a:cubicBezTo>
                  <a:pt x="40296" y="88"/>
                  <a:pt x="40280" y="94"/>
                  <a:pt x="40263" y="102"/>
                </a:cubicBezTo>
                <a:cubicBezTo>
                  <a:pt x="40252" y="125"/>
                  <a:pt x="40201" y="136"/>
                  <a:pt x="40147" y="136"/>
                </a:cubicBezTo>
                <a:cubicBezTo>
                  <a:pt x="40093" y="136"/>
                  <a:pt x="40037" y="125"/>
                  <a:pt x="40014" y="102"/>
                </a:cubicBezTo>
                <a:lnTo>
                  <a:pt x="39969" y="102"/>
                </a:lnTo>
                <a:cubicBezTo>
                  <a:pt x="39948" y="123"/>
                  <a:pt x="39930" y="131"/>
                  <a:pt x="39913" y="131"/>
                </a:cubicBezTo>
                <a:cubicBezTo>
                  <a:pt x="39874" y="131"/>
                  <a:pt x="39842" y="88"/>
                  <a:pt x="39811" y="57"/>
                </a:cubicBezTo>
                <a:cubicBezTo>
                  <a:pt x="39799" y="45"/>
                  <a:pt x="39782" y="40"/>
                  <a:pt x="39765" y="40"/>
                </a:cubicBezTo>
                <a:cubicBezTo>
                  <a:pt x="39748" y="40"/>
                  <a:pt x="39731" y="45"/>
                  <a:pt x="39720" y="57"/>
                </a:cubicBezTo>
                <a:cubicBezTo>
                  <a:pt x="39709" y="68"/>
                  <a:pt x="39697" y="74"/>
                  <a:pt x="39683" y="74"/>
                </a:cubicBezTo>
                <a:cubicBezTo>
                  <a:pt x="39669" y="74"/>
                  <a:pt x="39652" y="68"/>
                  <a:pt x="39629" y="57"/>
                </a:cubicBezTo>
                <a:cubicBezTo>
                  <a:pt x="39616" y="50"/>
                  <a:pt x="39605" y="47"/>
                  <a:pt x="39594" y="47"/>
                </a:cubicBezTo>
                <a:cubicBezTo>
                  <a:pt x="39569" y="47"/>
                  <a:pt x="39548" y="63"/>
                  <a:pt x="39516" y="79"/>
                </a:cubicBezTo>
                <a:cubicBezTo>
                  <a:pt x="39494" y="102"/>
                  <a:pt x="39448" y="147"/>
                  <a:pt x="39403" y="147"/>
                </a:cubicBezTo>
                <a:cubicBezTo>
                  <a:pt x="39370" y="127"/>
                  <a:pt x="39343" y="119"/>
                  <a:pt x="39318" y="119"/>
                </a:cubicBezTo>
                <a:cubicBezTo>
                  <a:pt x="39260" y="119"/>
                  <a:pt x="39218" y="167"/>
                  <a:pt x="39154" y="215"/>
                </a:cubicBezTo>
                <a:lnTo>
                  <a:pt x="39064" y="306"/>
                </a:lnTo>
                <a:cubicBezTo>
                  <a:pt x="38996" y="260"/>
                  <a:pt x="38996" y="260"/>
                  <a:pt x="39041" y="170"/>
                </a:cubicBezTo>
                <a:cubicBezTo>
                  <a:pt x="39064" y="147"/>
                  <a:pt x="39064" y="102"/>
                  <a:pt x="39041" y="79"/>
                </a:cubicBezTo>
                <a:cubicBezTo>
                  <a:pt x="39033" y="72"/>
                  <a:pt x="39026" y="69"/>
                  <a:pt x="39018" y="69"/>
                </a:cubicBezTo>
                <a:cubicBezTo>
                  <a:pt x="39001" y="69"/>
                  <a:pt x="38981" y="79"/>
                  <a:pt x="38950" y="79"/>
                </a:cubicBezTo>
                <a:cubicBezTo>
                  <a:pt x="38928" y="102"/>
                  <a:pt x="38928" y="102"/>
                  <a:pt x="38928" y="147"/>
                </a:cubicBezTo>
                <a:cubicBezTo>
                  <a:pt x="38905" y="193"/>
                  <a:pt x="38883" y="215"/>
                  <a:pt x="38815" y="260"/>
                </a:cubicBezTo>
                <a:cubicBezTo>
                  <a:pt x="38797" y="226"/>
                  <a:pt x="38780" y="178"/>
                  <a:pt x="38732" y="178"/>
                </a:cubicBezTo>
                <a:cubicBezTo>
                  <a:pt x="38717" y="178"/>
                  <a:pt x="38700" y="182"/>
                  <a:pt x="38679" y="193"/>
                </a:cubicBezTo>
                <a:cubicBezTo>
                  <a:pt x="38671" y="200"/>
                  <a:pt x="38659" y="203"/>
                  <a:pt x="38644" y="203"/>
                </a:cubicBezTo>
                <a:cubicBezTo>
                  <a:pt x="38614" y="203"/>
                  <a:pt x="38573" y="193"/>
                  <a:pt x="38543" y="193"/>
                </a:cubicBezTo>
                <a:cubicBezTo>
                  <a:pt x="38498" y="193"/>
                  <a:pt x="38475" y="170"/>
                  <a:pt x="38453" y="170"/>
                </a:cubicBezTo>
                <a:cubicBezTo>
                  <a:pt x="38317" y="193"/>
                  <a:pt x="38136" y="215"/>
                  <a:pt x="38023" y="283"/>
                </a:cubicBezTo>
                <a:cubicBezTo>
                  <a:pt x="37996" y="296"/>
                  <a:pt x="37970" y="309"/>
                  <a:pt x="37944" y="309"/>
                </a:cubicBezTo>
                <a:cubicBezTo>
                  <a:pt x="37925" y="309"/>
                  <a:pt x="37906" y="302"/>
                  <a:pt x="37887" y="283"/>
                </a:cubicBezTo>
                <a:cubicBezTo>
                  <a:pt x="37853" y="249"/>
                  <a:pt x="37825" y="232"/>
                  <a:pt x="37796" y="232"/>
                </a:cubicBezTo>
                <a:cubicBezTo>
                  <a:pt x="37768" y="232"/>
                  <a:pt x="37740" y="249"/>
                  <a:pt x="37706" y="283"/>
                </a:cubicBezTo>
                <a:cubicBezTo>
                  <a:pt x="37679" y="310"/>
                  <a:pt x="37645" y="321"/>
                  <a:pt x="37607" y="321"/>
                </a:cubicBezTo>
                <a:cubicBezTo>
                  <a:pt x="37581" y="321"/>
                  <a:pt x="37553" y="315"/>
                  <a:pt x="37525" y="306"/>
                </a:cubicBezTo>
                <a:cubicBezTo>
                  <a:pt x="37434" y="306"/>
                  <a:pt x="37366" y="306"/>
                  <a:pt x="37298" y="328"/>
                </a:cubicBezTo>
                <a:cubicBezTo>
                  <a:pt x="37208" y="396"/>
                  <a:pt x="37095" y="396"/>
                  <a:pt x="37004" y="396"/>
                </a:cubicBezTo>
                <a:cubicBezTo>
                  <a:pt x="36899" y="396"/>
                  <a:pt x="36793" y="386"/>
                  <a:pt x="36687" y="386"/>
                </a:cubicBezTo>
                <a:cubicBezTo>
                  <a:pt x="36634" y="386"/>
                  <a:pt x="36582" y="389"/>
                  <a:pt x="36529" y="396"/>
                </a:cubicBezTo>
                <a:cubicBezTo>
                  <a:pt x="36461" y="396"/>
                  <a:pt x="36438" y="396"/>
                  <a:pt x="36393" y="374"/>
                </a:cubicBezTo>
                <a:cubicBezTo>
                  <a:pt x="36325" y="328"/>
                  <a:pt x="36303" y="328"/>
                  <a:pt x="36235" y="328"/>
                </a:cubicBezTo>
                <a:cubicBezTo>
                  <a:pt x="36212" y="328"/>
                  <a:pt x="36189" y="374"/>
                  <a:pt x="36167" y="374"/>
                </a:cubicBezTo>
                <a:cubicBezTo>
                  <a:pt x="36142" y="382"/>
                  <a:pt x="36120" y="387"/>
                  <a:pt x="36100" y="387"/>
                </a:cubicBezTo>
                <a:cubicBezTo>
                  <a:pt x="36066" y="387"/>
                  <a:pt x="36037" y="371"/>
                  <a:pt x="36008" y="328"/>
                </a:cubicBezTo>
                <a:cubicBezTo>
                  <a:pt x="35986" y="306"/>
                  <a:pt x="35969" y="294"/>
                  <a:pt x="35946" y="294"/>
                </a:cubicBezTo>
                <a:cubicBezTo>
                  <a:pt x="35923" y="294"/>
                  <a:pt x="35895" y="306"/>
                  <a:pt x="35850" y="328"/>
                </a:cubicBezTo>
                <a:cubicBezTo>
                  <a:pt x="35802" y="367"/>
                  <a:pt x="35754" y="381"/>
                  <a:pt x="35706" y="381"/>
                </a:cubicBezTo>
                <a:cubicBezTo>
                  <a:pt x="35641" y="381"/>
                  <a:pt x="35576" y="354"/>
                  <a:pt x="35510" y="328"/>
                </a:cubicBezTo>
                <a:cubicBezTo>
                  <a:pt x="35488" y="328"/>
                  <a:pt x="35488" y="306"/>
                  <a:pt x="35443" y="283"/>
                </a:cubicBezTo>
                <a:cubicBezTo>
                  <a:pt x="35432" y="241"/>
                  <a:pt x="35426" y="223"/>
                  <a:pt x="35414" y="223"/>
                </a:cubicBezTo>
                <a:cubicBezTo>
                  <a:pt x="35403" y="223"/>
                  <a:pt x="35386" y="239"/>
                  <a:pt x="35355" y="264"/>
                </a:cubicBezTo>
                <a:lnTo>
                  <a:pt x="35355" y="264"/>
                </a:lnTo>
                <a:cubicBezTo>
                  <a:pt x="35348" y="262"/>
                  <a:pt x="35340" y="260"/>
                  <a:pt x="35329" y="260"/>
                </a:cubicBezTo>
                <a:lnTo>
                  <a:pt x="35261" y="260"/>
                </a:lnTo>
                <a:cubicBezTo>
                  <a:pt x="35216" y="260"/>
                  <a:pt x="35194" y="215"/>
                  <a:pt x="35216" y="193"/>
                </a:cubicBezTo>
                <a:cubicBezTo>
                  <a:pt x="35216" y="170"/>
                  <a:pt x="35261" y="147"/>
                  <a:pt x="35216" y="102"/>
                </a:cubicBezTo>
                <a:cubicBezTo>
                  <a:pt x="35213" y="99"/>
                  <a:pt x="35210" y="97"/>
                  <a:pt x="35207" y="97"/>
                </a:cubicBezTo>
                <a:cubicBezTo>
                  <a:pt x="35187" y="97"/>
                  <a:pt x="35168" y="150"/>
                  <a:pt x="35148" y="170"/>
                </a:cubicBezTo>
                <a:cubicBezTo>
                  <a:pt x="35103" y="215"/>
                  <a:pt x="35080" y="260"/>
                  <a:pt x="35058" y="283"/>
                </a:cubicBezTo>
                <a:cubicBezTo>
                  <a:pt x="35035" y="306"/>
                  <a:pt x="34990" y="306"/>
                  <a:pt x="34967" y="306"/>
                </a:cubicBezTo>
                <a:cubicBezTo>
                  <a:pt x="34954" y="299"/>
                  <a:pt x="34941" y="296"/>
                  <a:pt x="34928" y="296"/>
                </a:cubicBezTo>
                <a:cubicBezTo>
                  <a:pt x="34897" y="296"/>
                  <a:pt x="34870" y="312"/>
                  <a:pt x="34854" y="328"/>
                </a:cubicBezTo>
                <a:cubicBezTo>
                  <a:pt x="34809" y="419"/>
                  <a:pt x="34718" y="441"/>
                  <a:pt x="34628" y="509"/>
                </a:cubicBezTo>
                <a:cubicBezTo>
                  <a:pt x="34628" y="509"/>
                  <a:pt x="34618" y="519"/>
                  <a:pt x="34604" y="519"/>
                </a:cubicBezTo>
                <a:cubicBezTo>
                  <a:pt x="34598" y="519"/>
                  <a:pt x="34590" y="517"/>
                  <a:pt x="34583" y="509"/>
                </a:cubicBezTo>
                <a:cubicBezTo>
                  <a:pt x="34537" y="487"/>
                  <a:pt x="34537" y="487"/>
                  <a:pt x="34583" y="441"/>
                </a:cubicBezTo>
                <a:cubicBezTo>
                  <a:pt x="34605" y="419"/>
                  <a:pt x="34628" y="396"/>
                  <a:pt x="34605" y="328"/>
                </a:cubicBezTo>
                <a:cubicBezTo>
                  <a:pt x="34576" y="309"/>
                  <a:pt x="34552" y="302"/>
                  <a:pt x="34531" y="302"/>
                </a:cubicBezTo>
                <a:cubicBezTo>
                  <a:pt x="34503" y="302"/>
                  <a:pt x="34482" y="315"/>
                  <a:pt x="34469" y="328"/>
                </a:cubicBezTo>
                <a:cubicBezTo>
                  <a:pt x="34424" y="374"/>
                  <a:pt x="34401" y="419"/>
                  <a:pt x="34424" y="441"/>
                </a:cubicBezTo>
                <a:cubicBezTo>
                  <a:pt x="34469" y="532"/>
                  <a:pt x="34424" y="555"/>
                  <a:pt x="34379" y="600"/>
                </a:cubicBezTo>
                <a:cubicBezTo>
                  <a:pt x="34311" y="623"/>
                  <a:pt x="34266" y="623"/>
                  <a:pt x="34198" y="645"/>
                </a:cubicBezTo>
                <a:cubicBezTo>
                  <a:pt x="34161" y="658"/>
                  <a:pt x="34117" y="677"/>
                  <a:pt x="34066" y="677"/>
                </a:cubicBezTo>
                <a:cubicBezTo>
                  <a:pt x="34024" y="677"/>
                  <a:pt x="33977" y="664"/>
                  <a:pt x="33926" y="623"/>
                </a:cubicBezTo>
                <a:cubicBezTo>
                  <a:pt x="33901" y="614"/>
                  <a:pt x="33883" y="609"/>
                  <a:pt x="33869" y="609"/>
                </a:cubicBezTo>
                <a:cubicBezTo>
                  <a:pt x="33845" y="609"/>
                  <a:pt x="33836" y="625"/>
                  <a:pt x="33836" y="668"/>
                </a:cubicBezTo>
                <a:cubicBezTo>
                  <a:pt x="33836" y="758"/>
                  <a:pt x="33813" y="781"/>
                  <a:pt x="33723" y="826"/>
                </a:cubicBezTo>
                <a:cubicBezTo>
                  <a:pt x="33700" y="826"/>
                  <a:pt x="33677" y="849"/>
                  <a:pt x="33632" y="849"/>
                </a:cubicBezTo>
                <a:cubicBezTo>
                  <a:pt x="33564" y="849"/>
                  <a:pt x="33474" y="872"/>
                  <a:pt x="33383" y="939"/>
                </a:cubicBezTo>
                <a:cubicBezTo>
                  <a:pt x="33367" y="955"/>
                  <a:pt x="33351" y="971"/>
                  <a:pt x="33327" y="971"/>
                </a:cubicBezTo>
                <a:cubicBezTo>
                  <a:pt x="33317" y="971"/>
                  <a:pt x="33306" y="969"/>
                  <a:pt x="33293" y="962"/>
                </a:cubicBezTo>
                <a:cubicBezTo>
                  <a:pt x="33265" y="946"/>
                  <a:pt x="33238" y="940"/>
                  <a:pt x="33210" y="940"/>
                </a:cubicBezTo>
                <a:cubicBezTo>
                  <a:pt x="33144" y="940"/>
                  <a:pt x="33079" y="973"/>
                  <a:pt x="33013" y="973"/>
                </a:cubicBezTo>
                <a:cubicBezTo>
                  <a:pt x="32993" y="973"/>
                  <a:pt x="32973" y="970"/>
                  <a:pt x="32953" y="962"/>
                </a:cubicBezTo>
                <a:cubicBezTo>
                  <a:pt x="32934" y="981"/>
                  <a:pt x="32911" y="988"/>
                  <a:pt x="32885" y="988"/>
                </a:cubicBezTo>
                <a:cubicBezTo>
                  <a:pt x="32850" y="988"/>
                  <a:pt x="32811" y="975"/>
                  <a:pt x="32772" y="962"/>
                </a:cubicBezTo>
                <a:cubicBezTo>
                  <a:pt x="32742" y="962"/>
                  <a:pt x="32712" y="952"/>
                  <a:pt x="32695" y="952"/>
                </a:cubicBezTo>
                <a:cubicBezTo>
                  <a:pt x="32686" y="952"/>
                  <a:pt x="32681" y="954"/>
                  <a:pt x="32681" y="962"/>
                </a:cubicBezTo>
                <a:cubicBezTo>
                  <a:pt x="32672" y="981"/>
                  <a:pt x="32654" y="988"/>
                  <a:pt x="32635" y="988"/>
                </a:cubicBezTo>
                <a:cubicBezTo>
                  <a:pt x="32610" y="988"/>
                  <a:pt x="32581" y="975"/>
                  <a:pt x="32568" y="962"/>
                </a:cubicBezTo>
                <a:cubicBezTo>
                  <a:pt x="32500" y="939"/>
                  <a:pt x="32500" y="872"/>
                  <a:pt x="32478" y="849"/>
                </a:cubicBezTo>
                <a:cubicBezTo>
                  <a:pt x="32478" y="838"/>
                  <a:pt x="32466" y="832"/>
                  <a:pt x="32455" y="832"/>
                </a:cubicBezTo>
                <a:cubicBezTo>
                  <a:pt x="32444" y="832"/>
                  <a:pt x="32432" y="838"/>
                  <a:pt x="32432" y="849"/>
                </a:cubicBezTo>
                <a:cubicBezTo>
                  <a:pt x="32387" y="894"/>
                  <a:pt x="32342" y="962"/>
                  <a:pt x="32274" y="1007"/>
                </a:cubicBezTo>
                <a:cubicBezTo>
                  <a:pt x="32251" y="1053"/>
                  <a:pt x="32206" y="1075"/>
                  <a:pt x="32161" y="1098"/>
                </a:cubicBezTo>
                <a:cubicBezTo>
                  <a:pt x="32116" y="1120"/>
                  <a:pt x="32093" y="1166"/>
                  <a:pt x="32025" y="1166"/>
                </a:cubicBezTo>
                <a:cubicBezTo>
                  <a:pt x="31980" y="1166"/>
                  <a:pt x="32002" y="1234"/>
                  <a:pt x="31935" y="1234"/>
                </a:cubicBezTo>
                <a:cubicBezTo>
                  <a:pt x="31912" y="1234"/>
                  <a:pt x="31889" y="1279"/>
                  <a:pt x="31867" y="1279"/>
                </a:cubicBezTo>
                <a:cubicBezTo>
                  <a:pt x="31776" y="1279"/>
                  <a:pt x="31686" y="1279"/>
                  <a:pt x="31595" y="1234"/>
                </a:cubicBezTo>
                <a:cubicBezTo>
                  <a:pt x="31584" y="1222"/>
                  <a:pt x="31572" y="1217"/>
                  <a:pt x="31561" y="1217"/>
                </a:cubicBezTo>
                <a:cubicBezTo>
                  <a:pt x="31550" y="1217"/>
                  <a:pt x="31539" y="1222"/>
                  <a:pt x="31527" y="1234"/>
                </a:cubicBezTo>
                <a:cubicBezTo>
                  <a:pt x="31459" y="1302"/>
                  <a:pt x="31369" y="1302"/>
                  <a:pt x="31301" y="1302"/>
                </a:cubicBezTo>
                <a:cubicBezTo>
                  <a:pt x="31210" y="1302"/>
                  <a:pt x="31120" y="1302"/>
                  <a:pt x="31075" y="1324"/>
                </a:cubicBezTo>
                <a:cubicBezTo>
                  <a:pt x="31046" y="1334"/>
                  <a:pt x="31022" y="1339"/>
                  <a:pt x="30999" y="1339"/>
                </a:cubicBezTo>
                <a:cubicBezTo>
                  <a:pt x="30965" y="1339"/>
                  <a:pt x="30933" y="1328"/>
                  <a:pt x="30894" y="1302"/>
                </a:cubicBezTo>
                <a:cubicBezTo>
                  <a:pt x="30882" y="1290"/>
                  <a:pt x="30871" y="1285"/>
                  <a:pt x="30857" y="1285"/>
                </a:cubicBezTo>
                <a:cubicBezTo>
                  <a:pt x="30843" y="1285"/>
                  <a:pt x="30826" y="1290"/>
                  <a:pt x="30803" y="1302"/>
                </a:cubicBezTo>
                <a:cubicBezTo>
                  <a:pt x="30758" y="1324"/>
                  <a:pt x="30690" y="1347"/>
                  <a:pt x="30645" y="1347"/>
                </a:cubicBezTo>
                <a:cubicBezTo>
                  <a:pt x="30531" y="1347"/>
                  <a:pt x="30418" y="1415"/>
                  <a:pt x="30305" y="1437"/>
                </a:cubicBezTo>
                <a:lnTo>
                  <a:pt x="30192" y="1437"/>
                </a:lnTo>
                <a:cubicBezTo>
                  <a:pt x="30169" y="1437"/>
                  <a:pt x="30124" y="1437"/>
                  <a:pt x="30124" y="1460"/>
                </a:cubicBezTo>
                <a:cubicBezTo>
                  <a:pt x="30079" y="1460"/>
                  <a:pt x="30056" y="1505"/>
                  <a:pt x="29988" y="1505"/>
                </a:cubicBezTo>
                <a:lnTo>
                  <a:pt x="29875" y="1505"/>
                </a:lnTo>
                <a:cubicBezTo>
                  <a:pt x="29830" y="1517"/>
                  <a:pt x="29790" y="1522"/>
                  <a:pt x="29751" y="1522"/>
                </a:cubicBezTo>
                <a:cubicBezTo>
                  <a:pt x="29711" y="1522"/>
                  <a:pt x="29671" y="1517"/>
                  <a:pt x="29626" y="1505"/>
                </a:cubicBezTo>
                <a:cubicBezTo>
                  <a:pt x="29587" y="1505"/>
                  <a:pt x="29556" y="1490"/>
                  <a:pt x="29532" y="1490"/>
                </a:cubicBezTo>
                <a:cubicBezTo>
                  <a:pt x="29514" y="1490"/>
                  <a:pt x="29500" y="1499"/>
                  <a:pt x="29490" y="1528"/>
                </a:cubicBezTo>
                <a:lnTo>
                  <a:pt x="29422" y="1528"/>
                </a:lnTo>
                <a:cubicBezTo>
                  <a:pt x="29392" y="1528"/>
                  <a:pt x="29362" y="1518"/>
                  <a:pt x="29332" y="1518"/>
                </a:cubicBezTo>
                <a:cubicBezTo>
                  <a:pt x="29317" y="1518"/>
                  <a:pt x="29302" y="1520"/>
                  <a:pt x="29287" y="1528"/>
                </a:cubicBezTo>
                <a:cubicBezTo>
                  <a:pt x="29219" y="1550"/>
                  <a:pt x="29173" y="1550"/>
                  <a:pt x="29106" y="1550"/>
                </a:cubicBezTo>
                <a:lnTo>
                  <a:pt x="28857" y="1550"/>
                </a:lnTo>
                <a:lnTo>
                  <a:pt x="28834" y="1573"/>
                </a:lnTo>
                <a:lnTo>
                  <a:pt x="28811" y="1573"/>
                </a:lnTo>
                <a:cubicBezTo>
                  <a:pt x="28743" y="1573"/>
                  <a:pt x="28698" y="1573"/>
                  <a:pt x="28698" y="1505"/>
                </a:cubicBezTo>
                <a:cubicBezTo>
                  <a:pt x="28698" y="1472"/>
                  <a:pt x="28674" y="1451"/>
                  <a:pt x="28652" y="1451"/>
                </a:cubicBezTo>
                <a:cubicBezTo>
                  <a:pt x="28644" y="1451"/>
                  <a:pt x="28636" y="1454"/>
                  <a:pt x="28630" y="1460"/>
                </a:cubicBezTo>
                <a:cubicBezTo>
                  <a:pt x="28585" y="1528"/>
                  <a:pt x="28495" y="1505"/>
                  <a:pt x="28427" y="1528"/>
                </a:cubicBezTo>
                <a:cubicBezTo>
                  <a:pt x="28421" y="1533"/>
                  <a:pt x="28414" y="1536"/>
                  <a:pt x="28406" y="1536"/>
                </a:cubicBezTo>
                <a:cubicBezTo>
                  <a:pt x="28384" y="1536"/>
                  <a:pt x="28359" y="1511"/>
                  <a:pt x="28359" y="1460"/>
                </a:cubicBezTo>
                <a:cubicBezTo>
                  <a:pt x="28336" y="1437"/>
                  <a:pt x="28319" y="1426"/>
                  <a:pt x="28305" y="1426"/>
                </a:cubicBezTo>
                <a:cubicBezTo>
                  <a:pt x="28291" y="1426"/>
                  <a:pt x="28280" y="1437"/>
                  <a:pt x="28268" y="1460"/>
                </a:cubicBezTo>
                <a:cubicBezTo>
                  <a:pt x="28246" y="1550"/>
                  <a:pt x="28155" y="1550"/>
                  <a:pt x="28087" y="1550"/>
                </a:cubicBezTo>
                <a:cubicBezTo>
                  <a:pt x="27951" y="1573"/>
                  <a:pt x="27816" y="1573"/>
                  <a:pt x="27680" y="1573"/>
                </a:cubicBezTo>
                <a:cubicBezTo>
                  <a:pt x="27604" y="1573"/>
                  <a:pt x="27529" y="1593"/>
                  <a:pt x="27453" y="1593"/>
                </a:cubicBezTo>
                <a:cubicBezTo>
                  <a:pt x="27416" y="1593"/>
                  <a:pt x="27378" y="1588"/>
                  <a:pt x="27340" y="1573"/>
                </a:cubicBezTo>
                <a:cubicBezTo>
                  <a:pt x="27272" y="1550"/>
                  <a:pt x="27182" y="1550"/>
                  <a:pt x="27137" y="1550"/>
                </a:cubicBezTo>
                <a:cubicBezTo>
                  <a:pt x="27054" y="1550"/>
                  <a:pt x="26972" y="1598"/>
                  <a:pt x="26890" y="1598"/>
                </a:cubicBezTo>
                <a:cubicBezTo>
                  <a:pt x="26859" y="1598"/>
                  <a:pt x="26828" y="1592"/>
                  <a:pt x="26797" y="1573"/>
                </a:cubicBezTo>
                <a:lnTo>
                  <a:pt x="26729" y="1573"/>
                </a:lnTo>
                <a:cubicBezTo>
                  <a:pt x="26630" y="1606"/>
                  <a:pt x="26543" y="1627"/>
                  <a:pt x="26450" y="1627"/>
                </a:cubicBezTo>
                <a:cubicBezTo>
                  <a:pt x="26416" y="1627"/>
                  <a:pt x="26381" y="1624"/>
                  <a:pt x="26344" y="1618"/>
                </a:cubicBezTo>
                <a:lnTo>
                  <a:pt x="26277" y="1618"/>
                </a:lnTo>
                <a:cubicBezTo>
                  <a:pt x="26179" y="1646"/>
                  <a:pt x="26072" y="1666"/>
                  <a:pt x="25962" y="1666"/>
                </a:cubicBezTo>
                <a:cubicBezTo>
                  <a:pt x="25894" y="1666"/>
                  <a:pt x="25825" y="1658"/>
                  <a:pt x="25756" y="1641"/>
                </a:cubicBezTo>
                <a:cubicBezTo>
                  <a:pt x="25731" y="1654"/>
                  <a:pt x="25704" y="1657"/>
                  <a:pt x="25677" y="1657"/>
                </a:cubicBezTo>
                <a:cubicBezTo>
                  <a:pt x="25632" y="1657"/>
                  <a:pt x="25586" y="1647"/>
                  <a:pt x="25541" y="1647"/>
                </a:cubicBezTo>
                <a:cubicBezTo>
                  <a:pt x="25514" y="1647"/>
                  <a:pt x="25487" y="1651"/>
                  <a:pt x="25462" y="1664"/>
                </a:cubicBezTo>
                <a:lnTo>
                  <a:pt x="25371" y="1664"/>
                </a:lnTo>
                <a:cubicBezTo>
                  <a:pt x="25358" y="1657"/>
                  <a:pt x="25343" y="1654"/>
                  <a:pt x="25327" y="1654"/>
                </a:cubicBezTo>
                <a:cubicBezTo>
                  <a:pt x="25288" y="1654"/>
                  <a:pt x="25245" y="1670"/>
                  <a:pt x="25213" y="1686"/>
                </a:cubicBezTo>
                <a:cubicBezTo>
                  <a:pt x="25196" y="1719"/>
                  <a:pt x="25168" y="1740"/>
                  <a:pt x="25145" y="1740"/>
                </a:cubicBezTo>
                <a:cubicBezTo>
                  <a:pt x="25136" y="1740"/>
                  <a:pt x="25128" y="1738"/>
                  <a:pt x="25122" y="1732"/>
                </a:cubicBezTo>
                <a:cubicBezTo>
                  <a:pt x="25085" y="1716"/>
                  <a:pt x="25044" y="1711"/>
                  <a:pt x="25003" y="1711"/>
                </a:cubicBezTo>
                <a:cubicBezTo>
                  <a:pt x="24921" y="1711"/>
                  <a:pt x="24836" y="1732"/>
                  <a:pt x="24760" y="1732"/>
                </a:cubicBezTo>
                <a:cubicBezTo>
                  <a:pt x="24692" y="1732"/>
                  <a:pt x="24647" y="1732"/>
                  <a:pt x="24624" y="1664"/>
                </a:cubicBezTo>
                <a:cubicBezTo>
                  <a:pt x="24602" y="1652"/>
                  <a:pt x="24585" y="1647"/>
                  <a:pt x="24571" y="1647"/>
                </a:cubicBezTo>
                <a:cubicBezTo>
                  <a:pt x="24557" y="1647"/>
                  <a:pt x="24545" y="1652"/>
                  <a:pt x="24534" y="1664"/>
                </a:cubicBezTo>
                <a:cubicBezTo>
                  <a:pt x="24443" y="1754"/>
                  <a:pt x="24353" y="1754"/>
                  <a:pt x="24285" y="1754"/>
                </a:cubicBezTo>
                <a:cubicBezTo>
                  <a:pt x="24240" y="1754"/>
                  <a:pt x="24194" y="1732"/>
                  <a:pt x="24172" y="1686"/>
                </a:cubicBezTo>
                <a:cubicBezTo>
                  <a:pt x="24162" y="1683"/>
                  <a:pt x="24154" y="1682"/>
                  <a:pt x="24147" y="1682"/>
                </a:cubicBezTo>
                <a:cubicBezTo>
                  <a:pt x="24103" y="1682"/>
                  <a:pt x="24101" y="1735"/>
                  <a:pt x="24081" y="1754"/>
                </a:cubicBezTo>
                <a:lnTo>
                  <a:pt x="23968" y="1754"/>
                </a:lnTo>
                <a:cubicBezTo>
                  <a:pt x="23855" y="1754"/>
                  <a:pt x="23764" y="1777"/>
                  <a:pt x="23651" y="1799"/>
                </a:cubicBezTo>
                <a:cubicBezTo>
                  <a:pt x="23636" y="1799"/>
                  <a:pt x="23621" y="1820"/>
                  <a:pt x="23599" y="1820"/>
                </a:cubicBezTo>
                <a:cubicBezTo>
                  <a:pt x="23588" y="1820"/>
                  <a:pt x="23576" y="1815"/>
                  <a:pt x="23561" y="1799"/>
                </a:cubicBezTo>
                <a:cubicBezTo>
                  <a:pt x="23538" y="1777"/>
                  <a:pt x="23510" y="1771"/>
                  <a:pt x="23482" y="1771"/>
                </a:cubicBezTo>
                <a:cubicBezTo>
                  <a:pt x="23453" y="1771"/>
                  <a:pt x="23425" y="1777"/>
                  <a:pt x="23402" y="1777"/>
                </a:cubicBezTo>
                <a:lnTo>
                  <a:pt x="23176" y="1777"/>
                </a:lnTo>
                <a:cubicBezTo>
                  <a:pt x="23080" y="1761"/>
                  <a:pt x="22973" y="1745"/>
                  <a:pt x="22878" y="1745"/>
                </a:cubicBezTo>
                <a:cubicBezTo>
                  <a:pt x="22839" y="1745"/>
                  <a:pt x="22802" y="1748"/>
                  <a:pt x="22769" y="1754"/>
                </a:cubicBezTo>
                <a:cubicBezTo>
                  <a:pt x="22723" y="1762"/>
                  <a:pt x="22678" y="1764"/>
                  <a:pt x="22633" y="1764"/>
                </a:cubicBezTo>
                <a:cubicBezTo>
                  <a:pt x="22542" y="1764"/>
                  <a:pt x="22452" y="1754"/>
                  <a:pt x="22361" y="1754"/>
                </a:cubicBezTo>
                <a:cubicBezTo>
                  <a:pt x="22248" y="1754"/>
                  <a:pt x="22124" y="1760"/>
                  <a:pt x="21999" y="1760"/>
                </a:cubicBezTo>
                <a:cubicBezTo>
                  <a:pt x="21875" y="1760"/>
                  <a:pt x="21750" y="1754"/>
                  <a:pt x="21637" y="1732"/>
                </a:cubicBezTo>
                <a:cubicBezTo>
                  <a:pt x="21614" y="1732"/>
                  <a:pt x="21592" y="1732"/>
                  <a:pt x="21569" y="1754"/>
                </a:cubicBezTo>
                <a:cubicBezTo>
                  <a:pt x="21540" y="1758"/>
                  <a:pt x="21512" y="1760"/>
                  <a:pt x="21484" y="1760"/>
                </a:cubicBezTo>
                <a:cubicBezTo>
                  <a:pt x="21361" y="1760"/>
                  <a:pt x="21250" y="1723"/>
                  <a:pt x="21139" y="1686"/>
                </a:cubicBezTo>
                <a:cubicBezTo>
                  <a:pt x="21128" y="1664"/>
                  <a:pt x="21105" y="1652"/>
                  <a:pt x="21083" y="1652"/>
                </a:cubicBezTo>
                <a:cubicBezTo>
                  <a:pt x="21060" y="1652"/>
                  <a:pt x="21037" y="1664"/>
                  <a:pt x="21026" y="1686"/>
                </a:cubicBezTo>
                <a:cubicBezTo>
                  <a:pt x="21003" y="1732"/>
                  <a:pt x="20958" y="1732"/>
                  <a:pt x="20935" y="1732"/>
                </a:cubicBezTo>
                <a:cubicBezTo>
                  <a:pt x="20868" y="1709"/>
                  <a:pt x="20800" y="1709"/>
                  <a:pt x="20729" y="1709"/>
                </a:cubicBezTo>
                <a:cubicBezTo>
                  <a:pt x="20658" y="1709"/>
                  <a:pt x="20585" y="1709"/>
                  <a:pt x="20505" y="1686"/>
                </a:cubicBezTo>
                <a:cubicBezTo>
                  <a:pt x="20485" y="1683"/>
                  <a:pt x="20465" y="1681"/>
                  <a:pt x="20444" y="1681"/>
                </a:cubicBezTo>
                <a:cubicBezTo>
                  <a:pt x="20364" y="1681"/>
                  <a:pt x="20284" y="1702"/>
                  <a:pt x="20205" y="1702"/>
                </a:cubicBezTo>
                <a:cubicBezTo>
                  <a:pt x="20169" y="1702"/>
                  <a:pt x="20134" y="1698"/>
                  <a:pt x="20098" y="1686"/>
                </a:cubicBezTo>
                <a:lnTo>
                  <a:pt x="20053" y="1686"/>
                </a:lnTo>
                <a:cubicBezTo>
                  <a:pt x="20030" y="1709"/>
                  <a:pt x="20005" y="1716"/>
                  <a:pt x="19979" y="1716"/>
                </a:cubicBezTo>
                <a:cubicBezTo>
                  <a:pt x="19927" y="1716"/>
                  <a:pt x="19872" y="1686"/>
                  <a:pt x="19826" y="1686"/>
                </a:cubicBezTo>
                <a:cubicBezTo>
                  <a:pt x="19788" y="1686"/>
                  <a:pt x="19732" y="1636"/>
                  <a:pt x="19689" y="1636"/>
                </a:cubicBezTo>
                <a:cubicBezTo>
                  <a:pt x="19681" y="1636"/>
                  <a:pt x="19675" y="1638"/>
                  <a:pt x="19668" y="1641"/>
                </a:cubicBezTo>
                <a:cubicBezTo>
                  <a:pt x="19614" y="1641"/>
                  <a:pt x="19574" y="1670"/>
                  <a:pt x="19525" y="1670"/>
                </a:cubicBezTo>
                <a:cubicBezTo>
                  <a:pt x="19513" y="1670"/>
                  <a:pt x="19501" y="1668"/>
                  <a:pt x="19487" y="1664"/>
                </a:cubicBezTo>
                <a:cubicBezTo>
                  <a:pt x="19464" y="1664"/>
                  <a:pt x="19436" y="1669"/>
                  <a:pt x="19411" y="1669"/>
                </a:cubicBezTo>
                <a:cubicBezTo>
                  <a:pt x="19385" y="1669"/>
                  <a:pt x="19363" y="1664"/>
                  <a:pt x="19351" y="1641"/>
                </a:cubicBezTo>
                <a:cubicBezTo>
                  <a:pt x="19341" y="1625"/>
                  <a:pt x="19330" y="1619"/>
                  <a:pt x="19319" y="1619"/>
                </a:cubicBezTo>
                <a:cubicBezTo>
                  <a:pt x="19289" y="1619"/>
                  <a:pt x="19258" y="1667"/>
                  <a:pt x="19228" y="1667"/>
                </a:cubicBezTo>
                <a:cubicBezTo>
                  <a:pt x="19224" y="1667"/>
                  <a:pt x="19220" y="1666"/>
                  <a:pt x="19215" y="1664"/>
                </a:cubicBezTo>
                <a:cubicBezTo>
                  <a:pt x="19201" y="1659"/>
                  <a:pt x="19188" y="1657"/>
                  <a:pt x="19175" y="1657"/>
                </a:cubicBezTo>
                <a:cubicBezTo>
                  <a:pt x="19140" y="1657"/>
                  <a:pt x="19110" y="1670"/>
                  <a:pt x="19075" y="1670"/>
                </a:cubicBezTo>
                <a:cubicBezTo>
                  <a:pt x="19062" y="1670"/>
                  <a:pt x="19049" y="1668"/>
                  <a:pt x="19034" y="1664"/>
                </a:cubicBezTo>
                <a:cubicBezTo>
                  <a:pt x="19019" y="1649"/>
                  <a:pt x="19007" y="1644"/>
                  <a:pt x="18994" y="1644"/>
                </a:cubicBezTo>
                <a:cubicBezTo>
                  <a:pt x="18969" y="1644"/>
                  <a:pt x="18944" y="1664"/>
                  <a:pt x="18899" y="1664"/>
                </a:cubicBezTo>
                <a:cubicBezTo>
                  <a:pt x="18853" y="1664"/>
                  <a:pt x="18808" y="1641"/>
                  <a:pt x="18763" y="1641"/>
                </a:cubicBezTo>
                <a:cubicBezTo>
                  <a:pt x="18729" y="1652"/>
                  <a:pt x="18706" y="1658"/>
                  <a:pt x="18689" y="1658"/>
                </a:cubicBezTo>
                <a:cubicBezTo>
                  <a:pt x="18672" y="1658"/>
                  <a:pt x="18661" y="1652"/>
                  <a:pt x="18650" y="1641"/>
                </a:cubicBezTo>
                <a:cubicBezTo>
                  <a:pt x="18631" y="1622"/>
                  <a:pt x="18616" y="1616"/>
                  <a:pt x="18603" y="1616"/>
                </a:cubicBezTo>
                <a:cubicBezTo>
                  <a:pt x="18569" y="1616"/>
                  <a:pt x="18553" y="1664"/>
                  <a:pt x="18536" y="1664"/>
                </a:cubicBezTo>
                <a:lnTo>
                  <a:pt x="18514" y="1664"/>
                </a:lnTo>
                <a:cubicBezTo>
                  <a:pt x="18485" y="1644"/>
                  <a:pt x="18465" y="1637"/>
                  <a:pt x="18445" y="1637"/>
                </a:cubicBezTo>
                <a:cubicBezTo>
                  <a:pt x="18419" y="1637"/>
                  <a:pt x="18395" y="1651"/>
                  <a:pt x="18355" y="1664"/>
                </a:cubicBezTo>
                <a:cubicBezTo>
                  <a:pt x="18333" y="1675"/>
                  <a:pt x="18304" y="1675"/>
                  <a:pt x="18273" y="1675"/>
                </a:cubicBezTo>
                <a:cubicBezTo>
                  <a:pt x="18242" y="1675"/>
                  <a:pt x="18208" y="1675"/>
                  <a:pt x="18174" y="1686"/>
                </a:cubicBezTo>
                <a:cubicBezTo>
                  <a:pt x="18129" y="1709"/>
                  <a:pt x="18084" y="1726"/>
                  <a:pt x="18039" y="1726"/>
                </a:cubicBezTo>
                <a:cubicBezTo>
                  <a:pt x="17993" y="1726"/>
                  <a:pt x="17948" y="1709"/>
                  <a:pt x="17903" y="1664"/>
                </a:cubicBezTo>
                <a:cubicBezTo>
                  <a:pt x="17895" y="1656"/>
                  <a:pt x="17888" y="1654"/>
                  <a:pt x="17881" y="1654"/>
                </a:cubicBezTo>
                <a:cubicBezTo>
                  <a:pt x="17868" y="1654"/>
                  <a:pt x="17858" y="1664"/>
                  <a:pt x="17858" y="1664"/>
                </a:cubicBezTo>
                <a:cubicBezTo>
                  <a:pt x="17737" y="1664"/>
                  <a:pt x="17636" y="1674"/>
                  <a:pt x="17536" y="1674"/>
                </a:cubicBezTo>
                <a:cubicBezTo>
                  <a:pt x="17485" y="1674"/>
                  <a:pt x="17435" y="1671"/>
                  <a:pt x="17382" y="1664"/>
                </a:cubicBezTo>
                <a:cubicBezTo>
                  <a:pt x="17292" y="1664"/>
                  <a:pt x="17201" y="1641"/>
                  <a:pt x="17156" y="1641"/>
                </a:cubicBezTo>
                <a:cubicBezTo>
                  <a:pt x="17065" y="1641"/>
                  <a:pt x="16975" y="1664"/>
                  <a:pt x="16884" y="1664"/>
                </a:cubicBezTo>
                <a:cubicBezTo>
                  <a:pt x="16794" y="1664"/>
                  <a:pt x="16703" y="1658"/>
                  <a:pt x="16610" y="1658"/>
                </a:cubicBezTo>
                <a:cubicBezTo>
                  <a:pt x="16517" y="1658"/>
                  <a:pt x="16420" y="1664"/>
                  <a:pt x="16319" y="1686"/>
                </a:cubicBezTo>
                <a:cubicBezTo>
                  <a:pt x="16257" y="1713"/>
                  <a:pt x="16199" y="1719"/>
                  <a:pt x="16140" y="1719"/>
                </a:cubicBezTo>
                <a:cubicBezTo>
                  <a:pt x="16093" y="1719"/>
                  <a:pt x="16045" y="1715"/>
                  <a:pt x="15994" y="1715"/>
                </a:cubicBezTo>
                <a:cubicBezTo>
                  <a:pt x="15947" y="1715"/>
                  <a:pt x="15897" y="1718"/>
                  <a:pt x="15843" y="1732"/>
                </a:cubicBezTo>
                <a:lnTo>
                  <a:pt x="15821" y="1732"/>
                </a:lnTo>
                <a:cubicBezTo>
                  <a:pt x="15787" y="1686"/>
                  <a:pt x="15758" y="1664"/>
                  <a:pt x="15730" y="1664"/>
                </a:cubicBezTo>
                <a:cubicBezTo>
                  <a:pt x="15702" y="1664"/>
                  <a:pt x="15674" y="1686"/>
                  <a:pt x="15640" y="1732"/>
                </a:cubicBezTo>
                <a:lnTo>
                  <a:pt x="15594" y="1732"/>
                </a:lnTo>
                <a:cubicBezTo>
                  <a:pt x="15526" y="1732"/>
                  <a:pt x="15504" y="1686"/>
                  <a:pt x="15459" y="1686"/>
                </a:cubicBezTo>
                <a:cubicBezTo>
                  <a:pt x="15413" y="1686"/>
                  <a:pt x="15368" y="1686"/>
                  <a:pt x="15345" y="1664"/>
                </a:cubicBezTo>
                <a:cubicBezTo>
                  <a:pt x="15334" y="1656"/>
                  <a:pt x="15324" y="1653"/>
                  <a:pt x="15316" y="1653"/>
                </a:cubicBezTo>
                <a:cubicBezTo>
                  <a:pt x="15284" y="1653"/>
                  <a:pt x="15274" y="1697"/>
                  <a:pt x="15252" y="1697"/>
                </a:cubicBezTo>
                <a:cubicBezTo>
                  <a:pt x="15246" y="1697"/>
                  <a:pt x="15240" y="1694"/>
                  <a:pt x="15232" y="1686"/>
                </a:cubicBezTo>
                <a:cubicBezTo>
                  <a:pt x="15187" y="1686"/>
                  <a:pt x="15164" y="1686"/>
                  <a:pt x="15164" y="1664"/>
                </a:cubicBezTo>
                <a:cubicBezTo>
                  <a:pt x="15164" y="1652"/>
                  <a:pt x="15159" y="1647"/>
                  <a:pt x="15153" y="1647"/>
                </a:cubicBezTo>
                <a:cubicBezTo>
                  <a:pt x="15147" y="1647"/>
                  <a:pt x="15142" y="1652"/>
                  <a:pt x="15142" y="1664"/>
                </a:cubicBezTo>
                <a:cubicBezTo>
                  <a:pt x="15029" y="1732"/>
                  <a:pt x="14734" y="1777"/>
                  <a:pt x="14621" y="1777"/>
                </a:cubicBezTo>
                <a:cubicBezTo>
                  <a:pt x="14599" y="1777"/>
                  <a:pt x="14553" y="1777"/>
                  <a:pt x="14508" y="1754"/>
                </a:cubicBezTo>
                <a:cubicBezTo>
                  <a:pt x="14497" y="1743"/>
                  <a:pt x="14491" y="1737"/>
                  <a:pt x="14485" y="1737"/>
                </a:cubicBezTo>
                <a:cubicBezTo>
                  <a:pt x="14480" y="1737"/>
                  <a:pt x="14474" y="1743"/>
                  <a:pt x="14463" y="1754"/>
                </a:cubicBezTo>
                <a:cubicBezTo>
                  <a:pt x="14451" y="1777"/>
                  <a:pt x="14429" y="1782"/>
                  <a:pt x="14406" y="1782"/>
                </a:cubicBezTo>
                <a:cubicBezTo>
                  <a:pt x="14384" y="1782"/>
                  <a:pt x="14361" y="1777"/>
                  <a:pt x="14350" y="1777"/>
                </a:cubicBezTo>
                <a:cubicBezTo>
                  <a:pt x="14327" y="1777"/>
                  <a:pt x="14282" y="1754"/>
                  <a:pt x="14236" y="1754"/>
                </a:cubicBezTo>
                <a:cubicBezTo>
                  <a:pt x="14055" y="1777"/>
                  <a:pt x="13920" y="1777"/>
                  <a:pt x="13761" y="1777"/>
                </a:cubicBezTo>
                <a:cubicBezTo>
                  <a:pt x="13716" y="1777"/>
                  <a:pt x="13693" y="1777"/>
                  <a:pt x="13671" y="1799"/>
                </a:cubicBezTo>
                <a:cubicBezTo>
                  <a:pt x="13656" y="1797"/>
                  <a:pt x="13641" y="1796"/>
                  <a:pt x="13626" y="1796"/>
                </a:cubicBezTo>
                <a:cubicBezTo>
                  <a:pt x="13509" y="1796"/>
                  <a:pt x="13404" y="1867"/>
                  <a:pt x="13263" y="1867"/>
                </a:cubicBezTo>
                <a:cubicBezTo>
                  <a:pt x="13218" y="1867"/>
                  <a:pt x="13218" y="1913"/>
                  <a:pt x="13150" y="1958"/>
                </a:cubicBezTo>
                <a:cubicBezTo>
                  <a:pt x="13127" y="1958"/>
                  <a:pt x="13105" y="1958"/>
                  <a:pt x="13105" y="1913"/>
                </a:cubicBezTo>
                <a:cubicBezTo>
                  <a:pt x="13105" y="1879"/>
                  <a:pt x="13093" y="1858"/>
                  <a:pt x="13068" y="1858"/>
                </a:cubicBezTo>
                <a:cubicBezTo>
                  <a:pt x="13060" y="1858"/>
                  <a:pt x="13049" y="1861"/>
                  <a:pt x="13037" y="1867"/>
                </a:cubicBezTo>
                <a:cubicBezTo>
                  <a:pt x="13024" y="1870"/>
                  <a:pt x="13011" y="1871"/>
                  <a:pt x="12997" y="1871"/>
                </a:cubicBezTo>
                <a:cubicBezTo>
                  <a:pt x="12929" y="1871"/>
                  <a:pt x="12861" y="1842"/>
                  <a:pt x="12793" y="1842"/>
                </a:cubicBezTo>
                <a:cubicBezTo>
                  <a:pt x="12761" y="1842"/>
                  <a:pt x="12729" y="1848"/>
                  <a:pt x="12697" y="1867"/>
                </a:cubicBezTo>
                <a:cubicBezTo>
                  <a:pt x="12679" y="1849"/>
                  <a:pt x="12662" y="1842"/>
                  <a:pt x="12646" y="1842"/>
                </a:cubicBezTo>
                <a:cubicBezTo>
                  <a:pt x="12603" y="1842"/>
                  <a:pt x="12566" y="1890"/>
                  <a:pt x="12516" y="1890"/>
                </a:cubicBezTo>
                <a:lnTo>
                  <a:pt x="12313" y="1890"/>
                </a:lnTo>
                <a:cubicBezTo>
                  <a:pt x="12303" y="1887"/>
                  <a:pt x="12293" y="1886"/>
                  <a:pt x="12285" y="1886"/>
                </a:cubicBezTo>
                <a:cubicBezTo>
                  <a:pt x="12216" y="1886"/>
                  <a:pt x="12189" y="1958"/>
                  <a:pt x="12109" y="1958"/>
                </a:cubicBezTo>
                <a:cubicBezTo>
                  <a:pt x="12086" y="1935"/>
                  <a:pt x="12052" y="1935"/>
                  <a:pt x="12013" y="1935"/>
                </a:cubicBezTo>
                <a:cubicBezTo>
                  <a:pt x="11973" y="1935"/>
                  <a:pt x="11928" y="1935"/>
                  <a:pt x="11883" y="1913"/>
                </a:cubicBezTo>
                <a:cubicBezTo>
                  <a:pt x="11860" y="1913"/>
                  <a:pt x="11860" y="1958"/>
                  <a:pt x="11860" y="1980"/>
                </a:cubicBezTo>
                <a:lnTo>
                  <a:pt x="11792" y="1980"/>
                </a:lnTo>
                <a:cubicBezTo>
                  <a:pt x="11696" y="1996"/>
                  <a:pt x="11600" y="2012"/>
                  <a:pt x="11512" y="2012"/>
                </a:cubicBezTo>
                <a:cubicBezTo>
                  <a:pt x="11476" y="2012"/>
                  <a:pt x="11441" y="2010"/>
                  <a:pt x="11407" y="2003"/>
                </a:cubicBezTo>
                <a:lnTo>
                  <a:pt x="11340" y="2003"/>
                </a:lnTo>
                <a:cubicBezTo>
                  <a:pt x="11204" y="2071"/>
                  <a:pt x="11068" y="2026"/>
                  <a:pt x="10932" y="2094"/>
                </a:cubicBezTo>
                <a:cubicBezTo>
                  <a:pt x="10898" y="2105"/>
                  <a:pt x="10859" y="2105"/>
                  <a:pt x="10819" y="2105"/>
                </a:cubicBezTo>
                <a:cubicBezTo>
                  <a:pt x="10779" y="2105"/>
                  <a:pt x="10740" y="2105"/>
                  <a:pt x="10706" y="2116"/>
                </a:cubicBezTo>
                <a:cubicBezTo>
                  <a:pt x="10683" y="2124"/>
                  <a:pt x="10658" y="2126"/>
                  <a:pt x="10632" y="2126"/>
                </a:cubicBezTo>
                <a:cubicBezTo>
                  <a:pt x="10580" y="2126"/>
                  <a:pt x="10525" y="2116"/>
                  <a:pt x="10479" y="2116"/>
                </a:cubicBezTo>
                <a:lnTo>
                  <a:pt x="10434" y="2116"/>
                </a:lnTo>
                <a:cubicBezTo>
                  <a:pt x="10253" y="2184"/>
                  <a:pt x="10049" y="2184"/>
                  <a:pt x="9846" y="2207"/>
                </a:cubicBezTo>
                <a:cubicBezTo>
                  <a:pt x="9833" y="2204"/>
                  <a:pt x="9821" y="2202"/>
                  <a:pt x="9810" y="2202"/>
                </a:cubicBezTo>
                <a:cubicBezTo>
                  <a:pt x="9741" y="2202"/>
                  <a:pt x="9697" y="2252"/>
                  <a:pt x="9619" y="2252"/>
                </a:cubicBezTo>
                <a:cubicBezTo>
                  <a:pt x="9484" y="2252"/>
                  <a:pt x="9371" y="2320"/>
                  <a:pt x="9235" y="2343"/>
                </a:cubicBezTo>
                <a:lnTo>
                  <a:pt x="8895" y="2433"/>
                </a:lnTo>
                <a:cubicBezTo>
                  <a:pt x="8714" y="2456"/>
                  <a:pt x="8578" y="2478"/>
                  <a:pt x="8397" y="2524"/>
                </a:cubicBezTo>
                <a:cubicBezTo>
                  <a:pt x="8284" y="2524"/>
                  <a:pt x="8216" y="2569"/>
                  <a:pt x="8103" y="2592"/>
                </a:cubicBezTo>
                <a:cubicBezTo>
                  <a:pt x="8058" y="2592"/>
                  <a:pt x="8035" y="2592"/>
                  <a:pt x="8013" y="2637"/>
                </a:cubicBezTo>
                <a:cubicBezTo>
                  <a:pt x="7899" y="2659"/>
                  <a:pt x="7786" y="2682"/>
                  <a:pt x="7718" y="2773"/>
                </a:cubicBezTo>
                <a:cubicBezTo>
                  <a:pt x="7686" y="2805"/>
                  <a:pt x="7666" y="2837"/>
                  <a:pt x="7632" y="2837"/>
                </a:cubicBezTo>
                <a:cubicBezTo>
                  <a:pt x="7618" y="2837"/>
                  <a:pt x="7602" y="2831"/>
                  <a:pt x="7583" y="2818"/>
                </a:cubicBezTo>
                <a:cubicBezTo>
                  <a:pt x="7560" y="2818"/>
                  <a:pt x="7537" y="2818"/>
                  <a:pt x="7537" y="2863"/>
                </a:cubicBezTo>
                <a:cubicBezTo>
                  <a:pt x="7537" y="2886"/>
                  <a:pt x="7492" y="2908"/>
                  <a:pt x="7492" y="2908"/>
                </a:cubicBezTo>
                <a:cubicBezTo>
                  <a:pt x="7379" y="2931"/>
                  <a:pt x="7334" y="3022"/>
                  <a:pt x="7220" y="3022"/>
                </a:cubicBezTo>
                <a:cubicBezTo>
                  <a:pt x="7198" y="3022"/>
                  <a:pt x="7153" y="3044"/>
                  <a:pt x="7130" y="3044"/>
                </a:cubicBezTo>
                <a:cubicBezTo>
                  <a:pt x="7085" y="3112"/>
                  <a:pt x="7017" y="3112"/>
                  <a:pt x="6972" y="3157"/>
                </a:cubicBezTo>
                <a:cubicBezTo>
                  <a:pt x="6904" y="3203"/>
                  <a:pt x="6858" y="3248"/>
                  <a:pt x="6768" y="3270"/>
                </a:cubicBezTo>
                <a:cubicBezTo>
                  <a:pt x="6755" y="3264"/>
                  <a:pt x="6744" y="3261"/>
                  <a:pt x="6734" y="3261"/>
                </a:cubicBezTo>
                <a:cubicBezTo>
                  <a:pt x="6675" y="3261"/>
                  <a:pt x="6664" y="3361"/>
                  <a:pt x="6587" y="3361"/>
                </a:cubicBezTo>
                <a:cubicBezTo>
                  <a:pt x="6542" y="3361"/>
                  <a:pt x="6519" y="3452"/>
                  <a:pt x="6428" y="3452"/>
                </a:cubicBezTo>
                <a:cubicBezTo>
                  <a:pt x="6338" y="3452"/>
                  <a:pt x="6293" y="3497"/>
                  <a:pt x="6247" y="3565"/>
                </a:cubicBezTo>
                <a:cubicBezTo>
                  <a:pt x="6208" y="3604"/>
                  <a:pt x="6152" y="3660"/>
                  <a:pt x="6094" y="3660"/>
                </a:cubicBezTo>
                <a:cubicBezTo>
                  <a:pt x="6085" y="3660"/>
                  <a:pt x="6076" y="3658"/>
                  <a:pt x="6066" y="3655"/>
                </a:cubicBezTo>
                <a:cubicBezTo>
                  <a:pt x="5976" y="3655"/>
                  <a:pt x="5908" y="3678"/>
                  <a:pt x="5840" y="3701"/>
                </a:cubicBezTo>
                <a:cubicBezTo>
                  <a:pt x="5727" y="3768"/>
                  <a:pt x="5568" y="3814"/>
                  <a:pt x="5455" y="3882"/>
                </a:cubicBezTo>
                <a:cubicBezTo>
                  <a:pt x="5410" y="3904"/>
                  <a:pt x="5387" y="3904"/>
                  <a:pt x="5342" y="3949"/>
                </a:cubicBezTo>
                <a:cubicBezTo>
                  <a:pt x="5333" y="3976"/>
                  <a:pt x="5321" y="3982"/>
                  <a:pt x="5305" y="3982"/>
                </a:cubicBezTo>
                <a:cubicBezTo>
                  <a:pt x="5293" y="3982"/>
                  <a:pt x="5278" y="3978"/>
                  <a:pt x="5261" y="3978"/>
                </a:cubicBezTo>
                <a:cubicBezTo>
                  <a:pt x="5245" y="3978"/>
                  <a:pt x="5226" y="3981"/>
                  <a:pt x="5206" y="3995"/>
                </a:cubicBezTo>
                <a:cubicBezTo>
                  <a:pt x="5048" y="4063"/>
                  <a:pt x="4889" y="4176"/>
                  <a:pt x="4731" y="4289"/>
                </a:cubicBezTo>
                <a:cubicBezTo>
                  <a:pt x="4708" y="4334"/>
                  <a:pt x="4663" y="4357"/>
                  <a:pt x="4663" y="4402"/>
                </a:cubicBezTo>
                <a:cubicBezTo>
                  <a:pt x="4618" y="4493"/>
                  <a:pt x="4550" y="4561"/>
                  <a:pt x="4527" y="4674"/>
                </a:cubicBezTo>
                <a:cubicBezTo>
                  <a:pt x="4527" y="4719"/>
                  <a:pt x="4482" y="4742"/>
                  <a:pt x="4414" y="4742"/>
                </a:cubicBezTo>
                <a:cubicBezTo>
                  <a:pt x="4391" y="4742"/>
                  <a:pt x="4324" y="4742"/>
                  <a:pt x="4324" y="4787"/>
                </a:cubicBezTo>
                <a:cubicBezTo>
                  <a:pt x="4278" y="4855"/>
                  <a:pt x="4188" y="4900"/>
                  <a:pt x="4143" y="4945"/>
                </a:cubicBezTo>
                <a:cubicBezTo>
                  <a:pt x="4097" y="4968"/>
                  <a:pt x="4075" y="4968"/>
                  <a:pt x="4075" y="5036"/>
                </a:cubicBezTo>
                <a:cubicBezTo>
                  <a:pt x="4052" y="5239"/>
                  <a:pt x="4052" y="5421"/>
                  <a:pt x="3961" y="5602"/>
                </a:cubicBezTo>
                <a:lnTo>
                  <a:pt x="3961" y="5647"/>
                </a:lnTo>
                <a:cubicBezTo>
                  <a:pt x="3984" y="5737"/>
                  <a:pt x="3984" y="5737"/>
                  <a:pt x="3871" y="5760"/>
                </a:cubicBezTo>
                <a:cubicBezTo>
                  <a:pt x="3826" y="5760"/>
                  <a:pt x="3826" y="5805"/>
                  <a:pt x="3826" y="5851"/>
                </a:cubicBezTo>
                <a:cubicBezTo>
                  <a:pt x="3826" y="5964"/>
                  <a:pt x="3803" y="5964"/>
                  <a:pt x="3713" y="5986"/>
                </a:cubicBezTo>
                <a:cubicBezTo>
                  <a:pt x="3685" y="5986"/>
                  <a:pt x="3662" y="5983"/>
                  <a:pt x="3642" y="5983"/>
                </a:cubicBezTo>
                <a:cubicBezTo>
                  <a:pt x="3612" y="5983"/>
                  <a:pt x="3590" y="5991"/>
                  <a:pt x="3577" y="6032"/>
                </a:cubicBezTo>
                <a:cubicBezTo>
                  <a:pt x="3509" y="6100"/>
                  <a:pt x="3373" y="6190"/>
                  <a:pt x="3350" y="6303"/>
                </a:cubicBezTo>
                <a:cubicBezTo>
                  <a:pt x="3305" y="6371"/>
                  <a:pt x="3260" y="6439"/>
                  <a:pt x="3192" y="6439"/>
                </a:cubicBezTo>
                <a:cubicBezTo>
                  <a:pt x="3124" y="6439"/>
                  <a:pt x="3079" y="6484"/>
                  <a:pt x="3056" y="6552"/>
                </a:cubicBezTo>
                <a:cubicBezTo>
                  <a:pt x="3056" y="6597"/>
                  <a:pt x="3034" y="6620"/>
                  <a:pt x="3011" y="6643"/>
                </a:cubicBezTo>
                <a:cubicBezTo>
                  <a:pt x="2920" y="6733"/>
                  <a:pt x="2853" y="6846"/>
                  <a:pt x="2898" y="6982"/>
                </a:cubicBezTo>
                <a:cubicBezTo>
                  <a:pt x="2898" y="7050"/>
                  <a:pt x="2853" y="7073"/>
                  <a:pt x="2830" y="7073"/>
                </a:cubicBezTo>
                <a:lnTo>
                  <a:pt x="2694" y="7073"/>
                </a:lnTo>
                <a:cubicBezTo>
                  <a:pt x="2626" y="7073"/>
                  <a:pt x="2626" y="7118"/>
                  <a:pt x="2604" y="7163"/>
                </a:cubicBezTo>
                <a:cubicBezTo>
                  <a:pt x="2604" y="7186"/>
                  <a:pt x="2626" y="7208"/>
                  <a:pt x="2671" y="7208"/>
                </a:cubicBezTo>
                <a:cubicBezTo>
                  <a:pt x="2694" y="7208"/>
                  <a:pt x="2717" y="7231"/>
                  <a:pt x="2739" y="7276"/>
                </a:cubicBezTo>
                <a:cubicBezTo>
                  <a:pt x="2785" y="7299"/>
                  <a:pt x="2785" y="7322"/>
                  <a:pt x="2717" y="7344"/>
                </a:cubicBezTo>
                <a:cubicBezTo>
                  <a:pt x="2702" y="7359"/>
                  <a:pt x="2687" y="7364"/>
                  <a:pt x="2672" y="7364"/>
                </a:cubicBezTo>
                <a:cubicBezTo>
                  <a:pt x="2644" y="7364"/>
                  <a:pt x="2619" y="7344"/>
                  <a:pt x="2604" y="7344"/>
                </a:cubicBezTo>
                <a:cubicBezTo>
                  <a:pt x="2579" y="7332"/>
                  <a:pt x="2558" y="7327"/>
                  <a:pt x="2541" y="7327"/>
                </a:cubicBezTo>
                <a:cubicBezTo>
                  <a:pt x="2492" y="7327"/>
                  <a:pt x="2468" y="7369"/>
                  <a:pt x="2468" y="7435"/>
                </a:cubicBezTo>
                <a:cubicBezTo>
                  <a:pt x="2468" y="7503"/>
                  <a:pt x="2468" y="7525"/>
                  <a:pt x="2513" y="7548"/>
                </a:cubicBezTo>
                <a:cubicBezTo>
                  <a:pt x="2581" y="7571"/>
                  <a:pt x="2558" y="7616"/>
                  <a:pt x="2513" y="7638"/>
                </a:cubicBezTo>
                <a:cubicBezTo>
                  <a:pt x="2490" y="7661"/>
                  <a:pt x="2468" y="7661"/>
                  <a:pt x="2445" y="7661"/>
                </a:cubicBezTo>
                <a:cubicBezTo>
                  <a:pt x="2400" y="7661"/>
                  <a:pt x="2400" y="7661"/>
                  <a:pt x="2400" y="7684"/>
                </a:cubicBezTo>
                <a:cubicBezTo>
                  <a:pt x="2445" y="7797"/>
                  <a:pt x="2332" y="7865"/>
                  <a:pt x="2332" y="7955"/>
                </a:cubicBezTo>
                <a:cubicBezTo>
                  <a:pt x="2332" y="8001"/>
                  <a:pt x="2287" y="8023"/>
                  <a:pt x="2264" y="8023"/>
                </a:cubicBezTo>
                <a:cubicBezTo>
                  <a:pt x="2219" y="8023"/>
                  <a:pt x="2151" y="8068"/>
                  <a:pt x="2106" y="8114"/>
                </a:cubicBezTo>
                <a:cubicBezTo>
                  <a:pt x="2038" y="8136"/>
                  <a:pt x="2060" y="8204"/>
                  <a:pt x="2106" y="8227"/>
                </a:cubicBezTo>
                <a:cubicBezTo>
                  <a:pt x="2128" y="8261"/>
                  <a:pt x="2145" y="8278"/>
                  <a:pt x="2165" y="8278"/>
                </a:cubicBezTo>
                <a:cubicBezTo>
                  <a:pt x="2185" y="8278"/>
                  <a:pt x="2208" y="8261"/>
                  <a:pt x="2241" y="8227"/>
                </a:cubicBezTo>
                <a:cubicBezTo>
                  <a:pt x="2264" y="8204"/>
                  <a:pt x="2264" y="8182"/>
                  <a:pt x="2287" y="8182"/>
                </a:cubicBezTo>
                <a:cubicBezTo>
                  <a:pt x="2326" y="8182"/>
                  <a:pt x="2348" y="8132"/>
                  <a:pt x="2382" y="8132"/>
                </a:cubicBezTo>
                <a:cubicBezTo>
                  <a:pt x="2387" y="8132"/>
                  <a:pt x="2393" y="8133"/>
                  <a:pt x="2400" y="8136"/>
                </a:cubicBezTo>
                <a:cubicBezTo>
                  <a:pt x="2445" y="8204"/>
                  <a:pt x="2400" y="8204"/>
                  <a:pt x="2377" y="8227"/>
                </a:cubicBezTo>
                <a:lnTo>
                  <a:pt x="2355" y="8250"/>
                </a:lnTo>
                <a:cubicBezTo>
                  <a:pt x="2340" y="8310"/>
                  <a:pt x="2304" y="8330"/>
                  <a:pt x="2256" y="8330"/>
                </a:cubicBezTo>
                <a:cubicBezTo>
                  <a:pt x="2231" y="8330"/>
                  <a:pt x="2204" y="8325"/>
                  <a:pt x="2174" y="8317"/>
                </a:cubicBezTo>
                <a:cubicBezTo>
                  <a:pt x="2149" y="8313"/>
                  <a:pt x="2129" y="8310"/>
                  <a:pt x="2112" y="8310"/>
                </a:cubicBezTo>
                <a:cubicBezTo>
                  <a:pt x="2052" y="8310"/>
                  <a:pt x="2038" y="8347"/>
                  <a:pt x="2038" y="8453"/>
                </a:cubicBezTo>
                <a:lnTo>
                  <a:pt x="2038" y="8521"/>
                </a:lnTo>
                <a:cubicBezTo>
                  <a:pt x="2060" y="8566"/>
                  <a:pt x="2038" y="8589"/>
                  <a:pt x="2015" y="8634"/>
                </a:cubicBezTo>
                <a:cubicBezTo>
                  <a:pt x="1925" y="8680"/>
                  <a:pt x="1902" y="8770"/>
                  <a:pt x="1879" y="8861"/>
                </a:cubicBezTo>
                <a:cubicBezTo>
                  <a:pt x="1834" y="8906"/>
                  <a:pt x="1834" y="8929"/>
                  <a:pt x="1811" y="8996"/>
                </a:cubicBezTo>
                <a:cubicBezTo>
                  <a:pt x="1797" y="9025"/>
                  <a:pt x="1792" y="9054"/>
                  <a:pt x="1767" y="9054"/>
                </a:cubicBezTo>
                <a:cubicBezTo>
                  <a:pt x="1753" y="9054"/>
                  <a:pt x="1732" y="9044"/>
                  <a:pt x="1698" y="9019"/>
                </a:cubicBezTo>
                <a:cubicBezTo>
                  <a:pt x="1687" y="9008"/>
                  <a:pt x="1664" y="9002"/>
                  <a:pt x="1642" y="9002"/>
                </a:cubicBezTo>
                <a:cubicBezTo>
                  <a:pt x="1619" y="9002"/>
                  <a:pt x="1596" y="9008"/>
                  <a:pt x="1585" y="9019"/>
                </a:cubicBezTo>
                <a:cubicBezTo>
                  <a:pt x="1563" y="9042"/>
                  <a:pt x="1540" y="9110"/>
                  <a:pt x="1495" y="9132"/>
                </a:cubicBezTo>
                <a:cubicBezTo>
                  <a:pt x="1472" y="9155"/>
                  <a:pt x="1540" y="9200"/>
                  <a:pt x="1540" y="9223"/>
                </a:cubicBezTo>
                <a:lnTo>
                  <a:pt x="1540" y="9245"/>
                </a:lnTo>
                <a:cubicBezTo>
                  <a:pt x="1472" y="9336"/>
                  <a:pt x="1381" y="9313"/>
                  <a:pt x="1336" y="9336"/>
                </a:cubicBezTo>
                <a:lnTo>
                  <a:pt x="1314" y="9359"/>
                </a:lnTo>
                <a:cubicBezTo>
                  <a:pt x="1314" y="9381"/>
                  <a:pt x="1314" y="9381"/>
                  <a:pt x="1336" y="9381"/>
                </a:cubicBezTo>
                <a:cubicBezTo>
                  <a:pt x="1359" y="9381"/>
                  <a:pt x="1427" y="9426"/>
                  <a:pt x="1449" y="9449"/>
                </a:cubicBezTo>
                <a:cubicBezTo>
                  <a:pt x="1432" y="9466"/>
                  <a:pt x="1389" y="9510"/>
                  <a:pt x="1359" y="9510"/>
                </a:cubicBezTo>
                <a:cubicBezTo>
                  <a:pt x="1350" y="9510"/>
                  <a:pt x="1342" y="9505"/>
                  <a:pt x="1336" y="9494"/>
                </a:cubicBezTo>
                <a:cubicBezTo>
                  <a:pt x="1323" y="9492"/>
                  <a:pt x="1309" y="9491"/>
                  <a:pt x="1296" y="9491"/>
                </a:cubicBezTo>
                <a:cubicBezTo>
                  <a:pt x="1236" y="9491"/>
                  <a:pt x="1177" y="9513"/>
                  <a:pt x="1121" y="9513"/>
                </a:cubicBezTo>
                <a:cubicBezTo>
                  <a:pt x="1085" y="9513"/>
                  <a:pt x="1051" y="9503"/>
                  <a:pt x="1019" y="9472"/>
                </a:cubicBezTo>
                <a:lnTo>
                  <a:pt x="997" y="9472"/>
                </a:lnTo>
                <a:cubicBezTo>
                  <a:pt x="974" y="9472"/>
                  <a:pt x="861" y="9607"/>
                  <a:pt x="884" y="9653"/>
                </a:cubicBezTo>
                <a:cubicBezTo>
                  <a:pt x="929" y="9721"/>
                  <a:pt x="884" y="9721"/>
                  <a:pt x="861" y="9789"/>
                </a:cubicBezTo>
                <a:cubicBezTo>
                  <a:pt x="793" y="9834"/>
                  <a:pt x="748" y="9902"/>
                  <a:pt x="748" y="9947"/>
                </a:cubicBezTo>
                <a:cubicBezTo>
                  <a:pt x="748" y="9992"/>
                  <a:pt x="702" y="9992"/>
                  <a:pt x="680" y="9992"/>
                </a:cubicBezTo>
                <a:cubicBezTo>
                  <a:pt x="667" y="9992"/>
                  <a:pt x="654" y="9977"/>
                  <a:pt x="637" y="9977"/>
                </a:cubicBezTo>
                <a:cubicBezTo>
                  <a:pt x="624" y="9977"/>
                  <a:pt x="609" y="9986"/>
                  <a:pt x="589" y="10015"/>
                </a:cubicBezTo>
                <a:cubicBezTo>
                  <a:pt x="567" y="10037"/>
                  <a:pt x="567" y="10060"/>
                  <a:pt x="567" y="10105"/>
                </a:cubicBezTo>
                <a:cubicBezTo>
                  <a:pt x="589" y="10151"/>
                  <a:pt x="589" y="10219"/>
                  <a:pt x="567" y="10264"/>
                </a:cubicBezTo>
                <a:cubicBezTo>
                  <a:pt x="544" y="10332"/>
                  <a:pt x="567" y="10377"/>
                  <a:pt x="589" y="10400"/>
                </a:cubicBezTo>
                <a:cubicBezTo>
                  <a:pt x="635" y="10445"/>
                  <a:pt x="635" y="10445"/>
                  <a:pt x="589" y="10467"/>
                </a:cubicBezTo>
                <a:cubicBezTo>
                  <a:pt x="567" y="10513"/>
                  <a:pt x="544" y="10603"/>
                  <a:pt x="454" y="10626"/>
                </a:cubicBezTo>
                <a:cubicBezTo>
                  <a:pt x="408" y="10671"/>
                  <a:pt x="363" y="10694"/>
                  <a:pt x="431" y="10716"/>
                </a:cubicBezTo>
                <a:cubicBezTo>
                  <a:pt x="454" y="10739"/>
                  <a:pt x="454" y="10784"/>
                  <a:pt x="431" y="10807"/>
                </a:cubicBezTo>
                <a:cubicBezTo>
                  <a:pt x="408" y="10830"/>
                  <a:pt x="408" y="10897"/>
                  <a:pt x="408" y="10920"/>
                </a:cubicBezTo>
                <a:cubicBezTo>
                  <a:pt x="454" y="11033"/>
                  <a:pt x="408" y="11079"/>
                  <a:pt x="340" y="11169"/>
                </a:cubicBezTo>
                <a:cubicBezTo>
                  <a:pt x="318" y="11192"/>
                  <a:pt x="295" y="11260"/>
                  <a:pt x="318" y="11305"/>
                </a:cubicBezTo>
                <a:cubicBezTo>
                  <a:pt x="340" y="11463"/>
                  <a:pt x="340" y="11463"/>
                  <a:pt x="227" y="11531"/>
                </a:cubicBezTo>
                <a:cubicBezTo>
                  <a:pt x="227" y="11531"/>
                  <a:pt x="205" y="11531"/>
                  <a:pt x="205" y="11576"/>
                </a:cubicBezTo>
                <a:cubicBezTo>
                  <a:pt x="137" y="11599"/>
                  <a:pt x="114" y="11644"/>
                  <a:pt x="137" y="11712"/>
                </a:cubicBezTo>
                <a:cubicBezTo>
                  <a:pt x="182" y="11758"/>
                  <a:pt x="137" y="11803"/>
                  <a:pt x="91" y="11825"/>
                </a:cubicBezTo>
                <a:cubicBezTo>
                  <a:pt x="69" y="11848"/>
                  <a:pt x="69" y="11871"/>
                  <a:pt x="69" y="11916"/>
                </a:cubicBezTo>
                <a:cubicBezTo>
                  <a:pt x="91" y="11939"/>
                  <a:pt x="91" y="11984"/>
                  <a:pt x="69" y="12029"/>
                </a:cubicBezTo>
                <a:cubicBezTo>
                  <a:pt x="24" y="12052"/>
                  <a:pt x="69" y="12097"/>
                  <a:pt x="69" y="12142"/>
                </a:cubicBezTo>
                <a:cubicBezTo>
                  <a:pt x="137" y="12278"/>
                  <a:pt x="91" y="12414"/>
                  <a:pt x="114" y="12550"/>
                </a:cubicBezTo>
                <a:cubicBezTo>
                  <a:pt x="114" y="12595"/>
                  <a:pt x="91" y="12618"/>
                  <a:pt x="91" y="12640"/>
                </a:cubicBezTo>
                <a:cubicBezTo>
                  <a:pt x="1" y="12753"/>
                  <a:pt x="1" y="12753"/>
                  <a:pt x="69" y="12866"/>
                </a:cubicBezTo>
                <a:cubicBezTo>
                  <a:pt x="91" y="12889"/>
                  <a:pt x="91" y="12934"/>
                  <a:pt x="114" y="12957"/>
                </a:cubicBezTo>
                <a:cubicBezTo>
                  <a:pt x="137" y="13002"/>
                  <a:pt x="182" y="13048"/>
                  <a:pt x="137" y="13093"/>
                </a:cubicBezTo>
                <a:cubicBezTo>
                  <a:pt x="114" y="13161"/>
                  <a:pt x="114" y="13206"/>
                  <a:pt x="137" y="13229"/>
                </a:cubicBezTo>
                <a:cubicBezTo>
                  <a:pt x="205" y="13296"/>
                  <a:pt x="205" y="13410"/>
                  <a:pt x="250" y="13455"/>
                </a:cubicBezTo>
                <a:cubicBezTo>
                  <a:pt x="295" y="13523"/>
                  <a:pt x="295" y="13545"/>
                  <a:pt x="227" y="13568"/>
                </a:cubicBezTo>
                <a:cubicBezTo>
                  <a:pt x="182" y="13613"/>
                  <a:pt x="182" y="13636"/>
                  <a:pt x="227" y="13681"/>
                </a:cubicBezTo>
                <a:cubicBezTo>
                  <a:pt x="250" y="13726"/>
                  <a:pt x="250" y="13772"/>
                  <a:pt x="295" y="13794"/>
                </a:cubicBezTo>
                <a:cubicBezTo>
                  <a:pt x="408" y="13908"/>
                  <a:pt x="431" y="14066"/>
                  <a:pt x="363" y="14202"/>
                </a:cubicBezTo>
                <a:cubicBezTo>
                  <a:pt x="340" y="14292"/>
                  <a:pt x="363" y="14338"/>
                  <a:pt x="431" y="14405"/>
                </a:cubicBezTo>
                <a:cubicBezTo>
                  <a:pt x="454" y="14428"/>
                  <a:pt x="476" y="14451"/>
                  <a:pt x="476" y="14473"/>
                </a:cubicBezTo>
                <a:cubicBezTo>
                  <a:pt x="340" y="14564"/>
                  <a:pt x="340" y="14564"/>
                  <a:pt x="454" y="14677"/>
                </a:cubicBezTo>
                <a:cubicBezTo>
                  <a:pt x="476" y="14700"/>
                  <a:pt x="567" y="14768"/>
                  <a:pt x="567" y="14813"/>
                </a:cubicBezTo>
                <a:cubicBezTo>
                  <a:pt x="567" y="14903"/>
                  <a:pt x="635" y="14971"/>
                  <a:pt x="589" y="15039"/>
                </a:cubicBezTo>
                <a:cubicBezTo>
                  <a:pt x="589" y="15130"/>
                  <a:pt x="635" y="15152"/>
                  <a:pt x="680" y="15198"/>
                </a:cubicBezTo>
                <a:cubicBezTo>
                  <a:pt x="748" y="15220"/>
                  <a:pt x="770" y="15243"/>
                  <a:pt x="793" y="15311"/>
                </a:cubicBezTo>
                <a:cubicBezTo>
                  <a:pt x="812" y="15424"/>
                  <a:pt x="879" y="15475"/>
                  <a:pt x="980" y="15475"/>
                </a:cubicBezTo>
                <a:cubicBezTo>
                  <a:pt x="999" y="15475"/>
                  <a:pt x="1020" y="15473"/>
                  <a:pt x="1042" y="15469"/>
                </a:cubicBezTo>
                <a:lnTo>
                  <a:pt x="1087" y="15469"/>
                </a:lnTo>
                <a:cubicBezTo>
                  <a:pt x="1110" y="15469"/>
                  <a:pt x="1132" y="15492"/>
                  <a:pt x="1132" y="15537"/>
                </a:cubicBezTo>
                <a:lnTo>
                  <a:pt x="1132" y="15605"/>
                </a:lnTo>
                <a:cubicBezTo>
                  <a:pt x="1132" y="15718"/>
                  <a:pt x="1155" y="15831"/>
                  <a:pt x="1314" y="15877"/>
                </a:cubicBezTo>
                <a:cubicBezTo>
                  <a:pt x="1359" y="15899"/>
                  <a:pt x="1381" y="15922"/>
                  <a:pt x="1381" y="15990"/>
                </a:cubicBezTo>
                <a:cubicBezTo>
                  <a:pt x="1381" y="16035"/>
                  <a:pt x="1427" y="16103"/>
                  <a:pt x="1472" y="16125"/>
                </a:cubicBezTo>
                <a:cubicBezTo>
                  <a:pt x="1495" y="16148"/>
                  <a:pt x="1540" y="16148"/>
                  <a:pt x="1495" y="16216"/>
                </a:cubicBezTo>
                <a:cubicBezTo>
                  <a:pt x="1472" y="16239"/>
                  <a:pt x="1495" y="16261"/>
                  <a:pt x="1540" y="16284"/>
                </a:cubicBezTo>
                <a:cubicBezTo>
                  <a:pt x="1563" y="16329"/>
                  <a:pt x="1585" y="16352"/>
                  <a:pt x="1608" y="16397"/>
                </a:cubicBezTo>
                <a:cubicBezTo>
                  <a:pt x="1653" y="16488"/>
                  <a:pt x="1721" y="16556"/>
                  <a:pt x="1811" y="16578"/>
                </a:cubicBezTo>
                <a:cubicBezTo>
                  <a:pt x="1879" y="16578"/>
                  <a:pt x="1902" y="16601"/>
                  <a:pt x="1947" y="16623"/>
                </a:cubicBezTo>
                <a:lnTo>
                  <a:pt x="1947" y="16669"/>
                </a:lnTo>
                <a:cubicBezTo>
                  <a:pt x="1947" y="16669"/>
                  <a:pt x="1947" y="16691"/>
                  <a:pt x="1925" y="16691"/>
                </a:cubicBezTo>
                <a:lnTo>
                  <a:pt x="1789" y="16691"/>
                </a:lnTo>
                <a:cubicBezTo>
                  <a:pt x="1766" y="16691"/>
                  <a:pt x="1721" y="16691"/>
                  <a:pt x="1721" y="16714"/>
                </a:cubicBezTo>
                <a:cubicBezTo>
                  <a:pt x="1721" y="16737"/>
                  <a:pt x="1721" y="16782"/>
                  <a:pt x="1766" y="16804"/>
                </a:cubicBezTo>
                <a:cubicBezTo>
                  <a:pt x="1834" y="16850"/>
                  <a:pt x="1879" y="16918"/>
                  <a:pt x="1879" y="17008"/>
                </a:cubicBezTo>
                <a:cubicBezTo>
                  <a:pt x="1879" y="17053"/>
                  <a:pt x="1902" y="17076"/>
                  <a:pt x="1947" y="17076"/>
                </a:cubicBezTo>
                <a:lnTo>
                  <a:pt x="2038" y="17076"/>
                </a:lnTo>
                <a:cubicBezTo>
                  <a:pt x="2106" y="17076"/>
                  <a:pt x="2128" y="17121"/>
                  <a:pt x="2151" y="17144"/>
                </a:cubicBezTo>
                <a:cubicBezTo>
                  <a:pt x="2174" y="17167"/>
                  <a:pt x="2174" y="17189"/>
                  <a:pt x="2241" y="17234"/>
                </a:cubicBezTo>
                <a:cubicBezTo>
                  <a:pt x="2264" y="17302"/>
                  <a:pt x="2174" y="17348"/>
                  <a:pt x="2151" y="17416"/>
                </a:cubicBezTo>
                <a:cubicBezTo>
                  <a:pt x="2235" y="17528"/>
                  <a:pt x="2267" y="17570"/>
                  <a:pt x="2322" y="17570"/>
                </a:cubicBezTo>
                <a:cubicBezTo>
                  <a:pt x="2356" y="17570"/>
                  <a:pt x="2399" y="17554"/>
                  <a:pt x="2468" y="17529"/>
                </a:cubicBezTo>
                <a:lnTo>
                  <a:pt x="2490" y="17529"/>
                </a:lnTo>
                <a:cubicBezTo>
                  <a:pt x="2513" y="17574"/>
                  <a:pt x="2581" y="17597"/>
                  <a:pt x="2581" y="17642"/>
                </a:cubicBezTo>
                <a:cubicBezTo>
                  <a:pt x="2581" y="17687"/>
                  <a:pt x="2604" y="17732"/>
                  <a:pt x="2604" y="17755"/>
                </a:cubicBezTo>
                <a:cubicBezTo>
                  <a:pt x="2626" y="17823"/>
                  <a:pt x="2671" y="17846"/>
                  <a:pt x="2717" y="17846"/>
                </a:cubicBezTo>
                <a:cubicBezTo>
                  <a:pt x="2785" y="17846"/>
                  <a:pt x="2807" y="17868"/>
                  <a:pt x="2807" y="17936"/>
                </a:cubicBezTo>
                <a:cubicBezTo>
                  <a:pt x="2830" y="18049"/>
                  <a:pt x="2898" y="18140"/>
                  <a:pt x="3011" y="18162"/>
                </a:cubicBezTo>
                <a:cubicBezTo>
                  <a:pt x="3079" y="18185"/>
                  <a:pt x="3147" y="18208"/>
                  <a:pt x="3147" y="18321"/>
                </a:cubicBezTo>
                <a:cubicBezTo>
                  <a:pt x="3147" y="18366"/>
                  <a:pt x="3169" y="18389"/>
                  <a:pt x="3169" y="18411"/>
                </a:cubicBezTo>
                <a:cubicBezTo>
                  <a:pt x="3192" y="18479"/>
                  <a:pt x="3237" y="18524"/>
                  <a:pt x="3305" y="18524"/>
                </a:cubicBezTo>
                <a:cubicBezTo>
                  <a:pt x="3373" y="18524"/>
                  <a:pt x="3418" y="18592"/>
                  <a:pt x="3486" y="18638"/>
                </a:cubicBezTo>
                <a:cubicBezTo>
                  <a:pt x="3542" y="18707"/>
                  <a:pt x="3589" y="18734"/>
                  <a:pt x="3643" y="18734"/>
                </a:cubicBezTo>
                <a:cubicBezTo>
                  <a:pt x="3677" y="18734"/>
                  <a:pt x="3714" y="18723"/>
                  <a:pt x="3758" y="18706"/>
                </a:cubicBezTo>
                <a:cubicBezTo>
                  <a:pt x="3848" y="18638"/>
                  <a:pt x="3916" y="18638"/>
                  <a:pt x="3984" y="18638"/>
                </a:cubicBezTo>
                <a:lnTo>
                  <a:pt x="4075" y="18638"/>
                </a:lnTo>
                <a:cubicBezTo>
                  <a:pt x="4052" y="18706"/>
                  <a:pt x="3961" y="18638"/>
                  <a:pt x="3916" y="18728"/>
                </a:cubicBezTo>
                <a:cubicBezTo>
                  <a:pt x="3961" y="18819"/>
                  <a:pt x="3984" y="18954"/>
                  <a:pt x="4075" y="19068"/>
                </a:cubicBezTo>
                <a:cubicBezTo>
                  <a:pt x="4052" y="19181"/>
                  <a:pt x="4165" y="19226"/>
                  <a:pt x="4210" y="19294"/>
                </a:cubicBezTo>
                <a:cubicBezTo>
                  <a:pt x="4256" y="19271"/>
                  <a:pt x="4256" y="19271"/>
                  <a:pt x="4256" y="19226"/>
                </a:cubicBezTo>
                <a:cubicBezTo>
                  <a:pt x="4210" y="19203"/>
                  <a:pt x="4210" y="19181"/>
                  <a:pt x="4278" y="19158"/>
                </a:cubicBezTo>
                <a:cubicBezTo>
                  <a:pt x="4292" y="19144"/>
                  <a:pt x="4302" y="19139"/>
                  <a:pt x="4310" y="19139"/>
                </a:cubicBezTo>
                <a:cubicBezTo>
                  <a:pt x="4328" y="19139"/>
                  <a:pt x="4338" y="19165"/>
                  <a:pt x="4369" y="19181"/>
                </a:cubicBezTo>
                <a:cubicBezTo>
                  <a:pt x="4391" y="19203"/>
                  <a:pt x="4414" y="19226"/>
                  <a:pt x="4414" y="19271"/>
                </a:cubicBezTo>
                <a:cubicBezTo>
                  <a:pt x="4437" y="19294"/>
                  <a:pt x="4414" y="19317"/>
                  <a:pt x="4391" y="19317"/>
                </a:cubicBezTo>
                <a:lnTo>
                  <a:pt x="4324" y="19317"/>
                </a:lnTo>
                <a:lnTo>
                  <a:pt x="4324" y="19385"/>
                </a:lnTo>
                <a:cubicBezTo>
                  <a:pt x="4324" y="19452"/>
                  <a:pt x="4391" y="19498"/>
                  <a:pt x="4437" y="19520"/>
                </a:cubicBezTo>
                <a:cubicBezTo>
                  <a:pt x="4450" y="19525"/>
                  <a:pt x="4461" y="19527"/>
                  <a:pt x="4470" y="19527"/>
                </a:cubicBezTo>
                <a:cubicBezTo>
                  <a:pt x="4506" y="19527"/>
                  <a:pt x="4514" y="19498"/>
                  <a:pt x="4550" y="19498"/>
                </a:cubicBezTo>
                <a:lnTo>
                  <a:pt x="4618" y="19498"/>
                </a:lnTo>
                <a:cubicBezTo>
                  <a:pt x="4640" y="19509"/>
                  <a:pt x="4669" y="19515"/>
                  <a:pt x="4694" y="19515"/>
                </a:cubicBezTo>
                <a:cubicBezTo>
                  <a:pt x="4720" y="19515"/>
                  <a:pt x="4742" y="19509"/>
                  <a:pt x="4754" y="19498"/>
                </a:cubicBezTo>
                <a:lnTo>
                  <a:pt x="4822" y="19498"/>
                </a:lnTo>
                <a:cubicBezTo>
                  <a:pt x="4833" y="19509"/>
                  <a:pt x="4844" y="19515"/>
                  <a:pt x="4861" y="19515"/>
                </a:cubicBezTo>
                <a:cubicBezTo>
                  <a:pt x="4878" y="19515"/>
                  <a:pt x="4901" y="19509"/>
                  <a:pt x="4935" y="19498"/>
                </a:cubicBezTo>
                <a:cubicBezTo>
                  <a:pt x="5116" y="19452"/>
                  <a:pt x="5297" y="19430"/>
                  <a:pt x="5500" y="19407"/>
                </a:cubicBezTo>
                <a:cubicBezTo>
                  <a:pt x="5546" y="19407"/>
                  <a:pt x="5568" y="19407"/>
                  <a:pt x="5614" y="19430"/>
                </a:cubicBezTo>
                <a:cubicBezTo>
                  <a:pt x="5659" y="19498"/>
                  <a:pt x="5749" y="19520"/>
                  <a:pt x="5840" y="19543"/>
                </a:cubicBezTo>
                <a:cubicBezTo>
                  <a:pt x="5795" y="19498"/>
                  <a:pt x="5795" y="19452"/>
                  <a:pt x="5795" y="19452"/>
                </a:cubicBezTo>
                <a:cubicBezTo>
                  <a:pt x="5817" y="19430"/>
                  <a:pt x="5846" y="19418"/>
                  <a:pt x="5874" y="19418"/>
                </a:cubicBezTo>
                <a:cubicBezTo>
                  <a:pt x="5902" y="19418"/>
                  <a:pt x="5930" y="19430"/>
                  <a:pt x="5953" y="19452"/>
                </a:cubicBezTo>
                <a:cubicBezTo>
                  <a:pt x="5976" y="19498"/>
                  <a:pt x="5976" y="19520"/>
                  <a:pt x="6021" y="19520"/>
                </a:cubicBezTo>
                <a:lnTo>
                  <a:pt x="6134" y="19520"/>
                </a:lnTo>
                <a:cubicBezTo>
                  <a:pt x="6157" y="19520"/>
                  <a:pt x="6174" y="19523"/>
                  <a:pt x="6189" y="19523"/>
                </a:cubicBezTo>
                <a:cubicBezTo>
                  <a:pt x="6217" y="19523"/>
                  <a:pt x="6232" y="19513"/>
                  <a:pt x="6247" y="19452"/>
                </a:cubicBezTo>
                <a:cubicBezTo>
                  <a:pt x="6247" y="19418"/>
                  <a:pt x="6264" y="19401"/>
                  <a:pt x="6293" y="19401"/>
                </a:cubicBezTo>
                <a:cubicBezTo>
                  <a:pt x="6321" y="19401"/>
                  <a:pt x="6360" y="19418"/>
                  <a:pt x="6406" y="19452"/>
                </a:cubicBezTo>
                <a:cubicBezTo>
                  <a:pt x="6451" y="19452"/>
                  <a:pt x="6474" y="19452"/>
                  <a:pt x="6542" y="19498"/>
                </a:cubicBezTo>
                <a:lnTo>
                  <a:pt x="6587" y="19498"/>
                </a:lnTo>
                <a:cubicBezTo>
                  <a:pt x="6612" y="19448"/>
                  <a:pt x="6630" y="19432"/>
                  <a:pt x="6645" y="19432"/>
                </a:cubicBezTo>
                <a:cubicBezTo>
                  <a:pt x="6657" y="19432"/>
                  <a:pt x="6667" y="19442"/>
                  <a:pt x="6677" y="19452"/>
                </a:cubicBezTo>
                <a:cubicBezTo>
                  <a:pt x="6684" y="19466"/>
                  <a:pt x="6694" y="19472"/>
                  <a:pt x="6704" y="19472"/>
                </a:cubicBezTo>
                <a:cubicBezTo>
                  <a:pt x="6726" y="19472"/>
                  <a:pt x="6752" y="19445"/>
                  <a:pt x="6768" y="19430"/>
                </a:cubicBezTo>
                <a:cubicBezTo>
                  <a:pt x="6768" y="19430"/>
                  <a:pt x="6768" y="19385"/>
                  <a:pt x="6790" y="19385"/>
                </a:cubicBezTo>
                <a:lnTo>
                  <a:pt x="6994" y="19385"/>
                </a:lnTo>
                <a:cubicBezTo>
                  <a:pt x="7039" y="19385"/>
                  <a:pt x="7085" y="19430"/>
                  <a:pt x="7107" y="19430"/>
                </a:cubicBezTo>
                <a:lnTo>
                  <a:pt x="7107" y="19543"/>
                </a:lnTo>
                <a:cubicBezTo>
                  <a:pt x="7107" y="19633"/>
                  <a:pt x="7130" y="19656"/>
                  <a:pt x="7220" y="19679"/>
                </a:cubicBezTo>
                <a:cubicBezTo>
                  <a:pt x="7266" y="19724"/>
                  <a:pt x="7311" y="19747"/>
                  <a:pt x="7243" y="19792"/>
                </a:cubicBezTo>
                <a:lnTo>
                  <a:pt x="7220" y="19837"/>
                </a:lnTo>
                <a:cubicBezTo>
                  <a:pt x="7198" y="19882"/>
                  <a:pt x="7198" y="19905"/>
                  <a:pt x="7220" y="19950"/>
                </a:cubicBezTo>
                <a:cubicBezTo>
                  <a:pt x="7266" y="19973"/>
                  <a:pt x="7334" y="20018"/>
                  <a:pt x="7356" y="20063"/>
                </a:cubicBezTo>
                <a:cubicBezTo>
                  <a:pt x="7379" y="20086"/>
                  <a:pt x="7447" y="20109"/>
                  <a:pt x="7447" y="20131"/>
                </a:cubicBezTo>
                <a:cubicBezTo>
                  <a:pt x="7469" y="20199"/>
                  <a:pt x="7537" y="20222"/>
                  <a:pt x="7583" y="20222"/>
                </a:cubicBezTo>
                <a:cubicBezTo>
                  <a:pt x="7583" y="20245"/>
                  <a:pt x="7537" y="20290"/>
                  <a:pt x="7537" y="20335"/>
                </a:cubicBezTo>
                <a:cubicBezTo>
                  <a:pt x="7537" y="20403"/>
                  <a:pt x="7560" y="20448"/>
                  <a:pt x="7583" y="20448"/>
                </a:cubicBezTo>
                <a:cubicBezTo>
                  <a:pt x="7673" y="20448"/>
                  <a:pt x="7718" y="20516"/>
                  <a:pt x="7764" y="20561"/>
                </a:cubicBezTo>
                <a:cubicBezTo>
                  <a:pt x="7786" y="20584"/>
                  <a:pt x="7809" y="20652"/>
                  <a:pt x="7877" y="20675"/>
                </a:cubicBezTo>
                <a:cubicBezTo>
                  <a:pt x="7939" y="20695"/>
                  <a:pt x="7982" y="20791"/>
                  <a:pt x="8074" y="20791"/>
                </a:cubicBezTo>
                <a:cubicBezTo>
                  <a:pt x="8083" y="20791"/>
                  <a:pt x="8093" y="20790"/>
                  <a:pt x="8103" y="20788"/>
                </a:cubicBezTo>
                <a:cubicBezTo>
                  <a:pt x="8103" y="20788"/>
                  <a:pt x="8126" y="20810"/>
                  <a:pt x="8126" y="20856"/>
                </a:cubicBezTo>
                <a:cubicBezTo>
                  <a:pt x="8126" y="20856"/>
                  <a:pt x="8126" y="20878"/>
                  <a:pt x="8103" y="20878"/>
                </a:cubicBezTo>
                <a:cubicBezTo>
                  <a:pt x="8013" y="20991"/>
                  <a:pt x="8013" y="20991"/>
                  <a:pt x="8126" y="21082"/>
                </a:cubicBezTo>
                <a:cubicBezTo>
                  <a:pt x="8216" y="21127"/>
                  <a:pt x="8329" y="21150"/>
                  <a:pt x="8352" y="21263"/>
                </a:cubicBezTo>
                <a:cubicBezTo>
                  <a:pt x="8367" y="21323"/>
                  <a:pt x="8402" y="21333"/>
                  <a:pt x="8438" y="21333"/>
                </a:cubicBezTo>
                <a:cubicBezTo>
                  <a:pt x="8455" y="21333"/>
                  <a:pt x="8473" y="21331"/>
                  <a:pt x="8488" y="21331"/>
                </a:cubicBezTo>
                <a:lnTo>
                  <a:pt x="8488" y="21353"/>
                </a:lnTo>
                <a:cubicBezTo>
                  <a:pt x="8488" y="21353"/>
                  <a:pt x="8488" y="21376"/>
                  <a:pt x="8465" y="21376"/>
                </a:cubicBezTo>
                <a:cubicBezTo>
                  <a:pt x="8397" y="21489"/>
                  <a:pt x="8443" y="21489"/>
                  <a:pt x="8511" y="21557"/>
                </a:cubicBezTo>
                <a:cubicBezTo>
                  <a:pt x="8578" y="21580"/>
                  <a:pt x="8669" y="21580"/>
                  <a:pt x="8714" y="21670"/>
                </a:cubicBezTo>
                <a:cubicBezTo>
                  <a:pt x="8767" y="21736"/>
                  <a:pt x="8820" y="21771"/>
                  <a:pt x="8877" y="21771"/>
                </a:cubicBezTo>
                <a:cubicBezTo>
                  <a:pt x="8918" y="21771"/>
                  <a:pt x="8961" y="21753"/>
                  <a:pt x="9008" y="21716"/>
                </a:cubicBezTo>
                <a:cubicBezTo>
                  <a:pt x="9076" y="21670"/>
                  <a:pt x="9144" y="21670"/>
                  <a:pt x="9257" y="21670"/>
                </a:cubicBezTo>
                <a:cubicBezTo>
                  <a:pt x="9303" y="21670"/>
                  <a:pt x="9348" y="21670"/>
                  <a:pt x="9393" y="21648"/>
                </a:cubicBezTo>
                <a:cubicBezTo>
                  <a:pt x="9461" y="21580"/>
                  <a:pt x="9506" y="21580"/>
                  <a:pt x="9574" y="21557"/>
                </a:cubicBezTo>
                <a:cubicBezTo>
                  <a:pt x="9619" y="21557"/>
                  <a:pt x="9642" y="21648"/>
                  <a:pt x="9733" y="21648"/>
                </a:cubicBezTo>
                <a:cubicBezTo>
                  <a:pt x="9755" y="21655"/>
                  <a:pt x="9775" y="21658"/>
                  <a:pt x="9795" y="21658"/>
                </a:cubicBezTo>
                <a:cubicBezTo>
                  <a:pt x="9833" y="21658"/>
                  <a:pt x="9868" y="21648"/>
                  <a:pt x="9914" y="21648"/>
                </a:cubicBezTo>
                <a:cubicBezTo>
                  <a:pt x="9914" y="21693"/>
                  <a:pt x="9846" y="21716"/>
                  <a:pt x="9914" y="21784"/>
                </a:cubicBezTo>
                <a:cubicBezTo>
                  <a:pt x="9936" y="21806"/>
                  <a:pt x="9959" y="21897"/>
                  <a:pt x="10027" y="21897"/>
                </a:cubicBezTo>
                <a:cubicBezTo>
                  <a:pt x="10072" y="21897"/>
                  <a:pt x="10095" y="21919"/>
                  <a:pt x="10095" y="21987"/>
                </a:cubicBezTo>
                <a:cubicBezTo>
                  <a:pt x="10095" y="22055"/>
                  <a:pt x="10140" y="22100"/>
                  <a:pt x="10185" y="22123"/>
                </a:cubicBezTo>
                <a:cubicBezTo>
                  <a:pt x="10208" y="22146"/>
                  <a:pt x="10253" y="22168"/>
                  <a:pt x="10276" y="22168"/>
                </a:cubicBezTo>
                <a:cubicBezTo>
                  <a:pt x="10286" y="22189"/>
                  <a:pt x="10296" y="22200"/>
                  <a:pt x="10304" y="22200"/>
                </a:cubicBezTo>
                <a:cubicBezTo>
                  <a:pt x="10314" y="22200"/>
                  <a:pt x="10321" y="22183"/>
                  <a:pt x="10321" y="22146"/>
                </a:cubicBezTo>
                <a:cubicBezTo>
                  <a:pt x="10344" y="22123"/>
                  <a:pt x="10361" y="22112"/>
                  <a:pt x="10378" y="22112"/>
                </a:cubicBezTo>
                <a:cubicBezTo>
                  <a:pt x="10395" y="22112"/>
                  <a:pt x="10412" y="22123"/>
                  <a:pt x="10434" y="22146"/>
                </a:cubicBezTo>
                <a:lnTo>
                  <a:pt x="10434" y="22168"/>
                </a:lnTo>
                <a:cubicBezTo>
                  <a:pt x="10434" y="22259"/>
                  <a:pt x="10434" y="22259"/>
                  <a:pt x="10366" y="22281"/>
                </a:cubicBezTo>
                <a:lnTo>
                  <a:pt x="10298" y="22281"/>
                </a:lnTo>
                <a:cubicBezTo>
                  <a:pt x="10253" y="22281"/>
                  <a:pt x="10095" y="22440"/>
                  <a:pt x="10140" y="22462"/>
                </a:cubicBezTo>
                <a:cubicBezTo>
                  <a:pt x="10163" y="22553"/>
                  <a:pt x="10095" y="22621"/>
                  <a:pt x="10185" y="22689"/>
                </a:cubicBezTo>
                <a:cubicBezTo>
                  <a:pt x="10208" y="22711"/>
                  <a:pt x="10208" y="22779"/>
                  <a:pt x="10276" y="22779"/>
                </a:cubicBezTo>
                <a:cubicBezTo>
                  <a:pt x="10321" y="22734"/>
                  <a:pt x="10389" y="22689"/>
                  <a:pt x="10434" y="22598"/>
                </a:cubicBezTo>
                <a:cubicBezTo>
                  <a:pt x="10479" y="22734"/>
                  <a:pt x="10593" y="22734"/>
                  <a:pt x="10638" y="22825"/>
                </a:cubicBezTo>
                <a:cubicBezTo>
                  <a:pt x="10547" y="22847"/>
                  <a:pt x="10525" y="22938"/>
                  <a:pt x="10479" y="23051"/>
                </a:cubicBezTo>
                <a:cubicBezTo>
                  <a:pt x="10593" y="23028"/>
                  <a:pt x="10661" y="23028"/>
                  <a:pt x="10751" y="23006"/>
                </a:cubicBezTo>
                <a:cubicBezTo>
                  <a:pt x="10887" y="22960"/>
                  <a:pt x="11000" y="22960"/>
                  <a:pt x="11158" y="22960"/>
                </a:cubicBezTo>
                <a:lnTo>
                  <a:pt x="11204" y="22960"/>
                </a:lnTo>
                <a:cubicBezTo>
                  <a:pt x="11272" y="22938"/>
                  <a:pt x="11317" y="22938"/>
                  <a:pt x="11407" y="22938"/>
                </a:cubicBezTo>
                <a:cubicBezTo>
                  <a:pt x="11423" y="22953"/>
                  <a:pt x="11460" y="22980"/>
                  <a:pt x="11489" y="22980"/>
                </a:cubicBezTo>
                <a:cubicBezTo>
                  <a:pt x="11502" y="22980"/>
                  <a:pt x="11514" y="22974"/>
                  <a:pt x="11521" y="22960"/>
                </a:cubicBezTo>
                <a:cubicBezTo>
                  <a:pt x="11543" y="22955"/>
                  <a:pt x="11563" y="22952"/>
                  <a:pt x="11581" y="22952"/>
                </a:cubicBezTo>
                <a:cubicBezTo>
                  <a:pt x="11635" y="22952"/>
                  <a:pt x="11673" y="22977"/>
                  <a:pt x="11724" y="23028"/>
                </a:cubicBezTo>
                <a:cubicBezTo>
                  <a:pt x="11747" y="23051"/>
                  <a:pt x="11792" y="23074"/>
                  <a:pt x="11837" y="23074"/>
                </a:cubicBezTo>
                <a:lnTo>
                  <a:pt x="11860" y="23074"/>
                </a:lnTo>
                <a:cubicBezTo>
                  <a:pt x="11860" y="23051"/>
                  <a:pt x="11837" y="23028"/>
                  <a:pt x="11837" y="23006"/>
                </a:cubicBezTo>
                <a:lnTo>
                  <a:pt x="11837" y="23006"/>
                </a:lnTo>
                <a:cubicBezTo>
                  <a:pt x="11871" y="23017"/>
                  <a:pt x="11911" y="23017"/>
                  <a:pt x="11953" y="23017"/>
                </a:cubicBezTo>
                <a:cubicBezTo>
                  <a:pt x="11996" y="23017"/>
                  <a:pt x="12041" y="23017"/>
                  <a:pt x="12086" y="23028"/>
                </a:cubicBezTo>
                <a:cubicBezTo>
                  <a:pt x="12105" y="23038"/>
                  <a:pt x="12128" y="23043"/>
                  <a:pt x="12151" y="23043"/>
                </a:cubicBezTo>
                <a:cubicBezTo>
                  <a:pt x="12184" y="23043"/>
                  <a:pt x="12218" y="23032"/>
                  <a:pt x="12245" y="23006"/>
                </a:cubicBezTo>
                <a:cubicBezTo>
                  <a:pt x="12290" y="22960"/>
                  <a:pt x="12335" y="22960"/>
                  <a:pt x="12358" y="22960"/>
                </a:cubicBezTo>
                <a:cubicBezTo>
                  <a:pt x="12384" y="22974"/>
                  <a:pt x="12413" y="22979"/>
                  <a:pt x="12442" y="22979"/>
                </a:cubicBezTo>
                <a:cubicBezTo>
                  <a:pt x="12513" y="22979"/>
                  <a:pt x="12588" y="22947"/>
                  <a:pt x="12652" y="22915"/>
                </a:cubicBezTo>
                <a:cubicBezTo>
                  <a:pt x="12697" y="22892"/>
                  <a:pt x="12765" y="22892"/>
                  <a:pt x="12788" y="22892"/>
                </a:cubicBezTo>
                <a:cubicBezTo>
                  <a:pt x="12765" y="22915"/>
                  <a:pt x="12743" y="22960"/>
                  <a:pt x="12788" y="23006"/>
                </a:cubicBezTo>
                <a:cubicBezTo>
                  <a:pt x="12856" y="23051"/>
                  <a:pt x="12878" y="23119"/>
                  <a:pt x="12878" y="23164"/>
                </a:cubicBezTo>
                <a:cubicBezTo>
                  <a:pt x="12878" y="23187"/>
                  <a:pt x="12878" y="23232"/>
                  <a:pt x="12901" y="23232"/>
                </a:cubicBezTo>
                <a:cubicBezTo>
                  <a:pt x="12969" y="23345"/>
                  <a:pt x="12992" y="23390"/>
                  <a:pt x="12992" y="23481"/>
                </a:cubicBezTo>
                <a:cubicBezTo>
                  <a:pt x="12992" y="23526"/>
                  <a:pt x="12992" y="23594"/>
                  <a:pt x="13037" y="23639"/>
                </a:cubicBezTo>
                <a:cubicBezTo>
                  <a:pt x="13105" y="23707"/>
                  <a:pt x="13127" y="23798"/>
                  <a:pt x="13082" y="23866"/>
                </a:cubicBezTo>
                <a:cubicBezTo>
                  <a:pt x="13037" y="23934"/>
                  <a:pt x="13082" y="23956"/>
                  <a:pt x="13127" y="23979"/>
                </a:cubicBezTo>
                <a:cubicBezTo>
                  <a:pt x="13195" y="24024"/>
                  <a:pt x="13241" y="24047"/>
                  <a:pt x="13308" y="24092"/>
                </a:cubicBezTo>
                <a:cubicBezTo>
                  <a:pt x="13286" y="24115"/>
                  <a:pt x="13268" y="24122"/>
                  <a:pt x="13254" y="24122"/>
                </a:cubicBezTo>
                <a:cubicBezTo>
                  <a:pt x="13226" y="24122"/>
                  <a:pt x="13210" y="24092"/>
                  <a:pt x="13195" y="24092"/>
                </a:cubicBezTo>
                <a:cubicBezTo>
                  <a:pt x="13150" y="24092"/>
                  <a:pt x="13150" y="24092"/>
                  <a:pt x="13150" y="24137"/>
                </a:cubicBezTo>
                <a:lnTo>
                  <a:pt x="13150" y="24160"/>
                </a:lnTo>
                <a:cubicBezTo>
                  <a:pt x="13195" y="24182"/>
                  <a:pt x="13218" y="24205"/>
                  <a:pt x="13263" y="24250"/>
                </a:cubicBezTo>
                <a:cubicBezTo>
                  <a:pt x="13331" y="24273"/>
                  <a:pt x="13354" y="24296"/>
                  <a:pt x="13376" y="24318"/>
                </a:cubicBezTo>
                <a:cubicBezTo>
                  <a:pt x="13422" y="24364"/>
                  <a:pt x="13422" y="24386"/>
                  <a:pt x="13376" y="24409"/>
                </a:cubicBezTo>
                <a:cubicBezTo>
                  <a:pt x="13354" y="24431"/>
                  <a:pt x="13354" y="24477"/>
                  <a:pt x="13376" y="24499"/>
                </a:cubicBezTo>
                <a:cubicBezTo>
                  <a:pt x="13535" y="24635"/>
                  <a:pt x="13535" y="24635"/>
                  <a:pt x="13580" y="24839"/>
                </a:cubicBezTo>
                <a:cubicBezTo>
                  <a:pt x="13580" y="24861"/>
                  <a:pt x="13603" y="24884"/>
                  <a:pt x="13648" y="24929"/>
                </a:cubicBezTo>
                <a:cubicBezTo>
                  <a:pt x="13671" y="24975"/>
                  <a:pt x="13761" y="25043"/>
                  <a:pt x="13784" y="25110"/>
                </a:cubicBezTo>
                <a:cubicBezTo>
                  <a:pt x="13806" y="25224"/>
                  <a:pt x="13897" y="25314"/>
                  <a:pt x="13987" y="25382"/>
                </a:cubicBezTo>
                <a:cubicBezTo>
                  <a:pt x="13987" y="25427"/>
                  <a:pt x="14010" y="25450"/>
                  <a:pt x="14033" y="25450"/>
                </a:cubicBezTo>
                <a:cubicBezTo>
                  <a:pt x="14123" y="25495"/>
                  <a:pt x="14169" y="25540"/>
                  <a:pt x="14169" y="25608"/>
                </a:cubicBezTo>
                <a:cubicBezTo>
                  <a:pt x="14169" y="25721"/>
                  <a:pt x="14259" y="25767"/>
                  <a:pt x="14327" y="25857"/>
                </a:cubicBezTo>
                <a:cubicBezTo>
                  <a:pt x="14350" y="25880"/>
                  <a:pt x="14395" y="25880"/>
                  <a:pt x="14395" y="25948"/>
                </a:cubicBezTo>
                <a:cubicBezTo>
                  <a:pt x="14395" y="25974"/>
                  <a:pt x="14410" y="25985"/>
                  <a:pt x="14432" y="25985"/>
                </a:cubicBezTo>
                <a:cubicBezTo>
                  <a:pt x="14448" y="25985"/>
                  <a:pt x="14467" y="25980"/>
                  <a:pt x="14485" y="25970"/>
                </a:cubicBezTo>
                <a:cubicBezTo>
                  <a:pt x="14492" y="25964"/>
                  <a:pt x="14501" y="25961"/>
                  <a:pt x="14510" y="25961"/>
                </a:cubicBezTo>
                <a:cubicBezTo>
                  <a:pt x="14533" y="25961"/>
                  <a:pt x="14560" y="25977"/>
                  <a:pt x="14576" y="25993"/>
                </a:cubicBezTo>
                <a:cubicBezTo>
                  <a:pt x="14599" y="25993"/>
                  <a:pt x="14599" y="26016"/>
                  <a:pt x="14576" y="26061"/>
                </a:cubicBezTo>
                <a:cubicBezTo>
                  <a:pt x="14508" y="26106"/>
                  <a:pt x="14553" y="26129"/>
                  <a:pt x="14576" y="26174"/>
                </a:cubicBezTo>
                <a:cubicBezTo>
                  <a:pt x="14599" y="26197"/>
                  <a:pt x="14621" y="26197"/>
                  <a:pt x="14666" y="26219"/>
                </a:cubicBezTo>
                <a:cubicBezTo>
                  <a:pt x="14689" y="26287"/>
                  <a:pt x="14734" y="26310"/>
                  <a:pt x="14802" y="26310"/>
                </a:cubicBezTo>
                <a:cubicBezTo>
                  <a:pt x="14893" y="26310"/>
                  <a:pt x="14938" y="26355"/>
                  <a:pt x="15006" y="26423"/>
                </a:cubicBezTo>
                <a:cubicBezTo>
                  <a:pt x="15029" y="26446"/>
                  <a:pt x="15051" y="26468"/>
                  <a:pt x="15006" y="26536"/>
                </a:cubicBezTo>
                <a:lnTo>
                  <a:pt x="15006" y="26581"/>
                </a:lnTo>
                <a:cubicBezTo>
                  <a:pt x="15006" y="26581"/>
                  <a:pt x="15016" y="26602"/>
                  <a:pt x="15029" y="26602"/>
                </a:cubicBezTo>
                <a:cubicBezTo>
                  <a:pt x="15036" y="26602"/>
                  <a:pt x="15044" y="26597"/>
                  <a:pt x="15051" y="26581"/>
                </a:cubicBezTo>
                <a:lnTo>
                  <a:pt x="15074" y="26559"/>
                </a:lnTo>
                <a:cubicBezTo>
                  <a:pt x="15094" y="26552"/>
                  <a:pt x="15110" y="26549"/>
                  <a:pt x="15123" y="26549"/>
                </a:cubicBezTo>
                <a:cubicBezTo>
                  <a:pt x="15155" y="26549"/>
                  <a:pt x="15171" y="26565"/>
                  <a:pt x="15187" y="26581"/>
                </a:cubicBezTo>
                <a:cubicBezTo>
                  <a:pt x="15232" y="26627"/>
                  <a:pt x="15187" y="26649"/>
                  <a:pt x="15164" y="26649"/>
                </a:cubicBezTo>
                <a:cubicBezTo>
                  <a:pt x="15164" y="26672"/>
                  <a:pt x="15187" y="26740"/>
                  <a:pt x="15232" y="26740"/>
                </a:cubicBezTo>
                <a:cubicBezTo>
                  <a:pt x="15255" y="26740"/>
                  <a:pt x="15300" y="26695"/>
                  <a:pt x="15345" y="26695"/>
                </a:cubicBezTo>
                <a:cubicBezTo>
                  <a:pt x="15391" y="26695"/>
                  <a:pt x="15391" y="26740"/>
                  <a:pt x="15391" y="26785"/>
                </a:cubicBezTo>
                <a:cubicBezTo>
                  <a:pt x="15368" y="26853"/>
                  <a:pt x="15391" y="26876"/>
                  <a:pt x="15459" y="26876"/>
                </a:cubicBezTo>
                <a:cubicBezTo>
                  <a:pt x="15471" y="26870"/>
                  <a:pt x="15481" y="26867"/>
                  <a:pt x="15490" y="26867"/>
                </a:cubicBezTo>
                <a:cubicBezTo>
                  <a:pt x="15514" y="26867"/>
                  <a:pt x="15526" y="26888"/>
                  <a:pt x="15526" y="26921"/>
                </a:cubicBezTo>
                <a:cubicBezTo>
                  <a:pt x="15564" y="26977"/>
                  <a:pt x="15586" y="27017"/>
                  <a:pt x="15643" y="27017"/>
                </a:cubicBezTo>
                <a:cubicBezTo>
                  <a:pt x="15655" y="27017"/>
                  <a:pt x="15669" y="27016"/>
                  <a:pt x="15685" y="27012"/>
                </a:cubicBezTo>
                <a:cubicBezTo>
                  <a:pt x="15707" y="27012"/>
                  <a:pt x="15753" y="27012"/>
                  <a:pt x="15753" y="27034"/>
                </a:cubicBezTo>
                <a:cubicBezTo>
                  <a:pt x="15798" y="27125"/>
                  <a:pt x="15866" y="27125"/>
                  <a:pt x="15911" y="27147"/>
                </a:cubicBezTo>
                <a:cubicBezTo>
                  <a:pt x="15911" y="27215"/>
                  <a:pt x="15934" y="27238"/>
                  <a:pt x="15979" y="27260"/>
                </a:cubicBezTo>
                <a:cubicBezTo>
                  <a:pt x="15993" y="27274"/>
                  <a:pt x="16005" y="27280"/>
                  <a:pt x="16015" y="27280"/>
                </a:cubicBezTo>
                <a:cubicBezTo>
                  <a:pt x="16036" y="27280"/>
                  <a:pt x="16047" y="27253"/>
                  <a:pt x="16047" y="27238"/>
                </a:cubicBezTo>
                <a:lnTo>
                  <a:pt x="16070" y="27238"/>
                </a:lnTo>
                <a:cubicBezTo>
                  <a:pt x="16137" y="27306"/>
                  <a:pt x="16205" y="27328"/>
                  <a:pt x="16273" y="27374"/>
                </a:cubicBezTo>
                <a:cubicBezTo>
                  <a:pt x="16326" y="27427"/>
                  <a:pt x="16372" y="27449"/>
                  <a:pt x="16418" y="27449"/>
                </a:cubicBezTo>
                <a:cubicBezTo>
                  <a:pt x="16451" y="27449"/>
                  <a:pt x="16485" y="27438"/>
                  <a:pt x="16522" y="27419"/>
                </a:cubicBezTo>
                <a:lnTo>
                  <a:pt x="16545" y="27419"/>
                </a:lnTo>
                <a:cubicBezTo>
                  <a:pt x="16590" y="27419"/>
                  <a:pt x="16613" y="27442"/>
                  <a:pt x="16613" y="27442"/>
                </a:cubicBezTo>
                <a:cubicBezTo>
                  <a:pt x="16613" y="27464"/>
                  <a:pt x="16545" y="27464"/>
                  <a:pt x="16545" y="27487"/>
                </a:cubicBezTo>
                <a:cubicBezTo>
                  <a:pt x="16522" y="27509"/>
                  <a:pt x="16494" y="27509"/>
                  <a:pt x="16468" y="27509"/>
                </a:cubicBezTo>
                <a:cubicBezTo>
                  <a:pt x="16443" y="27509"/>
                  <a:pt x="16420" y="27509"/>
                  <a:pt x="16409" y="27532"/>
                </a:cubicBezTo>
                <a:cubicBezTo>
                  <a:pt x="16386" y="27532"/>
                  <a:pt x="16364" y="27532"/>
                  <a:pt x="16364" y="27555"/>
                </a:cubicBezTo>
                <a:cubicBezTo>
                  <a:pt x="16364" y="27577"/>
                  <a:pt x="16364" y="27600"/>
                  <a:pt x="16409" y="27600"/>
                </a:cubicBezTo>
                <a:cubicBezTo>
                  <a:pt x="16477" y="27600"/>
                  <a:pt x="16500" y="27645"/>
                  <a:pt x="16500" y="27690"/>
                </a:cubicBezTo>
                <a:cubicBezTo>
                  <a:pt x="16517" y="27741"/>
                  <a:pt x="16559" y="27767"/>
                  <a:pt x="16589" y="27767"/>
                </a:cubicBezTo>
                <a:cubicBezTo>
                  <a:pt x="16599" y="27767"/>
                  <a:pt x="16607" y="27764"/>
                  <a:pt x="16613" y="27758"/>
                </a:cubicBezTo>
                <a:cubicBezTo>
                  <a:pt x="16726" y="27713"/>
                  <a:pt x="16862" y="27713"/>
                  <a:pt x="16997" y="27690"/>
                </a:cubicBezTo>
                <a:cubicBezTo>
                  <a:pt x="17043" y="27713"/>
                  <a:pt x="16997" y="27781"/>
                  <a:pt x="17043" y="27781"/>
                </a:cubicBezTo>
                <a:cubicBezTo>
                  <a:pt x="17111" y="27804"/>
                  <a:pt x="17179" y="27872"/>
                  <a:pt x="17224" y="27917"/>
                </a:cubicBezTo>
                <a:cubicBezTo>
                  <a:pt x="17254" y="27917"/>
                  <a:pt x="17274" y="27927"/>
                  <a:pt x="17284" y="27927"/>
                </a:cubicBezTo>
                <a:cubicBezTo>
                  <a:pt x="17289" y="27927"/>
                  <a:pt x="17292" y="27924"/>
                  <a:pt x="17292" y="27917"/>
                </a:cubicBezTo>
                <a:cubicBezTo>
                  <a:pt x="17325" y="27900"/>
                  <a:pt x="17356" y="27896"/>
                  <a:pt x="17385" y="27896"/>
                </a:cubicBezTo>
                <a:cubicBezTo>
                  <a:pt x="17417" y="27896"/>
                  <a:pt x="17449" y="27901"/>
                  <a:pt x="17482" y="27901"/>
                </a:cubicBezTo>
                <a:cubicBezTo>
                  <a:pt x="17501" y="27901"/>
                  <a:pt x="17520" y="27899"/>
                  <a:pt x="17541" y="27894"/>
                </a:cubicBezTo>
                <a:cubicBezTo>
                  <a:pt x="17547" y="27888"/>
                  <a:pt x="17556" y="27885"/>
                  <a:pt x="17565" y="27885"/>
                </a:cubicBezTo>
                <a:cubicBezTo>
                  <a:pt x="17588" y="27885"/>
                  <a:pt x="17615" y="27901"/>
                  <a:pt x="17631" y="27917"/>
                </a:cubicBezTo>
                <a:cubicBezTo>
                  <a:pt x="17631" y="27939"/>
                  <a:pt x="17654" y="27985"/>
                  <a:pt x="17676" y="27985"/>
                </a:cubicBezTo>
                <a:cubicBezTo>
                  <a:pt x="17744" y="27985"/>
                  <a:pt x="17767" y="28030"/>
                  <a:pt x="17835" y="28053"/>
                </a:cubicBezTo>
                <a:cubicBezTo>
                  <a:pt x="17851" y="28086"/>
                  <a:pt x="17868" y="28107"/>
                  <a:pt x="17902" y="28107"/>
                </a:cubicBezTo>
                <a:cubicBezTo>
                  <a:pt x="17915" y="28107"/>
                  <a:pt x="17930" y="28104"/>
                  <a:pt x="17948" y="28098"/>
                </a:cubicBezTo>
                <a:lnTo>
                  <a:pt x="18016" y="28098"/>
                </a:lnTo>
                <a:cubicBezTo>
                  <a:pt x="18016" y="28120"/>
                  <a:pt x="18061" y="28120"/>
                  <a:pt x="18084" y="28120"/>
                </a:cubicBezTo>
                <a:cubicBezTo>
                  <a:pt x="18174" y="28120"/>
                  <a:pt x="18220" y="28120"/>
                  <a:pt x="18288" y="28211"/>
                </a:cubicBezTo>
                <a:cubicBezTo>
                  <a:pt x="18312" y="28248"/>
                  <a:pt x="18330" y="28265"/>
                  <a:pt x="18357" y="28265"/>
                </a:cubicBezTo>
                <a:cubicBezTo>
                  <a:pt x="18378" y="28265"/>
                  <a:pt x="18405" y="28254"/>
                  <a:pt x="18446" y="28234"/>
                </a:cubicBezTo>
                <a:cubicBezTo>
                  <a:pt x="18514" y="28211"/>
                  <a:pt x="18559" y="28211"/>
                  <a:pt x="18627" y="28211"/>
                </a:cubicBezTo>
                <a:cubicBezTo>
                  <a:pt x="18643" y="28260"/>
                  <a:pt x="18671" y="28297"/>
                  <a:pt x="18720" y="28297"/>
                </a:cubicBezTo>
                <a:cubicBezTo>
                  <a:pt x="18738" y="28297"/>
                  <a:pt x="18760" y="28292"/>
                  <a:pt x="18785" y="28279"/>
                </a:cubicBezTo>
                <a:cubicBezTo>
                  <a:pt x="18853" y="28279"/>
                  <a:pt x="18853" y="28279"/>
                  <a:pt x="18853" y="28347"/>
                </a:cubicBezTo>
                <a:cubicBezTo>
                  <a:pt x="18853" y="28369"/>
                  <a:pt x="18853" y="28392"/>
                  <a:pt x="18876" y="28392"/>
                </a:cubicBezTo>
                <a:cubicBezTo>
                  <a:pt x="18921" y="28437"/>
                  <a:pt x="18921" y="28460"/>
                  <a:pt x="18899" y="28505"/>
                </a:cubicBezTo>
                <a:lnTo>
                  <a:pt x="18899" y="28550"/>
                </a:lnTo>
                <a:cubicBezTo>
                  <a:pt x="18921" y="28573"/>
                  <a:pt x="18989" y="28618"/>
                  <a:pt x="19012" y="28618"/>
                </a:cubicBezTo>
                <a:cubicBezTo>
                  <a:pt x="19034" y="28618"/>
                  <a:pt x="19034" y="28596"/>
                  <a:pt x="19080" y="28573"/>
                </a:cubicBezTo>
                <a:cubicBezTo>
                  <a:pt x="19091" y="28562"/>
                  <a:pt x="19097" y="28556"/>
                  <a:pt x="19102" y="28556"/>
                </a:cubicBezTo>
                <a:cubicBezTo>
                  <a:pt x="19108" y="28556"/>
                  <a:pt x="19114" y="28562"/>
                  <a:pt x="19125" y="28573"/>
                </a:cubicBezTo>
                <a:cubicBezTo>
                  <a:pt x="19148" y="28573"/>
                  <a:pt x="19148" y="28596"/>
                  <a:pt x="19148" y="28618"/>
                </a:cubicBezTo>
                <a:cubicBezTo>
                  <a:pt x="19102" y="28664"/>
                  <a:pt x="19125" y="28732"/>
                  <a:pt x="19080" y="28777"/>
                </a:cubicBezTo>
                <a:cubicBezTo>
                  <a:pt x="19034" y="28799"/>
                  <a:pt x="19034" y="28822"/>
                  <a:pt x="19080" y="28822"/>
                </a:cubicBezTo>
                <a:cubicBezTo>
                  <a:pt x="19125" y="28845"/>
                  <a:pt x="19125" y="28913"/>
                  <a:pt x="19102" y="28958"/>
                </a:cubicBezTo>
                <a:cubicBezTo>
                  <a:pt x="19080" y="29026"/>
                  <a:pt x="19034" y="29071"/>
                  <a:pt x="19034" y="29139"/>
                </a:cubicBezTo>
                <a:cubicBezTo>
                  <a:pt x="19034" y="29162"/>
                  <a:pt x="19034" y="29184"/>
                  <a:pt x="19012" y="29184"/>
                </a:cubicBezTo>
                <a:cubicBezTo>
                  <a:pt x="18921" y="29229"/>
                  <a:pt x="18921" y="29275"/>
                  <a:pt x="18921" y="29365"/>
                </a:cubicBezTo>
                <a:cubicBezTo>
                  <a:pt x="18853" y="29456"/>
                  <a:pt x="18876" y="29524"/>
                  <a:pt x="18899" y="29614"/>
                </a:cubicBezTo>
                <a:cubicBezTo>
                  <a:pt x="18899" y="29682"/>
                  <a:pt x="18899" y="29727"/>
                  <a:pt x="18921" y="29750"/>
                </a:cubicBezTo>
                <a:cubicBezTo>
                  <a:pt x="18966" y="29818"/>
                  <a:pt x="18966" y="29863"/>
                  <a:pt x="18899" y="29908"/>
                </a:cubicBezTo>
                <a:cubicBezTo>
                  <a:pt x="18853" y="29931"/>
                  <a:pt x="18876" y="29976"/>
                  <a:pt x="18899" y="30022"/>
                </a:cubicBezTo>
                <a:cubicBezTo>
                  <a:pt x="18921" y="30044"/>
                  <a:pt x="18966" y="30067"/>
                  <a:pt x="18966" y="30135"/>
                </a:cubicBezTo>
                <a:cubicBezTo>
                  <a:pt x="18966" y="30180"/>
                  <a:pt x="18966" y="30271"/>
                  <a:pt x="19012" y="30316"/>
                </a:cubicBezTo>
                <a:cubicBezTo>
                  <a:pt x="19034" y="30361"/>
                  <a:pt x="19080" y="30429"/>
                  <a:pt x="19034" y="30474"/>
                </a:cubicBezTo>
                <a:cubicBezTo>
                  <a:pt x="18989" y="30542"/>
                  <a:pt x="19034" y="30587"/>
                  <a:pt x="19080" y="30633"/>
                </a:cubicBezTo>
                <a:cubicBezTo>
                  <a:pt x="19102" y="30655"/>
                  <a:pt x="19125" y="30723"/>
                  <a:pt x="19125" y="30746"/>
                </a:cubicBezTo>
                <a:cubicBezTo>
                  <a:pt x="19125" y="30836"/>
                  <a:pt x="19102" y="30927"/>
                  <a:pt x="19193" y="30995"/>
                </a:cubicBezTo>
                <a:lnTo>
                  <a:pt x="19193" y="31040"/>
                </a:lnTo>
                <a:cubicBezTo>
                  <a:pt x="19125" y="31108"/>
                  <a:pt x="19193" y="31153"/>
                  <a:pt x="19238" y="31198"/>
                </a:cubicBezTo>
                <a:cubicBezTo>
                  <a:pt x="19261" y="31221"/>
                  <a:pt x="19306" y="31266"/>
                  <a:pt x="19351" y="31289"/>
                </a:cubicBezTo>
                <a:lnTo>
                  <a:pt x="19374" y="31312"/>
                </a:lnTo>
                <a:cubicBezTo>
                  <a:pt x="19261" y="31425"/>
                  <a:pt x="19374" y="31447"/>
                  <a:pt x="19442" y="31493"/>
                </a:cubicBezTo>
                <a:cubicBezTo>
                  <a:pt x="19464" y="31515"/>
                  <a:pt x="19464" y="31538"/>
                  <a:pt x="19464" y="31561"/>
                </a:cubicBezTo>
                <a:cubicBezTo>
                  <a:pt x="19481" y="31611"/>
                  <a:pt x="19524" y="31637"/>
                  <a:pt x="19563" y="31637"/>
                </a:cubicBezTo>
                <a:cubicBezTo>
                  <a:pt x="19576" y="31637"/>
                  <a:pt x="19589" y="31634"/>
                  <a:pt x="19600" y="31628"/>
                </a:cubicBezTo>
                <a:cubicBezTo>
                  <a:pt x="19668" y="31628"/>
                  <a:pt x="19691" y="31606"/>
                  <a:pt x="19759" y="31606"/>
                </a:cubicBezTo>
                <a:cubicBezTo>
                  <a:pt x="19759" y="31628"/>
                  <a:pt x="19781" y="31628"/>
                  <a:pt x="19804" y="31628"/>
                </a:cubicBezTo>
                <a:cubicBezTo>
                  <a:pt x="19872" y="31651"/>
                  <a:pt x="19940" y="31764"/>
                  <a:pt x="19940" y="31787"/>
                </a:cubicBezTo>
                <a:cubicBezTo>
                  <a:pt x="19917" y="31877"/>
                  <a:pt x="19940" y="31945"/>
                  <a:pt x="20008" y="31968"/>
                </a:cubicBezTo>
                <a:cubicBezTo>
                  <a:pt x="20008" y="32058"/>
                  <a:pt x="20143" y="32081"/>
                  <a:pt x="20098" y="32172"/>
                </a:cubicBezTo>
                <a:lnTo>
                  <a:pt x="20121" y="32194"/>
                </a:lnTo>
                <a:cubicBezTo>
                  <a:pt x="20166" y="32217"/>
                  <a:pt x="20211" y="32240"/>
                  <a:pt x="20234" y="32307"/>
                </a:cubicBezTo>
                <a:cubicBezTo>
                  <a:pt x="20257" y="32353"/>
                  <a:pt x="20324" y="32398"/>
                  <a:pt x="20347" y="32443"/>
                </a:cubicBezTo>
                <a:cubicBezTo>
                  <a:pt x="20359" y="32481"/>
                  <a:pt x="20386" y="32497"/>
                  <a:pt x="20410" y="32497"/>
                </a:cubicBezTo>
                <a:cubicBezTo>
                  <a:pt x="20431" y="32497"/>
                  <a:pt x="20450" y="32486"/>
                  <a:pt x="20460" y="32466"/>
                </a:cubicBezTo>
                <a:cubicBezTo>
                  <a:pt x="20492" y="32450"/>
                  <a:pt x="20519" y="32442"/>
                  <a:pt x="20542" y="32442"/>
                </a:cubicBezTo>
                <a:cubicBezTo>
                  <a:pt x="20586" y="32442"/>
                  <a:pt x="20620" y="32467"/>
                  <a:pt x="20664" y="32511"/>
                </a:cubicBezTo>
                <a:cubicBezTo>
                  <a:pt x="20680" y="32527"/>
                  <a:pt x="20696" y="32543"/>
                  <a:pt x="20712" y="32543"/>
                </a:cubicBezTo>
                <a:cubicBezTo>
                  <a:pt x="20719" y="32543"/>
                  <a:pt x="20725" y="32540"/>
                  <a:pt x="20732" y="32534"/>
                </a:cubicBezTo>
                <a:cubicBezTo>
                  <a:pt x="20822" y="32466"/>
                  <a:pt x="20935" y="32511"/>
                  <a:pt x="21026" y="32466"/>
                </a:cubicBezTo>
                <a:cubicBezTo>
                  <a:pt x="21117" y="32443"/>
                  <a:pt x="21230" y="32421"/>
                  <a:pt x="21298" y="32421"/>
                </a:cubicBezTo>
                <a:cubicBezTo>
                  <a:pt x="21331" y="32427"/>
                  <a:pt x="21362" y="32430"/>
                  <a:pt x="21392" y="32430"/>
                </a:cubicBezTo>
                <a:cubicBezTo>
                  <a:pt x="21464" y="32430"/>
                  <a:pt x="21528" y="32414"/>
                  <a:pt x="21592" y="32398"/>
                </a:cubicBezTo>
                <a:cubicBezTo>
                  <a:pt x="21607" y="32383"/>
                  <a:pt x="21624" y="32378"/>
                  <a:pt x="21643" y="32378"/>
                </a:cubicBezTo>
                <a:cubicBezTo>
                  <a:pt x="21680" y="32378"/>
                  <a:pt x="21720" y="32398"/>
                  <a:pt x="21750" y="32398"/>
                </a:cubicBezTo>
                <a:cubicBezTo>
                  <a:pt x="21818" y="32421"/>
                  <a:pt x="21795" y="32466"/>
                  <a:pt x="21818" y="32511"/>
                </a:cubicBezTo>
                <a:cubicBezTo>
                  <a:pt x="21841" y="32511"/>
                  <a:pt x="21841" y="32511"/>
                  <a:pt x="21863" y="32466"/>
                </a:cubicBezTo>
                <a:cubicBezTo>
                  <a:pt x="21901" y="32428"/>
                  <a:pt x="21924" y="32412"/>
                  <a:pt x="21953" y="32412"/>
                </a:cubicBezTo>
                <a:cubicBezTo>
                  <a:pt x="21977" y="32412"/>
                  <a:pt x="22004" y="32423"/>
                  <a:pt x="22044" y="32443"/>
                </a:cubicBezTo>
                <a:cubicBezTo>
                  <a:pt x="22067" y="32466"/>
                  <a:pt x="22090" y="32511"/>
                  <a:pt x="22158" y="32534"/>
                </a:cubicBezTo>
                <a:cubicBezTo>
                  <a:pt x="22188" y="32549"/>
                  <a:pt x="22213" y="32554"/>
                  <a:pt x="22236" y="32554"/>
                </a:cubicBezTo>
                <a:cubicBezTo>
                  <a:pt x="22283" y="32554"/>
                  <a:pt x="22324" y="32534"/>
                  <a:pt x="22384" y="32534"/>
                </a:cubicBezTo>
                <a:cubicBezTo>
                  <a:pt x="22446" y="32549"/>
                  <a:pt x="22486" y="32586"/>
                  <a:pt x="22542" y="32586"/>
                </a:cubicBezTo>
                <a:cubicBezTo>
                  <a:pt x="22568" y="32586"/>
                  <a:pt x="22597" y="32578"/>
                  <a:pt x="22633" y="32556"/>
                </a:cubicBezTo>
                <a:cubicBezTo>
                  <a:pt x="22639" y="32550"/>
                  <a:pt x="22648" y="32547"/>
                  <a:pt x="22657" y="32547"/>
                </a:cubicBezTo>
                <a:cubicBezTo>
                  <a:pt x="22678" y="32547"/>
                  <a:pt x="22701" y="32563"/>
                  <a:pt x="22701" y="32579"/>
                </a:cubicBezTo>
                <a:cubicBezTo>
                  <a:pt x="22701" y="32670"/>
                  <a:pt x="22746" y="32692"/>
                  <a:pt x="22814" y="32760"/>
                </a:cubicBezTo>
                <a:lnTo>
                  <a:pt x="22814" y="32783"/>
                </a:lnTo>
                <a:cubicBezTo>
                  <a:pt x="22723" y="32783"/>
                  <a:pt x="22655" y="32783"/>
                  <a:pt x="22655" y="32670"/>
                </a:cubicBezTo>
                <a:cubicBezTo>
                  <a:pt x="22655" y="32647"/>
                  <a:pt x="22610" y="32647"/>
                  <a:pt x="22588" y="32647"/>
                </a:cubicBezTo>
                <a:cubicBezTo>
                  <a:pt x="22542" y="32647"/>
                  <a:pt x="22542" y="32670"/>
                  <a:pt x="22588" y="32692"/>
                </a:cubicBezTo>
                <a:cubicBezTo>
                  <a:pt x="22610" y="32737"/>
                  <a:pt x="22655" y="32760"/>
                  <a:pt x="22588" y="32783"/>
                </a:cubicBezTo>
                <a:lnTo>
                  <a:pt x="22588" y="32805"/>
                </a:lnTo>
                <a:cubicBezTo>
                  <a:pt x="22610" y="32851"/>
                  <a:pt x="22633" y="32896"/>
                  <a:pt x="22655" y="32918"/>
                </a:cubicBezTo>
                <a:cubicBezTo>
                  <a:pt x="22689" y="32952"/>
                  <a:pt x="22722" y="32973"/>
                  <a:pt x="22746" y="32973"/>
                </a:cubicBezTo>
                <a:cubicBezTo>
                  <a:pt x="22755" y="32973"/>
                  <a:pt x="22763" y="32970"/>
                  <a:pt x="22769" y="32964"/>
                </a:cubicBezTo>
                <a:cubicBezTo>
                  <a:pt x="22814" y="32964"/>
                  <a:pt x="22837" y="32918"/>
                  <a:pt x="22814" y="32873"/>
                </a:cubicBezTo>
                <a:cubicBezTo>
                  <a:pt x="22769" y="32851"/>
                  <a:pt x="22814" y="32805"/>
                  <a:pt x="22837" y="32805"/>
                </a:cubicBezTo>
                <a:lnTo>
                  <a:pt x="22927" y="32805"/>
                </a:lnTo>
                <a:cubicBezTo>
                  <a:pt x="22882" y="32896"/>
                  <a:pt x="22882" y="32896"/>
                  <a:pt x="22972" y="32918"/>
                </a:cubicBezTo>
                <a:cubicBezTo>
                  <a:pt x="22995" y="33009"/>
                  <a:pt x="23108" y="33009"/>
                  <a:pt x="23153" y="33122"/>
                </a:cubicBezTo>
                <a:cubicBezTo>
                  <a:pt x="23153" y="33173"/>
                  <a:pt x="23166" y="33199"/>
                  <a:pt x="23211" y="33199"/>
                </a:cubicBezTo>
                <a:cubicBezTo>
                  <a:pt x="23226" y="33199"/>
                  <a:pt x="23244" y="33196"/>
                  <a:pt x="23267" y="33190"/>
                </a:cubicBezTo>
                <a:cubicBezTo>
                  <a:pt x="23277" y="33180"/>
                  <a:pt x="23289" y="33175"/>
                  <a:pt x="23301" y="33175"/>
                </a:cubicBezTo>
                <a:cubicBezTo>
                  <a:pt x="23340" y="33175"/>
                  <a:pt x="23380" y="33223"/>
                  <a:pt x="23380" y="33258"/>
                </a:cubicBezTo>
                <a:cubicBezTo>
                  <a:pt x="23380" y="33326"/>
                  <a:pt x="23334" y="33371"/>
                  <a:pt x="23425" y="33371"/>
                </a:cubicBezTo>
                <a:cubicBezTo>
                  <a:pt x="23516" y="33416"/>
                  <a:pt x="23425" y="33462"/>
                  <a:pt x="23448" y="33484"/>
                </a:cubicBezTo>
                <a:cubicBezTo>
                  <a:pt x="23470" y="33507"/>
                  <a:pt x="23493" y="33518"/>
                  <a:pt x="23513" y="33518"/>
                </a:cubicBezTo>
                <a:cubicBezTo>
                  <a:pt x="23532" y="33518"/>
                  <a:pt x="23549" y="33507"/>
                  <a:pt x="23561" y="33484"/>
                </a:cubicBezTo>
                <a:cubicBezTo>
                  <a:pt x="23674" y="33462"/>
                  <a:pt x="23787" y="33439"/>
                  <a:pt x="23900" y="33439"/>
                </a:cubicBezTo>
                <a:cubicBezTo>
                  <a:pt x="23946" y="33439"/>
                  <a:pt x="23968" y="33439"/>
                  <a:pt x="23991" y="33416"/>
                </a:cubicBezTo>
                <a:cubicBezTo>
                  <a:pt x="24059" y="33348"/>
                  <a:pt x="24127" y="33348"/>
                  <a:pt x="24194" y="33303"/>
                </a:cubicBezTo>
                <a:lnTo>
                  <a:pt x="24194" y="33326"/>
                </a:lnTo>
                <a:cubicBezTo>
                  <a:pt x="24194" y="33439"/>
                  <a:pt x="24194" y="33439"/>
                  <a:pt x="24081" y="33462"/>
                </a:cubicBezTo>
                <a:cubicBezTo>
                  <a:pt x="24013" y="33484"/>
                  <a:pt x="23946" y="33530"/>
                  <a:pt x="23878" y="33530"/>
                </a:cubicBezTo>
                <a:cubicBezTo>
                  <a:pt x="23855" y="33530"/>
                  <a:pt x="23855" y="33552"/>
                  <a:pt x="23855" y="33552"/>
                </a:cubicBezTo>
                <a:cubicBezTo>
                  <a:pt x="23855" y="33575"/>
                  <a:pt x="23878" y="33575"/>
                  <a:pt x="23900" y="33575"/>
                </a:cubicBezTo>
                <a:cubicBezTo>
                  <a:pt x="23952" y="33558"/>
                  <a:pt x="24016" y="33514"/>
                  <a:pt x="24064" y="33514"/>
                </a:cubicBezTo>
                <a:cubicBezTo>
                  <a:pt x="24080" y="33514"/>
                  <a:pt x="24093" y="33519"/>
                  <a:pt x="24104" y="33530"/>
                </a:cubicBezTo>
                <a:cubicBezTo>
                  <a:pt x="24128" y="33536"/>
                  <a:pt x="24149" y="33538"/>
                  <a:pt x="24169" y="33538"/>
                </a:cubicBezTo>
                <a:cubicBezTo>
                  <a:pt x="24222" y="33538"/>
                  <a:pt x="24264" y="33517"/>
                  <a:pt x="24330" y="33484"/>
                </a:cubicBezTo>
                <a:lnTo>
                  <a:pt x="24511" y="33484"/>
                </a:lnTo>
                <a:cubicBezTo>
                  <a:pt x="24534" y="33484"/>
                  <a:pt x="24557" y="33484"/>
                  <a:pt x="24557" y="33462"/>
                </a:cubicBezTo>
                <a:cubicBezTo>
                  <a:pt x="24579" y="33462"/>
                  <a:pt x="24647" y="33439"/>
                  <a:pt x="24670" y="33439"/>
                </a:cubicBezTo>
                <a:cubicBezTo>
                  <a:pt x="24701" y="33452"/>
                  <a:pt x="24729" y="33457"/>
                  <a:pt x="24755" y="33457"/>
                </a:cubicBezTo>
                <a:cubicBezTo>
                  <a:pt x="24821" y="33457"/>
                  <a:pt x="24870" y="33420"/>
                  <a:pt x="24919" y="33371"/>
                </a:cubicBezTo>
                <a:cubicBezTo>
                  <a:pt x="24953" y="33360"/>
                  <a:pt x="24981" y="33354"/>
                  <a:pt x="25006" y="33354"/>
                </a:cubicBezTo>
                <a:cubicBezTo>
                  <a:pt x="25032" y="33354"/>
                  <a:pt x="25054" y="33360"/>
                  <a:pt x="25077" y="33371"/>
                </a:cubicBezTo>
                <a:cubicBezTo>
                  <a:pt x="25100" y="33371"/>
                  <a:pt x="25100" y="33416"/>
                  <a:pt x="25100" y="33439"/>
                </a:cubicBezTo>
                <a:cubicBezTo>
                  <a:pt x="25122" y="33484"/>
                  <a:pt x="25213" y="33462"/>
                  <a:pt x="25236" y="33484"/>
                </a:cubicBezTo>
                <a:cubicBezTo>
                  <a:pt x="25242" y="33498"/>
                  <a:pt x="25251" y="33503"/>
                  <a:pt x="25260" y="33503"/>
                </a:cubicBezTo>
                <a:cubicBezTo>
                  <a:pt x="25283" y="33503"/>
                  <a:pt x="25310" y="33471"/>
                  <a:pt x="25326" y="33439"/>
                </a:cubicBezTo>
                <a:cubicBezTo>
                  <a:pt x="25337" y="33428"/>
                  <a:pt x="25343" y="33422"/>
                  <a:pt x="25349" y="33422"/>
                </a:cubicBezTo>
                <a:cubicBezTo>
                  <a:pt x="25354" y="33422"/>
                  <a:pt x="25360" y="33428"/>
                  <a:pt x="25371" y="33439"/>
                </a:cubicBezTo>
                <a:cubicBezTo>
                  <a:pt x="25417" y="33462"/>
                  <a:pt x="25439" y="33484"/>
                  <a:pt x="25462" y="33484"/>
                </a:cubicBezTo>
                <a:cubicBezTo>
                  <a:pt x="25486" y="33472"/>
                  <a:pt x="25507" y="33467"/>
                  <a:pt x="25526" y="33467"/>
                </a:cubicBezTo>
                <a:cubicBezTo>
                  <a:pt x="25577" y="33467"/>
                  <a:pt x="25610" y="33509"/>
                  <a:pt x="25643" y="33575"/>
                </a:cubicBezTo>
                <a:lnTo>
                  <a:pt x="25666" y="33575"/>
                </a:lnTo>
                <a:cubicBezTo>
                  <a:pt x="25685" y="33594"/>
                  <a:pt x="25704" y="33647"/>
                  <a:pt x="25738" y="33647"/>
                </a:cubicBezTo>
                <a:cubicBezTo>
                  <a:pt x="25744" y="33647"/>
                  <a:pt x="25750" y="33646"/>
                  <a:pt x="25756" y="33643"/>
                </a:cubicBezTo>
                <a:cubicBezTo>
                  <a:pt x="25801" y="33575"/>
                  <a:pt x="25711" y="33575"/>
                  <a:pt x="25688" y="33552"/>
                </a:cubicBezTo>
                <a:cubicBezTo>
                  <a:pt x="25666" y="33530"/>
                  <a:pt x="25666" y="33484"/>
                  <a:pt x="25688" y="33484"/>
                </a:cubicBezTo>
                <a:cubicBezTo>
                  <a:pt x="25733" y="33484"/>
                  <a:pt x="25775" y="33481"/>
                  <a:pt x="25816" y="33481"/>
                </a:cubicBezTo>
                <a:cubicBezTo>
                  <a:pt x="25877" y="33481"/>
                  <a:pt x="25937" y="33489"/>
                  <a:pt x="26005" y="33530"/>
                </a:cubicBezTo>
                <a:cubicBezTo>
                  <a:pt x="26042" y="33548"/>
                  <a:pt x="26108" y="33581"/>
                  <a:pt x="26168" y="33581"/>
                </a:cubicBezTo>
                <a:cubicBezTo>
                  <a:pt x="26182" y="33581"/>
                  <a:pt x="26196" y="33579"/>
                  <a:pt x="26209" y="33575"/>
                </a:cubicBezTo>
                <a:cubicBezTo>
                  <a:pt x="26254" y="33552"/>
                  <a:pt x="26322" y="33552"/>
                  <a:pt x="26367" y="33552"/>
                </a:cubicBezTo>
                <a:cubicBezTo>
                  <a:pt x="26390" y="33552"/>
                  <a:pt x="26435" y="33552"/>
                  <a:pt x="26435" y="33530"/>
                </a:cubicBezTo>
                <a:cubicBezTo>
                  <a:pt x="26451" y="33498"/>
                  <a:pt x="26467" y="33466"/>
                  <a:pt x="26499" y="33466"/>
                </a:cubicBezTo>
                <a:cubicBezTo>
                  <a:pt x="26512" y="33466"/>
                  <a:pt x="26528" y="33471"/>
                  <a:pt x="26548" y="33484"/>
                </a:cubicBezTo>
                <a:cubicBezTo>
                  <a:pt x="26560" y="33507"/>
                  <a:pt x="26565" y="33518"/>
                  <a:pt x="26571" y="33518"/>
                </a:cubicBezTo>
                <a:cubicBezTo>
                  <a:pt x="26576" y="33518"/>
                  <a:pt x="26582" y="33507"/>
                  <a:pt x="26593" y="33484"/>
                </a:cubicBezTo>
                <a:cubicBezTo>
                  <a:pt x="26627" y="33462"/>
                  <a:pt x="26656" y="33456"/>
                  <a:pt x="26684" y="33456"/>
                </a:cubicBezTo>
                <a:cubicBezTo>
                  <a:pt x="26712" y="33456"/>
                  <a:pt x="26741" y="33462"/>
                  <a:pt x="26775" y="33462"/>
                </a:cubicBezTo>
                <a:cubicBezTo>
                  <a:pt x="26842" y="33462"/>
                  <a:pt x="26888" y="33530"/>
                  <a:pt x="26933" y="33552"/>
                </a:cubicBezTo>
                <a:cubicBezTo>
                  <a:pt x="26940" y="33559"/>
                  <a:pt x="26950" y="33562"/>
                  <a:pt x="26962" y="33562"/>
                </a:cubicBezTo>
                <a:cubicBezTo>
                  <a:pt x="26991" y="33562"/>
                  <a:pt x="27030" y="33546"/>
                  <a:pt x="27046" y="33530"/>
                </a:cubicBezTo>
                <a:cubicBezTo>
                  <a:pt x="27069" y="33484"/>
                  <a:pt x="27023" y="33462"/>
                  <a:pt x="27023" y="33462"/>
                </a:cubicBezTo>
                <a:cubicBezTo>
                  <a:pt x="27001" y="33439"/>
                  <a:pt x="27001" y="33439"/>
                  <a:pt x="27001" y="33416"/>
                </a:cubicBezTo>
                <a:cubicBezTo>
                  <a:pt x="27012" y="33394"/>
                  <a:pt x="27023" y="33382"/>
                  <a:pt x="27035" y="33382"/>
                </a:cubicBezTo>
                <a:cubicBezTo>
                  <a:pt x="27046" y="33382"/>
                  <a:pt x="27057" y="33394"/>
                  <a:pt x="27069" y="33416"/>
                </a:cubicBezTo>
                <a:cubicBezTo>
                  <a:pt x="27114" y="33416"/>
                  <a:pt x="27114" y="33439"/>
                  <a:pt x="27114" y="33462"/>
                </a:cubicBezTo>
                <a:cubicBezTo>
                  <a:pt x="27114" y="33484"/>
                  <a:pt x="27137" y="33530"/>
                  <a:pt x="27159" y="33530"/>
                </a:cubicBezTo>
                <a:lnTo>
                  <a:pt x="27227" y="33530"/>
                </a:lnTo>
                <a:cubicBezTo>
                  <a:pt x="27244" y="33530"/>
                  <a:pt x="27261" y="33568"/>
                  <a:pt x="27278" y="33568"/>
                </a:cubicBezTo>
                <a:cubicBezTo>
                  <a:pt x="27284" y="33568"/>
                  <a:pt x="27289" y="33563"/>
                  <a:pt x="27295" y="33552"/>
                </a:cubicBezTo>
                <a:cubicBezTo>
                  <a:pt x="27340" y="33484"/>
                  <a:pt x="27250" y="33484"/>
                  <a:pt x="27250" y="33439"/>
                </a:cubicBezTo>
                <a:cubicBezTo>
                  <a:pt x="27272" y="33422"/>
                  <a:pt x="27292" y="33415"/>
                  <a:pt x="27310" y="33415"/>
                </a:cubicBezTo>
                <a:cubicBezTo>
                  <a:pt x="27364" y="33415"/>
                  <a:pt x="27403" y="33479"/>
                  <a:pt x="27453" y="33530"/>
                </a:cubicBezTo>
                <a:cubicBezTo>
                  <a:pt x="27488" y="33495"/>
                  <a:pt x="27510" y="33447"/>
                  <a:pt x="27559" y="33447"/>
                </a:cubicBezTo>
                <a:cubicBezTo>
                  <a:pt x="27573" y="33447"/>
                  <a:pt x="27591" y="33451"/>
                  <a:pt x="27612" y="33462"/>
                </a:cubicBezTo>
                <a:cubicBezTo>
                  <a:pt x="27616" y="33466"/>
                  <a:pt x="27623" y="33468"/>
                  <a:pt x="27631" y="33468"/>
                </a:cubicBezTo>
                <a:cubicBezTo>
                  <a:pt x="27666" y="33468"/>
                  <a:pt x="27725" y="33435"/>
                  <a:pt x="27725" y="33416"/>
                </a:cubicBezTo>
                <a:cubicBezTo>
                  <a:pt x="27748" y="33348"/>
                  <a:pt x="27793" y="33348"/>
                  <a:pt x="27838" y="33348"/>
                </a:cubicBezTo>
                <a:cubicBezTo>
                  <a:pt x="27861" y="33348"/>
                  <a:pt x="27906" y="33348"/>
                  <a:pt x="27929" y="33326"/>
                </a:cubicBezTo>
                <a:cubicBezTo>
                  <a:pt x="27962" y="33309"/>
                  <a:pt x="27994" y="33302"/>
                  <a:pt x="28024" y="33302"/>
                </a:cubicBezTo>
                <a:cubicBezTo>
                  <a:pt x="28118" y="33302"/>
                  <a:pt x="28200" y="33371"/>
                  <a:pt x="28268" y="33439"/>
                </a:cubicBezTo>
                <a:lnTo>
                  <a:pt x="28291" y="33462"/>
                </a:lnTo>
                <a:lnTo>
                  <a:pt x="28313" y="33484"/>
                </a:lnTo>
                <a:cubicBezTo>
                  <a:pt x="28336" y="33507"/>
                  <a:pt x="28353" y="33518"/>
                  <a:pt x="28367" y="33518"/>
                </a:cubicBezTo>
                <a:cubicBezTo>
                  <a:pt x="28381" y="33518"/>
                  <a:pt x="28393" y="33507"/>
                  <a:pt x="28404" y="33484"/>
                </a:cubicBezTo>
                <a:cubicBezTo>
                  <a:pt x="28427" y="33462"/>
                  <a:pt x="28404" y="33462"/>
                  <a:pt x="28404" y="33439"/>
                </a:cubicBezTo>
                <a:cubicBezTo>
                  <a:pt x="28381" y="33416"/>
                  <a:pt x="28359" y="33416"/>
                  <a:pt x="28359" y="33371"/>
                </a:cubicBezTo>
                <a:cubicBezTo>
                  <a:pt x="28427" y="33371"/>
                  <a:pt x="28427" y="33371"/>
                  <a:pt x="28495" y="33439"/>
                </a:cubicBezTo>
                <a:lnTo>
                  <a:pt x="28517" y="33462"/>
                </a:lnTo>
                <a:lnTo>
                  <a:pt x="28585" y="33462"/>
                </a:lnTo>
                <a:cubicBezTo>
                  <a:pt x="28597" y="33468"/>
                  <a:pt x="28608" y="33471"/>
                  <a:pt x="28616" y="33471"/>
                </a:cubicBezTo>
                <a:cubicBezTo>
                  <a:pt x="28639" y="33471"/>
                  <a:pt x="28647" y="33450"/>
                  <a:pt x="28630" y="33416"/>
                </a:cubicBezTo>
                <a:cubicBezTo>
                  <a:pt x="28630" y="33371"/>
                  <a:pt x="28630" y="33348"/>
                  <a:pt x="28698" y="33348"/>
                </a:cubicBezTo>
                <a:cubicBezTo>
                  <a:pt x="28706" y="33344"/>
                  <a:pt x="28714" y="33343"/>
                  <a:pt x="28720" y="33343"/>
                </a:cubicBezTo>
                <a:cubicBezTo>
                  <a:pt x="28752" y="33343"/>
                  <a:pt x="28774" y="33383"/>
                  <a:pt x="28811" y="33439"/>
                </a:cubicBezTo>
                <a:cubicBezTo>
                  <a:pt x="28834" y="33371"/>
                  <a:pt x="28834" y="33326"/>
                  <a:pt x="28925" y="33326"/>
                </a:cubicBezTo>
                <a:cubicBezTo>
                  <a:pt x="28992" y="33326"/>
                  <a:pt x="29083" y="33326"/>
                  <a:pt x="29173" y="33258"/>
                </a:cubicBezTo>
                <a:cubicBezTo>
                  <a:pt x="29181" y="33250"/>
                  <a:pt x="29189" y="33248"/>
                  <a:pt x="29198" y="33248"/>
                </a:cubicBezTo>
                <a:cubicBezTo>
                  <a:pt x="29216" y="33248"/>
                  <a:pt x="29241" y="33258"/>
                  <a:pt x="29287" y="33258"/>
                </a:cubicBezTo>
                <a:cubicBezTo>
                  <a:pt x="29332" y="33258"/>
                  <a:pt x="29422" y="33258"/>
                  <a:pt x="29490" y="33235"/>
                </a:cubicBezTo>
                <a:cubicBezTo>
                  <a:pt x="29555" y="33222"/>
                  <a:pt x="29620" y="33194"/>
                  <a:pt x="29677" y="33194"/>
                </a:cubicBezTo>
                <a:cubicBezTo>
                  <a:pt x="29719" y="33194"/>
                  <a:pt x="29756" y="33210"/>
                  <a:pt x="29785" y="33258"/>
                </a:cubicBezTo>
                <a:cubicBezTo>
                  <a:pt x="29799" y="33272"/>
                  <a:pt x="29810" y="33277"/>
                  <a:pt x="29820" y="33277"/>
                </a:cubicBezTo>
                <a:cubicBezTo>
                  <a:pt x="29842" y="33277"/>
                  <a:pt x="29852" y="33251"/>
                  <a:pt x="29852" y="33235"/>
                </a:cubicBezTo>
                <a:cubicBezTo>
                  <a:pt x="29852" y="33213"/>
                  <a:pt x="29852" y="33213"/>
                  <a:pt x="29830" y="33213"/>
                </a:cubicBezTo>
                <a:cubicBezTo>
                  <a:pt x="29762" y="33190"/>
                  <a:pt x="29762" y="33145"/>
                  <a:pt x="29785" y="33100"/>
                </a:cubicBezTo>
                <a:cubicBezTo>
                  <a:pt x="29875" y="33100"/>
                  <a:pt x="29898" y="33190"/>
                  <a:pt x="29966" y="33213"/>
                </a:cubicBezTo>
                <a:cubicBezTo>
                  <a:pt x="29966" y="33190"/>
                  <a:pt x="29966" y="33145"/>
                  <a:pt x="29988" y="33145"/>
                </a:cubicBezTo>
                <a:cubicBezTo>
                  <a:pt x="30011" y="33145"/>
                  <a:pt x="30011" y="33145"/>
                  <a:pt x="30011" y="33190"/>
                </a:cubicBezTo>
                <a:cubicBezTo>
                  <a:pt x="30011" y="33235"/>
                  <a:pt x="30079" y="33258"/>
                  <a:pt x="30101" y="33326"/>
                </a:cubicBezTo>
                <a:lnTo>
                  <a:pt x="30169" y="33326"/>
                </a:lnTo>
                <a:cubicBezTo>
                  <a:pt x="30169" y="33326"/>
                  <a:pt x="30192" y="33303"/>
                  <a:pt x="30169" y="33258"/>
                </a:cubicBezTo>
                <a:lnTo>
                  <a:pt x="30101" y="33213"/>
                </a:lnTo>
                <a:cubicBezTo>
                  <a:pt x="30079" y="33190"/>
                  <a:pt x="30101" y="33122"/>
                  <a:pt x="30124" y="33122"/>
                </a:cubicBezTo>
                <a:cubicBezTo>
                  <a:pt x="30169" y="33122"/>
                  <a:pt x="30215" y="33122"/>
                  <a:pt x="30215" y="33190"/>
                </a:cubicBezTo>
                <a:cubicBezTo>
                  <a:pt x="30215" y="33213"/>
                  <a:pt x="30215" y="33258"/>
                  <a:pt x="30237" y="33258"/>
                </a:cubicBezTo>
                <a:cubicBezTo>
                  <a:pt x="30251" y="33267"/>
                  <a:pt x="30261" y="33271"/>
                  <a:pt x="30268" y="33271"/>
                </a:cubicBezTo>
                <a:cubicBezTo>
                  <a:pt x="30298" y="33271"/>
                  <a:pt x="30287" y="33213"/>
                  <a:pt x="30305" y="33213"/>
                </a:cubicBezTo>
                <a:lnTo>
                  <a:pt x="30464" y="33213"/>
                </a:lnTo>
                <a:cubicBezTo>
                  <a:pt x="30509" y="33213"/>
                  <a:pt x="30531" y="33190"/>
                  <a:pt x="30531" y="33145"/>
                </a:cubicBezTo>
                <a:cubicBezTo>
                  <a:pt x="30531" y="33122"/>
                  <a:pt x="30531" y="33100"/>
                  <a:pt x="30554" y="33100"/>
                </a:cubicBezTo>
                <a:cubicBezTo>
                  <a:pt x="30577" y="33100"/>
                  <a:pt x="30577" y="33122"/>
                  <a:pt x="30622" y="33122"/>
                </a:cubicBezTo>
                <a:cubicBezTo>
                  <a:pt x="30622" y="33138"/>
                  <a:pt x="30633" y="33164"/>
                  <a:pt x="30647" y="33164"/>
                </a:cubicBezTo>
                <a:cubicBezTo>
                  <a:pt x="30653" y="33164"/>
                  <a:pt x="30660" y="33159"/>
                  <a:pt x="30667" y="33145"/>
                </a:cubicBezTo>
                <a:cubicBezTo>
                  <a:pt x="30690" y="33145"/>
                  <a:pt x="30690" y="33122"/>
                  <a:pt x="30690" y="33100"/>
                </a:cubicBezTo>
                <a:cubicBezTo>
                  <a:pt x="30667" y="33032"/>
                  <a:pt x="30690" y="33032"/>
                  <a:pt x="30735" y="33032"/>
                </a:cubicBezTo>
                <a:lnTo>
                  <a:pt x="30780" y="33032"/>
                </a:lnTo>
                <a:cubicBezTo>
                  <a:pt x="30826" y="33066"/>
                  <a:pt x="30871" y="33083"/>
                  <a:pt x="30913" y="33083"/>
                </a:cubicBezTo>
                <a:cubicBezTo>
                  <a:pt x="30956" y="33083"/>
                  <a:pt x="30995" y="33066"/>
                  <a:pt x="31029" y="33032"/>
                </a:cubicBezTo>
                <a:lnTo>
                  <a:pt x="31301" y="32964"/>
                </a:lnTo>
                <a:cubicBezTo>
                  <a:pt x="31324" y="32986"/>
                  <a:pt x="31346" y="32986"/>
                  <a:pt x="31346" y="33009"/>
                </a:cubicBezTo>
                <a:cubicBezTo>
                  <a:pt x="31387" y="33023"/>
                  <a:pt x="31429" y="33045"/>
                  <a:pt x="31470" y="33045"/>
                </a:cubicBezTo>
                <a:cubicBezTo>
                  <a:pt x="31497" y="33045"/>
                  <a:pt x="31523" y="33036"/>
                  <a:pt x="31550" y="33009"/>
                </a:cubicBezTo>
                <a:cubicBezTo>
                  <a:pt x="31595" y="32964"/>
                  <a:pt x="31640" y="32964"/>
                  <a:pt x="31686" y="32964"/>
                </a:cubicBezTo>
                <a:lnTo>
                  <a:pt x="31799" y="32964"/>
                </a:lnTo>
                <a:cubicBezTo>
                  <a:pt x="31867" y="32964"/>
                  <a:pt x="31912" y="32918"/>
                  <a:pt x="31980" y="32896"/>
                </a:cubicBezTo>
                <a:cubicBezTo>
                  <a:pt x="31984" y="32894"/>
                  <a:pt x="31988" y="32893"/>
                  <a:pt x="31992" y="32893"/>
                </a:cubicBezTo>
                <a:cubicBezTo>
                  <a:pt x="32026" y="32893"/>
                  <a:pt x="32051" y="32967"/>
                  <a:pt x="32115" y="32967"/>
                </a:cubicBezTo>
                <a:cubicBezTo>
                  <a:pt x="32122" y="32967"/>
                  <a:pt x="32130" y="32966"/>
                  <a:pt x="32138" y="32964"/>
                </a:cubicBezTo>
                <a:cubicBezTo>
                  <a:pt x="32145" y="32950"/>
                  <a:pt x="32154" y="32944"/>
                  <a:pt x="32164" y="32944"/>
                </a:cubicBezTo>
                <a:cubicBezTo>
                  <a:pt x="32185" y="32944"/>
                  <a:pt x="32206" y="32971"/>
                  <a:pt x="32206" y="32986"/>
                </a:cubicBezTo>
                <a:cubicBezTo>
                  <a:pt x="32206" y="33009"/>
                  <a:pt x="32229" y="33032"/>
                  <a:pt x="32251" y="33032"/>
                </a:cubicBezTo>
                <a:cubicBezTo>
                  <a:pt x="32270" y="33069"/>
                  <a:pt x="32303" y="33106"/>
                  <a:pt x="32340" y="33106"/>
                </a:cubicBezTo>
                <a:cubicBezTo>
                  <a:pt x="32348" y="33106"/>
                  <a:pt x="32356" y="33104"/>
                  <a:pt x="32365" y="33100"/>
                </a:cubicBezTo>
                <a:cubicBezTo>
                  <a:pt x="32432" y="33077"/>
                  <a:pt x="32365" y="33009"/>
                  <a:pt x="32365" y="32986"/>
                </a:cubicBezTo>
                <a:lnTo>
                  <a:pt x="32365" y="32964"/>
                </a:lnTo>
                <a:cubicBezTo>
                  <a:pt x="32500" y="32964"/>
                  <a:pt x="32500" y="32964"/>
                  <a:pt x="32659" y="33009"/>
                </a:cubicBezTo>
                <a:cubicBezTo>
                  <a:pt x="32666" y="33017"/>
                  <a:pt x="32674" y="33019"/>
                  <a:pt x="32681" y="33019"/>
                </a:cubicBezTo>
                <a:cubicBezTo>
                  <a:pt x="32697" y="33019"/>
                  <a:pt x="32712" y="33009"/>
                  <a:pt x="32727" y="33009"/>
                </a:cubicBezTo>
                <a:cubicBezTo>
                  <a:pt x="32795" y="32986"/>
                  <a:pt x="32795" y="32918"/>
                  <a:pt x="32840" y="32896"/>
                </a:cubicBezTo>
                <a:cubicBezTo>
                  <a:pt x="32863" y="32885"/>
                  <a:pt x="32879" y="32873"/>
                  <a:pt x="32894" y="32873"/>
                </a:cubicBezTo>
                <a:cubicBezTo>
                  <a:pt x="32908" y="32873"/>
                  <a:pt x="32919" y="32885"/>
                  <a:pt x="32930" y="32918"/>
                </a:cubicBezTo>
                <a:cubicBezTo>
                  <a:pt x="32930" y="32953"/>
                  <a:pt x="32970" y="33001"/>
                  <a:pt x="32999" y="33001"/>
                </a:cubicBezTo>
                <a:cubicBezTo>
                  <a:pt x="33008" y="33001"/>
                  <a:pt x="33016" y="32997"/>
                  <a:pt x="33021" y="32986"/>
                </a:cubicBezTo>
                <a:cubicBezTo>
                  <a:pt x="33039" y="32960"/>
                  <a:pt x="33056" y="32951"/>
                  <a:pt x="33074" y="32951"/>
                </a:cubicBezTo>
                <a:cubicBezTo>
                  <a:pt x="33102" y="32951"/>
                  <a:pt x="33129" y="32973"/>
                  <a:pt x="33157" y="32986"/>
                </a:cubicBezTo>
                <a:cubicBezTo>
                  <a:pt x="33225" y="33009"/>
                  <a:pt x="33270" y="33032"/>
                  <a:pt x="33293" y="33077"/>
                </a:cubicBezTo>
                <a:cubicBezTo>
                  <a:pt x="33338" y="33077"/>
                  <a:pt x="33360" y="33077"/>
                  <a:pt x="33383" y="33032"/>
                </a:cubicBezTo>
                <a:cubicBezTo>
                  <a:pt x="33406" y="33009"/>
                  <a:pt x="33383" y="32986"/>
                  <a:pt x="33360" y="32986"/>
                </a:cubicBezTo>
                <a:cubicBezTo>
                  <a:pt x="33338" y="32986"/>
                  <a:pt x="33293" y="32964"/>
                  <a:pt x="33338" y="32918"/>
                </a:cubicBezTo>
                <a:cubicBezTo>
                  <a:pt x="33360" y="32896"/>
                  <a:pt x="33383" y="32896"/>
                  <a:pt x="33406" y="32896"/>
                </a:cubicBezTo>
                <a:cubicBezTo>
                  <a:pt x="33474" y="32918"/>
                  <a:pt x="33451" y="33009"/>
                  <a:pt x="33496" y="33009"/>
                </a:cubicBezTo>
                <a:cubicBezTo>
                  <a:pt x="33519" y="33009"/>
                  <a:pt x="33519" y="32918"/>
                  <a:pt x="33587" y="32918"/>
                </a:cubicBezTo>
                <a:lnTo>
                  <a:pt x="33700" y="32918"/>
                </a:lnTo>
                <a:cubicBezTo>
                  <a:pt x="33723" y="32918"/>
                  <a:pt x="33790" y="32918"/>
                  <a:pt x="33813" y="32896"/>
                </a:cubicBezTo>
                <a:cubicBezTo>
                  <a:pt x="33848" y="32879"/>
                  <a:pt x="33872" y="32871"/>
                  <a:pt x="33892" y="32871"/>
                </a:cubicBezTo>
                <a:cubicBezTo>
                  <a:pt x="33924" y="32871"/>
                  <a:pt x="33943" y="32890"/>
                  <a:pt x="33971" y="32918"/>
                </a:cubicBezTo>
                <a:cubicBezTo>
                  <a:pt x="34017" y="32986"/>
                  <a:pt x="34085" y="32986"/>
                  <a:pt x="34153" y="33009"/>
                </a:cubicBezTo>
                <a:lnTo>
                  <a:pt x="34198" y="33009"/>
                </a:lnTo>
                <a:cubicBezTo>
                  <a:pt x="34198" y="33009"/>
                  <a:pt x="34243" y="32986"/>
                  <a:pt x="34198" y="32964"/>
                </a:cubicBezTo>
                <a:cubicBezTo>
                  <a:pt x="34175" y="32918"/>
                  <a:pt x="34153" y="32896"/>
                  <a:pt x="34175" y="32873"/>
                </a:cubicBezTo>
                <a:cubicBezTo>
                  <a:pt x="34180" y="32869"/>
                  <a:pt x="34185" y="32867"/>
                  <a:pt x="34191" y="32867"/>
                </a:cubicBezTo>
                <a:cubicBezTo>
                  <a:pt x="34215" y="32867"/>
                  <a:pt x="34248" y="32896"/>
                  <a:pt x="34266" y="32896"/>
                </a:cubicBezTo>
                <a:lnTo>
                  <a:pt x="34311" y="32964"/>
                </a:lnTo>
                <a:cubicBezTo>
                  <a:pt x="34358" y="32886"/>
                  <a:pt x="34372" y="32861"/>
                  <a:pt x="34414" y="32861"/>
                </a:cubicBezTo>
                <a:cubicBezTo>
                  <a:pt x="34433" y="32861"/>
                  <a:pt x="34457" y="32866"/>
                  <a:pt x="34492" y="32873"/>
                </a:cubicBezTo>
                <a:cubicBezTo>
                  <a:pt x="34515" y="32873"/>
                  <a:pt x="34537" y="32873"/>
                  <a:pt x="34583" y="32896"/>
                </a:cubicBezTo>
                <a:cubicBezTo>
                  <a:pt x="34632" y="32925"/>
                  <a:pt x="34681" y="32942"/>
                  <a:pt x="34727" y="32942"/>
                </a:cubicBezTo>
                <a:cubicBezTo>
                  <a:pt x="34786" y="32942"/>
                  <a:pt x="34838" y="32914"/>
                  <a:pt x="34877" y="32851"/>
                </a:cubicBezTo>
                <a:cubicBezTo>
                  <a:pt x="34922" y="32805"/>
                  <a:pt x="34922" y="32805"/>
                  <a:pt x="34945" y="32805"/>
                </a:cubicBezTo>
                <a:cubicBezTo>
                  <a:pt x="34974" y="32815"/>
                  <a:pt x="35002" y="32820"/>
                  <a:pt x="35028" y="32820"/>
                </a:cubicBezTo>
                <a:cubicBezTo>
                  <a:pt x="35121" y="32820"/>
                  <a:pt x="35196" y="32763"/>
                  <a:pt x="35284" y="32692"/>
                </a:cubicBezTo>
                <a:cubicBezTo>
                  <a:pt x="35307" y="32670"/>
                  <a:pt x="35329" y="32670"/>
                  <a:pt x="35397" y="32670"/>
                </a:cubicBezTo>
                <a:cubicBezTo>
                  <a:pt x="35452" y="32670"/>
                  <a:pt x="35502" y="32673"/>
                  <a:pt x="35552" y="32673"/>
                </a:cubicBezTo>
                <a:cubicBezTo>
                  <a:pt x="35627" y="32673"/>
                  <a:pt x="35701" y="32665"/>
                  <a:pt x="35782" y="32624"/>
                </a:cubicBezTo>
                <a:cubicBezTo>
                  <a:pt x="35797" y="32609"/>
                  <a:pt x="35810" y="32604"/>
                  <a:pt x="35821" y="32604"/>
                </a:cubicBezTo>
                <a:cubicBezTo>
                  <a:pt x="35842" y="32604"/>
                  <a:pt x="35857" y="32624"/>
                  <a:pt x="35873" y="32624"/>
                </a:cubicBezTo>
                <a:cubicBezTo>
                  <a:pt x="35963" y="32670"/>
                  <a:pt x="36054" y="32692"/>
                  <a:pt x="36099" y="32760"/>
                </a:cubicBezTo>
                <a:cubicBezTo>
                  <a:pt x="36122" y="32760"/>
                  <a:pt x="36167" y="32760"/>
                  <a:pt x="36167" y="32737"/>
                </a:cubicBezTo>
                <a:cubicBezTo>
                  <a:pt x="36167" y="32692"/>
                  <a:pt x="36167" y="32692"/>
                  <a:pt x="36122" y="32692"/>
                </a:cubicBezTo>
                <a:cubicBezTo>
                  <a:pt x="36099" y="32670"/>
                  <a:pt x="36076" y="32670"/>
                  <a:pt x="36099" y="32647"/>
                </a:cubicBezTo>
                <a:cubicBezTo>
                  <a:pt x="36106" y="32639"/>
                  <a:pt x="36116" y="32637"/>
                  <a:pt x="36127" y="32637"/>
                </a:cubicBezTo>
                <a:cubicBezTo>
                  <a:pt x="36149" y="32637"/>
                  <a:pt x="36174" y="32647"/>
                  <a:pt x="36189" y="32647"/>
                </a:cubicBezTo>
                <a:cubicBezTo>
                  <a:pt x="36212" y="32647"/>
                  <a:pt x="36235" y="32670"/>
                  <a:pt x="36235" y="32692"/>
                </a:cubicBezTo>
                <a:cubicBezTo>
                  <a:pt x="36269" y="32743"/>
                  <a:pt x="36303" y="32769"/>
                  <a:pt x="36346" y="32769"/>
                </a:cubicBezTo>
                <a:cubicBezTo>
                  <a:pt x="36361" y="32769"/>
                  <a:pt x="36376" y="32766"/>
                  <a:pt x="36393" y="32760"/>
                </a:cubicBezTo>
                <a:cubicBezTo>
                  <a:pt x="36438" y="32737"/>
                  <a:pt x="36506" y="32737"/>
                  <a:pt x="36552" y="32737"/>
                </a:cubicBezTo>
                <a:cubicBezTo>
                  <a:pt x="36582" y="32737"/>
                  <a:pt x="36612" y="32746"/>
                  <a:pt x="36640" y="32746"/>
                </a:cubicBezTo>
                <a:cubicBezTo>
                  <a:pt x="36675" y="32746"/>
                  <a:pt x="36707" y="32732"/>
                  <a:pt x="36733" y="32670"/>
                </a:cubicBezTo>
                <a:lnTo>
                  <a:pt x="36778" y="32670"/>
                </a:lnTo>
                <a:cubicBezTo>
                  <a:pt x="36793" y="32670"/>
                  <a:pt x="36818" y="32680"/>
                  <a:pt x="36833" y="32680"/>
                </a:cubicBezTo>
                <a:cubicBezTo>
                  <a:pt x="36841" y="32680"/>
                  <a:pt x="36846" y="32677"/>
                  <a:pt x="36846" y="32670"/>
                </a:cubicBezTo>
                <a:cubicBezTo>
                  <a:pt x="36891" y="32579"/>
                  <a:pt x="37004" y="32579"/>
                  <a:pt x="37072" y="32534"/>
                </a:cubicBezTo>
                <a:cubicBezTo>
                  <a:pt x="37117" y="32534"/>
                  <a:pt x="37140" y="32556"/>
                  <a:pt x="37185" y="32579"/>
                </a:cubicBezTo>
                <a:cubicBezTo>
                  <a:pt x="37200" y="32579"/>
                  <a:pt x="37215" y="32599"/>
                  <a:pt x="37230" y="32599"/>
                </a:cubicBezTo>
                <a:cubicBezTo>
                  <a:pt x="37238" y="32599"/>
                  <a:pt x="37246" y="32594"/>
                  <a:pt x="37253" y="32579"/>
                </a:cubicBezTo>
                <a:cubicBezTo>
                  <a:pt x="37282" y="32560"/>
                  <a:pt x="37306" y="32553"/>
                  <a:pt x="37329" y="32553"/>
                </a:cubicBezTo>
                <a:cubicBezTo>
                  <a:pt x="37359" y="32553"/>
                  <a:pt x="37385" y="32566"/>
                  <a:pt x="37412" y="32579"/>
                </a:cubicBezTo>
                <a:cubicBezTo>
                  <a:pt x="37457" y="32647"/>
                  <a:pt x="37547" y="32624"/>
                  <a:pt x="37593" y="32670"/>
                </a:cubicBezTo>
                <a:cubicBezTo>
                  <a:pt x="37606" y="32676"/>
                  <a:pt x="37615" y="32679"/>
                  <a:pt x="37622" y="32679"/>
                </a:cubicBezTo>
                <a:cubicBezTo>
                  <a:pt x="37640" y="32679"/>
                  <a:pt x="37644" y="32663"/>
                  <a:pt x="37660" y="32647"/>
                </a:cubicBezTo>
                <a:cubicBezTo>
                  <a:pt x="37683" y="32624"/>
                  <a:pt x="37660" y="32579"/>
                  <a:pt x="37683" y="32579"/>
                </a:cubicBezTo>
                <a:cubicBezTo>
                  <a:pt x="37717" y="32624"/>
                  <a:pt x="37740" y="32647"/>
                  <a:pt x="37757" y="32647"/>
                </a:cubicBezTo>
                <a:cubicBezTo>
                  <a:pt x="37774" y="32647"/>
                  <a:pt x="37785" y="32624"/>
                  <a:pt x="37796" y="32579"/>
                </a:cubicBezTo>
                <a:cubicBezTo>
                  <a:pt x="37812" y="32563"/>
                  <a:pt x="37840" y="32547"/>
                  <a:pt x="37862" y="32547"/>
                </a:cubicBezTo>
                <a:cubicBezTo>
                  <a:pt x="37872" y="32547"/>
                  <a:pt x="37880" y="32550"/>
                  <a:pt x="37887" y="32556"/>
                </a:cubicBezTo>
                <a:cubicBezTo>
                  <a:pt x="37914" y="32577"/>
                  <a:pt x="37940" y="32585"/>
                  <a:pt x="37964" y="32585"/>
                </a:cubicBezTo>
                <a:cubicBezTo>
                  <a:pt x="38019" y="32585"/>
                  <a:pt x="38066" y="32543"/>
                  <a:pt x="38113" y="32511"/>
                </a:cubicBezTo>
                <a:cubicBezTo>
                  <a:pt x="38113" y="32511"/>
                  <a:pt x="38136" y="32511"/>
                  <a:pt x="38158" y="32466"/>
                </a:cubicBezTo>
                <a:lnTo>
                  <a:pt x="38158" y="32556"/>
                </a:lnTo>
                <a:cubicBezTo>
                  <a:pt x="38231" y="32556"/>
                  <a:pt x="38289" y="32643"/>
                  <a:pt x="38344" y="32643"/>
                </a:cubicBezTo>
                <a:cubicBezTo>
                  <a:pt x="38358" y="32643"/>
                  <a:pt x="38371" y="32638"/>
                  <a:pt x="38385" y="32624"/>
                </a:cubicBezTo>
                <a:lnTo>
                  <a:pt x="38453" y="32624"/>
                </a:lnTo>
                <a:cubicBezTo>
                  <a:pt x="38459" y="32630"/>
                  <a:pt x="38465" y="32633"/>
                  <a:pt x="38471" y="32633"/>
                </a:cubicBezTo>
                <a:cubicBezTo>
                  <a:pt x="38489" y="32633"/>
                  <a:pt x="38510" y="32612"/>
                  <a:pt x="38543" y="32579"/>
                </a:cubicBezTo>
                <a:cubicBezTo>
                  <a:pt x="38543" y="32546"/>
                  <a:pt x="38555" y="32525"/>
                  <a:pt x="38580" y="32525"/>
                </a:cubicBezTo>
                <a:cubicBezTo>
                  <a:pt x="38588" y="32525"/>
                  <a:pt x="38599" y="32528"/>
                  <a:pt x="38611" y="32534"/>
                </a:cubicBezTo>
                <a:cubicBezTo>
                  <a:pt x="38646" y="32541"/>
                  <a:pt x="38679" y="32546"/>
                  <a:pt x="38709" y="32546"/>
                </a:cubicBezTo>
                <a:cubicBezTo>
                  <a:pt x="38778" y="32546"/>
                  <a:pt x="38836" y="32521"/>
                  <a:pt x="38883" y="32443"/>
                </a:cubicBezTo>
                <a:lnTo>
                  <a:pt x="38905" y="32421"/>
                </a:lnTo>
                <a:cubicBezTo>
                  <a:pt x="38905" y="32443"/>
                  <a:pt x="38905" y="32466"/>
                  <a:pt x="38950" y="32466"/>
                </a:cubicBezTo>
                <a:cubicBezTo>
                  <a:pt x="39018" y="32466"/>
                  <a:pt x="39041" y="32443"/>
                  <a:pt x="39109" y="32443"/>
                </a:cubicBezTo>
                <a:cubicBezTo>
                  <a:pt x="39132" y="32443"/>
                  <a:pt x="39154" y="32443"/>
                  <a:pt x="39154" y="32466"/>
                </a:cubicBezTo>
                <a:cubicBezTo>
                  <a:pt x="39154" y="32579"/>
                  <a:pt x="39267" y="32556"/>
                  <a:pt x="39290" y="32579"/>
                </a:cubicBezTo>
                <a:lnTo>
                  <a:pt x="39358" y="32579"/>
                </a:lnTo>
                <a:cubicBezTo>
                  <a:pt x="39358" y="32579"/>
                  <a:pt x="39358" y="32556"/>
                  <a:pt x="39335" y="32534"/>
                </a:cubicBezTo>
                <a:cubicBezTo>
                  <a:pt x="39335" y="32511"/>
                  <a:pt x="39290" y="32466"/>
                  <a:pt x="39335" y="32466"/>
                </a:cubicBezTo>
                <a:lnTo>
                  <a:pt x="39381" y="32466"/>
                </a:lnTo>
                <a:cubicBezTo>
                  <a:pt x="39448" y="32466"/>
                  <a:pt x="39403" y="32556"/>
                  <a:pt x="39471" y="32556"/>
                </a:cubicBezTo>
                <a:cubicBezTo>
                  <a:pt x="39489" y="32556"/>
                  <a:pt x="39507" y="32498"/>
                  <a:pt x="39549" y="32498"/>
                </a:cubicBezTo>
                <a:cubicBezTo>
                  <a:pt x="39559" y="32498"/>
                  <a:pt x="39571" y="32502"/>
                  <a:pt x="39584" y="32511"/>
                </a:cubicBezTo>
                <a:cubicBezTo>
                  <a:pt x="39615" y="32523"/>
                  <a:pt x="39640" y="32529"/>
                  <a:pt x="39662" y="32529"/>
                </a:cubicBezTo>
                <a:cubicBezTo>
                  <a:pt x="39723" y="32529"/>
                  <a:pt x="39761" y="32487"/>
                  <a:pt x="39811" y="32421"/>
                </a:cubicBezTo>
                <a:cubicBezTo>
                  <a:pt x="39843" y="32372"/>
                  <a:pt x="39888" y="32334"/>
                  <a:pt x="39944" y="32334"/>
                </a:cubicBezTo>
                <a:cubicBezTo>
                  <a:pt x="39965" y="32334"/>
                  <a:pt x="39989" y="32340"/>
                  <a:pt x="40014" y="32353"/>
                </a:cubicBezTo>
                <a:cubicBezTo>
                  <a:pt x="40082" y="32353"/>
                  <a:pt x="40127" y="32421"/>
                  <a:pt x="40150" y="32511"/>
                </a:cubicBezTo>
                <a:cubicBezTo>
                  <a:pt x="40195" y="32466"/>
                  <a:pt x="40241" y="32421"/>
                  <a:pt x="40263" y="32421"/>
                </a:cubicBezTo>
                <a:cubicBezTo>
                  <a:pt x="40279" y="32424"/>
                  <a:pt x="40292" y="32426"/>
                  <a:pt x="40304" y="32426"/>
                </a:cubicBezTo>
                <a:cubicBezTo>
                  <a:pt x="40361" y="32426"/>
                  <a:pt x="40380" y="32382"/>
                  <a:pt x="40399" y="32307"/>
                </a:cubicBezTo>
                <a:cubicBezTo>
                  <a:pt x="40422" y="32330"/>
                  <a:pt x="40399" y="32398"/>
                  <a:pt x="40467" y="32421"/>
                </a:cubicBezTo>
                <a:cubicBezTo>
                  <a:pt x="40512" y="32353"/>
                  <a:pt x="40603" y="32353"/>
                  <a:pt x="40693" y="32353"/>
                </a:cubicBezTo>
                <a:cubicBezTo>
                  <a:pt x="40693" y="32398"/>
                  <a:pt x="40648" y="32443"/>
                  <a:pt x="40693" y="32443"/>
                </a:cubicBezTo>
                <a:cubicBezTo>
                  <a:pt x="40716" y="32466"/>
                  <a:pt x="40738" y="32466"/>
                  <a:pt x="40806" y="32511"/>
                </a:cubicBezTo>
                <a:cubicBezTo>
                  <a:pt x="40813" y="32514"/>
                  <a:pt x="40818" y="32516"/>
                  <a:pt x="40824" y="32516"/>
                </a:cubicBezTo>
                <a:cubicBezTo>
                  <a:pt x="40857" y="32516"/>
                  <a:pt x="40871" y="32460"/>
                  <a:pt x="40852" y="32421"/>
                </a:cubicBezTo>
                <a:cubicBezTo>
                  <a:pt x="40852" y="32398"/>
                  <a:pt x="40829" y="32398"/>
                  <a:pt x="40852" y="32398"/>
                </a:cubicBezTo>
                <a:lnTo>
                  <a:pt x="40919" y="32398"/>
                </a:lnTo>
                <a:cubicBezTo>
                  <a:pt x="40919" y="32398"/>
                  <a:pt x="40919" y="32421"/>
                  <a:pt x="40942" y="32421"/>
                </a:cubicBezTo>
                <a:cubicBezTo>
                  <a:pt x="40942" y="32443"/>
                  <a:pt x="40942" y="32466"/>
                  <a:pt x="40965" y="32466"/>
                </a:cubicBezTo>
                <a:cubicBezTo>
                  <a:pt x="40987" y="32466"/>
                  <a:pt x="40987" y="32443"/>
                  <a:pt x="40987" y="32421"/>
                </a:cubicBezTo>
                <a:cubicBezTo>
                  <a:pt x="41012" y="32372"/>
                  <a:pt x="41029" y="32350"/>
                  <a:pt x="41048" y="32350"/>
                </a:cubicBezTo>
                <a:cubicBezTo>
                  <a:pt x="41063" y="32350"/>
                  <a:pt x="41080" y="32366"/>
                  <a:pt x="41101" y="32398"/>
                </a:cubicBezTo>
                <a:cubicBezTo>
                  <a:pt x="41101" y="32421"/>
                  <a:pt x="41101" y="32421"/>
                  <a:pt x="41146" y="32443"/>
                </a:cubicBezTo>
                <a:cubicBezTo>
                  <a:pt x="41172" y="32430"/>
                  <a:pt x="41206" y="32417"/>
                  <a:pt x="41238" y="32417"/>
                </a:cubicBezTo>
                <a:cubicBezTo>
                  <a:pt x="41262" y="32417"/>
                  <a:pt x="41285" y="32424"/>
                  <a:pt x="41304" y="32443"/>
                </a:cubicBezTo>
                <a:cubicBezTo>
                  <a:pt x="41311" y="32450"/>
                  <a:pt x="41319" y="32453"/>
                  <a:pt x="41329" y="32453"/>
                </a:cubicBezTo>
                <a:cubicBezTo>
                  <a:pt x="41351" y="32453"/>
                  <a:pt x="41379" y="32437"/>
                  <a:pt x="41395" y="32421"/>
                </a:cubicBezTo>
                <a:cubicBezTo>
                  <a:pt x="41417" y="32398"/>
                  <a:pt x="41372" y="32353"/>
                  <a:pt x="41372" y="32330"/>
                </a:cubicBezTo>
                <a:lnTo>
                  <a:pt x="41372" y="32307"/>
                </a:lnTo>
                <a:cubicBezTo>
                  <a:pt x="41395" y="32307"/>
                  <a:pt x="41412" y="32302"/>
                  <a:pt x="41429" y="32302"/>
                </a:cubicBezTo>
                <a:cubicBezTo>
                  <a:pt x="41446" y="32302"/>
                  <a:pt x="41463" y="32307"/>
                  <a:pt x="41485" y="32330"/>
                </a:cubicBezTo>
                <a:cubicBezTo>
                  <a:pt x="41485" y="32353"/>
                  <a:pt x="41508" y="32353"/>
                  <a:pt x="41508" y="32353"/>
                </a:cubicBezTo>
                <a:cubicBezTo>
                  <a:pt x="41525" y="32336"/>
                  <a:pt x="41548" y="32332"/>
                  <a:pt x="41573" y="32332"/>
                </a:cubicBezTo>
                <a:cubicBezTo>
                  <a:pt x="41601" y="32332"/>
                  <a:pt x="41633" y="32337"/>
                  <a:pt x="41663" y="32337"/>
                </a:cubicBezTo>
                <a:cubicBezTo>
                  <a:pt x="41680" y="32337"/>
                  <a:pt x="41696" y="32335"/>
                  <a:pt x="41712" y="32330"/>
                </a:cubicBezTo>
                <a:cubicBezTo>
                  <a:pt x="41779" y="32307"/>
                  <a:pt x="41870" y="32285"/>
                  <a:pt x="41938" y="32240"/>
                </a:cubicBezTo>
                <a:cubicBezTo>
                  <a:pt x="41983" y="32217"/>
                  <a:pt x="42006" y="32217"/>
                  <a:pt x="42074" y="32217"/>
                </a:cubicBezTo>
                <a:lnTo>
                  <a:pt x="42096" y="32240"/>
                </a:lnTo>
                <a:cubicBezTo>
                  <a:pt x="42096" y="32240"/>
                  <a:pt x="42096" y="32285"/>
                  <a:pt x="42074" y="32285"/>
                </a:cubicBezTo>
                <a:lnTo>
                  <a:pt x="41983" y="32285"/>
                </a:lnTo>
                <a:cubicBezTo>
                  <a:pt x="41961" y="32285"/>
                  <a:pt x="41938" y="32285"/>
                  <a:pt x="41961" y="32307"/>
                </a:cubicBezTo>
                <a:lnTo>
                  <a:pt x="41983" y="32330"/>
                </a:lnTo>
                <a:cubicBezTo>
                  <a:pt x="42119" y="32307"/>
                  <a:pt x="42277" y="32307"/>
                  <a:pt x="42391" y="32285"/>
                </a:cubicBezTo>
                <a:cubicBezTo>
                  <a:pt x="42416" y="32285"/>
                  <a:pt x="42450" y="32270"/>
                  <a:pt x="42482" y="32270"/>
                </a:cubicBezTo>
                <a:cubicBezTo>
                  <a:pt x="42506" y="32270"/>
                  <a:pt x="42530" y="32278"/>
                  <a:pt x="42549" y="32307"/>
                </a:cubicBezTo>
                <a:cubicBezTo>
                  <a:pt x="42526" y="32353"/>
                  <a:pt x="42458" y="32353"/>
                  <a:pt x="42436" y="32398"/>
                </a:cubicBezTo>
                <a:cubicBezTo>
                  <a:pt x="42449" y="32424"/>
                  <a:pt x="42470" y="32435"/>
                  <a:pt x="42494" y="32435"/>
                </a:cubicBezTo>
                <a:cubicBezTo>
                  <a:pt x="42511" y="32435"/>
                  <a:pt x="42530" y="32430"/>
                  <a:pt x="42549" y="32421"/>
                </a:cubicBezTo>
                <a:cubicBezTo>
                  <a:pt x="42617" y="32353"/>
                  <a:pt x="42685" y="32353"/>
                  <a:pt x="42775" y="32353"/>
                </a:cubicBezTo>
                <a:cubicBezTo>
                  <a:pt x="42775" y="32353"/>
                  <a:pt x="42775" y="32398"/>
                  <a:pt x="42753" y="32398"/>
                </a:cubicBezTo>
                <a:cubicBezTo>
                  <a:pt x="42730" y="32421"/>
                  <a:pt x="42730" y="32443"/>
                  <a:pt x="42753" y="32466"/>
                </a:cubicBezTo>
                <a:cubicBezTo>
                  <a:pt x="42760" y="32481"/>
                  <a:pt x="42765" y="32486"/>
                  <a:pt x="42769" y="32486"/>
                </a:cubicBezTo>
                <a:cubicBezTo>
                  <a:pt x="42778" y="32486"/>
                  <a:pt x="42783" y="32466"/>
                  <a:pt x="42798" y="32466"/>
                </a:cubicBezTo>
                <a:cubicBezTo>
                  <a:pt x="42832" y="32443"/>
                  <a:pt x="42871" y="32438"/>
                  <a:pt x="42911" y="32438"/>
                </a:cubicBezTo>
                <a:cubicBezTo>
                  <a:pt x="42951" y="32438"/>
                  <a:pt x="42990" y="32443"/>
                  <a:pt x="43024" y="32443"/>
                </a:cubicBezTo>
                <a:cubicBezTo>
                  <a:pt x="43092" y="32443"/>
                  <a:pt x="43137" y="32443"/>
                  <a:pt x="43183" y="32421"/>
                </a:cubicBezTo>
                <a:cubicBezTo>
                  <a:pt x="43210" y="32407"/>
                  <a:pt x="43254" y="32385"/>
                  <a:pt x="43295" y="32385"/>
                </a:cubicBezTo>
                <a:cubicBezTo>
                  <a:pt x="43321" y="32385"/>
                  <a:pt x="43346" y="32394"/>
                  <a:pt x="43364" y="32421"/>
                </a:cubicBezTo>
                <a:cubicBezTo>
                  <a:pt x="43379" y="32428"/>
                  <a:pt x="43396" y="32431"/>
                  <a:pt x="43415" y="32431"/>
                </a:cubicBezTo>
                <a:cubicBezTo>
                  <a:pt x="43452" y="32431"/>
                  <a:pt x="43492" y="32421"/>
                  <a:pt x="43522" y="32421"/>
                </a:cubicBezTo>
                <a:cubicBezTo>
                  <a:pt x="43542" y="32414"/>
                  <a:pt x="43564" y="32411"/>
                  <a:pt x="43587" y="32411"/>
                </a:cubicBezTo>
                <a:cubicBezTo>
                  <a:pt x="43643" y="32411"/>
                  <a:pt x="43707" y="32427"/>
                  <a:pt x="43771" y="32443"/>
                </a:cubicBezTo>
                <a:cubicBezTo>
                  <a:pt x="43794" y="32443"/>
                  <a:pt x="43794" y="32466"/>
                  <a:pt x="43816" y="32466"/>
                </a:cubicBezTo>
                <a:cubicBezTo>
                  <a:pt x="43839" y="32488"/>
                  <a:pt x="43856" y="32500"/>
                  <a:pt x="43870" y="32500"/>
                </a:cubicBezTo>
                <a:cubicBezTo>
                  <a:pt x="43884" y="32500"/>
                  <a:pt x="43896" y="32488"/>
                  <a:pt x="43907" y="32466"/>
                </a:cubicBezTo>
                <a:cubicBezTo>
                  <a:pt x="43930" y="32443"/>
                  <a:pt x="43907" y="32421"/>
                  <a:pt x="43884" y="32398"/>
                </a:cubicBezTo>
                <a:lnTo>
                  <a:pt x="43884" y="32353"/>
                </a:lnTo>
                <a:lnTo>
                  <a:pt x="43907" y="32353"/>
                </a:lnTo>
                <a:lnTo>
                  <a:pt x="43930" y="32398"/>
                </a:lnTo>
                <a:cubicBezTo>
                  <a:pt x="43958" y="32426"/>
                  <a:pt x="43977" y="32445"/>
                  <a:pt x="43998" y="32445"/>
                </a:cubicBezTo>
                <a:cubicBezTo>
                  <a:pt x="44011" y="32445"/>
                  <a:pt x="44025" y="32438"/>
                  <a:pt x="44043" y="32421"/>
                </a:cubicBezTo>
                <a:cubicBezTo>
                  <a:pt x="44058" y="32413"/>
                  <a:pt x="44068" y="32411"/>
                  <a:pt x="44075" y="32411"/>
                </a:cubicBezTo>
                <a:cubicBezTo>
                  <a:pt x="44088" y="32411"/>
                  <a:pt x="44088" y="32421"/>
                  <a:pt x="44088" y="32421"/>
                </a:cubicBezTo>
                <a:cubicBezTo>
                  <a:pt x="44088" y="32443"/>
                  <a:pt x="44088" y="32466"/>
                  <a:pt x="44111" y="32466"/>
                </a:cubicBezTo>
                <a:cubicBezTo>
                  <a:pt x="44120" y="32463"/>
                  <a:pt x="44130" y="32462"/>
                  <a:pt x="44138" y="32462"/>
                </a:cubicBezTo>
                <a:cubicBezTo>
                  <a:pt x="44211" y="32462"/>
                  <a:pt x="44254" y="32539"/>
                  <a:pt x="44314" y="32579"/>
                </a:cubicBezTo>
                <a:cubicBezTo>
                  <a:pt x="44331" y="32612"/>
                  <a:pt x="44347" y="32633"/>
                  <a:pt x="44364" y="32633"/>
                </a:cubicBezTo>
                <a:cubicBezTo>
                  <a:pt x="44370" y="32633"/>
                  <a:pt x="44376" y="32630"/>
                  <a:pt x="44382" y="32624"/>
                </a:cubicBezTo>
                <a:cubicBezTo>
                  <a:pt x="44413" y="32594"/>
                  <a:pt x="44434" y="32581"/>
                  <a:pt x="44455" y="32581"/>
                </a:cubicBezTo>
                <a:cubicBezTo>
                  <a:pt x="44480" y="32581"/>
                  <a:pt x="44503" y="32599"/>
                  <a:pt x="44541" y="32624"/>
                </a:cubicBezTo>
                <a:cubicBezTo>
                  <a:pt x="44563" y="32647"/>
                  <a:pt x="44563" y="32692"/>
                  <a:pt x="44608" y="32692"/>
                </a:cubicBezTo>
                <a:cubicBezTo>
                  <a:pt x="44674" y="32643"/>
                  <a:pt x="44739" y="32606"/>
                  <a:pt x="44813" y="32606"/>
                </a:cubicBezTo>
                <a:cubicBezTo>
                  <a:pt x="44841" y="32606"/>
                  <a:pt x="44871" y="32612"/>
                  <a:pt x="44903" y="32624"/>
                </a:cubicBezTo>
                <a:lnTo>
                  <a:pt x="44948" y="32624"/>
                </a:lnTo>
                <a:cubicBezTo>
                  <a:pt x="45016" y="32534"/>
                  <a:pt x="45129" y="32534"/>
                  <a:pt x="45174" y="32443"/>
                </a:cubicBezTo>
                <a:cubicBezTo>
                  <a:pt x="45220" y="32421"/>
                  <a:pt x="45265" y="32398"/>
                  <a:pt x="45355" y="32398"/>
                </a:cubicBezTo>
                <a:lnTo>
                  <a:pt x="45491" y="32398"/>
                </a:lnTo>
                <a:cubicBezTo>
                  <a:pt x="45491" y="32416"/>
                  <a:pt x="45491" y="32449"/>
                  <a:pt x="45527" y="32449"/>
                </a:cubicBezTo>
                <a:cubicBezTo>
                  <a:pt x="45536" y="32449"/>
                  <a:pt x="45546" y="32448"/>
                  <a:pt x="45559" y="32443"/>
                </a:cubicBezTo>
                <a:cubicBezTo>
                  <a:pt x="45570" y="32443"/>
                  <a:pt x="45582" y="32438"/>
                  <a:pt x="45590" y="32438"/>
                </a:cubicBezTo>
                <a:cubicBezTo>
                  <a:pt x="45599" y="32438"/>
                  <a:pt x="45604" y="32443"/>
                  <a:pt x="45604" y="32466"/>
                </a:cubicBezTo>
                <a:cubicBezTo>
                  <a:pt x="45604" y="32516"/>
                  <a:pt x="45611" y="32531"/>
                  <a:pt x="45625" y="32531"/>
                </a:cubicBezTo>
                <a:cubicBezTo>
                  <a:pt x="45636" y="32531"/>
                  <a:pt x="45652" y="32521"/>
                  <a:pt x="45672" y="32511"/>
                </a:cubicBezTo>
                <a:cubicBezTo>
                  <a:pt x="45725" y="32480"/>
                  <a:pt x="45753" y="32463"/>
                  <a:pt x="45779" y="32463"/>
                </a:cubicBezTo>
                <a:cubicBezTo>
                  <a:pt x="45810" y="32463"/>
                  <a:pt x="45838" y="32485"/>
                  <a:pt x="45899" y="32534"/>
                </a:cubicBezTo>
                <a:cubicBezTo>
                  <a:pt x="45921" y="32556"/>
                  <a:pt x="46012" y="32579"/>
                  <a:pt x="46012" y="32647"/>
                </a:cubicBezTo>
                <a:cubicBezTo>
                  <a:pt x="46012" y="32658"/>
                  <a:pt x="46017" y="32664"/>
                  <a:pt x="46026" y="32664"/>
                </a:cubicBezTo>
                <a:cubicBezTo>
                  <a:pt x="46034" y="32664"/>
                  <a:pt x="46046" y="32658"/>
                  <a:pt x="46057" y="32647"/>
                </a:cubicBezTo>
                <a:cubicBezTo>
                  <a:pt x="46096" y="32618"/>
                  <a:pt x="46126" y="32609"/>
                  <a:pt x="46157" y="32609"/>
                </a:cubicBezTo>
                <a:cubicBezTo>
                  <a:pt x="46199" y="32609"/>
                  <a:pt x="46241" y="32624"/>
                  <a:pt x="46306" y="32624"/>
                </a:cubicBezTo>
                <a:cubicBezTo>
                  <a:pt x="46338" y="32624"/>
                  <a:pt x="46371" y="32626"/>
                  <a:pt x="46402" y="32626"/>
                </a:cubicBezTo>
                <a:cubicBezTo>
                  <a:pt x="46480" y="32626"/>
                  <a:pt x="46552" y="32615"/>
                  <a:pt x="46600" y="32534"/>
                </a:cubicBezTo>
                <a:lnTo>
                  <a:pt x="46623" y="32534"/>
                </a:lnTo>
                <a:lnTo>
                  <a:pt x="46645" y="32556"/>
                </a:lnTo>
                <a:lnTo>
                  <a:pt x="46645" y="32624"/>
                </a:lnTo>
                <a:lnTo>
                  <a:pt x="46645" y="32647"/>
                </a:lnTo>
                <a:lnTo>
                  <a:pt x="46691" y="32647"/>
                </a:lnTo>
                <a:cubicBezTo>
                  <a:pt x="46713" y="32556"/>
                  <a:pt x="46804" y="32556"/>
                  <a:pt x="46849" y="32534"/>
                </a:cubicBezTo>
                <a:cubicBezTo>
                  <a:pt x="46872" y="32534"/>
                  <a:pt x="46917" y="32511"/>
                  <a:pt x="46940" y="32466"/>
                </a:cubicBezTo>
                <a:cubicBezTo>
                  <a:pt x="46973" y="32433"/>
                  <a:pt x="47018" y="32412"/>
                  <a:pt x="47075" y="32412"/>
                </a:cubicBezTo>
                <a:cubicBezTo>
                  <a:pt x="47096" y="32412"/>
                  <a:pt x="47119" y="32414"/>
                  <a:pt x="47143" y="32421"/>
                </a:cubicBezTo>
                <a:cubicBezTo>
                  <a:pt x="47302" y="32421"/>
                  <a:pt x="47437" y="32421"/>
                  <a:pt x="47619" y="32307"/>
                </a:cubicBezTo>
                <a:cubicBezTo>
                  <a:pt x="47551" y="32217"/>
                  <a:pt x="47619" y="32126"/>
                  <a:pt x="47641" y="32058"/>
                </a:cubicBezTo>
                <a:lnTo>
                  <a:pt x="47754" y="32058"/>
                </a:lnTo>
                <a:cubicBezTo>
                  <a:pt x="47779" y="32065"/>
                  <a:pt x="47803" y="32067"/>
                  <a:pt x="47827" y="32067"/>
                </a:cubicBezTo>
                <a:cubicBezTo>
                  <a:pt x="47892" y="32067"/>
                  <a:pt x="47954" y="32046"/>
                  <a:pt x="48003" y="32013"/>
                </a:cubicBezTo>
                <a:cubicBezTo>
                  <a:pt x="48071" y="31991"/>
                  <a:pt x="48184" y="32013"/>
                  <a:pt x="48116" y="31877"/>
                </a:cubicBezTo>
                <a:lnTo>
                  <a:pt x="48116" y="31855"/>
                </a:lnTo>
                <a:cubicBezTo>
                  <a:pt x="48184" y="31787"/>
                  <a:pt x="48230" y="31719"/>
                  <a:pt x="48343" y="31719"/>
                </a:cubicBezTo>
                <a:cubicBezTo>
                  <a:pt x="48388" y="31719"/>
                  <a:pt x="48433" y="31719"/>
                  <a:pt x="48433" y="31674"/>
                </a:cubicBezTo>
                <a:cubicBezTo>
                  <a:pt x="48456" y="31628"/>
                  <a:pt x="48524" y="31628"/>
                  <a:pt x="48546" y="31606"/>
                </a:cubicBezTo>
                <a:cubicBezTo>
                  <a:pt x="48660" y="31561"/>
                  <a:pt x="48795" y="31538"/>
                  <a:pt x="48863" y="31425"/>
                </a:cubicBezTo>
                <a:cubicBezTo>
                  <a:pt x="48863" y="31425"/>
                  <a:pt x="48886" y="31402"/>
                  <a:pt x="48909" y="31402"/>
                </a:cubicBezTo>
                <a:cubicBezTo>
                  <a:pt x="48976" y="31379"/>
                  <a:pt x="49022" y="31334"/>
                  <a:pt x="49090" y="31289"/>
                </a:cubicBezTo>
                <a:cubicBezTo>
                  <a:pt x="49115" y="31252"/>
                  <a:pt x="49126" y="31235"/>
                  <a:pt x="49146" y="31235"/>
                </a:cubicBezTo>
                <a:cubicBezTo>
                  <a:pt x="49162" y="31235"/>
                  <a:pt x="49185" y="31246"/>
                  <a:pt x="49225" y="31266"/>
                </a:cubicBezTo>
                <a:cubicBezTo>
                  <a:pt x="49248" y="31266"/>
                  <a:pt x="49293" y="31289"/>
                  <a:pt x="49293" y="31289"/>
                </a:cubicBezTo>
                <a:cubicBezTo>
                  <a:pt x="49316" y="31281"/>
                  <a:pt x="49344" y="31279"/>
                  <a:pt x="49374" y="31279"/>
                </a:cubicBezTo>
                <a:cubicBezTo>
                  <a:pt x="49434" y="31279"/>
                  <a:pt x="49505" y="31289"/>
                  <a:pt x="49565" y="31289"/>
                </a:cubicBezTo>
                <a:cubicBezTo>
                  <a:pt x="49655" y="31289"/>
                  <a:pt x="49701" y="31289"/>
                  <a:pt x="49746" y="31334"/>
                </a:cubicBezTo>
                <a:cubicBezTo>
                  <a:pt x="49757" y="31357"/>
                  <a:pt x="49763" y="31368"/>
                  <a:pt x="49769" y="31368"/>
                </a:cubicBezTo>
                <a:cubicBezTo>
                  <a:pt x="49774" y="31368"/>
                  <a:pt x="49780" y="31357"/>
                  <a:pt x="49791" y="31334"/>
                </a:cubicBezTo>
                <a:cubicBezTo>
                  <a:pt x="49831" y="31308"/>
                  <a:pt x="49863" y="31297"/>
                  <a:pt x="49901" y="31297"/>
                </a:cubicBezTo>
                <a:cubicBezTo>
                  <a:pt x="49928" y="31297"/>
                  <a:pt x="49957" y="31302"/>
                  <a:pt x="49995" y="31312"/>
                </a:cubicBezTo>
                <a:cubicBezTo>
                  <a:pt x="50018" y="31323"/>
                  <a:pt x="50040" y="31329"/>
                  <a:pt x="50063" y="31329"/>
                </a:cubicBezTo>
                <a:cubicBezTo>
                  <a:pt x="50085" y="31329"/>
                  <a:pt x="50108" y="31323"/>
                  <a:pt x="50131" y="31312"/>
                </a:cubicBezTo>
                <a:cubicBezTo>
                  <a:pt x="50187" y="31300"/>
                  <a:pt x="50244" y="31295"/>
                  <a:pt x="50303" y="31295"/>
                </a:cubicBezTo>
                <a:cubicBezTo>
                  <a:pt x="50363" y="31295"/>
                  <a:pt x="50425" y="31300"/>
                  <a:pt x="50493" y="31312"/>
                </a:cubicBezTo>
                <a:cubicBezTo>
                  <a:pt x="50590" y="31331"/>
                  <a:pt x="50688" y="31384"/>
                  <a:pt x="50785" y="31384"/>
                </a:cubicBezTo>
                <a:cubicBezTo>
                  <a:pt x="50801" y="31384"/>
                  <a:pt x="50816" y="31383"/>
                  <a:pt x="50832" y="31379"/>
                </a:cubicBezTo>
                <a:cubicBezTo>
                  <a:pt x="50870" y="31361"/>
                  <a:pt x="50903" y="31350"/>
                  <a:pt x="50932" y="31350"/>
                </a:cubicBezTo>
                <a:cubicBezTo>
                  <a:pt x="50971" y="31350"/>
                  <a:pt x="51000" y="31372"/>
                  <a:pt x="51013" y="31425"/>
                </a:cubicBezTo>
                <a:cubicBezTo>
                  <a:pt x="51013" y="31447"/>
                  <a:pt x="51036" y="31447"/>
                  <a:pt x="51036" y="31447"/>
                </a:cubicBezTo>
                <a:cubicBezTo>
                  <a:pt x="51104" y="31447"/>
                  <a:pt x="51126" y="31379"/>
                  <a:pt x="51217" y="31379"/>
                </a:cubicBezTo>
                <a:cubicBezTo>
                  <a:pt x="51253" y="31379"/>
                  <a:pt x="51304" y="31408"/>
                  <a:pt x="51346" y="31408"/>
                </a:cubicBezTo>
                <a:cubicBezTo>
                  <a:pt x="51356" y="31408"/>
                  <a:pt x="51366" y="31407"/>
                  <a:pt x="51375" y="31402"/>
                </a:cubicBezTo>
                <a:cubicBezTo>
                  <a:pt x="51466" y="31379"/>
                  <a:pt x="51556" y="31379"/>
                  <a:pt x="51670" y="31379"/>
                </a:cubicBezTo>
                <a:cubicBezTo>
                  <a:pt x="51726" y="31379"/>
                  <a:pt x="51771" y="31391"/>
                  <a:pt x="51814" y="31391"/>
                </a:cubicBezTo>
                <a:cubicBezTo>
                  <a:pt x="51856" y="31391"/>
                  <a:pt x="51896" y="31379"/>
                  <a:pt x="51941" y="31334"/>
                </a:cubicBezTo>
                <a:cubicBezTo>
                  <a:pt x="51949" y="31327"/>
                  <a:pt x="51959" y="31324"/>
                  <a:pt x="51970" y="31324"/>
                </a:cubicBezTo>
                <a:cubicBezTo>
                  <a:pt x="51992" y="31324"/>
                  <a:pt x="52017" y="31334"/>
                  <a:pt x="52032" y="31334"/>
                </a:cubicBezTo>
                <a:cubicBezTo>
                  <a:pt x="52062" y="31334"/>
                  <a:pt x="52102" y="31364"/>
                  <a:pt x="52152" y="31364"/>
                </a:cubicBezTo>
                <a:cubicBezTo>
                  <a:pt x="52178" y="31364"/>
                  <a:pt x="52205" y="31357"/>
                  <a:pt x="52235" y="31334"/>
                </a:cubicBezTo>
                <a:cubicBezTo>
                  <a:pt x="52247" y="31323"/>
                  <a:pt x="52264" y="31317"/>
                  <a:pt x="52284" y="31317"/>
                </a:cubicBezTo>
                <a:cubicBezTo>
                  <a:pt x="52303" y="31317"/>
                  <a:pt x="52326" y="31323"/>
                  <a:pt x="52349" y="31334"/>
                </a:cubicBezTo>
                <a:lnTo>
                  <a:pt x="52371" y="31379"/>
                </a:lnTo>
                <a:cubicBezTo>
                  <a:pt x="52385" y="31339"/>
                  <a:pt x="52415" y="31331"/>
                  <a:pt x="52441" y="31331"/>
                </a:cubicBezTo>
                <a:cubicBezTo>
                  <a:pt x="52459" y="31331"/>
                  <a:pt x="52475" y="31334"/>
                  <a:pt x="52484" y="31334"/>
                </a:cubicBezTo>
                <a:cubicBezTo>
                  <a:pt x="52505" y="31355"/>
                  <a:pt x="52530" y="31366"/>
                  <a:pt x="52553" y="31366"/>
                </a:cubicBezTo>
                <a:cubicBezTo>
                  <a:pt x="52582" y="31366"/>
                  <a:pt x="52608" y="31349"/>
                  <a:pt x="52620" y="31312"/>
                </a:cubicBezTo>
                <a:cubicBezTo>
                  <a:pt x="52643" y="31266"/>
                  <a:pt x="52711" y="31266"/>
                  <a:pt x="52733" y="31266"/>
                </a:cubicBezTo>
                <a:cubicBezTo>
                  <a:pt x="52744" y="31269"/>
                  <a:pt x="52754" y="31270"/>
                  <a:pt x="52764" y="31270"/>
                </a:cubicBezTo>
                <a:cubicBezTo>
                  <a:pt x="52834" y="31270"/>
                  <a:pt x="52902" y="31217"/>
                  <a:pt x="52959" y="31217"/>
                </a:cubicBezTo>
                <a:cubicBezTo>
                  <a:pt x="52967" y="31217"/>
                  <a:pt x="52975" y="31219"/>
                  <a:pt x="52982" y="31221"/>
                </a:cubicBezTo>
                <a:cubicBezTo>
                  <a:pt x="53003" y="31230"/>
                  <a:pt x="53023" y="31233"/>
                  <a:pt x="53041" y="31233"/>
                </a:cubicBezTo>
                <a:cubicBezTo>
                  <a:pt x="53120" y="31233"/>
                  <a:pt x="53172" y="31163"/>
                  <a:pt x="53209" y="31108"/>
                </a:cubicBezTo>
                <a:lnTo>
                  <a:pt x="53254" y="31108"/>
                </a:lnTo>
                <a:cubicBezTo>
                  <a:pt x="53322" y="31108"/>
                  <a:pt x="53367" y="31085"/>
                  <a:pt x="53412" y="31040"/>
                </a:cubicBezTo>
                <a:cubicBezTo>
                  <a:pt x="53456" y="30996"/>
                  <a:pt x="53491" y="30971"/>
                  <a:pt x="53528" y="30971"/>
                </a:cubicBezTo>
                <a:cubicBezTo>
                  <a:pt x="53548" y="30971"/>
                  <a:pt x="53569" y="30979"/>
                  <a:pt x="53593" y="30995"/>
                </a:cubicBezTo>
                <a:cubicBezTo>
                  <a:pt x="53607" y="31009"/>
                  <a:pt x="53624" y="31014"/>
                  <a:pt x="53641" y="31014"/>
                </a:cubicBezTo>
                <a:cubicBezTo>
                  <a:pt x="53679" y="31014"/>
                  <a:pt x="53721" y="30988"/>
                  <a:pt x="53752" y="30972"/>
                </a:cubicBezTo>
                <a:cubicBezTo>
                  <a:pt x="53842" y="30927"/>
                  <a:pt x="53933" y="30882"/>
                  <a:pt x="54001" y="30859"/>
                </a:cubicBezTo>
                <a:cubicBezTo>
                  <a:pt x="54182" y="30836"/>
                  <a:pt x="54340" y="30768"/>
                  <a:pt x="54521" y="30746"/>
                </a:cubicBezTo>
                <a:cubicBezTo>
                  <a:pt x="54604" y="30746"/>
                  <a:pt x="54686" y="30698"/>
                  <a:pt x="54768" y="30698"/>
                </a:cubicBezTo>
                <a:cubicBezTo>
                  <a:pt x="54799" y="30698"/>
                  <a:pt x="54830" y="30705"/>
                  <a:pt x="54861" y="30723"/>
                </a:cubicBezTo>
                <a:cubicBezTo>
                  <a:pt x="54883" y="30723"/>
                  <a:pt x="54906" y="30723"/>
                  <a:pt x="54951" y="30701"/>
                </a:cubicBezTo>
                <a:cubicBezTo>
                  <a:pt x="54974" y="30633"/>
                  <a:pt x="54997" y="30610"/>
                  <a:pt x="55064" y="30587"/>
                </a:cubicBezTo>
                <a:lnTo>
                  <a:pt x="55087" y="30542"/>
                </a:lnTo>
                <a:cubicBezTo>
                  <a:pt x="55087" y="30429"/>
                  <a:pt x="55178" y="30429"/>
                  <a:pt x="55223" y="30406"/>
                </a:cubicBezTo>
                <a:cubicBezTo>
                  <a:pt x="55246" y="30384"/>
                  <a:pt x="55291" y="30361"/>
                  <a:pt x="55291" y="30316"/>
                </a:cubicBezTo>
                <a:cubicBezTo>
                  <a:pt x="55291" y="30203"/>
                  <a:pt x="55404" y="30157"/>
                  <a:pt x="55449" y="30067"/>
                </a:cubicBezTo>
                <a:cubicBezTo>
                  <a:pt x="55461" y="30056"/>
                  <a:pt x="55477" y="30050"/>
                  <a:pt x="55492" y="30050"/>
                </a:cubicBezTo>
                <a:cubicBezTo>
                  <a:pt x="55506" y="30050"/>
                  <a:pt x="55517" y="30056"/>
                  <a:pt x="55517" y="30067"/>
                </a:cubicBezTo>
                <a:cubicBezTo>
                  <a:pt x="55540" y="30089"/>
                  <a:pt x="55540" y="30135"/>
                  <a:pt x="55562" y="30135"/>
                </a:cubicBezTo>
                <a:cubicBezTo>
                  <a:pt x="55653" y="30022"/>
                  <a:pt x="55743" y="29931"/>
                  <a:pt x="55879" y="29931"/>
                </a:cubicBezTo>
                <a:cubicBezTo>
                  <a:pt x="55924" y="29931"/>
                  <a:pt x="56015" y="29863"/>
                  <a:pt x="56015" y="29818"/>
                </a:cubicBezTo>
                <a:cubicBezTo>
                  <a:pt x="56038" y="29750"/>
                  <a:pt x="56083" y="29705"/>
                  <a:pt x="56128" y="29705"/>
                </a:cubicBezTo>
                <a:cubicBezTo>
                  <a:pt x="56233" y="29705"/>
                  <a:pt x="56298" y="29589"/>
                  <a:pt x="56397" y="29589"/>
                </a:cubicBezTo>
                <a:cubicBezTo>
                  <a:pt x="56405" y="29589"/>
                  <a:pt x="56414" y="29590"/>
                  <a:pt x="56422" y="29592"/>
                </a:cubicBezTo>
                <a:cubicBezTo>
                  <a:pt x="56445" y="29592"/>
                  <a:pt x="56445" y="29569"/>
                  <a:pt x="56468" y="29524"/>
                </a:cubicBezTo>
                <a:cubicBezTo>
                  <a:pt x="56468" y="29456"/>
                  <a:pt x="56581" y="29410"/>
                  <a:pt x="56603" y="29365"/>
                </a:cubicBezTo>
                <a:cubicBezTo>
                  <a:pt x="56649" y="29305"/>
                  <a:pt x="56704" y="29295"/>
                  <a:pt x="56749" y="29295"/>
                </a:cubicBezTo>
                <a:cubicBezTo>
                  <a:pt x="56772" y="29295"/>
                  <a:pt x="56792" y="29297"/>
                  <a:pt x="56807" y="29297"/>
                </a:cubicBezTo>
                <a:cubicBezTo>
                  <a:pt x="56830" y="29297"/>
                  <a:pt x="56875" y="29297"/>
                  <a:pt x="56875" y="29252"/>
                </a:cubicBezTo>
                <a:cubicBezTo>
                  <a:pt x="56875" y="29171"/>
                  <a:pt x="56910" y="29160"/>
                  <a:pt x="56954" y="29160"/>
                </a:cubicBezTo>
                <a:cubicBezTo>
                  <a:pt x="56972" y="29160"/>
                  <a:pt x="56991" y="29162"/>
                  <a:pt x="57011" y="29162"/>
                </a:cubicBezTo>
                <a:lnTo>
                  <a:pt x="57147" y="29162"/>
                </a:lnTo>
                <a:cubicBezTo>
                  <a:pt x="57214" y="29162"/>
                  <a:pt x="57237" y="29139"/>
                  <a:pt x="57214" y="29071"/>
                </a:cubicBezTo>
                <a:cubicBezTo>
                  <a:pt x="57214" y="29048"/>
                  <a:pt x="57237" y="29026"/>
                  <a:pt x="57260" y="29026"/>
                </a:cubicBezTo>
                <a:lnTo>
                  <a:pt x="57328" y="29026"/>
                </a:lnTo>
                <a:cubicBezTo>
                  <a:pt x="57396" y="29026"/>
                  <a:pt x="57463" y="29003"/>
                  <a:pt x="57486" y="28935"/>
                </a:cubicBezTo>
                <a:cubicBezTo>
                  <a:pt x="57498" y="28887"/>
                  <a:pt x="57504" y="28864"/>
                  <a:pt x="57524" y="28864"/>
                </a:cubicBezTo>
                <a:cubicBezTo>
                  <a:pt x="57541" y="28864"/>
                  <a:pt x="57569" y="28881"/>
                  <a:pt x="57622" y="28913"/>
                </a:cubicBezTo>
                <a:cubicBezTo>
                  <a:pt x="57690" y="28935"/>
                  <a:pt x="57735" y="28935"/>
                  <a:pt x="57803" y="28958"/>
                </a:cubicBezTo>
                <a:cubicBezTo>
                  <a:pt x="57821" y="28967"/>
                  <a:pt x="57836" y="28970"/>
                  <a:pt x="57849" y="28970"/>
                </a:cubicBezTo>
                <a:cubicBezTo>
                  <a:pt x="57903" y="28970"/>
                  <a:pt x="57925" y="28908"/>
                  <a:pt x="57961" y="28890"/>
                </a:cubicBezTo>
                <a:cubicBezTo>
                  <a:pt x="57961" y="28913"/>
                  <a:pt x="57961" y="28935"/>
                  <a:pt x="58007" y="28958"/>
                </a:cubicBezTo>
                <a:cubicBezTo>
                  <a:pt x="58021" y="29001"/>
                  <a:pt x="58063" y="29017"/>
                  <a:pt x="58120" y="29017"/>
                </a:cubicBezTo>
                <a:cubicBezTo>
                  <a:pt x="58153" y="29017"/>
                  <a:pt x="58192" y="29011"/>
                  <a:pt x="58233" y="29003"/>
                </a:cubicBezTo>
                <a:cubicBezTo>
                  <a:pt x="58278" y="28958"/>
                  <a:pt x="58278" y="28935"/>
                  <a:pt x="58256" y="28845"/>
                </a:cubicBezTo>
                <a:cubicBezTo>
                  <a:pt x="58256" y="28799"/>
                  <a:pt x="58233" y="28777"/>
                  <a:pt x="58165" y="28732"/>
                </a:cubicBezTo>
                <a:cubicBezTo>
                  <a:pt x="58142" y="28732"/>
                  <a:pt x="58142" y="28709"/>
                  <a:pt x="58165" y="28709"/>
                </a:cubicBezTo>
                <a:cubicBezTo>
                  <a:pt x="58165" y="28709"/>
                  <a:pt x="58175" y="28699"/>
                  <a:pt x="58195" y="28699"/>
                </a:cubicBezTo>
                <a:cubicBezTo>
                  <a:pt x="58205" y="28699"/>
                  <a:pt x="58218" y="28701"/>
                  <a:pt x="58233" y="28709"/>
                </a:cubicBezTo>
                <a:cubicBezTo>
                  <a:pt x="58301" y="28732"/>
                  <a:pt x="58369" y="28799"/>
                  <a:pt x="58414" y="28890"/>
                </a:cubicBezTo>
                <a:cubicBezTo>
                  <a:pt x="58482" y="28845"/>
                  <a:pt x="58505" y="28799"/>
                  <a:pt x="58572" y="28799"/>
                </a:cubicBezTo>
                <a:cubicBezTo>
                  <a:pt x="58595" y="28799"/>
                  <a:pt x="58595" y="28799"/>
                  <a:pt x="58595" y="28777"/>
                </a:cubicBezTo>
                <a:cubicBezTo>
                  <a:pt x="58572" y="28686"/>
                  <a:pt x="58618" y="28709"/>
                  <a:pt x="58686" y="28686"/>
                </a:cubicBezTo>
                <a:cubicBezTo>
                  <a:pt x="58753" y="28664"/>
                  <a:pt x="58753" y="28618"/>
                  <a:pt x="58708" y="28573"/>
                </a:cubicBezTo>
                <a:cubicBezTo>
                  <a:pt x="58640" y="28460"/>
                  <a:pt x="58640" y="28369"/>
                  <a:pt x="58731" y="28279"/>
                </a:cubicBezTo>
                <a:cubicBezTo>
                  <a:pt x="58753" y="28256"/>
                  <a:pt x="58753" y="28234"/>
                  <a:pt x="58799" y="28234"/>
                </a:cubicBezTo>
                <a:cubicBezTo>
                  <a:pt x="58821" y="28211"/>
                  <a:pt x="58821" y="28166"/>
                  <a:pt x="58821" y="28143"/>
                </a:cubicBezTo>
                <a:cubicBezTo>
                  <a:pt x="58799" y="28098"/>
                  <a:pt x="58821" y="28053"/>
                  <a:pt x="58867" y="28053"/>
                </a:cubicBezTo>
                <a:cubicBezTo>
                  <a:pt x="58912" y="28053"/>
                  <a:pt x="58935" y="28030"/>
                  <a:pt x="58935" y="28007"/>
                </a:cubicBezTo>
                <a:cubicBezTo>
                  <a:pt x="58935" y="27939"/>
                  <a:pt x="58980" y="27917"/>
                  <a:pt x="59025" y="27872"/>
                </a:cubicBezTo>
                <a:cubicBezTo>
                  <a:pt x="59035" y="27874"/>
                  <a:pt x="59045" y="27875"/>
                  <a:pt x="59055" y="27875"/>
                </a:cubicBezTo>
                <a:cubicBezTo>
                  <a:pt x="59151" y="27875"/>
                  <a:pt x="59216" y="27781"/>
                  <a:pt x="59319" y="27781"/>
                </a:cubicBezTo>
                <a:cubicBezTo>
                  <a:pt x="59365" y="27690"/>
                  <a:pt x="59432" y="27690"/>
                  <a:pt x="59523" y="27690"/>
                </a:cubicBezTo>
                <a:cubicBezTo>
                  <a:pt x="59546" y="27690"/>
                  <a:pt x="59613" y="27690"/>
                  <a:pt x="59613" y="27668"/>
                </a:cubicBezTo>
                <a:cubicBezTo>
                  <a:pt x="59636" y="27577"/>
                  <a:pt x="59704" y="27577"/>
                  <a:pt x="59772" y="27555"/>
                </a:cubicBezTo>
                <a:cubicBezTo>
                  <a:pt x="59812" y="27575"/>
                  <a:pt x="59817" y="27649"/>
                  <a:pt x="59849" y="27649"/>
                </a:cubicBezTo>
                <a:cubicBezTo>
                  <a:pt x="59853" y="27649"/>
                  <a:pt x="59857" y="27648"/>
                  <a:pt x="59862" y="27645"/>
                </a:cubicBezTo>
                <a:cubicBezTo>
                  <a:pt x="59953" y="27600"/>
                  <a:pt x="59998" y="27577"/>
                  <a:pt x="60089" y="27555"/>
                </a:cubicBezTo>
                <a:cubicBezTo>
                  <a:pt x="60123" y="27543"/>
                  <a:pt x="60140" y="27538"/>
                  <a:pt x="60151" y="27538"/>
                </a:cubicBezTo>
                <a:cubicBezTo>
                  <a:pt x="60162" y="27538"/>
                  <a:pt x="60168" y="27543"/>
                  <a:pt x="60179" y="27555"/>
                </a:cubicBezTo>
                <a:cubicBezTo>
                  <a:pt x="60189" y="27574"/>
                  <a:pt x="60198" y="27581"/>
                  <a:pt x="60210" y="27581"/>
                </a:cubicBezTo>
                <a:cubicBezTo>
                  <a:pt x="60225" y="27581"/>
                  <a:pt x="60244" y="27568"/>
                  <a:pt x="60270" y="27555"/>
                </a:cubicBezTo>
                <a:cubicBezTo>
                  <a:pt x="60315" y="27532"/>
                  <a:pt x="60292" y="27487"/>
                  <a:pt x="60270" y="27464"/>
                </a:cubicBezTo>
                <a:cubicBezTo>
                  <a:pt x="60225" y="27442"/>
                  <a:pt x="60179" y="27442"/>
                  <a:pt x="60202" y="27374"/>
                </a:cubicBezTo>
                <a:cubicBezTo>
                  <a:pt x="60292" y="27374"/>
                  <a:pt x="60338" y="27351"/>
                  <a:pt x="60406" y="27306"/>
                </a:cubicBezTo>
                <a:cubicBezTo>
                  <a:pt x="60451" y="27260"/>
                  <a:pt x="60496" y="27238"/>
                  <a:pt x="60451" y="27193"/>
                </a:cubicBezTo>
                <a:lnTo>
                  <a:pt x="60451" y="27125"/>
                </a:lnTo>
                <a:cubicBezTo>
                  <a:pt x="60464" y="27118"/>
                  <a:pt x="60473" y="27115"/>
                  <a:pt x="60481" y="27115"/>
                </a:cubicBezTo>
                <a:cubicBezTo>
                  <a:pt x="60498" y="27115"/>
                  <a:pt x="60503" y="27131"/>
                  <a:pt x="60519" y="27147"/>
                </a:cubicBezTo>
                <a:cubicBezTo>
                  <a:pt x="60564" y="27193"/>
                  <a:pt x="60564" y="27260"/>
                  <a:pt x="60632" y="27260"/>
                </a:cubicBezTo>
                <a:cubicBezTo>
                  <a:pt x="60655" y="27215"/>
                  <a:pt x="60632" y="27147"/>
                  <a:pt x="60609" y="27102"/>
                </a:cubicBezTo>
                <a:cubicBezTo>
                  <a:pt x="60406" y="26966"/>
                  <a:pt x="60406" y="26898"/>
                  <a:pt x="60428" y="26876"/>
                </a:cubicBezTo>
                <a:cubicBezTo>
                  <a:pt x="60496" y="26808"/>
                  <a:pt x="60496" y="26740"/>
                  <a:pt x="60496" y="26627"/>
                </a:cubicBezTo>
                <a:cubicBezTo>
                  <a:pt x="60496" y="26559"/>
                  <a:pt x="60451" y="26536"/>
                  <a:pt x="60383" y="26536"/>
                </a:cubicBezTo>
                <a:cubicBezTo>
                  <a:pt x="60383" y="26446"/>
                  <a:pt x="60383" y="26400"/>
                  <a:pt x="60360" y="26333"/>
                </a:cubicBezTo>
                <a:cubicBezTo>
                  <a:pt x="60383" y="26287"/>
                  <a:pt x="60428" y="26310"/>
                  <a:pt x="60451" y="26287"/>
                </a:cubicBezTo>
                <a:cubicBezTo>
                  <a:pt x="60496" y="26219"/>
                  <a:pt x="60451" y="26197"/>
                  <a:pt x="60451" y="26174"/>
                </a:cubicBezTo>
                <a:lnTo>
                  <a:pt x="60451" y="26084"/>
                </a:lnTo>
                <a:cubicBezTo>
                  <a:pt x="60451" y="26061"/>
                  <a:pt x="60451" y="26016"/>
                  <a:pt x="60428" y="25993"/>
                </a:cubicBezTo>
                <a:cubicBezTo>
                  <a:pt x="60383" y="25970"/>
                  <a:pt x="60383" y="25948"/>
                  <a:pt x="60383" y="25880"/>
                </a:cubicBezTo>
                <a:cubicBezTo>
                  <a:pt x="60383" y="25857"/>
                  <a:pt x="60383" y="25789"/>
                  <a:pt x="60338" y="25767"/>
                </a:cubicBezTo>
                <a:cubicBezTo>
                  <a:pt x="60338" y="25744"/>
                  <a:pt x="60338" y="25744"/>
                  <a:pt x="60315" y="25699"/>
                </a:cubicBezTo>
                <a:cubicBezTo>
                  <a:pt x="60270" y="25631"/>
                  <a:pt x="60270" y="25540"/>
                  <a:pt x="60338" y="25450"/>
                </a:cubicBezTo>
                <a:cubicBezTo>
                  <a:pt x="60406" y="25405"/>
                  <a:pt x="60406" y="25405"/>
                  <a:pt x="60315" y="25314"/>
                </a:cubicBezTo>
                <a:cubicBezTo>
                  <a:pt x="60383" y="25201"/>
                  <a:pt x="60383" y="25178"/>
                  <a:pt x="60270" y="25133"/>
                </a:cubicBezTo>
                <a:cubicBezTo>
                  <a:pt x="60179" y="25110"/>
                  <a:pt x="60157" y="25065"/>
                  <a:pt x="60157" y="24997"/>
                </a:cubicBezTo>
                <a:cubicBezTo>
                  <a:pt x="60157" y="24907"/>
                  <a:pt x="60089" y="24861"/>
                  <a:pt x="60043" y="24771"/>
                </a:cubicBezTo>
                <a:cubicBezTo>
                  <a:pt x="60089" y="24726"/>
                  <a:pt x="60157" y="24658"/>
                  <a:pt x="60157" y="24613"/>
                </a:cubicBezTo>
                <a:cubicBezTo>
                  <a:pt x="60179" y="24545"/>
                  <a:pt x="60157" y="24499"/>
                  <a:pt x="60089" y="24499"/>
                </a:cubicBezTo>
                <a:cubicBezTo>
                  <a:pt x="59998" y="24454"/>
                  <a:pt x="59930" y="24431"/>
                  <a:pt x="59840" y="24431"/>
                </a:cubicBezTo>
                <a:lnTo>
                  <a:pt x="59840" y="24409"/>
                </a:lnTo>
                <a:cubicBezTo>
                  <a:pt x="59840" y="24386"/>
                  <a:pt x="59930" y="24364"/>
                  <a:pt x="59885" y="24296"/>
                </a:cubicBezTo>
                <a:cubicBezTo>
                  <a:pt x="59862" y="24250"/>
                  <a:pt x="59817" y="24205"/>
                  <a:pt x="59862" y="24160"/>
                </a:cubicBezTo>
                <a:cubicBezTo>
                  <a:pt x="59862" y="24160"/>
                  <a:pt x="59840" y="24092"/>
                  <a:pt x="59817" y="24092"/>
                </a:cubicBezTo>
                <a:cubicBezTo>
                  <a:pt x="59772" y="23956"/>
                  <a:pt x="59659" y="23866"/>
                  <a:pt x="59704" y="23730"/>
                </a:cubicBezTo>
                <a:cubicBezTo>
                  <a:pt x="59704" y="23707"/>
                  <a:pt x="59659" y="23707"/>
                  <a:pt x="59659" y="23685"/>
                </a:cubicBezTo>
                <a:cubicBezTo>
                  <a:pt x="59636" y="23639"/>
                  <a:pt x="59591" y="23685"/>
                  <a:pt x="59591" y="23617"/>
                </a:cubicBezTo>
                <a:cubicBezTo>
                  <a:pt x="59591" y="23617"/>
                  <a:pt x="59613" y="23594"/>
                  <a:pt x="59636" y="23594"/>
                </a:cubicBezTo>
                <a:cubicBezTo>
                  <a:pt x="59704" y="23526"/>
                  <a:pt x="59704" y="23504"/>
                  <a:pt x="59636" y="23481"/>
                </a:cubicBezTo>
                <a:cubicBezTo>
                  <a:pt x="59591" y="23458"/>
                  <a:pt x="59546" y="23413"/>
                  <a:pt x="59591" y="23368"/>
                </a:cubicBezTo>
                <a:cubicBezTo>
                  <a:pt x="59591" y="23352"/>
                  <a:pt x="59569" y="23326"/>
                  <a:pt x="59549" y="23326"/>
                </a:cubicBezTo>
                <a:cubicBezTo>
                  <a:pt x="59539" y="23326"/>
                  <a:pt x="59530" y="23331"/>
                  <a:pt x="59523" y="23345"/>
                </a:cubicBezTo>
                <a:cubicBezTo>
                  <a:pt x="59508" y="23353"/>
                  <a:pt x="59493" y="23355"/>
                  <a:pt x="59479" y="23355"/>
                </a:cubicBezTo>
                <a:cubicBezTo>
                  <a:pt x="59450" y="23355"/>
                  <a:pt x="59425" y="23345"/>
                  <a:pt x="59410" y="23345"/>
                </a:cubicBezTo>
                <a:cubicBezTo>
                  <a:pt x="59365" y="23345"/>
                  <a:pt x="59297" y="23345"/>
                  <a:pt x="59297" y="23255"/>
                </a:cubicBezTo>
                <a:cubicBezTo>
                  <a:pt x="59297" y="23187"/>
                  <a:pt x="59274" y="23187"/>
                  <a:pt x="59229" y="23164"/>
                </a:cubicBezTo>
                <a:cubicBezTo>
                  <a:pt x="59183" y="23141"/>
                  <a:pt x="59138" y="23141"/>
                  <a:pt x="59116" y="23119"/>
                </a:cubicBezTo>
                <a:cubicBezTo>
                  <a:pt x="59070" y="23074"/>
                  <a:pt x="59048" y="23051"/>
                  <a:pt x="59070" y="23028"/>
                </a:cubicBezTo>
                <a:cubicBezTo>
                  <a:pt x="59138" y="22938"/>
                  <a:pt x="59048" y="22915"/>
                  <a:pt x="59002" y="22870"/>
                </a:cubicBezTo>
                <a:lnTo>
                  <a:pt x="59002" y="22847"/>
                </a:lnTo>
                <a:cubicBezTo>
                  <a:pt x="59014" y="22847"/>
                  <a:pt x="59031" y="22853"/>
                  <a:pt x="59045" y="22853"/>
                </a:cubicBezTo>
                <a:cubicBezTo>
                  <a:pt x="59059" y="22853"/>
                  <a:pt x="59070" y="22847"/>
                  <a:pt x="59070" y="22825"/>
                </a:cubicBezTo>
                <a:lnTo>
                  <a:pt x="59070" y="22734"/>
                </a:lnTo>
                <a:cubicBezTo>
                  <a:pt x="59025" y="22689"/>
                  <a:pt x="59048" y="22621"/>
                  <a:pt x="59070" y="22576"/>
                </a:cubicBezTo>
                <a:cubicBezTo>
                  <a:pt x="59116" y="22485"/>
                  <a:pt x="59116" y="22462"/>
                  <a:pt x="59025" y="22462"/>
                </a:cubicBezTo>
                <a:lnTo>
                  <a:pt x="58935" y="22462"/>
                </a:lnTo>
                <a:cubicBezTo>
                  <a:pt x="58889" y="22395"/>
                  <a:pt x="58844" y="22304"/>
                  <a:pt x="58753" y="22304"/>
                </a:cubicBezTo>
                <a:cubicBezTo>
                  <a:pt x="58731" y="22304"/>
                  <a:pt x="58708" y="22281"/>
                  <a:pt x="58686" y="22259"/>
                </a:cubicBezTo>
                <a:cubicBezTo>
                  <a:pt x="58618" y="22214"/>
                  <a:pt x="58572" y="22214"/>
                  <a:pt x="58505" y="22214"/>
                </a:cubicBezTo>
                <a:cubicBezTo>
                  <a:pt x="58505" y="22168"/>
                  <a:pt x="58482" y="22146"/>
                  <a:pt x="58459" y="22146"/>
                </a:cubicBezTo>
                <a:cubicBezTo>
                  <a:pt x="58369" y="22146"/>
                  <a:pt x="58278" y="22100"/>
                  <a:pt x="58188" y="22055"/>
                </a:cubicBezTo>
                <a:cubicBezTo>
                  <a:pt x="58176" y="22044"/>
                  <a:pt x="58165" y="22044"/>
                  <a:pt x="58151" y="22044"/>
                </a:cubicBezTo>
                <a:cubicBezTo>
                  <a:pt x="58137" y="22044"/>
                  <a:pt x="58120" y="22044"/>
                  <a:pt x="58097" y="22032"/>
                </a:cubicBezTo>
                <a:cubicBezTo>
                  <a:pt x="57916" y="22010"/>
                  <a:pt x="57758" y="22010"/>
                  <a:pt x="57577" y="21919"/>
                </a:cubicBezTo>
                <a:cubicBezTo>
                  <a:pt x="57569" y="21912"/>
                  <a:pt x="57562" y="21909"/>
                  <a:pt x="57553" y="21909"/>
                </a:cubicBezTo>
                <a:cubicBezTo>
                  <a:pt x="57536" y="21909"/>
                  <a:pt x="57516" y="21919"/>
                  <a:pt x="57486" y="21919"/>
                </a:cubicBezTo>
                <a:lnTo>
                  <a:pt x="57396" y="21919"/>
                </a:lnTo>
                <a:cubicBezTo>
                  <a:pt x="57260" y="21897"/>
                  <a:pt x="57124" y="21829"/>
                  <a:pt x="56988" y="21806"/>
                </a:cubicBezTo>
                <a:cubicBezTo>
                  <a:pt x="56943" y="21806"/>
                  <a:pt x="56920" y="21806"/>
                  <a:pt x="56898" y="21784"/>
                </a:cubicBezTo>
                <a:cubicBezTo>
                  <a:pt x="56830" y="21693"/>
                  <a:pt x="56717" y="21693"/>
                  <a:pt x="56649" y="21670"/>
                </a:cubicBezTo>
                <a:cubicBezTo>
                  <a:pt x="56602" y="21655"/>
                  <a:pt x="56544" y="21628"/>
                  <a:pt x="56491" y="21628"/>
                </a:cubicBezTo>
                <a:cubicBezTo>
                  <a:pt x="56467" y="21628"/>
                  <a:pt x="56443" y="21634"/>
                  <a:pt x="56422" y="21648"/>
                </a:cubicBezTo>
                <a:cubicBezTo>
                  <a:pt x="56398" y="21654"/>
                  <a:pt x="56375" y="21657"/>
                  <a:pt x="56354" y="21657"/>
                </a:cubicBezTo>
                <a:cubicBezTo>
                  <a:pt x="56297" y="21657"/>
                  <a:pt x="56252" y="21636"/>
                  <a:pt x="56219" y="21602"/>
                </a:cubicBezTo>
                <a:cubicBezTo>
                  <a:pt x="56196" y="21591"/>
                  <a:pt x="56173" y="21585"/>
                  <a:pt x="56154" y="21585"/>
                </a:cubicBezTo>
                <a:cubicBezTo>
                  <a:pt x="56134" y="21585"/>
                  <a:pt x="56117" y="21591"/>
                  <a:pt x="56106" y="21602"/>
                </a:cubicBezTo>
                <a:cubicBezTo>
                  <a:pt x="56065" y="21633"/>
                  <a:pt x="56024" y="21645"/>
                  <a:pt x="55985" y="21645"/>
                </a:cubicBezTo>
                <a:cubicBezTo>
                  <a:pt x="55938" y="21645"/>
                  <a:pt x="55894" y="21627"/>
                  <a:pt x="55857" y="21602"/>
                </a:cubicBezTo>
                <a:cubicBezTo>
                  <a:pt x="55833" y="21612"/>
                  <a:pt x="55809" y="21616"/>
                  <a:pt x="55785" y="21616"/>
                </a:cubicBezTo>
                <a:cubicBezTo>
                  <a:pt x="55719" y="21616"/>
                  <a:pt x="55654" y="21589"/>
                  <a:pt x="55589" y="21589"/>
                </a:cubicBezTo>
                <a:cubicBezTo>
                  <a:pt x="55565" y="21589"/>
                  <a:pt x="55541" y="21593"/>
                  <a:pt x="55517" y="21602"/>
                </a:cubicBezTo>
                <a:cubicBezTo>
                  <a:pt x="55449" y="21580"/>
                  <a:pt x="55404" y="21580"/>
                  <a:pt x="55381" y="21535"/>
                </a:cubicBezTo>
                <a:cubicBezTo>
                  <a:pt x="55336" y="21489"/>
                  <a:pt x="55313" y="21489"/>
                  <a:pt x="55291" y="21489"/>
                </a:cubicBezTo>
                <a:cubicBezTo>
                  <a:pt x="55246" y="21478"/>
                  <a:pt x="55212" y="21478"/>
                  <a:pt x="55178" y="21478"/>
                </a:cubicBezTo>
                <a:cubicBezTo>
                  <a:pt x="55144" y="21478"/>
                  <a:pt x="55110" y="21478"/>
                  <a:pt x="55064" y="21467"/>
                </a:cubicBezTo>
                <a:cubicBezTo>
                  <a:pt x="55016" y="21451"/>
                  <a:pt x="54968" y="21435"/>
                  <a:pt x="54920" y="21435"/>
                </a:cubicBezTo>
                <a:cubicBezTo>
                  <a:pt x="54901" y="21435"/>
                  <a:pt x="54881" y="21437"/>
                  <a:pt x="54861" y="21444"/>
                </a:cubicBezTo>
                <a:lnTo>
                  <a:pt x="54838" y="21444"/>
                </a:lnTo>
                <a:cubicBezTo>
                  <a:pt x="54770" y="21376"/>
                  <a:pt x="54725" y="21376"/>
                  <a:pt x="54634" y="21376"/>
                </a:cubicBezTo>
                <a:cubicBezTo>
                  <a:pt x="54521" y="21376"/>
                  <a:pt x="54408" y="21353"/>
                  <a:pt x="54295" y="21353"/>
                </a:cubicBezTo>
                <a:cubicBezTo>
                  <a:pt x="54137" y="21353"/>
                  <a:pt x="53933" y="21331"/>
                  <a:pt x="53752" y="21308"/>
                </a:cubicBezTo>
                <a:cubicBezTo>
                  <a:pt x="53707" y="21308"/>
                  <a:pt x="53684" y="21263"/>
                  <a:pt x="53616" y="21263"/>
                </a:cubicBezTo>
                <a:cubicBezTo>
                  <a:pt x="53550" y="21230"/>
                  <a:pt x="53471" y="21209"/>
                  <a:pt x="53407" y="21209"/>
                </a:cubicBezTo>
                <a:cubicBezTo>
                  <a:pt x="53384" y="21209"/>
                  <a:pt x="53363" y="21212"/>
                  <a:pt x="53344" y="21218"/>
                </a:cubicBezTo>
                <a:cubicBezTo>
                  <a:pt x="53277" y="21218"/>
                  <a:pt x="53231" y="21195"/>
                  <a:pt x="53231" y="21127"/>
                </a:cubicBezTo>
                <a:cubicBezTo>
                  <a:pt x="53231" y="21111"/>
                  <a:pt x="53209" y="21095"/>
                  <a:pt x="53195" y="21095"/>
                </a:cubicBezTo>
                <a:cubicBezTo>
                  <a:pt x="53190" y="21095"/>
                  <a:pt x="53186" y="21098"/>
                  <a:pt x="53186" y="21105"/>
                </a:cubicBezTo>
                <a:cubicBezTo>
                  <a:pt x="53169" y="21122"/>
                  <a:pt x="53155" y="21129"/>
                  <a:pt x="53142" y="21129"/>
                </a:cubicBezTo>
                <a:cubicBezTo>
                  <a:pt x="53120" y="21129"/>
                  <a:pt x="53101" y="21110"/>
                  <a:pt x="53073" y="21082"/>
                </a:cubicBezTo>
                <a:cubicBezTo>
                  <a:pt x="53050" y="21014"/>
                  <a:pt x="53005" y="21014"/>
                  <a:pt x="52960" y="20991"/>
                </a:cubicBezTo>
                <a:cubicBezTo>
                  <a:pt x="52937" y="20991"/>
                  <a:pt x="52892" y="20969"/>
                  <a:pt x="52847" y="20969"/>
                </a:cubicBezTo>
                <a:cubicBezTo>
                  <a:pt x="52824" y="20969"/>
                  <a:pt x="52801" y="20923"/>
                  <a:pt x="52824" y="20901"/>
                </a:cubicBezTo>
                <a:cubicBezTo>
                  <a:pt x="52824" y="20878"/>
                  <a:pt x="52847" y="20878"/>
                  <a:pt x="52892" y="20878"/>
                </a:cubicBezTo>
                <a:cubicBezTo>
                  <a:pt x="52937" y="20901"/>
                  <a:pt x="53005" y="20901"/>
                  <a:pt x="53050" y="20969"/>
                </a:cubicBezTo>
                <a:cubicBezTo>
                  <a:pt x="53073" y="20901"/>
                  <a:pt x="53073" y="20878"/>
                  <a:pt x="53028" y="20856"/>
                </a:cubicBezTo>
                <a:cubicBezTo>
                  <a:pt x="53005" y="20810"/>
                  <a:pt x="52960" y="20788"/>
                  <a:pt x="52937" y="20788"/>
                </a:cubicBezTo>
                <a:cubicBezTo>
                  <a:pt x="52892" y="20765"/>
                  <a:pt x="52801" y="20697"/>
                  <a:pt x="52847" y="20629"/>
                </a:cubicBezTo>
                <a:cubicBezTo>
                  <a:pt x="52892" y="20584"/>
                  <a:pt x="52801" y="20561"/>
                  <a:pt x="52824" y="20516"/>
                </a:cubicBezTo>
                <a:cubicBezTo>
                  <a:pt x="52847" y="20471"/>
                  <a:pt x="52847" y="20448"/>
                  <a:pt x="52824" y="20426"/>
                </a:cubicBezTo>
                <a:cubicBezTo>
                  <a:pt x="52779" y="20358"/>
                  <a:pt x="52733" y="20335"/>
                  <a:pt x="52801" y="20290"/>
                </a:cubicBezTo>
                <a:lnTo>
                  <a:pt x="52801" y="20222"/>
                </a:lnTo>
                <a:cubicBezTo>
                  <a:pt x="52779" y="20177"/>
                  <a:pt x="52733" y="20109"/>
                  <a:pt x="52665" y="20109"/>
                </a:cubicBezTo>
                <a:cubicBezTo>
                  <a:pt x="52598" y="20109"/>
                  <a:pt x="52575" y="20018"/>
                  <a:pt x="52552" y="20018"/>
                </a:cubicBezTo>
                <a:cubicBezTo>
                  <a:pt x="52439" y="19996"/>
                  <a:pt x="52507" y="19950"/>
                  <a:pt x="52507" y="19882"/>
                </a:cubicBezTo>
                <a:cubicBezTo>
                  <a:pt x="52507" y="19860"/>
                  <a:pt x="52507" y="19860"/>
                  <a:pt x="52484" y="19860"/>
                </a:cubicBezTo>
                <a:cubicBezTo>
                  <a:pt x="52462" y="19837"/>
                  <a:pt x="52462" y="19837"/>
                  <a:pt x="52462" y="19769"/>
                </a:cubicBezTo>
                <a:cubicBezTo>
                  <a:pt x="52484" y="19747"/>
                  <a:pt x="52484" y="19724"/>
                  <a:pt x="52417" y="19724"/>
                </a:cubicBezTo>
                <a:cubicBezTo>
                  <a:pt x="52281" y="19724"/>
                  <a:pt x="52258" y="19611"/>
                  <a:pt x="52168" y="19520"/>
                </a:cubicBezTo>
                <a:cubicBezTo>
                  <a:pt x="52145" y="19498"/>
                  <a:pt x="52145" y="19498"/>
                  <a:pt x="52168" y="19452"/>
                </a:cubicBezTo>
                <a:cubicBezTo>
                  <a:pt x="52213" y="19407"/>
                  <a:pt x="52168" y="19339"/>
                  <a:pt x="52145" y="19317"/>
                </a:cubicBezTo>
                <a:cubicBezTo>
                  <a:pt x="52122" y="19294"/>
                  <a:pt x="52077" y="19226"/>
                  <a:pt x="52077" y="19203"/>
                </a:cubicBezTo>
                <a:cubicBezTo>
                  <a:pt x="52077" y="19090"/>
                  <a:pt x="52054" y="19045"/>
                  <a:pt x="51941" y="19045"/>
                </a:cubicBezTo>
                <a:cubicBezTo>
                  <a:pt x="51896" y="19045"/>
                  <a:pt x="51851" y="18977"/>
                  <a:pt x="51851" y="18954"/>
                </a:cubicBezTo>
                <a:cubicBezTo>
                  <a:pt x="51896" y="18864"/>
                  <a:pt x="51805" y="18864"/>
                  <a:pt x="51783" y="18841"/>
                </a:cubicBezTo>
                <a:lnTo>
                  <a:pt x="51715" y="18773"/>
                </a:lnTo>
                <a:cubicBezTo>
                  <a:pt x="51692" y="18751"/>
                  <a:pt x="51670" y="18728"/>
                  <a:pt x="51602" y="18728"/>
                </a:cubicBezTo>
                <a:cubicBezTo>
                  <a:pt x="51602" y="18706"/>
                  <a:pt x="51602" y="18660"/>
                  <a:pt x="51579" y="18660"/>
                </a:cubicBezTo>
                <a:cubicBezTo>
                  <a:pt x="51556" y="18615"/>
                  <a:pt x="51511" y="18592"/>
                  <a:pt x="51556" y="18524"/>
                </a:cubicBezTo>
                <a:cubicBezTo>
                  <a:pt x="51579" y="18479"/>
                  <a:pt x="51556" y="18434"/>
                  <a:pt x="51489" y="18434"/>
                </a:cubicBezTo>
                <a:lnTo>
                  <a:pt x="51443" y="18434"/>
                </a:lnTo>
                <a:cubicBezTo>
                  <a:pt x="51375" y="18434"/>
                  <a:pt x="51353" y="18389"/>
                  <a:pt x="51353" y="18321"/>
                </a:cubicBezTo>
                <a:cubicBezTo>
                  <a:pt x="51353" y="18276"/>
                  <a:pt x="51353" y="18253"/>
                  <a:pt x="51375" y="18185"/>
                </a:cubicBezTo>
                <a:cubicBezTo>
                  <a:pt x="51398" y="18140"/>
                  <a:pt x="51375" y="18094"/>
                  <a:pt x="51330" y="18072"/>
                </a:cubicBezTo>
                <a:cubicBezTo>
                  <a:pt x="51285" y="18072"/>
                  <a:pt x="51285" y="18072"/>
                  <a:pt x="51262" y="18049"/>
                </a:cubicBezTo>
                <a:cubicBezTo>
                  <a:pt x="51262" y="18049"/>
                  <a:pt x="51262" y="18027"/>
                  <a:pt x="51308" y="18027"/>
                </a:cubicBezTo>
                <a:cubicBezTo>
                  <a:pt x="51398" y="17800"/>
                  <a:pt x="51375" y="17823"/>
                  <a:pt x="51194" y="17755"/>
                </a:cubicBezTo>
                <a:lnTo>
                  <a:pt x="51126" y="17755"/>
                </a:lnTo>
                <a:cubicBezTo>
                  <a:pt x="51081" y="17710"/>
                  <a:pt x="51126" y="17597"/>
                  <a:pt x="51036" y="17574"/>
                </a:cubicBezTo>
                <a:lnTo>
                  <a:pt x="51036" y="17529"/>
                </a:lnTo>
                <a:cubicBezTo>
                  <a:pt x="51104" y="17506"/>
                  <a:pt x="51081" y="17483"/>
                  <a:pt x="51036" y="17461"/>
                </a:cubicBezTo>
                <a:cubicBezTo>
                  <a:pt x="50968" y="17370"/>
                  <a:pt x="50878" y="17257"/>
                  <a:pt x="50900" y="17121"/>
                </a:cubicBezTo>
                <a:cubicBezTo>
                  <a:pt x="50900" y="17076"/>
                  <a:pt x="50878" y="17053"/>
                  <a:pt x="50878" y="17031"/>
                </a:cubicBezTo>
                <a:cubicBezTo>
                  <a:pt x="50832" y="17008"/>
                  <a:pt x="50787" y="17008"/>
                  <a:pt x="50764" y="16963"/>
                </a:cubicBezTo>
                <a:cubicBezTo>
                  <a:pt x="50764" y="16940"/>
                  <a:pt x="50787" y="16918"/>
                  <a:pt x="50787" y="16918"/>
                </a:cubicBezTo>
                <a:cubicBezTo>
                  <a:pt x="50855" y="16895"/>
                  <a:pt x="50855" y="16827"/>
                  <a:pt x="50787" y="16804"/>
                </a:cubicBezTo>
                <a:cubicBezTo>
                  <a:pt x="50742" y="16737"/>
                  <a:pt x="50742" y="16691"/>
                  <a:pt x="50855" y="16691"/>
                </a:cubicBezTo>
                <a:cubicBezTo>
                  <a:pt x="50923" y="16669"/>
                  <a:pt x="50991" y="16669"/>
                  <a:pt x="51036" y="16601"/>
                </a:cubicBezTo>
                <a:cubicBezTo>
                  <a:pt x="51079" y="16572"/>
                  <a:pt x="51104" y="16544"/>
                  <a:pt x="51139" y="16544"/>
                </a:cubicBezTo>
                <a:cubicBezTo>
                  <a:pt x="51160" y="16544"/>
                  <a:pt x="51184" y="16553"/>
                  <a:pt x="51217" y="16578"/>
                </a:cubicBezTo>
                <a:cubicBezTo>
                  <a:pt x="51224" y="16585"/>
                  <a:pt x="51230" y="16588"/>
                  <a:pt x="51237" y="16588"/>
                </a:cubicBezTo>
                <a:cubicBezTo>
                  <a:pt x="51255" y="16588"/>
                  <a:pt x="51276" y="16572"/>
                  <a:pt x="51308" y="16556"/>
                </a:cubicBezTo>
                <a:cubicBezTo>
                  <a:pt x="51330" y="16510"/>
                  <a:pt x="51330" y="16488"/>
                  <a:pt x="51353" y="16488"/>
                </a:cubicBezTo>
                <a:cubicBezTo>
                  <a:pt x="51489" y="16442"/>
                  <a:pt x="51647" y="16397"/>
                  <a:pt x="51760" y="16329"/>
                </a:cubicBezTo>
                <a:cubicBezTo>
                  <a:pt x="51783" y="16284"/>
                  <a:pt x="51828" y="16284"/>
                  <a:pt x="51896" y="16261"/>
                </a:cubicBezTo>
                <a:cubicBezTo>
                  <a:pt x="51919" y="16239"/>
                  <a:pt x="51941" y="16239"/>
                  <a:pt x="52009" y="16216"/>
                </a:cubicBezTo>
                <a:cubicBezTo>
                  <a:pt x="52145" y="16171"/>
                  <a:pt x="52281" y="16148"/>
                  <a:pt x="52394" y="16035"/>
                </a:cubicBezTo>
                <a:lnTo>
                  <a:pt x="52439" y="16012"/>
                </a:lnTo>
                <a:cubicBezTo>
                  <a:pt x="52575" y="15990"/>
                  <a:pt x="52688" y="15877"/>
                  <a:pt x="52801" y="15809"/>
                </a:cubicBezTo>
                <a:lnTo>
                  <a:pt x="53299" y="15809"/>
                </a:lnTo>
                <a:cubicBezTo>
                  <a:pt x="53367" y="15809"/>
                  <a:pt x="53367" y="15809"/>
                  <a:pt x="53390" y="15763"/>
                </a:cubicBezTo>
                <a:cubicBezTo>
                  <a:pt x="53437" y="15685"/>
                  <a:pt x="53462" y="15661"/>
                  <a:pt x="53510" y="15661"/>
                </a:cubicBezTo>
                <a:cubicBezTo>
                  <a:pt x="53532" y="15661"/>
                  <a:pt x="53558" y="15666"/>
                  <a:pt x="53593" y="15673"/>
                </a:cubicBezTo>
                <a:cubicBezTo>
                  <a:pt x="53616" y="15673"/>
                  <a:pt x="53684" y="15695"/>
                  <a:pt x="53707" y="15695"/>
                </a:cubicBezTo>
                <a:lnTo>
                  <a:pt x="53729" y="15673"/>
                </a:lnTo>
                <a:cubicBezTo>
                  <a:pt x="53729" y="15673"/>
                  <a:pt x="53729" y="15650"/>
                  <a:pt x="53707" y="15650"/>
                </a:cubicBezTo>
                <a:cubicBezTo>
                  <a:pt x="53639" y="15650"/>
                  <a:pt x="53616" y="15650"/>
                  <a:pt x="53593" y="15582"/>
                </a:cubicBezTo>
                <a:cubicBezTo>
                  <a:pt x="53571" y="15537"/>
                  <a:pt x="53571" y="15492"/>
                  <a:pt x="53639" y="15469"/>
                </a:cubicBezTo>
                <a:cubicBezTo>
                  <a:pt x="53797" y="15379"/>
                  <a:pt x="53933" y="15356"/>
                  <a:pt x="54046" y="15243"/>
                </a:cubicBezTo>
                <a:cubicBezTo>
                  <a:pt x="54073" y="15216"/>
                  <a:pt x="54107" y="15205"/>
                  <a:pt x="54144" y="15205"/>
                </a:cubicBezTo>
                <a:cubicBezTo>
                  <a:pt x="54171" y="15205"/>
                  <a:pt x="54199" y="15211"/>
                  <a:pt x="54227" y="15220"/>
                </a:cubicBezTo>
                <a:cubicBezTo>
                  <a:pt x="54295" y="15243"/>
                  <a:pt x="54318" y="15265"/>
                  <a:pt x="54385" y="15265"/>
                </a:cubicBezTo>
                <a:cubicBezTo>
                  <a:pt x="54408" y="15243"/>
                  <a:pt x="54408" y="15243"/>
                  <a:pt x="54408" y="15220"/>
                </a:cubicBezTo>
                <a:cubicBezTo>
                  <a:pt x="54385" y="15130"/>
                  <a:pt x="54408" y="15084"/>
                  <a:pt x="54476" y="15039"/>
                </a:cubicBezTo>
                <a:cubicBezTo>
                  <a:pt x="54499" y="15017"/>
                  <a:pt x="54499" y="15017"/>
                  <a:pt x="54499" y="14971"/>
                </a:cubicBezTo>
                <a:lnTo>
                  <a:pt x="54499" y="14903"/>
                </a:lnTo>
                <a:cubicBezTo>
                  <a:pt x="54540" y="14883"/>
                  <a:pt x="54600" y="14787"/>
                  <a:pt x="54678" y="14787"/>
                </a:cubicBezTo>
                <a:cubicBezTo>
                  <a:pt x="54686" y="14787"/>
                  <a:pt x="54694" y="14788"/>
                  <a:pt x="54702" y="14790"/>
                </a:cubicBezTo>
                <a:cubicBezTo>
                  <a:pt x="54793" y="14790"/>
                  <a:pt x="54929" y="14768"/>
                  <a:pt x="55042" y="14745"/>
                </a:cubicBezTo>
                <a:cubicBezTo>
                  <a:pt x="55110" y="14700"/>
                  <a:pt x="55178" y="14700"/>
                  <a:pt x="55132" y="14632"/>
                </a:cubicBezTo>
                <a:cubicBezTo>
                  <a:pt x="55132" y="14587"/>
                  <a:pt x="55178" y="14564"/>
                  <a:pt x="55200" y="14541"/>
                </a:cubicBezTo>
                <a:cubicBezTo>
                  <a:pt x="55246" y="14519"/>
                  <a:pt x="55291" y="14519"/>
                  <a:pt x="55336" y="14519"/>
                </a:cubicBezTo>
                <a:cubicBezTo>
                  <a:pt x="55427" y="14519"/>
                  <a:pt x="55472" y="14473"/>
                  <a:pt x="55517" y="14428"/>
                </a:cubicBezTo>
                <a:cubicBezTo>
                  <a:pt x="55540" y="14405"/>
                  <a:pt x="55562" y="14360"/>
                  <a:pt x="55630" y="14360"/>
                </a:cubicBezTo>
                <a:cubicBezTo>
                  <a:pt x="55698" y="14360"/>
                  <a:pt x="55789" y="14338"/>
                  <a:pt x="55789" y="14224"/>
                </a:cubicBezTo>
                <a:cubicBezTo>
                  <a:pt x="55789" y="14202"/>
                  <a:pt x="55834" y="14179"/>
                  <a:pt x="55857" y="14179"/>
                </a:cubicBezTo>
                <a:cubicBezTo>
                  <a:pt x="56038" y="13998"/>
                  <a:pt x="56038" y="13998"/>
                  <a:pt x="56309" y="13998"/>
                </a:cubicBezTo>
                <a:lnTo>
                  <a:pt x="56354" y="13998"/>
                </a:lnTo>
                <a:cubicBezTo>
                  <a:pt x="56422" y="13998"/>
                  <a:pt x="56468" y="13975"/>
                  <a:pt x="56445" y="13908"/>
                </a:cubicBezTo>
                <a:cubicBezTo>
                  <a:pt x="56445" y="13862"/>
                  <a:pt x="56468" y="13840"/>
                  <a:pt x="56536" y="13840"/>
                </a:cubicBezTo>
                <a:lnTo>
                  <a:pt x="56920" y="13840"/>
                </a:lnTo>
                <a:cubicBezTo>
                  <a:pt x="56988" y="13840"/>
                  <a:pt x="57011" y="13794"/>
                  <a:pt x="56988" y="13749"/>
                </a:cubicBezTo>
                <a:lnTo>
                  <a:pt x="56988" y="13681"/>
                </a:lnTo>
                <a:cubicBezTo>
                  <a:pt x="56988" y="13636"/>
                  <a:pt x="57011" y="13613"/>
                  <a:pt x="57056" y="13613"/>
                </a:cubicBezTo>
                <a:cubicBezTo>
                  <a:pt x="57147" y="13613"/>
                  <a:pt x="57214" y="13613"/>
                  <a:pt x="57237" y="13523"/>
                </a:cubicBezTo>
                <a:cubicBezTo>
                  <a:pt x="57260" y="13500"/>
                  <a:pt x="57305" y="13455"/>
                  <a:pt x="57350" y="13455"/>
                </a:cubicBezTo>
                <a:cubicBezTo>
                  <a:pt x="57441" y="13455"/>
                  <a:pt x="57486" y="13455"/>
                  <a:pt x="57554" y="13523"/>
                </a:cubicBezTo>
                <a:cubicBezTo>
                  <a:pt x="57577" y="13545"/>
                  <a:pt x="57622" y="13613"/>
                  <a:pt x="57690" y="13636"/>
                </a:cubicBezTo>
                <a:cubicBezTo>
                  <a:pt x="57780" y="13659"/>
                  <a:pt x="57893" y="13659"/>
                  <a:pt x="57961" y="13726"/>
                </a:cubicBezTo>
                <a:lnTo>
                  <a:pt x="58007" y="13726"/>
                </a:lnTo>
                <a:cubicBezTo>
                  <a:pt x="58017" y="13696"/>
                  <a:pt x="58036" y="13684"/>
                  <a:pt x="58057" y="13684"/>
                </a:cubicBezTo>
                <a:cubicBezTo>
                  <a:pt x="58081" y="13684"/>
                  <a:pt x="58107" y="13702"/>
                  <a:pt x="58120" y="13726"/>
                </a:cubicBezTo>
                <a:cubicBezTo>
                  <a:pt x="58176" y="13783"/>
                  <a:pt x="58239" y="13800"/>
                  <a:pt x="58301" y="13800"/>
                </a:cubicBezTo>
                <a:cubicBezTo>
                  <a:pt x="58363" y="13800"/>
                  <a:pt x="58425" y="13783"/>
                  <a:pt x="58482" y="13772"/>
                </a:cubicBezTo>
                <a:cubicBezTo>
                  <a:pt x="58572" y="13749"/>
                  <a:pt x="58686" y="13726"/>
                  <a:pt x="58731" y="13613"/>
                </a:cubicBezTo>
                <a:cubicBezTo>
                  <a:pt x="58731" y="13568"/>
                  <a:pt x="58799" y="13568"/>
                  <a:pt x="58821" y="13545"/>
                </a:cubicBezTo>
                <a:cubicBezTo>
                  <a:pt x="58935" y="13455"/>
                  <a:pt x="59070" y="13432"/>
                  <a:pt x="59183" y="13342"/>
                </a:cubicBezTo>
                <a:cubicBezTo>
                  <a:pt x="59251" y="13296"/>
                  <a:pt x="59297" y="13229"/>
                  <a:pt x="59274" y="13161"/>
                </a:cubicBezTo>
                <a:cubicBezTo>
                  <a:pt x="59229" y="13002"/>
                  <a:pt x="59251" y="12866"/>
                  <a:pt x="59251" y="12731"/>
                </a:cubicBezTo>
                <a:cubicBezTo>
                  <a:pt x="59251" y="12640"/>
                  <a:pt x="59251" y="12640"/>
                  <a:pt x="59319" y="12640"/>
                </a:cubicBezTo>
                <a:cubicBezTo>
                  <a:pt x="59410" y="12640"/>
                  <a:pt x="59432" y="12640"/>
                  <a:pt x="59432" y="12550"/>
                </a:cubicBezTo>
                <a:cubicBezTo>
                  <a:pt x="59432" y="12527"/>
                  <a:pt x="59432" y="12504"/>
                  <a:pt x="59410" y="12482"/>
                </a:cubicBezTo>
                <a:cubicBezTo>
                  <a:pt x="59387" y="12414"/>
                  <a:pt x="59410" y="12369"/>
                  <a:pt x="59478" y="12323"/>
                </a:cubicBezTo>
                <a:cubicBezTo>
                  <a:pt x="59500" y="12323"/>
                  <a:pt x="59523" y="12323"/>
                  <a:pt x="59500" y="12301"/>
                </a:cubicBezTo>
                <a:cubicBezTo>
                  <a:pt x="59432" y="12255"/>
                  <a:pt x="59500" y="12210"/>
                  <a:pt x="59546" y="12210"/>
                </a:cubicBezTo>
                <a:cubicBezTo>
                  <a:pt x="59591" y="12210"/>
                  <a:pt x="59613" y="12210"/>
                  <a:pt x="59659" y="12188"/>
                </a:cubicBezTo>
                <a:cubicBezTo>
                  <a:pt x="59727" y="12165"/>
                  <a:pt x="59772" y="12074"/>
                  <a:pt x="59749" y="12052"/>
                </a:cubicBezTo>
                <a:cubicBezTo>
                  <a:pt x="59636" y="11916"/>
                  <a:pt x="59659" y="11735"/>
                  <a:pt x="59636" y="11576"/>
                </a:cubicBezTo>
                <a:cubicBezTo>
                  <a:pt x="59636" y="11486"/>
                  <a:pt x="59659" y="11463"/>
                  <a:pt x="59749" y="11463"/>
                </a:cubicBezTo>
                <a:cubicBezTo>
                  <a:pt x="59862" y="11463"/>
                  <a:pt x="59862" y="11463"/>
                  <a:pt x="59840" y="11350"/>
                </a:cubicBezTo>
                <a:cubicBezTo>
                  <a:pt x="59840" y="11282"/>
                  <a:pt x="59817" y="11260"/>
                  <a:pt x="59817" y="11192"/>
                </a:cubicBezTo>
                <a:cubicBezTo>
                  <a:pt x="59885" y="11169"/>
                  <a:pt x="59930" y="11169"/>
                  <a:pt x="59885" y="11079"/>
                </a:cubicBezTo>
                <a:cubicBezTo>
                  <a:pt x="59862" y="11011"/>
                  <a:pt x="59817" y="10897"/>
                  <a:pt x="59862" y="10807"/>
                </a:cubicBezTo>
                <a:lnTo>
                  <a:pt x="59862" y="10784"/>
                </a:lnTo>
                <a:cubicBezTo>
                  <a:pt x="59772" y="10716"/>
                  <a:pt x="59772" y="10603"/>
                  <a:pt x="59659" y="10581"/>
                </a:cubicBezTo>
                <a:cubicBezTo>
                  <a:pt x="59636" y="10581"/>
                  <a:pt x="59613" y="10558"/>
                  <a:pt x="59613" y="10513"/>
                </a:cubicBezTo>
                <a:lnTo>
                  <a:pt x="59613" y="10400"/>
                </a:lnTo>
                <a:cubicBezTo>
                  <a:pt x="59613" y="10377"/>
                  <a:pt x="59636" y="10354"/>
                  <a:pt x="59704" y="10354"/>
                </a:cubicBezTo>
                <a:cubicBezTo>
                  <a:pt x="59772" y="10354"/>
                  <a:pt x="59772" y="10354"/>
                  <a:pt x="59749" y="10264"/>
                </a:cubicBezTo>
                <a:cubicBezTo>
                  <a:pt x="59749" y="10241"/>
                  <a:pt x="59727" y="10241"/>
                  <a:pt x="59727" y="10219"/>
                </a:cubicBezTo>
                <a:cubicBezTo>
                  <a:pt x="59772" y="10219"/>
                  <a:pt x="59817" y="10173"/>
                  <a:pt x="59840" y="10151"/>
                </a:cubicBezTo>
                <a:cubicBezTo>
                  <a:pt x="59930" y="10060"/>
                  <a:pt x="59930" y="10037"/>
                  <a:pt x="59840" y="9947"/>
                </a:cubicBezTo>
                <a:cubicBezTo>
                  <a:pt x="59749" y="9834"/>
                  <a:pt x="59727" y="9721"/>
                  <a:pt x="59727" y="9607"/>
                </a:cubicBezTo>
                <a:cubicBezTo>
                  <a:pt x="59727" y="9562"/>
                  <a:pt x="59749" y="9540"/>
                  <a:pt x="59772" y="9472"/>
                </a:cubicBezTo>
                <a:cubicBezTo>
                  <a:pt x="59885" y="9381"/>
                  <a:pt x="59885" y="9381"/>
                  <a:pt x="59840" y="9245"/>
                </a:cubicBezTo>
                <a:cubicBezTo>
                  <a:pt x="59817" y="9223"/>
                  <a:pt x="59817" y="9200"/>
                  <a:pt x="59772" y="9155"/>
                </a:cubicBezTo>
                <a:cubicBezTo>
                  <a:pt x="59749" y="9132"/>
                  <a:pt x="59749" y="9110"/>
                  <a:pt x="59749" y="9087"/>
                </a:cubicBezTo>
                <a:cubicBezTo>
                  <a:pt x="59817" y="8996"/>
                  <a:pt x="59749" y="8974"/>
                  <a:pt x="59704" y="8906"/>
                </a:cubicBezTo>
                <a:cubicBezTo>
                  <a:pt x="59659" y="8883"/>
                  <a:pt x="59613" y="8861"/>
                  <a:pt x="59591" y="8815"/>
                </a:cubicBezTo>
                <a:cubicBezTo>
                  <a:pt x="59523" y="8747"/>
                  <a:pt x="59478" y="8680"/>
                  <a:pt x="59478" y="8589"/>
                </a:cubicBezTo>
                <a:cubicBezTo>
                  <a:pt x="59478" y="8476"/>
                  <a:pt x="59410" y="8453"/>
                  <a:pt x="59365" y="8453"/>
                </a:cubicBezTo>
                <a:cubicBezTo>
                  <a:pt x="59365" y="8363"/>
                  <a:pt x="59251" y="8408"/>
                  <a:pt x="59206" y="8340"/>
                </a:cubicBezTo>
                <a:cubicBezTo>
                  <a:pt x="59319" y="8227"/>
                  <a:pt x="59319" y="8227"/>
                  <a:pt x="59365" y="8068"/>
                </a:cubicBezTo>
                <a:lnTo>
                  <a:pt x="59365" y="8023"/>
                </a:lnTo>
                <a:cubicBezTo>
                  <a:pt x="59410" y="7955"/>
                  <a:pt x="59365" y="7865"/>
                  <a:pt x="59319" y="7797"/>
                </a:cubicBezTo>
                <a:cubicBezTo>
                  <a:pt x="59297" y="7774"/>
                  <a:pt x="59297" y="7752"/>
                  <a:pt x="59251" y="7752"/>
                </a:cubicBezTo>
                <a:cubicBezTo>
                  <a:pt x="59183" y="7752"/>
                  <a:pt x="59161" y="7752"/>
                  <a:pt x="59093" y="7729"/>
                </a:cubicBezTo>
                <a:cubicBezTo>
                  <a:pt x="59070" y="7684"/>
                  <a:pt x="59070" y="7684"/>
                  <a:pt x="59048" y="7684"/>
                </a:cubicBezTo>
                <a:cubicBezTo>
                  <a:pt x="59048" y="7661"/>
                  <a:pt x="58980" y="7638"/>
                  <a:pt x="59025" y="7616"/>
                </a:cubicBezTo>
                <a:cubicBezTo>
                  <a:pt x="59070" y="7525"/>
                  <a:pt x="59048" y="7457"/>
                  <a:pt x="58957" y="7412"/>
                </a:cubicBezTo>
                <a:cubicBezTo>
                  <a:pt x="58935" y="7390"/>
                  <a:pt x="58957" y="7344"/>
                  <a:pt x="58912" y="7322"/>
                </a:cubicBezTo>
                <a:cubicBezTo>
                  <a:pt x="58912" y="7299"/>
                  <a:pt x="58912" y="7231"/>
                  <a:pt x="58867" y="7231"/>
                </a:cubicBezTo>
                <a:cubicBezTo>
                  <a:pt x="58844" y="7208"/>
                  <a:pt x="58821" y="7186"/>
                  <a:pt x="58799" y="7118"/>
                </a:cubicBezTo>
                <a:cubicBezTo>
                  <a:pt x="58753" y="7073"/>
                  <a:pt x="58708" y="7095"/>
                  <a:pt x="58708" y="7050"/>
                </a:cubicBezTo>
                <a:cubicBezTo>
                  <a:pt x="58731" y="7005"/>
                  <a:pt x="58753" y="7005"/>
                  <a:pt x="58799" y="7005"/>
                </a:cubicBezTo>
                <a:cubicBezTo>
                  <a:pt x="58814" y="7005"/>
                  <a:pt x="58829" y="7025"/>
                  <a:pt x="58837" y="7025"/>
                </a:cubicBezTo>
                <a:cubicBezTo>
                  <a:pt x="58841" y="7025"/>
                  <a:pt x="58844" y="7020"/>
                  <a:pt x="58844" y="7005"/>
                </a:cubicBezTo>
                <a:cubicBezTo>
                  <a:pt x="58844" y="6982"/>
                  <a:pt x="58844" y="6960"/>
                  <a:pt x="58821" y="6937"/>
                </a:cubicBezTo>
                <a:cubicBezTo>
                  <a:pt x="58799" y="6892"/>
                  <a:pt x="58799" y="6892"/>
                  <a:pt x="58753" y="6892"/>
                </a:cubicBezTo>
                <a:cubicBezTo>
                  <a:pt x="58725" y="6930"/>
                  <a:pt x="58696" y="6944"/>
                  <a:pt x="58669" y="6944"/>
                </a:cubicBezTo>
                <a:cubicBezTo>
                  <a:pt x="58632" y="6944"/>
                  <a:pt x="58599" y="6918"/>
                  <a:pt x="58572" y="6892"/>
                </a:cubicBezTo>
                <a:cubicBezTo>
                  <a:pt x="58572" y="6869"/>
                  <a:pt x="58527" y="6846"/>
                  <a:pt x="58527" y="6846"/>
                </a:cubicBezTo>
                <a:lnTo>
                  <a:pt x="58527" y="6824"/>
                </a:lnTo>
                <a:cubicBezTo>
                  <a:pt x="58527" y="6824"/>
                  <a:pt x="58527" y="6778"/>
                  <a:pt x="58505" y="6778"/>
                </a:cubicBezTo>
                <a:cubicBezTo>
                  <a:pt x="58482" y="6733"/>
                  <a:pt x="58414" y="6711"/>
                  <a:pt x="58482" y="6620"/>
                </a:cubicBezTo>
                <a:cubicBezTo>
                  <a:pt x="58505" y="6597"/>
                  <a:pt x="58482" y="6507"/>
                  <a:pt x="58414" y="6484"/>
                </a:cubicBezTo>
                <a:cubicBezTo>
                  <a:pt x="58406" y="6469"/>
                  <a:pt x="58396" y="6464"/>
                  <a:pt x="58385" y="6464"/>
                </a:cubicBezTo>
                <a:cubicBezTo>
                  <a:pt x="58361" y="6464"/>
                  <a:pt x="58331" y="6484"/>
                  <a:pt x="58301" y="6484"/>
                </a:cubicBezTo>
                <a:cubicBezTo>
                  <a:pt x="58290" y="6490"/>
                  <a:pt x="58281" y="6492"/>
                  <a:pt x="58273" y="6492"/>
                </a:cubicBezTo>
                <a:cubicBezTo>
                  <a:pt x="58247" y="6492"/>
                  <a:pt x="58238" y="6463"/>
                  <a:pt x="58256" y="6394"/>
                </a:cubicBezTo>
                <a:cubicBezTo>
                  <a:pt x="58256" y="6303"/>
                  <a:pt x="58278" y="6190"/>
                  <a:pt x="58256" y="6100"/>
                </a:cubicBezTo>
                <a:cubicBezTo>
                  <a:pt x="58233" y="6054"/>
                  <a:pt x="58233" y="5986"/>
                  <a:pt x="58278" y="5941"/>
                </a:cubicBezTo>
                <a:cubicBezTo>
                  <a:pt x="58301" y="5918"/>
                  <a:pt x="58278" y="5873"/>
                  <a:pt x="58256" y="5851"/>
                </a:cubicBezTo>
                <a:cubicBezTo>
                  <a:pt x="58246" y="5841"/>
                  <a:pt x="58229" y="5836"/>
                  <a:pt x="58212" y="5836"/>
                </a:cubicBezTo>
                <a:cubicBezTo>
                  <a:pt x="58188" y="5836"/>
                  <a:pt x="58165" y="5847"/>
                  <a:pt x="58165" y="5873"/>
                </a:cubicBezTo>
                <a:cubicBezTo>
                  <a:pt x="58153" y="5923"/>
                  <a:pt x="58140" y="5939"/>
                  <a:pt x="58120" y="5939"/>
                </a:cubicBezTo>
                <a:cubicBezTo>
                  <a:pt x="58104" y="5939"/>
                  <a:pt x="58082" y="5929"/>
                  <a:pt x="58052" y="5918"/>
                </a:cubicBezTo>
                <a:cubicBezTo>
                  <a:pt x="58007" y="5873"/>
                  <a:pt x="58007" y="5851"/>
                  <a:pt x="58029" y="5805"/>
                </a:cubicBezTo>
                <a:cubicBezTo>
                  <a:pt x="58029" y="5760"/>
                  <a:pt x="58029" y="5737"/>
                  <a:pt x="58007" y="5737"/>
                </a:cubicBezTo>
                <a:cubicBezTo>
                  <a:pt x="57984" y="5715"/>
                  <a:pt x="57967" y="5709"/>
                  <a:pt x="57950" y="5709"/>
                </a:cubicBezTo>
                <a:cubicBezTo>
                  <a:pt x="57933" y="5709"/>
                  <a:pt x="57916" y="5715"/>
                  <a:pt x="57893" y="5715"/>
                </a:cubicBezTo>
                <a:cubicBezTo>
                  <a:pt x="57848" y="5715"/>
                  <a:pt x="57848" y="5692"/>
                  <a:pt x="57848" y="5692"/>
                </a:cubicBezTo>
                <a:lnTo>
                  <a:pt x="57848" y="5647"/>
                </a:lnTo>
                <a:cubicBezTo>
                  <a:pt x="57848" y="5624"/>
                  <a:pt x="57826" y="5624"/>
                  <a:pt x="57848" y="5602"/>
                </a:cubicBezTo>
                <a:cubicBezTo>
                  <a:pt x="57863" y="5594"/>
                  <a:pt x="57873" y="5592"/>
                  <a:pt x="57881" y="5592"/>
                </a:cubicBezTo>
                <a:cubicBezTo>
                  <a:pt x="57896" y="5592"/>
                  <a:pt x="57901" y="5602"/>
                  <a:pt x="57916" y="5602"/>
                </a:cubicBezTo>
                <a:cubicBezTo>
                  <a:pt x="57927" y="5613"/>
                  <a:pt x="57939" y="5619"/>
                  <a:pt x="57953" y="5619"/>
                </a:cubicBezTo>
                <a:cubicBezTo>
                  <a:pt x="57967" y="5619"/>
                  <a:pt x="57984" y="5613"/>
                  <a:pt x="58007" y="5602"/>
                </a:cubicBezTo>
                <a:cubicBezTo>
                  <a:pt x="58007" y="5579"/>
                  <a:pt x="58029" y="5534"/>
                  <a:pt x="58007" y="5511"/>
                </a:cubicBezTo>
                <a:cubicBezTo>
                  <a:pt x="57939" y="5466"/>
                  <a:pt x="57848" y="5421"/>
                  <a:pt x="57803" y="5307"/>
                </a:cubicBezTo>
                <a:lnTo>
                  <a:pt x="57780" y="5307"/>
                </a:lnTo>
                <a:cubicBezTo>
                  <a:pt x="57760" y="5328"/>
                  <a:pt x="57744" y="5339"/>
                  <a:pt x="57731" y="5339"/>
                </a:cubicBezTo>
                <a:cubicBezTo>
                  <a:pt x="57715" y="5339"/>
                  <a:pt x="57702" y="5322"/>
                  <a:pt x="57690" y="5285"/>
                </a:cubicBezTo>
                <a:cubicBezTo>
                  <a:pt x="57667" y="5262"/>
                  <a:pt x="57622" y="5239"/>
                  <a:pt x="57599" y="5239"/>
                </a:cubicBezTo>
                <a:cubicBezTo>
                  <a:pt x="57554" y="5239"/>
                  <a:pt x="57554" y="5172"/>
                  <a:pt x="57554" y="5149"/>
                </a:cubicBezTo>
                <a:cubicBezTo>
                  <a:pt x="57554" y="5126"/>
                  <a:pt x="57577" y="5081"/>
                  <a:pt x="57577" y="5058"/>
                </a:cubicBezTo>
                <a:cubicBezTo>
                  <a:pt x="57577" y="5036"/>
                  <a:pt x="57554" y="5013"/>
                  <a:pt x="57509" y="5013"/>
                </a:cubicBezTo>
                <a:lnTo>
                  <a:pt x="57486" y="5013"/>
                </a:lnTo>
                <a:cubicBezTo>
                  <a:pt x="57486" y="4900"/>
                  <a:pt x="57509" y="4809"/>
                  <a:pt x="57396" y="4719"/>
                </a:cubicBezTo>
                <a:cubicBezTo>
                  <a:pt x="57380" y="4703"/>
                  <a:pt x="57352" y="4687"/>
                  <a:pt x="57322" y="4687"/>
                </a:cubicBezTo>
                <a:cubicBezTo>
                  <a:pt x="57309" y="4687"/>
                  <a:pt x="57296" y="4690"/>
                  <a:pt x="57282" y="4696"/>
                </a:cubicBezTo>
                <a:cubicBezTo>
                  <a:pt x="57237" y="4719"/>
                  <a:pt x="57260" y="4742"/>
                  <a:pt x="57282" y="4809"/>
                </a:cubicBezTo>
                <a:cubicBezTo>
                  <a:pt x="57282" y="4832"/>
                  <a:pt x="57328" y="4855"/>
                  <a:pt x="57282" y="4900"/>
                </a:cubicBezTo>
                <a:cubicBezTo>
                  <a:pt x="57279" y="4903"/>
                  <a:pt x="57276" y="4905"/>
                  <a:pt x="57273" y="4905"/>
                </a:cubicBezTo>
                <a:cubicBezTo>
                  <a:pt x="57253" y="4905"/>
                  <a:pt x="57234" y="4855"/>
                  <a:pt x="57214" y="4855"/>
                </a:cubicBezTo>
                <a:lnTo>
                  <a:pt x="57214" y="4832"/>
                </a:lnTo>
                <a:cubicBezTo>
                  <a:pt x="57214" y="4742"/>
                  <a:pt x="57214" y="4696"/>
                  <a:pt x="57237" y="4628"/>
                </a:cubicBezTo>
                <a:cubicBezTo>
                  <a:pt x="57282" y="4628"/>
                  <a:pt x="57350" y="4674"/>
                  <a:pt x="57373" y="4674"/>
                </a:cubicBezTo>
                <a:cubicBezTo>
                  <a:pt x="57396" y="4606"/>
                  <a:pt x="57441" y="4561"/>
                  <a:pt x="57441" y="4493"/>
                </a:cubicBezTo>
                <a:cubicBezTo>
                  <a:pt x="57441" y="4447"/>
                  <a:pt x="57350" y="4470"/>
                  <a:pt x="57350" y="4447"/>
                </a:cubicBezTo>
                <a:cubicBezTo>
                  <a:pt x="57350" y="4402"/>
                  <a:pt x="57328" y="4402"/>
                  <a:pt x="57328" y="4379"/>
                </a:cubicBezTo>
                <a:cubicBezTo>
                  <a:pt x="57328" y="4357"/>
                  <a:pt x="57282" y="4334"/>
                  <a:pt x="57260" y="4334"/>
                </a:cubicBezTo>
                <a:cubicBezTo>
                  <a:pt x="57201" y="4290"/>
                  <a:pt x="57152" y="4265"/>
                  <a:pt x="57100" y="4265"/>
                </a:cubicBezTo>
                <a:cubicBezTo>
                  <a:pt x="57072" y="4265"/>
                  <a:pt x="57043" y="4273"/>
                  <a:pt x="57011" y="4289"/>
                </a:cubicBezTo>
                <a:cubicBezTo>
                  <a:pt x="56996" y="4289"/>
                  <a:pt x="56971" y="4309"/>
                  <a:pt x="56949" y="4309"/>
                </a:cubicBezTo>
                <a:cubicBezTo>
                  <a:pt x="56938" y="4309"/>
                  <a:pt x="56928" y="4304"/>
                  <a:pt x="56920" y="4289"/>
                </a:cubicBezTo>
                <a:cubicBezTo>
                  <a:pt x="56898" y="4266"/>
                  <a:pt x="56875" y="4221"/>
                  <a:pt x="56898" y="4176"/>
                </a:cubicBezTo>
                <a:cubicBezTo>
                  <a:pt x="56943" y="4131"/>
                  <a:pt x="56988" y="4063"/>
                  <a:pt x="56988" y="3995"/>
                </a:cubicBezTo>
                <a:cubicBezTo>
                  <a:pt x="56988" y="3927"/>
                  <a:pt x="56920" y="3882"/>
                  <a:pt x="56920" y="3814"/>
                </a:cubicBezTo>
                <a:cubicBezTo>
                  <a:pt x="56898" y="3768"/>
                  <a:pt x="57011" y="3723"/>
                  <a:pt x="56988" y="3678"/>
                </a:cubicBezTo>
                <a:cubicBezTo>
                  <a:pt x="56943" y="3655"/>
                  <a:pt x="56988" y="3610"/>
                  <a:pt x="57011" y="3610"/>
                </a:cubicBezTo>
                <a:cubicBezTo>
                  <a:pt x="57033" y="3610"/>
                  <a:pt x="57033" y="3587"/>
                  <a:pt x="57033" y="3587"/>
                </a:cubicBezTo>
                <a:cubicBezTo>
                  <a:pt x="57011" y="3565"/>
                  <a:pt x="56988" y="3542"/>
                  <a:pt x="57056" y="3542"/>
                </a:cubicBezTo>
                <a:cubicBezTo>
                  <a:pt x="57101" y="3542"/>
                  <a:pt x="57124" y="3542"/>
                  <a:pt x="57147" y="3497"/>
                </a:cubicBezTo>
                <a:cubicBezTo>
                  <a:pt x="57260" y="3497"/>
                  <a:pt x="57373" y="3497"/>
                  <a:pt x="57441" y="3384"/>
                </a:cubicBezTo>
                <a:cubicBezTo>
                  <a:pt x="57463" y="3361"/>
                  <a:pt x="57486" y="3361"/>
                  <a:pt x="57509" y="3361"/>
                </a:cubicBezTo>
                <a:cubicBezTo>
                  <a:pt x="57577" y="3361"/>
                  <a:pt x="57599" y="3338"/>
                  <a:pt x="57577" y="3270"/>
                </a:cubicBezTo>
                <a:cubicBezTo>
                  <a:pt x="57577" y="3248"/>
                  <a:pt x="57577" y="3248"/>
                  <a:pt x="57599" y="3248"/>
                </a:cubicBezTo>
                <a:cubicBezTo>
                  <a:pt x="57615" y="3252"/>
                  <a:pt x="57628" y="3254"/>
                  <a:pt x="57639" y="3254"/>
                </a:cubicBezTo>
                <a:cubicBezTo>
                  <a:pt x="57690" y="3254"/>
                  <a:pt x="57690" y="3213"/>
                  <a:pt x="57690" y="3157"/>
                </a:cubicBezTo>
                <a:lnTo>
                  <a:pt x="57690" y="3044"/>
                </a:lnTo>
                <a:cubicBezTo>
                  <a:pt x="57690" y="3022"/>
                  <a:pt x="57712" y="3022"/>
                  <a:pt x="57735" y="3022"/>
                </a:cubicBezTo>
                <a:cubicBezTo>
                  <a:pt x="57826" y="3022"/>
                  <a:pt x="57826" y="3022"/>
                  <a:pt x="57803" y="2931"/>
                </a:cubicBezTo>
                <a:cubicBezTo>
                  <a:pt x="57780" y="2886"/>
                  <a:pt x="57803" y="2863"/>
                  <a:pt x="57848" y="2863"/>
                </a:cubicBezTo>
                <a:cubicBezTo>
                  <a:pt x="57893" y="2863"/>
                  <a:pt x="57916" y="2818"/>
                  <a:pt x="57916" y="2795"/>
                </a:cubicBezTo>
                <a:cubicBezTo>
                  <a:pt x="57916" y="2773"/>
                  <a:pt x="57939" y="2705"/>
                  <a:pt x="57961" y="2682"/>
                </a:cubicBezTo>
                <a:cubicBezTo>
                  <a:pt x="58007" y="2637"/>
                  <a:pt x="57961" y="2592"/>
                  <a:pt x="57939" y="2569"/>
                </a:cubicBezTo>
                <a:cubicBezTo>
                  <a:pt x="57893" y="2524"/>
                  <a:pt x="57826" y="2524"/>
                  <a:pt x="57735" y="2524"/>
                </a:cubicBezTo>
                <a:cubicBezTo>
                  <a:pt x="57712" y="2524"/>
                  <a:pt x="57667" y="2524"/>
                  <a:pt x="57667" y="2478"/>
                </a:cubicBezTo>
                <a:cubicBezTo>
                  <a:pt x="57622" y="2456"/>
                  <a:pt x="57599" y="2410"/>
                  <a:pt x="57622" y="2410"/>
                </a:cubicBezTo>
                <a:cubicBezTo>
                  <a:pt x="57690" y="2343"/>
                  <a:pt x="57622" y="2229"/>
                  <a:pt x="57712" y="2207"/>
                </a:cubicBezTo>
                <a:cubicBezTo>
                  <a:pt x="57735" y="2184"/>
                  <a:pt x="57780" y="2184"/>
                  <a:pt x="57735" y="2139"/>
                </a:cubicBezTo>
                <a:cubicBezTo>
                  <a:pt x="57719" y="2123"/>
                  <a:pt x="57703" y="2107"/>
                  <a:pt x="57687" y="2107"/>
                </a:cubicBezTo>
                <a:cubicBezTo>
                  <a:pt x="57680" y="2107"/>
                  <a:pt x="57674" y="2110"/>
                  <a:pt x="57667" y="2116"/>
                </a:cubicBezTo>
                <a:cubicBezTo>
                  <a:pt x="57647" y="2123"/>
                  <a:pt x="57631" y="2126"/>
                  <a:pt x="57618" y="2126"/>
                </a:cubicBezTo>
                <a:cubicBezTo>
                  <a:pt x="57586" y="2126"/>
                  <a:pt x="57570" y="2110"/>
                  <a:pt x="57554" y="2094"/>
                </a:cubicBezTo>
                <a:cubicBezTo>
                  <a:pt x="57486" y="2026"/>
                  <a:pt x="57441" y="1958"/>
                  <a:pt x="57441" y="1867"/>
                </a:cubicBezTo>
                <a:cubicBezTo>
                  <a:pt x="57441" y="1799"/>
                  <a:pt x="57373" y="1754"/>
                  <a:pt x="57396" y="1686"/>
                </a:cubicBezTo>
                <a:cubicBezTo>
                  <a:pt x="57396" y="1686"/>
                  <a:pt x="57396" y="1664"/>
                  <a:pt x="57373" y="1664"/>
                </a:cubicBezTo>
                <a:cubicBezTo>
                  <a:pt x="57260" y="1641"/>
                  <a:pt x="57260" y="1550"/>
                  <a:pt x="57260" y="1460"/>
                </a:cubicBezTo>
                <a:cubicBezTo>
                  <a:pt x="57260" y="1415"/>
                  <a:pt x="57237" y="1415"/>
                  <a:pt x="57169" y="1415"/>
                </a:cubicBezTo>
                <a:cubicBezTo>
                  <a:pt x="57101" y="1415"/>
                  <a:pt x="57033" y="1347"/>
                  <a:pt x="57056" y="1279"/>
                </a:cubicBezTo>
                <a:cubicBezTo>
                  <a:pt x="57056" y="1211"/>
                  <a:pt x="57056" y="1188"/>
                  <a:pt x="57033" y="1166"/>
                </a:cubicBezTo>
                <a:cubicBezTo>
                  <a:pt x="56920" y="1098"/>
                  <a:pt x="56830" y="985"/>
                  <a:pt x="56717" y="939"/>
                </a:cubicBezTo>
                <a:cubicBezTo>
                  <a:pt x="56762" y="872"/>
                  <a:pt x="56784" y="781"/>
                  <a:pt x="56717" y="736"/>
                </a:cubicBezTo>
                <a:cubicBezTo>
                  <a:pt x="56694" y="713"/>
                  <a:pt x="56717" y="668"/>
                  <a:pt x="56762" y="645"/>
                </a:cubicBezTo>
                <a:cubicBezTo>
                  <a:pt x="56784" y="623"/>
                  <a:pt x="56807" y="623"/>
                  <a:pt x="56830" y="555"/>
                </a:cubicBezTo>
                <a:cubicBezTo>
                  <a:pt x="56762" y="532"/>
                  <a:pt x="56671" y="487"/>
                  <a:pt x="56558" y="441"/>
                </a:cubicBezTo>
                <a:cubicBezTo>
                  <a:pt x="56490" y="441"/>
                  <a:pt x="56468" y="441"/>
                  <a:pt x="56445" y="487"/>
                </a:cubicBezTo>
                <a:cubicBezTo>
                  <a:pt x="56437" y="495"/>
                  <a:pt x="56431" y="500"/>
                  <a:pt x="56425" y="500"/>
                </a:cubicBezTo>
                <a:cubicBezTo>
                  <a:pt x="56413" y="500"/>
                  <a:pt x="56398" y="485"/>
                  <a:pt x="56354" y="441"/>
                </a:cubicBezTo>
                <a:lnTo>
                  <a:pt x="56332" y="419"/>
                </a:lnTo>
                <a:cubicBezTo>
                  <a:pt x="56304" y="428"/>
                  <a:pt x="56283" y="434"/>
                  <a:pt x="56268" y="434"/>
                </a:cubicBezTo>
                <a:cubicBezTo>
                  <a:pt x="56245" y="434"/>
                  <a:pt x="56232" y="423"/>
                  <a:pt x="56219" y="396"/>
                </a:cubicBezTo>
                <a:cubicBezTo>
                  <a:pt x="56212" y="377"/>
                  <a:pt x="56202" y="370"/>
                  <a:pt x="56190" y="370"/>
                </a:cubicBezTo>
                <a:cubicBezTo>
                  <a:pt x="56164" y="370"/>
                  <a:pt x="56129" y="400"/>
                  <a:pt x="56099" y="400"/>
                </a:cubicBezTo>
                <a:cubicBezTo>
                  <a:pt x="56094" y="400"/>
                  <a:pt x="56088" y="399"/>
                  <a:pt x="56083" y="396"/>
                </a:cubicBezTo>
                <a:cubicBezTo>
                  <a:pt x="55970" y="306"/>
                  <a:pt x="55811" y="374"/>
                  <a:pt x="55698" y="283"/>
                </a:cubicBezTo>
                <a:cubicBezTo>
                  <a:pt x="55698" y="283"/>
                  <a:pt x="55676" y="306"/>
                  <a:pt x="55653" y="306"/>
                </a:cubicBezTo>
                <a:cubicBezTo>
                  <a:pt x="55619" y="283"/>
                  <a:pt x="55585" y="277"/>
                  <a:pt x="55551" y="277"/>
                </a:cubicBezTo>
                <a:cubicBezTo>
                  <a:pt x="55517" y="277"/>
                  <a:pt x="55483" y="283"/>
                  <a:pt x="55449" y="283"/>
                </a:cubicBezTo>
                <a:lnTo>
                  <a:pt x="55404" y="283"/>
                </a:lnTo>
                <a:cubicBezTo>
                  <a:pt x="55385" y="254"/>
                  <a:pt x="55369" y="246"/>
                  <a:pt x="55355" y="246"/>
                </a:cubicBezTo>
                <a:cubicBezTo>
                  <a:pt x="55335" y="246"/>
                  <a:pt x="55317" y="260"/>
                  <a:pt x="55291" y="260"/>
                </a:cubicBezTo>
                <a:lnTo>
                  <a:pt x="55132" y="260"/>
                </a:lnTo>
                <a:cubicBezTo>
                  <a:pt x="55019" y="193"/>
                  <a:pt x="54883" y="193"/>
                  <a:pt x="54770" y="193"/>
                </a:cubicBezTo>
                <a:cubicBezTo>
                  <a:pt x="54657" y="193"/>
                  <a:pt x="54567" y="170"/>
                  <a:pt x="54453" y="147"/>
                </a:cubicBezTo>
                <a:cubicBezTo>
                  <a:pt x="54438" y="147"/>
                  <a:pt x="54433" y="127"/>
                  <a:pt x="54425" y="127"/>
                </a:cubicBezTo>
                <a:cubicBezTo>
                  <a:pt x="54421" y="127"/>
                  <a:pt x="54416" y="132"/>
                  <a:pt x="54408" y="147"/>
                </a:cubicBezTo>
                <a:cubicBezTo>
                  <a:pt x="54370" y="166"/>
                  <a:pt x="54332" y="173"/>
                  <a:pt x="54292" y="173"/>
                </a:cubicBezTo>
                <a:cubicBezTo>
                  <a:pt x="54237" y="173"/>
                  <a:pt x="54179" y="160"/>
                  <a:pt x="54114" y="147"/>
                </a:cubicBezTo>
                <a:cubicBezTo>
                  <a:pt x="54064" y="114"/>
                  <a:pt x="54015" y="93"/>
                  <a:pt x="53956" y="93"/>
                </a:cubicBezTo>
                <a:cubicBezTo>
                  <a:pt x="53934" y="93"/>
                  <a:pt x="53912" y="96"/>
                  <a:pt x="53888" y="102"/>
                </a:cubicBezTo>
                <a:lnTo>
                  <a:pt x="53820" y="102"/>
                </a:lnTo>
                <a:cubicBezTo>
                  <a:pt x="53763" y="79"/>
                  <a:pt x="53707" y="74"/>
                  <a:pt x="53644" y="74"/>
                </a:cubicBezTo>
                <a:cubicBezTo>
                  <a:pt x="53582" y="74"/>
                  <a:pt x="53514" y="79"/>
                  <a:pt x="53435" y="79"/>
                </a:cubicBezTo>
                <a:cubicBezTo>
                  <a:pt x="53390" y="79"/>
                  <a:pt x="53367" y="102"/>
                  <a:pt x="53299" y="102"/>
                </a:cubicBezTo>
                <a:cubicBezTo>
                  <a:pt x="53243" y="91"/>
                  <a:pt x="53192" y="91"/>
                  <a:pt x="53141" y="91"/>
                </a:cubicBezTo>
                <a:cubicBezTo>
                  <a:pt x="53090" y="91"/>
                  <a:pt x="53039" y="91"/>
                  <a:pt x="52982" y="79"/>
                </a:cubicBezTo>
                <a:lnTo>
                  <a:pt x="52847" y="79"/>
                </a:lnTo>
                <a:cubicBezTo>
                  <a:pt x="52790" y="93"/>
                  <a:pt x="52743" y="125"/>
                  <a:pt x="52687" y="125"/>
                </a:cubicBezTo>
                <a:cubicBezTo>
                  <a:pt x="52654" y="125"/>
                  <a:pt x="52618" y="114"/>
                  <a:pt x="52575" y="79"/>
                </a:cubicBezTo>
                <a:lnTo>
                  <a:pt x="52530" y="79"/>
                </a:lnTo>
                <a:cubicBezTo>
                  <a:pt x="52517" y="99"/>
                  <a:pt x="52502" y="105"/>
                  <a:pt x="52487" y="105"/>
                </a:cubicBezTo>
                <a:cubicBezTo>
                  <a:pt x="52454" y="105"/>
                  <a:pt x="52418" y="76"/>
                  <a:pt x="52388" y="76"/>
                </a:cubicBezTo>
                <a:cubicBezTo>
                  <a:pt x="52382" y="76"/>
                  <a:pt x="52377" y="77"/>
                  <a:pt x="52371" y="79"/>
                </a:cubicBezTo>
                <a:cubicBezTo>
                  <a:pt x="52358" y="84"/>
                  <a:pt x="52345" y="86"/>
                  <a:pt x="52333" y="86"/>
                </a:cubicBezTo>
                <a:cubicBezTo>
                  <a:pt x="52284" y="86"/>
                  <a:pt x="52245" y="57"/>
                  <a:pt x="52190" y="57"/>
                </a:cubicBezTo>
                <a:lnTo>
                  <a:pt x="52054" y="57"/>
                </a:lnTo>
                <a:cubicBezTo>
                  <a:pt x="52009" y="68"/>
                  <a:pt x="51970" y="74"/>
                  <a:pt x="51930" y="74"/>
                </a:cubicBezTo>
                <a:cubicBezTo>
                  <a:pt x="51890" y="74"/>
                  <a:pt x="51851" y="68"/>
                  <a:pt x="51805" y="57"/>
                </a:cubicBezTo>
                <a:cubicBezTo>
                  <a:pt x="51750" y="43"/>
                  <a:pt x="51687" y="21"/>
                  <a:pt x="51626" y="21"/>
                </a:cubicBezTo>
                <a:cubicBezTo>
                  <a:pt x="51586" y="21"/>
                  <a:pt x="51547" y="30"/>
                  <a:pt x="51511" y="57"/>
                </a:cubicBezTo>
                <a:cubicBezTo>
                  <a:pt x="51496" y="57"/>
                  <a:pt x="51481" y="67"/>
                  <a:pt x="51466" y="67"/>
                </a:cubicBezTo>
                <a:cubicBezTo>
                  <a:pt x="51458" y="67"/>
                  <a:pt x="51451" y="64"/>
                  <a:pt x="51443" y="57"/>
                </a:cubicBezTo>
                <a:cubicBezTo>
                  <a:pt x="51417" y="30"/>
                  <a:pt x="51397" y="21"/>
                  <a:pt x="51379" y="21"/>
                </a:cubicBezTo>
                <a:cubicBezTo>
                  <a:pt x="51351" y="21"/>
                  <a:pt x="51326" y="43"/>
                  <a:pt x="51285" y="57"/>
                </a:cubicBezTo>
                <a:cubicBezTo>
                  <a:pt x="51240" y="57"/>
                  <a:pt x="51184" y="77"/>
                  <a:pt x="51126" y="77"/>
                </a:cubicBezTo>
                <a:cubicBezTo>
                  <a:pt x="51096" y="77"/>
                  <a:pt x="51066" y="72"/>
                  <a:pt x="51036" y="57"/>
                </a:cubicBezTo>
                <a:lnTo>
                  <a:pt x="50991" y="57"/>
                </a:lnTo>
                <a:cubicBezTo>
                  <a:pt x="50938" y="110"/>
                  <a:pt x="50885" y="132"/>
                  <a:pt x="50832" y="132"/>
                </a:cubicBezTo>
                <a:cubicBezTo>
                  <a:pt x="50794" y="132"/>
                  <a:pt x="50757" y="121"/>
                  <a:pt x="50719" y="102"/>
                </a:cubicBezTo>
                <a:lnTo>
                  <a:pt x="50674" y="102"/>
                </a:lnTo>
                <a:cubicBezTo>
                  <a:pt x="50653" y="116"/>
                  <a:pt x="50636" y="121"/>
                  <a:pt x="50622" y="121"/>
                </a:cubicBezTo>
                <a:cubicBezTo>
                  <a:pt x="50592" y="121"/>
                  <a:pt x="50576" y="95"/>
                  <a:pt x="50561" y="79"/>
                </a:cubicBezTo>
                <a:cubicBezTo>
                  <a:pt x="50492" y="62"/>
                  <a:pt x="50449" y="19"/>
                  <a:pt x="50383" y="19"/>
                </a:cubicBezTo>
                <a:cubicBezTo>
                  <a:pt x="50362" y="19"/>
                  <a:pt x="50339" y="23"/>
                  <a:pt x="50312" y="34"/>
                </a:cubicBezTo>
                <a:cubicBezTo>
                  <a:pt x="50287" y="38"/>
                  <a:pt x="50263" y="39"/>
                  <a:pt x="50240" y="39"/>
                </a:cubicBezTo>
                <a:cubicBezTo>
                  <a:pt x="50165" y="39"/>
                  <a:pt x="50095" y="26"/>
                  <a:pt x="50027" y="26"/>
                </a:cubicBezTo>
                <a:cubicBezTo>
                  <a:pt x="49978" y="26"/>
                  <a:pt x="49930" y="33"/>
                  <a:pt x="49882" y="57"/>
                </a:cubicBezTo>
                <a:cubicBezTo>
                  <a:pt x="49852" y="34"/>
                  <a:pt x="49826" y="27"/>
                  <a:pt x="49803" y="27"/>
                </a:cubicBezTo>
                <a:cubicBezTo>
                  <a:pt x="49756" y="27"/>
                  <a:pt x="49716" y="57"/>
                  <a:pt x="49655" y="57"/>
                </a:cubicBezTo>
                <a:cubicBezTo>
                  <a:pt x="49618" y="47"/>
                  <a:pt x="49588" y="42"/>
                  <a:pt x="49560" y="42"/>
                </a:cubicBezTo>
                <a:cubicBezTo>
                  <a:pt x="49520" y="42"/>
                  <a:pt x="49482" y="53"/>
                  <a:pt x="49429" y="79"/>
                </a:cubicBezTo>
                <a:lnTo>
                  <a:pt x="49361" y="79"/>
                </a:lnTo>
                <a:cubicBezTo>
                  <a:pt x="49339" y="79"/>
                  <a:pt x="49316" y="79"/>
                  <a:pt x="49248" y="57"/>
                </a:cubicBezTo>
                <a:cubicBezTo>
                  <a:pt x="49201" y="37"/>
                  <a:pt x="49153" y="30"/>
                  <a:pt x="49103" y="30"/>
                </a:cubicBezTo>
                <a:cubicBezTo>
                  <a:pt x="49021" y="30"/>
                  <a:pt x="48937" y="47"/>
                  <a:pt x="48857" y="47"/>
                </a:cubicBezTo>
                <a:cubicBezTo>
                  <a:pt x="48820" y="47"/>
                  <a:pt x="48785" y="44"/>
                  <a:pt x="48750" y="34"/>
                </a:cubicBezTo>
                <a:lnTo>
                  <a:pt x="48660" y="34"/>
                </a:lnTo>
                <a:cubicBezTo>
                  <a:pt x="48621" y="53"/>
                  <a:pt x="48579" y="60"/>
                  <a:pt x="48538" y="60"/>
                </a:cubicBezTo>
                <a:cubicBezTo>
                  <a:pt x="48482" y="60"/>
                  <a:pt x="48427" y="47"/>
                  <a:pt x="48388" y="34"/>
                </a:cubicBezTo>
                <a:cubicBezTo>
                  <a:pt x="48354" y="11"/>
                  <a:pt x="48314" y="0"/>
                  <a:pt x="482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7" name="Google Shape;8667;p47"/>
          <p:cNvSpPr/>
          <p:nvPr/>
        </p:nvSpPr>
        <p:spPr>
          <a:xfrm>
            <a:off x="7369223" y="1524838"/>
            <a:ext cx="1057672" cy="878802"/>
          </a:xfrm>
          <a:custGeom>
            <a:avLst/>
            <a:gdLst/>
            <a:ahLst/>
            <a:cxnLst/>
            <a:rect l="l" t="t" r="r" b="b"/>
            <a:pathLst>
              <a:path w="60655" h="33648" extrusionOk="0">
                <a:moveTo>
                  <a:pt x="36099" y="1573"/>
                </a:moveTo>
                <a:lnTo>
                  <a:pt x="36099" y="1641"/>
                </a:lnTo>
                <a:lnTo>
                  <a:pt x="36076" y="1641"/>
                </a:lnTo>
                <a:cubicBezTo>
                  <a:pt x="36076" y="1618"/>
                  <a:pt x="36099" y="1618"/>
                  <a:pt x="36099" y="1573"/>
                </a:cubicBezTo>
                <a:close/>
                <a:moveTo>
                  <a:pt x="19186" y="3147"/>
                </a:moveTo>
                <a:cubicBezTo>
                  <a:pt x="19193" y="3147"/>
                  <a:pt x="19193" y="3157"/>
                  <a:pt x="19193" y="3157"/>
                </a:cubicBezTo>
                <a:lnTo>
                  <a:pt x="19170" y="3157"/>
                </a:lnTo>
                <a:cubicBezTo>
                  <a:pt x="19178" y="3150"/>
                  <a:pt x="19183" y="3147"/>
                  <a:pt x="19186" y="3147"/>
                </a:cubicBezTo>
                <a:close/>
                <a:moveTo>
                  <a:pt x="41915" y="3361"/>
                </a:moveTo>
                <a:cubicBezTo>
                  <a:pt x="41915" y="3384"/>
                  <a:pt x="41915" y="3429"/>
                  <a:pt x="41870" y="3429"/>
                </a:cubicBezTo>
                <a:cubicBezTo>
                  <a:pt x="41870" y="3429"/>
                  <a:pt x="41915" y="3384"/>
                  <a:pt x="41915" y="3361"/>
                </a:cubicBezTo>
                <a:close/>
                <a:moveTo>
                  <a:pt x="46442" y="3949"/>
                </a:moveTo>
                <a:lnTo>
                  <a:pt x="46442" y="3995"/>
                </a:lnTo>
                <a:lnTo>
                  <a:pt x="46396" y="3995"/>
                </a:lnTo>
                <a:lnTo>
                  <a:pt x="46442" y="3949"/>
                </a:lnTo>
                <a:close/>
                <a:moveTo>
                  <a:pt x="39952" y="4120"/>
                </a:moveTo>
                <a:cubicBezTo>
                  <a:pt x="39974" y="4120"/>
                  <a:pt x="39999" y="4131"/>
                  <a:pt x="40014" y="4131"/>
                </a:cubicBezTo>
                <a:cubicBezTo>
                  <a:pt x="40003" y="4142"/>
                  <a:pt x="39986" y="4147"/>
                  <a:pt x="39969" y="4147"/>
                </a:cubicBezTo>
                <a:cubicBezTo>
                  <a:pt x="39952" y="4147"/>
                  <a:pt x="39935" y="4142"/>
                  <a:pt x="39924" y="4131"/>
                </a:cubicBezTo>
                <a:cubicBezTo>
                  <a:pt x="39931" y="4123"/>
                  <a:pt x="39941" y="4120"/>
                  <a:pt x="39952" y="4120"/>
                </a:cubicBezTo>
                <a:close/>
                <a:moveTo>
                  <a:pt x="18220" y="4696"/>
                </a:moveTo>
                <a:lnTo>
                  <a:pt x="18220" y="4742"/>
                </a:lnTo>
                <a:cubicBezTo>
                  <a:pt x="18197" y="4742"/>
                  <a:pt x="18197" y="4719"/>
                  <a:pt x="18220" y="4696"/>
                </a:cubicBezTo>
                <a:close/>
                <a:moveTo>
                  <a:pt x="36325" y="5307"/>
                </a:moveTo>
                <a:cubicBezTo>
                  <a:pt x="36370" y="5307"/>
                  <a:pt x="36370" y="5353"/>
                  <a:pt x="36370" y="5353"/>
                </a:cubicBezTo>
                <a:cubicBezTo>
                  <a:pt x="36325" y="5353"/>
                  <a:pt x="36325" y="5307"/>
                  <a:pt x="36325" y="5307"/>
                </a:cubicBezTo>
                <a:close/>
                <a:moveTo>
                  <a:pt x="3569" y="6352"/>
                </a:moveTo>
                <a:lnTo>
                  <a:pt x="3569" y="6352"/>
                </a:lnTo>
                <a:cubicBezTo>
                  <a:pt x="3575" y="6352"/>
                  <a:pt x="3570" y="6378"/>
                  <a:pt x="3554" y="6394"/>
                </a:cubicBezTo>
                <a:lnTo>
                  <a:pt x="3554" y="6371"/>
                </a:lnTo>
                <a:cubicBezTo>
                  <a:pt x="3561" y="6357"/>
                  <a:pt x="3566" y="6352"/>
                  <a:pt x="3569" y="6352"/>
                </a:cubicBezTo>
                <a:close/>
                <a:moveTo>
                  <a:pt x="47279" y="6484"/>
                </a:moveTo>
                <a:cubicBezTo>
                  <a:pt x="47302" y="6507"/>
                  <a:pt x="47302" y="6530"/>
                  <a:pt x="47347" y="6530"/>
                </a:cubicBezTo>
                <a:lnTo>
                  <a:pt x="47302" y="6530"/>
                </a:lnTo>
                <a:cubicBezTo>
                  <a:pt x="47279" y="6507"/>
                  <a:pt x="47279" y="6507"/>
                  <a:pt x="47279" y="6484"/>
                </a:cubicBezTo>
                <a:close/>
                <a:moveTo>
                  <a:pt x="41983" y="7322"/>
                </a:moveTo>
                <a:cubicBezTo>
                  <a:pt x="42028" y="7322"/>
                  <a:pt x="42051" y="7322"/>
                  <a:pt x="42051" y="7344"/>
                </a:cubicBezTo>
                <a:cubicBezTo>
                  <a:pt x="42051" y="7344"/>
                  <a:pt x="42028" y="7322"/>
                  <a:pt x="41983" y="7322"/>
                </a:cubicBezTo>
                <a:close/>
                <a:moveTo>
                  <a:pt x="21343" y="7412"/>
                </a:moveTo>
                <a:lnTo>
                  <a:pt x="21343" y="7412"/>
                </a:lnTo>
                <a:cubicBezTo>
                  <a:pt x="21320" y="7435"/>
                  <a:pt x="21320" y="7457"/>
                  <a:pt x="21320" y="7457"/>
                </a:cubicBezTo>
                <a:cubicBezTo>
                  <a:pt x="21320" y="7435"/>
                  <a:pt x="21320" y="7435"/>
                  <a:pt x="21343" y="7412"/>
                </a:cubicBezTo>
                <a:close/>
                <a:moveTo>
                  <a:pt x="59161" y="7548"/>
                </a:moveTo>
                <a:cubicBezTo>
                  <a:pt x="59161" y="7548"/>
                  <a:pt x="59161" y="7558"/>
                  <a:pt x="59168" y="7558"/>
                </a:cubicBezTo>
                <a:cubicBezTo>
                  <a:pt x="59171" y="7558"/>
                  <a:pt x="59176" y="7556"/>
                  <a:pt x="59183" y="7548"/>
                </a:cubicBezTo>
                <a:lnTo>
                  <a:pt x="59183" y="7548"/>
                </a:lnTo>
                <a:cubicBezTo>
                  <a:pt x="59183" y="7548"/>
                  <a:pt x="59183" y="7548"/>
                  <a:pt x="59183" y="7548"/>
                </a:cubicBezTo>
                <a:close/>
                <a:moveTo>
                  <a:pt x="38634" y="7955"/>
                </a:moveTo>
                <a:cubicBezTo>
                  <a:pt x="38588" y="7978"/>
                  <a:pt x="38566" y="8001"/>
                  <a:pt x="38543" y="8001"/>
                </a:cubicBezTo>
                <a:cubicBezTo>
                  <a:pt x="38566" y="7978"/>
                  <a:pt x="38588" y="7955"/>
                  <a:pt x="38634" y="7955"/>
                </a:cubicBezTo>
                <a:close/>
                <a:moveTo>
                  <a:pt x="27023" y="8295"/>
                </a:moveTo>
                <a:cubicBezTo>
                  <a:pt x="27023" y="8302"/>
                  <a:pt x="27021" y="8305"/>
                  <a:pt x="27018" y="8305"/>
                </a:cubicBezTo>
                <a:cubicBezTo>
                  <a:pt x="27013" y="8305"/>
                  <a:pt x="27008" y="8295"/>
                  <a:pt x="27023" y="8295"/>
                </a:cubicBezTo>
                <a:close/>
                <a:moveTo>
                  <a:pt x="38204" y="8250"/>
                </a:moveTo>
                <a:cubicBezTo>
                  <a:pt x="38136" y="8250"/>
                  <a:pt x="38090" y="8295"/>
                  <a:pt x="38068" y="8317"/>
                </a:cubicBezTo>
                <a:lnTo>
                  <a:pt x="38090" y="8295"/>
                </a:lnTo>
                <a:cubicBezTo>
                  <a:pt x="38113" y="8250"/>
                  <a:pt x="38113" y="8250"/>
                  <a:pt x="38181" y="8250"/>
                </a:cubicBezTo>
                <a:close/>
                <a:moveTo>
                  <a:pt x="7701" y="8408"/>
                </a:moveTo>
                <a:cubicBezTo>
                  <a:pt x="7698" y="8416"/>
                  <a:pt x="7696" y="8424"/>
                  <a:pt x="7696" y="8431"/>
                </a:cubicBezTo>
                <a:lnTo>
                  <a:pt x="7696" y="8408"/>
                </a:lnTo>
                <a:close/>
                <a:moveTo>
                  <a:pt x="15074" y="8544"/>
                </a:moveTo>
                <a:cubicBezTo>
                  <a:pt x="15119" y="8544"/>
                  <a:pt x="15119" y="8544"/>
                  <a:pt x="15119" y="8566"/>
                </a:cubicBezTo>
                <a:cubicBezTo>
                  <a:pt x="15119" y="8544"/>
                  <a:pt x="15074" y="8544"/>
                  <a:pt x="15074" y="8544"/>
                </a:cubicBezTo>
                <a:close/>
                <a:moveTo>
                  <a:pt x="57214" y="9200"/>
                </a:moveTo>
                <a:cubicBezTo>
                  <a:pt x="57192" y="9223"/>
                  <a:pt x="57147" y="9223"/>
                  <a:pt x="57147" y="9245"/>
                </a:cubicBezTo>
                <a:cubicBezTo>
                  <a:pt x="57124" y="9223"/>
                  <a:pt x="57147" y="9200"/>
                  <a:pt x="57214" y="9200"/>
                </a:cubicBezTo>
                <a:close/>
                <a:moveTo>
                  <a:pt x="28155" y="9924"/>
                </a:moveTo>
                <a:lnTo>
                  <a:pt x="28178" y="9947"/>
                </a:lnTo>
                <a:cubicBezTo>
                  <a:pt x="28155" y="9947"/>
                  <a:pt x="28132" y="9924"/>
                  <a:pt x="28132" y="9924"/>
                </a:cubicBezTo>
                <a:close/>
                <a:moveTo>
                  <a:pt x="16522" y="10060"/>
                </a:moveTo>
                <a:cubicBezTo>
                  <a:pt x="16500" y="10105"/>
                  <a:pt x="16500" y="10105"/>
                  <a:pt x="16477" y="10105"/>
                </a:cubicBezTo>
                <a:cubicBezTo>
                  <a:pt x="16477" y="10105"/>
                  <a:pt x="16500" y="10060"/>
                  <a:pt x="16522" y="10060"/>
                </a:cubicBezTo>
                <a:close/>
                <a:moveTo>
                  <a:pt x="55110" y="11576"/>
                </a:moveTo>
                <a:cubicBezTo>
                  <a:pt x="55110" y="11599"/>
                  <a:pt x="55155" y="11622"/>
                  <a:pt x="55110" y="11622"/>
                </a:cubicBezTo>
                <a:lnTo>
                  <a:pt x="55110" y="11576"/>
                </a:lnTo>
                <a:close/>
                <a:moveTo>
                  <a:pt x="39358" y="12618"/>
                </a:moveTo>
                <a:cubicBezTo>
                  <a:pt x="39313" y="12640"/>
                  <a:pt x="39313" y="12663"/>
                  <a:pt x="39313" y="12708"/>
                </a:cubicBezTo>
                <a:lnTo>
                  <a:pt x="39245" y="12640"/>
                </a:lnTo>
                <a:cubicBezTo>
                  <a:pt x="39313" y="12640"/>
                  <a:pt x="39335" y="12618"/>
                  <a:pt x="39358" y="12618"/>
                </a:cubicBezTo>
                <a:close/>
                <a:moveTo>
                  <a:pt x="31188" y="12618"/>
                </a:moveTo>
                <a:cubicBezTo>
                  <a:pt x="31210" y="12640"/>
                  <a:pt x="31210" y="12663"/>
                  <a:pt x="31188" y="12708"/>
                </a:cubicBezTo>
                <a:cubicBezTo>
                  <a:pt x="31165" y="12731"/>
                  <a:pt x="31120" y="12731"/>
                  <a:pt x="31120" y="12753"/>
                </a:cubicBezTo>
                <a:lnTo>
                  <a:pt x="31120" y="12618"/>
                </a:lnTo>
                <a:close/>
                <a:moveTo>
                  <a:pt x="43997" y="12844"/>
                </a:moveTo>
                <a:lnTo>
                  <a:pt x="43975" y="12866"/>
                </a:lnTo>
                <a:cubicBezTo>
                  <a:pt x="43975" y="12866"/>
                  <a:pt x="43975" y="12844"/>
                  <a:pt x="43997" y="12844"/>
                </a:cubicBezTo>
                <a:close/>
                <a:moveTo>
                  <a:pt x="17812" y="12866"/>
                </a:moveTo>
                <a:lnTo>
                  <a:pt x="17767" y="12889"/>
                </a:lnTo>
                <a:cubicBezTo>
                  <a:pt x="17767" y="12866"/>
                  <a:pt x="17812" y="12866"/>
                  <a:pt x="17812" y="12866"/>
                </a:cubicBezTo>
                <a:close/>
                <a:moveTo>
                  <a:pt x="22112" y="13455"/>
                </a:moveTo>
                <a:lnTo>
                  <a:pt x="22112" y="13455"/>
                </a:lnTo>
                <a:cubicBezTo>
                  <a:pt x="22112" y="13455"/>
                  <a:pt x="22135" y="13455"/>
                  <a:pt x="22135" y="13500"/>
                </a:cubicBezTo>
                <a:cubicBezTo>
                  <a:pt x="22112" y="13500"/>
                  <a:pt x="22112" y="13455"/>
                  <a:pt x="22112" y="13455"/>
                </a:cubicBezTo>
                <a:close/>
                <a:moveTo>
                  <a:pt x="15821" y="13772"/>
                </a:moveTo>
                <a:lnTo>
                  <a:pt x="15775" y="13840"/>
                </a:lnTo>
                <a:cubicBezTo>
                  <a:pt x="15775" y="13794"/>
                  <a:pt x="15798" y="13772"/>
                  <a:pt x="15821" y="13772"/>
                </a:cubicBezTo>
                <a:close/>
                <a:moveTo>
                  <a:pt x="9959" y="14021"/>
                </a:moveTo>
                <a:cubicBezTo>
                  <a:pt x="9959" y="14021"/>
                  <a:pt x="10004" y="14066"/>
                  <a:pt x="10027" y="14066"/>
                </a:cubicBezTo>
                <a:cubicBezTo>
                  <a:pt x="9982" y="14066"/>
                  <a:pt x="9959" y="14066"/>
                  <a:pt x="9959" y="14021"/>
                </a:cubicBezTo>
                <a:close/>
                <a:moveTo>
                  <a:pt x="25190" y="14903"/>
                </a:moveTo>
                <a:cubicBezTo>
                  <a:pt x="25179" y="14915"/>
                  <a:pt x="25173" y="14920"/>
                  <a:pt x="25165" y="14920"/>
                </a:cubicBezTo>
                <a:cubicBezTo>
                  <a:pt x="25156" y="14920"/>
                  <a:pt x="25145" y="14915"/>
                  <a:pt x="25122" y="14903"/>
                </a:cubicBezTo>
                <a:close/>
                <a:moveTo>
                  <a:pt x="11475" y="15220"/>
                </a:moveTo>
                <a:cubicBezTo>
                  <a:pt x="11498" y="15243"/>
                  <a:pt x="11498" y="15265"/>
                  <a:pt x="11521" y="15311"/>
                </a:cubicBezTo>
                <a:cubicBezTo>
                  <a:pt x="11521" y="15311"/>
                  <a:pt x="11511" y="15321"/>
                  <a:pt x="11497" y="15321"/>
                </a:cubicBezTo>
                <a:cubicBezTo>
                  <a:pt x="11490" y="15321"/>
                  <a:pt x="11483" y="15318"/>
                  <a:pt x="11475" y="15311"/>
                </a:cubicBezTo>
                <a:lnTo>
                  <a:pt x="11475" y="15220"/>
                </a:lnTo>
                <a:close/>
                <a:moveTo>
                  <a:pt x="38294" y="15537"/>
                </a:moveTo>
                <a:lnTo>
                  <a:pt x="38294" y="15560"/>
                </a:lnTo>
                <a:lnTo>
                  <a:pt x="38249" y="15560"/>
                </a:lnTo>
                <a:cubicBezTo>
                  <a:pt x="38249" y="15560"/>
                  <a:pt x="38249" y="15537"/>
                  <a:pt x="38294" y="15537"/>
                </a:cubicBezTo>
                <a:close/>
                <a:moveTo>
                  <a:pt x="18559" y="15537"/>
                </a:moveTo>
                <a:lnTo>
                  <a:pt x="18559" y="15560"/>
                </a:lnTo>
                <a:lnTo>
                  <a:pt x="18559" y="15605"/>
                </a:lnTo>
                <a:cubicBezTo>
                  <a:pt x="18559" y="15582"/>
                  <a:pt x="18536" y="15582"/>
                  <a:pt x="18536" y="15560"/>
                </a:cubicBezTo>
                <a:cubicBezTo>
                  <a:pt x="18536" y="15537"/>
                  <a:pt x="18559" y="15537"/>
                  <a:pt x="18559" y="15537"/>
                </a:cubicBezTo>
                <a:close/>
                <a:moveTo>
                  <a:pt x="29488" y="16930"/>
                </a:moveTo>
                <a:cubicBezTo>
                  <a:pt x="29465" y="16943"/>
                  <a:pt x="29441" y="16967"/>
                  <a:pt x="29400" y="17008"/>
                </a:cubicBezTo>
                <a:cubicBezTo>
                  <a:pt x="29415" y="16977"/>
                  <a:pt x="29452" y="16946"/>
                  <a:pt x="29488" y="16930"/>
                </a:cubicBezTo>
                <a:close/>
                <a:moveTo>
                  <a:pt x="35488" y="17076"/>
                </a:moveTo>
                <a:cubicBezTo>
                  <a:pt x="35510" y="17076"/>
                  <a:pt x="35510" y="17076"/>
                  <a:pt x="35533" y="17121"/>
                </a:cubicBezTo>
                <a:cubicBezTo>
                  <a:pt x="35510" y="17121"/>
                  <a:pt x="35488" y="17076"/>
                  <a:pt x="35488" y="17076"/>
                </a:cubicBezTo>
                <a:close/>
                <a:moveTo>
                  <a:pt x="9348" y="17846"/>
                </a:moveTo>
                <a:lnTo>
                  <a:pt x="9371" y="17868"/>
                </a:lnTo>
                <a:cubicBezTo>
                  <a:pt x="9371" y="17868"/>
                  <a:pt x="9348" y="17868"/>
                  <a:pt x="9348" y="17846"/>
                </a:cubicBezTo>
                <a:close/>
                <a:moveTo>
                  <a:pt x="18310" y="20544"/>
                </a:moveTo>
                <a:cubicBezTo>
                  <a:pt x="18316" y="20544"/>
                  <a:pt x="18321" y="20550"/>
                  <a:pt x="18333" y="20561"/>
                </a:cubicBezTo>
                <a:lnTo>
                  <a:pt x="18288" y="20561"/>
                </a:lnTo>
                <a:cubicBezTo>
                  <a:pt x="18299" y="20550"/>
                  <a:pt x="18304" y="20544"/>
                  <a:pt x="18310" y="20544"/>
                </a:cubicBezTo>
                <a:close/>
                <a:moveTo>
                  <a:pt x="29619" y="20574"/>
                </a:moveTo>
                <a:cubicBezTo>
                  <a:pt x="29626" y="20574"/>
                  <a:pt x="29626" y="20584"/>
                  <a:pt x="29626" y="20584"/>
                </a:cubicBezTo>
                <a:lnTo>
                  <a:pt x="29603" y="20584"/>
                </a:lnTo>
                <a:cubicBezTo>
                  <a:pt x="29611" y="20576"/>
                  <a:pt x="29616" y="20574"/>
                  <a:pt x="29619" y="20574"/>
                </a:cubicBezTo>
                <a:close/>
                <a:moveTo>
                  <a:pt x="45378" y="20923"/>
                </a:moveTo>
                <a:cubicBezTo>
                  <a:pt x="45378" y="20923"/>
                  <a:pt x="45355" y="20923"/>
                  <a:pt x="45355" y="20969"/>
                </a:cubicBezTo>
                <a:cubicBezTo>
                  <a:pt x="45355" y="20923"/>
                  <a:pt x="45355" y="20923"/>
                  <a:pt x="45378" y="20923"/>
                </a:cubicBezTo>
                <a:close/>
                <a:moveTo>
                  <a:pt x="46261" y="21353"/>
                </a:moveTo>
                <a:cubicBezTo>
                  <a:pt x="46249" y="21365"/>
                  <a:pt x="46244" y="21370"/>
                  <a:pt x="46238" y="21370"/>
                </a:cubicBezTo>
                <a:cubicBezTo>
                  <a:pt x="46232" y="21370"/>
                  <a:pt x="46227" y="21365"/>
                  <a:pt x="46215" y="21353"/>
                </a:cubicBezTo>
                <a:close/>
                <a:moveTo>
                  <a:pt x="38051" y="21427"/>
                </a:moveTo>
                <a:cubicBezTo>
                  <a:pt x="38057" y="21427"/>
                  <a:pt x="38068" y="21433"/>
                  <a:pt x="38068" y="21444"/>
                </a:cubicBezTo>
                <a:cubicBezTo>
                  <a:pt x="38045" y="21433"/>
                  <a:pt x="38045" y="21427"/>
                  <a:pt x="38051" y="21427"/>
                </a:cubicBezTo>
                <a:close/>
                <a:moveTo>
                  <a:pt x="39675" y="21421"/>
                </a:moveTo>
                <a:cubicBezTo>
                  <a:pt x="39675" y="21421"/>
                  <a:pt x="39675" y="21444"/>
                  <a:pt x="39652" y="21444"/>
                </a:cubicBezTo>
                <a:cubicBezTo>
                  <a:pt x="39607" y="21444"/>
                  <a:pt x="39607" y="21421"/>
                  <a:pt x="39607" y="21421"/>
                </a:cubicBezTo>
                <a:close/>
                <a:moveTo>
                  <a:pt x="13286" y="21761"/>
                </a:moveTo>
                <a:cubicBezTo>
                  <a:pt x="13308" y="21784"/>
                  <a:pt x="13308" y="21784"/>
                  <a:pt x="13286" y="21806"/>
                </a:cubicBezTo>
                <a:lnTo>
                  <a:pt x="13286" y="21761"/>
                </a:lnTo>
                <a:close/>
                <a:moveTo>
                  <a:pt x="32002" y="21897"/>
                </a:moveTo>
                <a:cubicBezTo>
                  <a:pt x="32002" y="21897"/>
                  <a:pt x="32025" y="21897"/>
                  <a:pt x="32025" y="21919"/>
                </a:cubicBezTo>
                <a:cubicBezTo>
                  <a:pt x="32002" y="21897"/>
                  <a:pt x="31980" y="21897"/>
                  <a:pt x="31980" y="21897"/>
                </a:cubicBezTo>
                <a:close/>
                <a:moveTo>
                  <a:pt x="49339" y="22055"/>
                </a:moveTo>
                <a:lnTo>
                  <a:pt x="49384" y="22100"/>
                </a:lnTo>
                <a:lnTo>
                  <a:pt x="49316" y="22100"/>
                </a:lnTo>
                <a:cubicBezTo>
                  <a:pt x="49316" y="22100"/>
                  <a:pt x="49339" y="22100"/>
                  <a:pt x="49339" y="22055"/>
                </a:cubicBezTo>
                <a:close/>
                <a:moveTo>
                  <a:pt x="12688" y="22679"/>
                </a:moveTo>
                <a:cubicBezTo>
                  <a:pt x="12695" y="22679"/>
                  <a:pt x="12705" y="22681"/>
                  <a:pt x="12720" y="22689"/>
                </a:cubicBezTo>
                <a:lnTo>
                  <a:pt x="12675" y="22689"/>
                </a:lnTo>
                <a:cubicBezTo>
                  <a:pt x="12675" y="22689"/>
                  <a:pt x="12675" y="22679"/>
                  <a:pt x="12688" y="22679"/>
                </a:cubicBezTo>
                <a:close/>
                <a:moveTo>
                  <a:pt x="15821" y="24047"/>
                </a:moveTo>
                <a:cubicBezTo>
                  <a:pt x="15821" y="24069"/>
                  <a:pt x="15821" y="24092"/>
                  <a:pt x="15843" y="24092"/>
                </a:cubicBezTo>
                <a:cubicBezTo>
                  <a:pt x="15798" y="24092"/>
                  <a:pt x="15798" y="24069"/>
                  <a:pt x="15821" y="24047"/>
                </a:cubicBezTo>
                <a:close/>
                <a:moveTo>
                  <a:pt x="42882" y="24154"/>
                </a:moveTo>
                <a:cubicBezTo>
                  <a:pt x="42879" y="24157"/>
                  <a:pt x="42874" y="24160"/>
                  <a:pt x="42866" y="24160"/>
                </a:cubicBezTo>
                <a:cubicBezTo>
                  <a:pt x="42866" y="24160"/>
                  <a:pt x="42875" y="24160"/>
                  <a:pt x="42882" y="24154"/>
                </a:cubicBezTo>
                <a:close/>
                <a:moveTo>
                  <a:pt x="39418" y="24172"/>
                </a:moveTo>
                <a:cubicBezTo>
                  <a:pt x="39438" y="24172"/>
                  <a:pt x="39448" y="24182"/>
                  <a:pt x="39448" y="24182"/>
                </a:cubicBezTo>
                <a:lnTo>
                  <a:pt x="39381" y="24182"/>
                </a:lnTo>
                <a:cubicBezTo>
                  <a:pt x="39396" y="24175"/>
                  <a:pt x="39408" y="24172"/>
                  <a:pt x="39418" y="24172"/>
                </a:cubicBezTo>
                <a:close/>
                <a:moveTo>
                  <a:pt x="54883" y="25178"/>
                </a:moveTo>
                <a:cubicBezTo>
                  <a:pt x="54929" y="25178"/>
                  <a:pt x="54929" y="25178"/>
                  <a:pt x="54929" y="25201"/>
                </a:cubicBezTo>
                <a:lnTo>
                  <a:pt x="54883" y="25178"/>
                </a:lnTo>
                <a:close/>
                <a:moveTo>
                  <a:pt x="51556" y="28143"/>
                </a:moveTo>
                <a:cubicBezTo>
                  <a:pt x="51556" y="28166"/>
                  <a:pt x="51556" y="28166"/>
                  <a:pt x="51534" y="28166"/>
                </a:cubicBezTo>
                <a:lnTo>
                  <a:pt x="51556" y="28143"/>
                </a:lnTo>
                <a:close/>
                <a:moveTo>
                  <a:pt x="26593" y="30089"/>
                </a:moveTo>
                <a:cubicBezTo>
                  <a:pt x="26639" y="30089"/>
                  <a:pt x="26639" y="30135"/>
                  <a:pt x="26639" y="30135"/>
                </a:cubicBezTo>
                <a:cubicBezTo>
                  <a:pt x="26593" y="30135"/>
                  <a:pt x="26593" y="30135"/>
                  <a:pt x="26593" y="30089"/>
                </a:cubicBezTo>
                <a:close/>
                <a:moveTo>
                  <a:pt x="25425" y="30389"/>
                </a:moveTo>
                <a:cubicBezTo>
                  <a:pt x="25428" y="30389"/>
                  <a:pt x="25428" y="30395"/>
                  <a:pt x="25417" y="30406"/>
                </a:cubicBezTo>
                <a:cubicBezTo>
                  <a:pt x="25417" y="30395"/>
                  <a:pt x="25422" y="30389"/>
                  <a:pt x="25425" y="30389"/>
                </a:cubicBezTo>
                <a:close/>
                <a:moveTo>
                  <a:pt x="39946" y="30361"/>
                </a:moveTo>
                <a:cubicBezTo>
                  <a:pt x="39992" y="30361"/>
                  <a:pt x="39992" y="30384"/>
                  <a:pt x="39992" y="30406"/>
                </a:cubicBezTo>
                <a:cubicBezTo>
                  <a:pt x="39992" y="30384"/>
                  <a:pt x="39946" y="30384"/>
                  <a:pt x="39924" y="30361"/>
                </a:cubicBezTo>
                <a:close/>
                <a:moveTo>
                  <a:pt x="32529" y="31996"/>
                </a:moveTo>
                <a:cubicBezTo>
                  <a:pt x="32540" y="31996"/>
                  <a:pt x="32546" y="32002"/>
                  <a:pt x="32546" y="32013"/>
                </a:cubicBezTo>
                <a:lnTo>
                  <a:pt x="32478" y="32013"/>
                </a:lnTo>
                <a:cubicBezTo>
                  <a:pt x="32500" y="32002"/>
                  <a:pt x="32517" y="31996"/>
                  <a:pt x="32529" y="31996"/>
                </a:cubicBezTo>
                <a:close/>
                <a:moveTo>
                  <a:pt x="27907" y="32229"/>
                </a:moveTo>
                <a:cubicBezTo>
                  <a:pt x="27914" y="32229"/>
                  <a:pt x="27921" y="32232"/>
                  <a:pt x="27929" y="32240"/>
                </a:cubicBezTo>
                <a:lnTo>
                  <a:pt x="27951" y="32285"/>
                </a:lnTo>
                <a:cubicBezTo>
                  <a:pt x="27906" y="32240"/>
                  <a:pt x="27883" y="32240"/>
                  <a:pt x="27883" y="32240"/>
                </a:cubicBezTo>
                <a:cubicBezTo>
                  <a:pt x="27883" y="32240"/>
                  <a:pt x="27894" y="32229"/>
                  <a:pt x="27907" y="32229"/>
                </a:cubicBezTo>
                <a:close/>
                <a:moveTo>
                  <a:pt x="28852" y="32297"/>
                </a:moveTo>
                <a:cubicBezTo>
                  <a:pt x="28862" y="32297"/>
                  <a:pt x="28872" y="32307"/>
                  <a:pt x="28902" y="32307"/>
                </a:cubicBezTo>
                <a:lnTo>
                  <a:pt x="28834" y="32307"/>
                </a:lnTo>
                <a:cubicBezTo>
                  <a:pt x="28842" y="32300"/>
                  <a:pt x="28847" y="32297"/>
                  <a:pt x="28852" y="32297"/>
                </a:cubicBezTo>
                <a:close/>
                <a:moveTo>
                  <a:pt x="48281" y="0"/>
                </a:moveTo>
                <a:cubicBezTo>
                  <a:pt x="48247" y="0"/>
                  <a:pt x="48218" y="11"/>
                  <a:pt x="48207" y="34"/>
                </a:cubicBezTo>
                <a:cubicBezTo>
                  <a:pt x="48150" y="68"/>
                  <a:pt x="48088" y="79"/>
                  <a:pt x="48026" y="79"/>
                </a:cubicBezTo>
                <a:cubicBezTo>
                  <a:pt x="47964" y="79"/>
                  <a:pt x="47901" y="68"/>
                  <a:pt x="47845" y="57"/>
                </a:cubicBezTo>
                <a:cubicBezTo>
                  <a:pt x="47830" y="57"/>
                  <a:pt x="47805" y="47"/>
                  <a:pt x="47783" y="47"/>
                </a:cubicBezTo>
                <a:cubicBezTo>
                  <a:pt x="47772" y="47"/>
                  <a:pt x="47762" y="49"/>
                  <a:pt x="47754" y="57"/>
                </a:cubicBezTo>
                <a:cubicBezTo>
                  <a:pt x="47732" y="79"/>
                  <a:pt x="47664" y="79"/>
                  <a:pt x="47619" y="102"/>
                </a:cubicBezTo>
                <a:cubicBezTo>
                  <a:pt x="47581" y="127"/>
                  <a:pt x="47551" y="145"/>
                  <a:pt x="47520" y="145"/>
                </a:cubicBezTo>
                <a:cubicBezTo>
                  <a:pt x="47494" y="145"/>
                  <a:pt x="47468" y="133"/>
                  <a:pt x="47437" y="102"/>
                </a:cubicBezTo>
                <a:cubicBezTo>
                  <a:pt x="47398" y="75"/>
                  <a:pt x="47350" y="65"/>
                  <a:pt x="47299" y="65"/>
                </a:cubicBezTo>
                <a:cubicBezTo>
                  <a:pt x="47264" y="65"/>
                  <a:pt x="47226" y="70"/>
                  <a:pt x="47189" y="79"/>
                </a:cubicBezTo>
                <a:cubicBezTo>
                  <a:pt x="47150" y="108"/>
                  <a:pt x="47115" y="117"/>
                  <a:pt x="47079" y="117"/>
                </a:cubicBezTo>
                <a:cubicBezTo>
                  <a:pt x="47031" y="117"/>
                  <a:pt x="46982" y="102"/>
                  <a:pt x="46917" y="102"/>
                </a:cubicBezTo>
                <a:lnTo>
                  <a:pt x="46759" y="102"/>
                </a:lnTo>
                <a:cubicBezTo>
                  <a:pt x="46713" y="102"/>
                  <a:pt x="46645" y="147"/>
                  <a:pt x="46623" y="147"/>
                </a:cubicBezTo>
                <a:cubicBezTo>
                  <a:pt x="46608" y="147"/>
                  <a:pt x="46593" y="157"/>
                  <a:pt x="46571" y="157"/>
                </a:cubicBezTo>
                <a:cubicBezTo>
                  <a:pt x="46560" y="157"/>
                  <a:pt x="46547" y="155"/>
                  <a:pt x="46532" y="147"/>
                </a:cubicBezTo>
                <a:cubicBezTo>
                  <a:pt x="46510" y="102"/>
                  <a:pt x="46487" y="102"/>
                  <a:pt x="46464" y="79"/>
                </a:cubicBezTo>
                <a:cubicBezTo>
                  <a:pt x="46442" y="68"/>
                  <a:pt x="46419" y="62"/>
                  <a:pt x="46399" y="62"/>
                </a:cubicBezTo>
                <a:cubicBezTo>
                  <a:pt x="46379" y="62"/>
                  <a:pt x="46362" y="68"/>
                  <a:pt x="46351" y="79"/>
                </a:cubicBezTo>
                <a:cubicBezTo>
                  <a:pt x="46314" y="117"/>
                  <a:pt x="46270" y="134"/>
                  <a:pt x="46230" y="134"/>
                </a:cubicBezTo>
                <a:cubicBezTo>
                  <a:pt x="46197" y="134"/>
                  <a:pt x="46168" y="122"/>
                  <a:pt x="46147" y="102"/>
                </a:cubicBezTo>
                <a:cubicBezTo>
                  <a:pt x="46057" y="102"/>
                  <a:pt x="45966" y="102"/>
                  <a:pt x="45899" y="147"/>
                </a:cubicBezTo>
                <a:cubicBezTo>
                  <a:pt x="45850" y="163"/>
                  <a:pt x="45780" y="179"/>
                  <a:pt x="45727" y="179"/>
                </a:cubicBezTo>
                <a:cubicBezTo>
                  <a:pt x="45705" y="179"/>
                  <a:pt x="45685" y="177"/>
                  <a:pt x="45672" y="170"/>
                </a:cubicBezTo>
                <a:cubicBezTo>
                  <a:pt x="45642" y="162"/>
                  <a:pt x="45614" y="160"/>
                  <a:pt x="45588" y="160"/>
                </a:cubicBezTo>
                <a:cubicBezTo>
                  <a:pt x="45536" y="160"/>
                  <a:pt x="45491" y="170"/>
                  <a:pt x="45446" y="170"/>
                </a:cubicBezTo>
                <a:cubicBezTo>
                  <a:pt x="45386" y="170"/>
                  <a:pt x="45335" y="180"/>
                  <a:pt x="45288" y="180"/>
                </a:cubicBezTo>
                <a:cubicBezTo>
                  <a:pt x="45265" y="180"/>
                  <a:pt x="45242" y="177"/>
                  <a:pt x="45220" y="170"/>
                </a:cubicBezTo>
                <a:cubicBezTo>
                  <a:pt x="45174" y="170"/>
                  <a:pt x="45174" y="170"/>
                  <a:pt x="45174" y="193"/>
                </a:cubicBezTo>
                <a:cubicBezTo>
                  <a:pt x="45174" y="230"/>
                  <a:pt x="45167" y="247"/>
                  <a:pt x="45154" y="247"/>
                </a:cubicBezTo>
                <a:cubicBezTo>
                  <a:pt x="45143" y="247"/>
                  <a:pt x="45127" y="236"/>
                  <a:pt x="45106" y="215"/>
                </a:cubicBezTo>
                <a:cubicBezTo>
                  <a:pt x="45074" y="199"/>
                  <a:pt x="45042" y="183"/>
                  <a:pt x="45018" y="183"/>
                </a:cubicBezTo>
                <a:cubicBezTo>
                  <a:pt x="45008" y="183"/>
                  <a:pt x="45000" y="186"/>
                  <a:pt x="44993" y="193"/>
                </a:cubicBezTo>
                <a:cubicBezTo>
                  <a:pt x="44925" y="215"/>
                  <a:pt x="44880" y="215"/>
                  <a:pt x="44835" y="215"/>
                </a:cubicBezTo>
                <a:lnTo>
                  <a:pt x="44586" y="215"/>
                </a:lnTo>
                <a:cubicBezTo>
                  <a:pt x="44541" y="215"/>
                  <a:pt x="44473" y="215"/>
                  <a:pt x="44473" y="283"/>
                </a:cubicBezTo>
                <a:lnTo>
                  <a:pt x="44450" y="283"/>
                </a:lnTo>
                <a:cubicBezTo>
                  <a:pt x="44427" y="283"/>
                  <a:pt x="44382" y="260"/>
                  <a:pt x="44360" y="260"/>
                </a:cubicBezTo>
                <a:cubicBezTo>
                  <a:pt x="44314" y="260"/>
                  <a:pt x="44269" y="283"/>
                  <a:pt x="44269" y="306"/>
                </a:cubicBezTo>
                <a:lnTo>
                  <a:pt x="44246" y="306"/>
                </a:lnTo>
                <a:cubicBezTo>
                  <a:pt x="44246" y="274"/>
                  <a:pt x="44235" y="242"/>
                  <a:pt x="44204" y="242"/>
                </a:cubicBezTo>
                <a:cubicBezTo>
                  <a:pt x="44192" y="242"/>
                  <a:pt x="44176" y="247"/>
                  <a:pt x="44156" y="260"/>
                </a:cubicBezTo>
                <a:cubicBezTo>
                  <a:pt x="44111" y="283"/>
                  <a:pt x="44043" y="283"/>
                  <a:pt x="43997" y="283"/>
                </a:cubicBezTo>
                <a:cubicBezTo>
                  <a:pt x="43943" y="283"/>
                  <a:pt x="43881" y="259"/>
                  <a:pt x="43820" y="259"/>
                </a:cubicBezTo>
                <a:cubicBezTo>
                  <a:pt x="43779" y="259"/>
                  <a:pt x="43739" y="269"/>
                  <a:pt x="43703" y="306"/>
                </a:cubicBezTo>
                <a:cubicBezTo>
                  <a:pt x="43692" y="317"/>
                  <a:pt x="43675" y="323"/>
                  <a:pt x="43652" y="323"/>
                </a:cubicBezTo>
                <a:cubicBezTo>
                  <a:pt x="43630" y="323"/>
                  <a:pt x="43601" y="317"/>
                  <a:pt x="43567" y="306"/>
                </a:cubicBezTo>
                <a:cubicBezTo>
                  <a:pt x="43522" y="283"/>
                  <a:pt x="43454" y="283"/>
                  <a:pt x="43409" y="260"/>
                </a:cubicBezTo>
                <a:cubicBezTo>
                  <a:pt x="43409" y="260"/>
                  <a:pt x="43409" y="215"/>
                  <a:pt x="43364" y="215"/>
                </a:cubicBezTo>
                <a:cubicBezTo>
                  <a:pt x="43331" y="166"/>
                  <a:pt x="43287" y="129"/>
                  <a:pt x="43222" y="129"/>
                </a:cubicBezTo>
                <a:cubicBezTo>
                  <a:pt x="43197" y="129"/>
                  <a:pt x="43169" y="135"/>
                  <a:pt x="43137" y="147"/>
                </a:cubicBezTo>
                <a:cubicBezTo>
                  <a:pt x="43115" y="155"/>
                  <a:pt x="43090" y="160"/>
                  <a:pt x="43063" y="160"/>
                </a:cubicBezTo>
                <a:cubicBezTo>
                  <a:pt x="43009" y="160"/>
                  <a:pt x="42949" y="140"/>
                  <a:pt x="42888" y="79"/>
                </a:cubicBezTo>
                <a:cubicBezTo>
                  <a:pt x="42888" y="57"/>
                  <a:pt x="42866" y="57"/>
                  <a:pt x="42843" y="57"/>
                </a:cubicBezTo>
                <a:cubicBezTo>
                  <a:pt x="42798" y="57"/>
                  <a:pt x="42747" y="51"/>
                  <a:pt x="42696" y="51"/>
                </a:cubicBezTo>
                <a:cubicBezTo>
                  <a:pt x="42645" y="51"/>
                  <a:pt x="42594" y="57"/>
                  <a:pt x="42549" y="79"/>
                </a:cubicBezTo>
                <a:cubicBezTo>
                  <a:pt x="42458" y="147"/>
                  <a:pt x="42391" y="102"/>
                  <a:pt x="42323" y="170"/>
                </a:cubicBezTo>
                <a:cubicBezTo>
                  <a:pt x="42303" y="190"/>
                  <a:pt x="42285" y="198"/>
                  <a:pt x="42268" y="198"/>
                </a:cubicBezTo>
                <a:cubicBezTo>
                  <a:pt x="42210" y="198"/>
                  <a:pt x="42167" y="102"/>
                  <a:pt x="42096" y="102"/>
                </a:cubicBezTo>
                <a:cubicBezTo>
                  <a:pt x="42078" y="102"/>
                  <a:pt x="42060" y="98"/>
                  <a:pt x="42043" y="98"/>
                </a:cubicBezTo>
                <a:cubicBezTo>
                  <a:pt x="42018" y="98"/>
                  <a:pt x="41997" y="107"/>
                  <a:pt x="41983" y="147"/>
                </a:cubicBezTo>
                <a:cubicBezTo>
                  <a:pt x="41970" y="174"/>
                  <a:pt x="41941" y="185"/>
                  <a:pt x="41915" y="185"/>
                </a:cubicBezTo>
                <a:cubicBezTo>
                  <a:pt x="41897" y="185"/>
                  <a:pt x="41879" y="179"/>
                  <a:pt x="41870" y="170"/>
                </a:cubicBezTo>
                <a:cubicBezTo>
                  <a:pt x="41852" y="143"/>
                  <a:pt x="41831" y="134"/>
                  <a:pt x="41810" y="134"/>
                </a:cubicBezTo>
                <a:cubicBezTo>
                  <a:pt x="41778" y="134"/>
                  <a:pt x="41748" y="156"/>
                  <a:pt x="41734" y="170"/>
                </a:cubicBezTo>
                <a:cubicBezTo>
                  <a:pt x="41678" y="215"/>
                  <a:pt x="41621" y="226"/>
                  <a:pt x="41562" y="226"/>
                </a:cubicBezTo>
                <a:cubicBezTo>
                  <a:pt x="41502" y="226"/>
                  <a:pt x="41440" y="215"/>
                  <a:pt x="41372" y="215"/>
                </a:cubicBezTo>
                <a:lnTo>
                  <a:pt x="41078" y="215"/>
                </a:lnTo>
                <a:cubicBezTo>
                  <a:pt x="40965" y="215"/>
                  <a:pt x="40852" y="193"/>
                  <a:pt x="40738" y="170"/>
                </a:cubicBezTo>
                <a:cubicBezTo>
                  <a:pt x="40693" y="147"/>
                  <a:pt x="40648" y="79"/>
                  <a:pt x="40603" y="57"/>
                </a:cubicBezTo>
                <a:lnTo>
                  <a:pt x="40512" y="147"/>
                </a:lnTo>
                <a:cubicBezTo>
                  <a:pt x="40489" y="170"/>
                  <a:pt x="40478" y="181"/>
                  <a:pt x="40464" y="181"/>
                </a:cubicBezTo>
                <a:cubicBezTo>
                  <a:pt x="40450" y="181"/>
                  <a:pt x="40433" y="170"/>
                  <a:pt x="40399" y="147"/>
                </a:cubicBezTo>
                <a:cubicBezTo>
                  <a:pt x="40370" y="104"/>
                  <a:pt x="40342" y="88"/>
                  <a:pt x="40313" y="88"/>
                </a:cubicBezTo>
                <a:cubicBezTo>
                  <a:pt x="40296" y="88"/>
                  <a:pt x="40280" y="94"/>
                  <a:pt x="40263" y="102"/>
                </a:cubicBezTo>
                <a:cubicBezTo>
                  <a:pt x="40252" y="125"/>
                  <a:pt x="40201" y="136"/>
                  <a:pt x="40147" y="136"/>
                </a:cubicBezTo>
                <a:cubicBezTo>
                  <a:pt x="40093" y="136"/>
                  <a:pt x="40037" y="125"/>
                  <a:pt x="40014" y="102"/>
                </a:cubicBezTo>
                <a:lnTo>
                  <a:pt x="39969" y="102"/>
                </a:lnTo>
                <a:cubicBezTo>
                  <a:pt x="39948" y="123"/>
                  <a:pt x="39930" y="131"/>
                  <a:pt x="39913" y="131"/>
                </a:cubicBezTo>
                <a:cubicBezTo>
                  <a:pt x="39874" y="131"/>
                  <a:pt x="39842" y="88"/>
                  <a:pt x="39811" y="57"/>
                </a:cubicBezTo>
                <a:cubicBezTo>
                  <a:pt x="39799" y="45"/>
                  <a:pt x="39782" y="40"/>
                  <a:pt x="39765" y="40"/>
                </a:cubicBezTo>
                <a:cubicBezTo>
                  <a:pt x="39748" y="40"/>
                  <a:pt x="39731" y="45"/>
                  <a:pt x="39720" y="57"/>
                </a:cubicBezTo>
                <a:cubicBezTo>
                  <a:pt x="39709" y="68"/>
                  <a:pt x="39697" y="74"/>
                  <a:pt x="39683" y="74"/>
                </a:cubicBezTo>
                <a:cubicBezTo>
                  <a:pt x="39669" y="74"/>
                  <a:pt x="39652" y="68"/>
                  <a:pt x="39629" y="57"/>
                </a:cubicBezTo>
                <a:cubicBezTo>
                  <a:pt x="39616" y="50"/>
                  <a:pt x="39605" y="47"/>
                  <a:pt x="39594" y="47"/>
                </a:cubicBezTo>
                <a:cubicBezTo>
                  <a:pt x="39569" y="47"/>
                  <a:pt x="39548" y="63"/>
                  <a:pt x="39516" y="79"/>
                </a:cubicBezTo>
                <a:cubicBezTo>
                  <a:pt x="39494" y="102"/>
                  <a:pt x="39448" y="147"/>
                  <a:pt x="39403" y="147"/>
                </a:cubicBezTo>
                <a:cubicBezTo>
                  <a:pt x="39370" y="127"/>
                  <a:pt x="39343" y="119"/>
                  <a:pt x="39318" y="119"/>
                </a:cubicBezTo>
                <a:cubicBezTo>
                  <a:pt x="39260" y="119"/>
                  <a:pt x="39218" y="167"/>
                  <a:pt x="39154" y="215"/>
                </a:cubicBezTo>
                <a:lnTo>
                  <a:pt x="39064" y="306"/>
                </a:lnTo>
                <a:cubicBezTo>
                  <a:pt x="38996" y="260"/>
                  <a:pt x="38996" y="260"/>
                  <a:pt x="39041" y="170"/>
                </a:cubicBezTo>
                <a:cubicBezTo>
                  <a:pt x="39064" y="147"/>
                  <a:pt x="39064" y="102"/>
                  <a:pt x="39041" y="79"/>
                </a:cubicBezTo>
                <a:cubicBezTo>
                  <a:pt x="39033" y="72"/>
                  <a:pt x="39026" y="69"/>
                  <a:pt x="39018" y="69"/>
                </a:cubicBezTo>
                <a:cubicBezTo>
                  <a:pt x="39001" y="69"/>
                  <a:pt x="38981" y="79"/>
                  <a:pt x="38950" y="79"/>
                </a:cubicBezTo>
                <a:cubicBezTo>
                  <a:pt x="38928" y="102"/>
                  <a:pt x="38928" y="102"/>
                  <a:pt x="38928" y="147"/>
                </a:cubicBezTo>
                <a:cubicBezTo>
                  <a:pt x="38905" y="193"/>
                  <a:pt x="38883" y="215"/>
                  <a:pt x="38815" y="260"/>
                </a:cubicBezTo>
                <a:cubicBezTo>
                  <a:pt x="38797" y="226"/>
                  <a:pt x="38780" y="178"/>
                  <a:pt x="38732" y="178"/>
                </a:cubicBezTo>
                <a:cubicBezTo>
                  <a:pt x="38717" y="178"/>
                  <a:pt x="38700" y="182"/>
                  <a:pt x="38679" y="193"/>
                </a:cubicBezTo>
                <a:cubicBezTo>
                  <a:pt x="38671" y="200"/>
                  <a:pt x="38659" y="203"/>
                  <a:pt x="38644" y="203"/>
                </a:cubicBezTo>
                <a:cubicBezTo>
                  <a:pt x="38614" y="203"/>
                  <a:pt x="38573" y="193"/>
                  <a:pt x="38543" y="193"/>
                </a:cubicBezTo>
                <a:cubicBezTo>
                  <a:pt x="38498" y="193"/>
                  <a:pt x="38475" y="170"/>
                  <a:pt x="38453" y="170"/>
                </a:cubicBezTo>
                <a:cubicBezTo>
                  <a:pt x="38317" y="193"/>
                  <a:pt x="38136" y="215"/>
                  <a:pt x="38023" y="283"/>
                </a:cubicBezTo>
                <a:cubicBezTo>
                  <a:pt x="37996" y="296"/>
                  <a:pt x="37970" y="309"/>
                  <a:pt x="37944" y="309"/>
                </a:cubicBezTo>
                <a:cubicBezTo>
                  <a:pt x="37925" y="309"/>
                  <a:pt x="37906" y="302"/>
                  <a:pt x="37887" y="283"/>
                </a:cubicBezTo>
                <a:cubicBezTo>
                  <a:pt x="37853" y="249"/>
                  <a:pt x="37825" y="232"/>
                  <a:pt x="37796" y="232"/>
                </a:cubicBezTo>
                <a:cubicBezTo>
                  <a:pt x="37768" y="232"/>
                  <a:pt x="37740" y="249"/>
                  <a:pt x="37706" y="283"/>
                </a:cubicBezTo>
                <a:cubicBezTo>
                  <a:pt x="37679" y="310"/>
                  <a:pt x="37645" y="321"/>
                  <a:pt x="37607" y="321"/>
                </a:cubicBezTo>
                <a:cubicBezTo>
                  <a:pt x="37581" y="321"/>
                  <a:pt x="37553" y="315"/>
                  <a:pt x="37525" y="306"/>
                </a:cubicBezTo>
                <a:cubicBezTo>
                  <a:pt x="37434" y="306"/>
                  <a:pt x="37366" y="306"/>
                  <a:pt x="37298" y="328"/>
                </a:cubicBezTo>
                <a:cubicBezTo>
                  <a:pt x="37208" y="396"/>
                  <a:pt x="37095" y="396"/>
                  <a:pt x="37004" y="396"/>
                </a:cubicBezTo>
                <a:cubicBezTo>
                  <a:pt x="36899" y="396"/>
                  <a:pt x="36793" y="386"/>
                  <a:pt x="36687" y="386"/>
                </a:cubicBezTo>
                <a:cubicBezTo>
                  <a:pt x="36634" y="386"/>
                  <a:pt x="36582" y="389"/>
                  <a:pt x="36529" y="396"/>
                </a:cubicBezTo>
                <a:cubicBezTo>
                  <a:pt x="36461" y="396"/>
                  <a:pt x="36438" y="396"/>
                  <a:pt x="36393" y="374"/>
                </a:cubicBezTo>
                <a:cubicBezTo>
                  <a:pt x="36325" y="328"/>
                  <a:pt x="36303" y="328"/>
                  <a:pt x="36235" y="328"/>
                </a:cubicBezTo>
                <a:cubicBezTo>
                  <a:pt x="36212" y="328"/>
                  <a:pt x="36189" y="374"/>
                  <a:pt x="36167" y="374"/>
                </a:cubicBezTo>
                <a:cubicBezTo>
                  <a:pt x="36142" y="382"/>
                  <a:pt x="36120" y="387"/>
                  <a:pt x="36100" y="387"/>
                </a:cubicBezTo>
                <a:cubicBezTo>
                  <a:pt x="36066" y="387"/>
                  <a:pt x="36037" y="371"/>
                  <a:pt x="36008" y="328"/>
                </a:cubicBezTo>
                <a:cubicBezTo>
                  <a:pt x="35986" y="306"/>
                  <a:pt x="35969" y="294"/>
                  <a:pt x="35946" y="294"/>
                </a:cubicBezTo>
                <a:cubicBezTo>
                  <a:pt x="35923" y="294"/>
                  <a:pt x="35895" y="306"/>
                  <a:pt x="35850" y="328"/>
                </a:cubicBezTo>
                <a:cubicBezTo>
                  <a:pt x="35802" y="367"/>
                  <a:pt x="35754" y="381"/>
                  <a:pt x="35706" y="381"/>
                </a:cubicBezTo>
                <a:cubicBezTo>
                  <a:pt x="35641" y="381"/>
                  <a:pt x="35576" y="354"/>
                  <a:pt x="35510" y="328"/>
                </a:cubicBezTo>
                <a:cubicBezTo>
                  <a:pt x="35488" y="328"/>
                  <a:pt x="35488" y="306"/>
                  <a:pt x="35443" y="283"/>
                </a:cubicBezTo>
                <a:cubicBezTo>
                  <a:pt x="35432" y="241"/>
                  <a:pt x="35426" y="223"/>
                  <a:pt x="35414" y="223"/>
                </a:cubicBezTo>
                <a:cubicBezTo>
                  <a:pt x="35403" y="223"/>
                  <a:pt x="35386" y="239"/>
                  <a:pt x="35355" y="264"/>
                </a:cubicBezTo>
                <a:lnTo>
                  <a:pt x="35355" y="264"/>
                </a:lnTo>
                <a:cubicBezTo>
                  <a:pt x="35348" y="262"/>
                  <a:pt x="35340" y="260"/>
                  <a:pt x="35329" y="260"/>
                </a:cubicBezTo>
                <a:lnTo>
                  <a:pt x="35261" y="260"/>
                </a:lnTo>
                <a:cubicBezTo>
                  <a:pt x="35216" y="260"/>
                  <a:pt x="35194" y="215"/>
                  <a:pt x="35216" y="193"/>
                </a:cubicBezTo>
                <a:cubicBezTo>
                  <a:pt x="35216" y="170"/>
                  <a:pt x="35261" y="147"/>
                  <a:pt x="35216" y="102"/>
                </a:cubicBezTo>
                <a:cubicBezTo>
                  <a:pt x="35213" y="99"/>
                  <a:pt x="35210" y="97"/>
                  <a:pt x="35207" y="97"/>
                </a:cubicBezTo>
                <a:cubicBezTo>
                  <a:pt x="35187" y="97"/>
                  <a:pt x="35168" y="150"/>
                  <a:pt x="35148" y="170"/>
                </a:cubicBezTo>
                <a:cubicBezTo>
                  <a:pt x="35103" y="215"/>
                  <a:pt x="35080" y="260"/>
                  <a:pt x="35058" y="283"/>
                </a:cubicBezTo>
                <a:cubicBezTo>
                  <a:pt x="35035" y="306"/>
                  <a:pt x="34990" y="306"/>
                  <a:pt x="34967" y="306"/>
                </a:cubicBezTo>
                <a:cubicBezTo>
                  <a:pt x="34954" y="299"/>
                  <a:pt x="34941" y="296"/>
                  <a:pt x="34928" y="296"/>
                </a:cubicBezTo>
                <a:cubicBezTo>
                  <a:pt x="34897" y="296"/>
                  <a:pt x="34870" y="312"/>
                  <a:pt x="34854" y="328"/>
                </a:cubicBezTo>
                <a:cubicBezTo>
                  <a:pt x="34809" y="419"/>
                  <a:pt x="34718" y="441"/>
                  <a:pt x="34628" y="509"/>
                </a:cubicBezTo>
                <a:cubicBezTo>
                  <a:pt x="34628" y="509"/>
                  <a:pt x="34618" y="519"/>
                  <a:pt x="34604" y="519"/>
                </a:cubicBezTo>
                <a:cubicBezTo>
                  <a:pt x="34598" y="519"/>
                  <a:pt x="34590" y="517"/>
                  <a:pt x="34583" y="509"/>
                </a:cubicBezTo>
                <a:cubicBezTo>
                  <a:pt x="34537" y="487"/>
                  <a:pt x="34537" y="487"/>
                  <a:pt x="34583" y="441"/>
                </a:cubicBezTo>
                <a:cubicBezTo>
                  <a:pt x="34605" y="419"/>
                  <a:pt x="34628" y="396"/>
                  <a:pt x="34605" y="328"/>
                </a:cubicBezTo>
                <a:cubicBezTo>
                  <a:pt x="34576" y="309"/>
                  <a:pt x="34552" y="302"/>
                  <a:pt x="34531" y="302"/>
                </a:cubicBezTo>
                <a:cubicBezTo>
                  <a:pt x="34503" y="302"/>
                  <a:pt x="34482" y="315"/>
                  <a:pt x="34469" y="328"/>
                </a:cubicBezTo>
                <a:cubicBezTo>
                  <a:pt x="34424" y="374"/>
                  <a:pt x="34401" y="419"/>
                  <a:pt x="34424" y="441"/>
                </a:cubicBezTo>
                <a:cubicBezTo>
                  <a:pt x="34469" y="532"/>
                  <a:pt x="34424" y="555"/>
                  <a:pt x="34379" y="600"/>
                </a:cubicBezTo>
                <a:cubicBezTo>
                  <a:pt x="34311" y="623"/>
                  <a:pt x="34266" y="623"/>
                  <a:pt x="34198" y="645"/>
                </a:cubicBezTo>
                <a:cubicBezTo>
                  <a:pt x="34161" y="658"/>
                  <a:pt x="34117" y="677"/>
                  <a:pt x="34066" y="677"/>
                </a:cubicBezTo>
                <a:cubicBezTo>
                  <a:pt x="34024" y="677"/>
                  <a:pt x="33977" y="664"/>
                  <a:pt x="33926" y="623"/>
                </a:cubicBezTo>
                <a:cubicBezTo>
                  <a:pt x="33901" y="614"/>
                  <a:pt x="33883" y="609"/>
                  <a:pt x="33869" y="609"/>
                </a:cubicBezTo>
                <a:cubicBezTo>
                  <a:pt x="33845" y="609"/>
                  <a:pt x="33836" y="625"/>
                  <a:pt x="33836" y="668"/>
                </a:cubicBezTo>
                <a:cubicBezTo>
                  <a:pt x="33836" y="758"/>
                  <a:pt x="33813" y="781"/>
                  <a:pt x="33723" y="826"/>
                </a:cubicBezTo>
                <a:cubicBezTo>
                  <a:pt x="33700" y="826"/>
                  <a:pt x="33677" y="849"/>
                  <a:pt x="33632" y="849"/>
                </a:cubicBezTo>
                <a:cubicBezTo>
                  <a:pt x="33564" y="849"/>
                  <a:pt x="33474" y="872"/>
                  <a:pt x="33383" y="939"/>
                </a:cubicBezTo>
                <a:cubicBezTo>
                  <a:pt x="33367" y="955"/>
                  <a:pt x="33351" y="971"/>
                  <a:pt x="33327" y="971"/>
                </a:cubicBezTo>
                <a:cubicBezTo>
                  <a:pt x="33317" y="971"/>
                  <a:pt x="33306" y="969"/>
                  <a:pt x="33293" y="962"/>
                </a:cubicBezTo>
                <a:cubicBezTo>
                  <a:pt x="33265" y="946"/>
                  <a:pt x="33238" y="940"/>
                  <a:pt x="33210" y="940"/>
                </a:cubicBezTo>
                <a:cubicBezTo>
                  <a:pt x="33144" y="940"/>
                  <a:pt x="33079" y="973"/>
                  <a:pt x="33013" y="973"/>
                </a:cubicBezTo>
                <a:cubicBezTo>
                  <a:pt x="32993" y="973"/>
                  <a:pt x="32973" y="970"/>
                  <a:pt x="32953" y="962"/>
                </a:cubicBezTo>
                <a:cubicBezTo>
                  <a:pt x="32934" y="981"/>
                  <a:pt x="32911" y="988"/>
                  <a:pt x="32885" y="988"/>
                </a:cubicBezTo>
                <a:cubicBezTo>
                  <a:pt x="32850" y="988"/>
                  <a:pt x="32811" y="975"/>
                  <a:pt x="32772" y="962"/>
                </a:cubicBezTo>
                <a:cubicBezTo>
                  <a:pt x="32742" y="962"/>
                  <a:pt x="32712" y="952"/>
                  <a:pt x="32695" y="952"/>
                </a:cubicBezTo>
                <a:cubicBezTo>
                  <a:pt x="32686" y="952"/>
                  <a:pt x="32681" y="954"/>
                  <a:pt x="32681" y="962"/>
                </a:cubicBezTo>
                <a:cubicBezTo>
                  <a:pt x="32672" y="981"/>
                  <a:pt x="32654" y="988"/>
                  <a:pt x="32635" y="988"/>
                </a:cubicBezTo>
                <a:cubicBezTo>
                  <a:pt x="32610" y="988"/>
                  <a:pt x="32581" y="975"/>
                  <a:pt x="32568" y="962"/>
                </a:cubicBezTo>
                <a:cubicBezTo>
                  <a:pt x="32500" y="939"/>
                  <a:pt x="32500" y="872"/>
                  <a:pt x="32478" y="849"/>
                </a:cubicBezTo>
                <a:cubicBezTo>
                  <a:pt x="32478" y="838"/>
                  <a:pt x="32466" y="832"/>
                  <a:pt x="32455" y="832"/>
                </a:cubicBezTo>
                <a:cubicBezTo>
                  <a:pt x="32444" y="832"/>
                  <a:pt x="32432" y="838"/>
                  <a:pt x="32432" y="849"/>
                </a:cubicBezTo>
                <a:cubicBezTo>
                  <a:pt x="32387" y="894"/>
                  <a:pt x="32342" y="962"/>
                  <a:pt x="32274" y="1007"/>
                </a:cubicBezTo>
                <a:cubicBezTo>
                  <a:pt x="32251" y="1053"/>
                  <a:pt x="32206" y="1075"/>
                  <a:pt x="32161" y="1098"/>
                </a:cubicBezTo>
                <a:cubicBezTo>
                  <a:pt x="32116" y="1120"/>
                  <a:pt x="32093" y="1166"/>
                  <a:pt x="32025" y="1166"/>
                </a:cubicBezTo>
                <a:cubicBezTo>
                  <a:pt x="31980" y="1166"/>
                  <a:pt x="32002" y="1234"/>
                  <a:pt x="31935" y="1234"/>
                </a:cubicBezTo>
                <a:cubicBezTo>
                  <a:pt x="31912" y="1234"/>
                  <a:pt x="31889" y="1279"/>
                  <a:pt x="31867" y="1279"/>
                </a:cubicBezTo>
                <a:cubicBezTo>
                  <a:pt x="31776" y="1279"/>
                  <a:pt x="31686" y="1279"/>
                  <a:pt x="31595" y="1234"/>
                </a:cubicBezTo>
                <a:cubicBezTo>
                  <a:pt x="31584" y="1222"/>
                  <a:pt x="31572" y="1217"/>
                  <a:pt x="31561" y="1217"/>
                </a:cubicBezTo>
                <a:cubicBezTo>
                  <a:pt x="31550" y="1217"/>
                  <a:pt x="31539" y="1222"/>
                  <a:pt x="31527" y="1234"/>
                </a:cubicBezTo>
                <a:cubicBezTo>
                  <a:pt x="31459" y="1302"/>
                  <a:pt x="31369" y="1302"/>
                  <a:pt x="31301" y="1302"/>
                </a:cubicBezTo>
                <a:cubicBezTo>
                  <a:pt x="31210" y="1302"/>
                  <a:pt x="31120" y="1302"/>
                  <a:pt x="31075" y="1324"/>
                </a:cubicBezTo>
                <a:cubicBezTo>
                  <a:pt x="31046" y="1334"/>
                  <a:pt x="31022" y="1339"/>
                  <a:pt x="30999" y="1339"/>
                </a:cubicBezTo>
                <a:cubicBezTo>
                  <a:pt x="30965" y="1339"/>
                  <a:pt x="30933" y="1328"/>
                  <a:pt x="30894" y="1302"/>
                </a:cubicBezTo>
                <a:cubicBezTo>
                  <a:pt x="30882" y="1290"/>
                  <a:pt x="30871" y="1285"/>
                  <a:pt x="30857" y="1285"/>
                </a:cubicBezTo>
                <a:cubicBezTo>
                  <a:pt x="30843" y="1285"/>
                  <a:pt x="30826" y="1290"/>
                  <a:pt x="30803" y="1302"/>
                </a:cubicBezTo>
                <a:cubicBezTo>
                  <a:pt x="30758" y="1324"/>
                  <a:pt x="30690" y="1347"/>
                  <a:pt x="30645" y="1347"/>
                </a:cubicBezTo>
                <a:cubicBezTo>
                  <a:pt x="30531" y="1347"/>
                  <a:pt x="30418" y="1415"/>
                  <a:pt x="30305" y="1437"/>
                </a:cubicBezTo>
                <a:lnTo>
                  <a:pt x="30192" y="1437"/>
                </a:lnTo>
                <a:cubicBezTo>
                  <a:pt x="30169" y="1437"/>
                  <a:pt x="30124" y="1437"/>
                  <a:pt x="30124" y="1460"/>
                </a:cubicBezTo>
                <a:cubicBezTo>
                  <a:pt x="30079" y="1460"/>
                  <a:pt x="30056" y="1505"/>
                  <a:pt x="29988" y="1505"/>
                </a:cubicBezTo>
                <a:lnTo>
                  <a:pt x="29875" y="1505"/>
                </a:lnTo>
                <a:cubicBezTo>
                  <a:pt x="29830" y="1517"/>
                  <a:pt x="29790" y="1522"/>
                  <a:pt x="29751" y="1522"/>
                </a:cubicBezTo>
                <a:cubicBezTo>
                  <a:pt x="29711" y="1522"/>
                  <a:pt x="29671" y="1517"/>
                  <a:pt x="29626" y="1505"/>
                </a:cubicBezTo>
                <a:cubicBezTo>
                  <a:pt x="29587" y="1505"/>
                  <a:pt x="29556" y="1490"/>
                  <a:pt x="29532" y="1490"/>
                </a:cubicBezTo>
                <a:cubicBezTo>
                  <a:pt x="29514" y="1490"/>
                  <a:pt x="29500" y="1499"/>
                  <a:pt x="29490" y="1528"/>
                </a:cubicBezTo>
                <a:lnTo>
                  <a:pt x="29422" y="1528"/>
                </a:lnTo>
                <a:cubicBezTo>
                  <a:pt x="29392" y="1528"/>
                  <a:pt x="29362" y="1518"/>
                  <a:pt x="29332" y="1518"/>
                </a:cubicBezTo>
                <a:cubicBezTo>
                  <a:pt x="29317" y="1518"/>
                  <a:pt x="29302" y="1520"/>
                  <a:pt x="29287" y="1528"/>
                </a:cubicBezTo>
                <a:cubicBezTo>
                  <a:pt x="29219" y="1550"/>
                  <a:pt x="29173" y="1550"/>
                  <a:pt x="29106" y="1550"/>
                </a:cubicBezTo>
                <a:lnTo>
                  <a:pt x="28857" y="1550"/>
                </a:lnTo>
                <a:lnTo>
                  <a:pt x="28834" y="1573"/>
                </a:lnTo>
                <a:lnTo>
                  <a:pt x="28811" y="1573"/>
                </a:lnTo>
                <a:cubicBezTo>
                  <a:pt x="28743" y="1573"/>
                  <a:pt x="28698" y="1573"/>
                  <a:pt x="28698" y="1505"/>
                </a:cubicBezTo>
                <a:cubicBezTo>
                  <a:pt x="28698" y="1472"/>
                  <a:pt x="28674" y="1451"/>
                  <a:pt x="28652" y="1451"/>
                </a:cubicBezTo>
                <a:cubicBezTo>
                  <a:pt x="28644" y="1451"/>
                  <a:pt x="28636" y="1454"/>
                  <a:pt x="28630" y="1460"/>
                </a:cubicBezTo>
                <a:cubicBezTo>
                  <a:pt x="28585" y="1528"/>
                  <a:pt x="28495" y="1505"/>
                  <a:pt x="28427" y="1528"/>
                </a:cubicBezTo>
                <a:cubicBezTo>
                  <a:pt x="28421" y="1533"/>
                  <a:pt x="28414" y="1536"/>
                  <a:pt x="28406" y="1536"/>
                </a:cubicBezTo>
                <a:cubicBezTo>
                  <a:pt x="28384" y="1536"/>
                  <a:pt x="28359" y="1511"/>
                  <a:pt x="28359" y="1460"/>
                </a:cubicBezTo>
                <a:cubicBezTo>
                  <a:pt x="28336" y="1437"/>
                  <a:pt x="28319" y="1426"/>
                  <a:pt x="28305" y="1426"/>
                </a:cubicBezTo>
                <a:cubicBezTo>
                  <a:pt x="28291" y="1426"/>
                  <a:pt x="28280" y="1437"/>
                  <a:pt x="28268" y="1460"/>
                </a:cubicBezTo>
                <a:cubicBezTo>
                  <a:pt x="28246" y="1550"/>
                  <a:pt x="28155" y="1550"/>
                  <a:pt x="28087" y="1550"/>
                </a:cubicBezTo>
                <a:cubicBezTo>
                  <a:pt x="27951" y="1573"/>
                  <a:pt x="27816" y="1573"/>
                  <a:pt x="27680" y="1573"/>
                </a:cubicBezTo>
                <a:cubicBezTo>
                  <a:pt x="27604" y="1573"/>
                  <a:pt x="27529" y="1593"/>
                  <a:pt x="27453" y="1593"/>
                </a:cubicBezTo>
                <a:cubicBezTo>
                  <a:pt x="27416" y="1593"/>
                  <a:pt x="27378" y="1588"/>
                  <a:pt x="27340" y="1573"/>
                </a:cubicBezTo>
                <a:cubicBezTo>
                  <a:pt x="27272" y="1550"/>
                  <a:pt x="27182" y="1550"/>
                  <a:pt x="27137" y="1550"/>
                </a:cubicBezTo>
                <a:cubicBezTo>
                  <a:pt x="27054" y="1550"/>
                  <a:pt x="26972" y="1598"/>
                  <a:pt x="26890" y="1598"/>
                </a:cubicBezTo>
                <a:cubicBezTo>
                  <a:pt x="26859" y="1598"/>
                  <a:pt x="26828" y="1592"/>
                  <a:pt x="26797" y="1573"/>
                </a:cubicBezTo>
                <a:lnTo>
                  <a:pt x="26729" y="1573"/>
                </a:lnTo>
                <a:cubicBezTo>
                  <a:pt x="26630" y="1606"/>
                  <a:pt x="26543" y="1627"/>
                  <a:pt x="26450" y="1627"/>
                </a:cubicBezTo>
                <a:cubicBezTo>
                  <a:pt x="26416" y="1627"/>
                  <a:pt x="26381" y="1624"/>
                  <a:pt x="26344" y="1618"/>
                </a:cubicBezTo>
                <a:lnTo>
                  <a:pt x="26277" y="1618"/>
                </a:lnTo>
                <a:cubicBezTo>
                  <a:pt x="26179" y="1646"/>
                  <a:pt x="26072" y="1666"/>
                  <a:pt x="25962" y="1666"/>
                </a:cubicBezTo>
                <a:cubicBezTo>
                  <a:pt x="25894" y="1666"/>
                  <a:pt x="25825" y="1658"/>
                  <a:pt x="25756" y="1641"/>
                </a:cubicBezTo>
                <a:cubicBezTo>
                  <a:pt x="25731" y="1654"/>
                  <a:pt x="25704" y="1657"/>
                  <a:pt x="25677" y="1657"/>
                </a:cubicBezTo>
                <a:cubicBezTo>
                  <a:pt x="25632" y="1657"/>
                  <a:pt x="25586" y="1647"/>
                  <a:pt x="25541" y="1647"/>
                </a:cubicBezTo>
                <a:cubicBezTo>
                  <a:pt x="25514" y="1647"/>
                  <a:pt x="25487" y="1651"/>
                  <a:pt x="25462" y="1664"/>
                </a:cubicBezTo>
                <a:lnTo>
                  <a:pt x="25371" y="1664"/>
                </a:lnTo>
                <a:cubicBezTo>
                  <a:pt x="25358" y="1657"/>
                  <a:pt x="25343" y="1654"/>
                  <a:pt x="25327" y="1654"/>
                </a:cubicBezTo>
                <a:cubicBezTo>
                  <a:pt x="25288" y="1654"/>
                  <a:pt x="25245" y="1670"/>
                  <a:pt x="25213" y="1686"/>
                </a:cubicBezTo>
                <a:cubicBezTo>
                  <a:pt x="25196" y="1719"/>
                  <a:pt x="25168" y="1740"/>
                  <a:pt x="25145" y="1740"/>
                </a:cubicBezTo>
                <a:cubicBezTo>
                  <a:pt x="25136" y="1740"/>
                  <a:pt x="25128" y="1738"/>
                  <a:pt x="25122" y="1732"/>
                </a:cubicBezTo>
                <a:cubicBezTo>
                  <a:pt x="25085" y="1716"/>
                  <a:pt x="25044" y="1711"/>
                  <a:pt x="25003" y="1711"/>
                </a:cubicBezTo>
                <a:cubicBezTo>
                  <a:pt x="24921" y="1711"/>
                  <a:pt x="24836" y="1732"/>
                  <a:pt x="24760" y="1732"/>
                </a:cubicBezTo>
                <a:cubicBezTo>
                  <a:pt x="24692" y="1732"/>
                  <a:pt x="24647" y="1732"/>
                  <a:pt x="24624" y="1664"/>
                </a:cubicBezTo>
                <a:cubicBezTo>
                  <a:pt x="24602" y="1652"/>
                  <a:pt x="24585" y="1647"/>
                  <a:pt x="24571" y="1647"/>
                </a:cubicBezTo>
                <a:cubicBezTo>
                  <a:pt x="24557" y="1647"/>
                  <a:pt x="24545" y="1652"/>
                  <a:pt x="24534" y="1664"/>
                </a:cubicBezTo>
                <a:cubicBezTo>
                  <a:pt x="24443" y="1754"/>
                  <a:pt x="24353" y="1754"/>
                  <a:pt x="24285" y="1754"/>
                </a:cubicBezTo>
                <a:cubicBezTo>
                  <a:pt x="24240" y="1754"/>
                  <a:pt x="24194" y="1732"/>
                  <a:pt x="24172" y="1686"/>
                </a:cubicBezTo>
                <a:cubicBezTo>
                  <a:pt x="24162" y="1683"/>
                  <a:pt x="24154" y="1682"/>
                  <a:pt x="24147" y="1682"/>
                </a:cubicBezTo>
                <a:cubicBezTo>
                  <a:pt x="24103" y="1682"/>
                  <a:pt x="24101" y="1735"/>
                  <a:pt x="24081" y="1754"/>
                </a:cubicBezTo>
                <a:lnTo>
                  <a:pt x="23968" y="1754"/>
                </a:lnTo>
                <a:cubicBezTo>
                  <a:pt x="23855" y="1754"/>
                  <a:pt x="23764" y="1777"/>
                  <a:pt x="23651" y="1799"/>
                </a:cubicBezTo>
                <a:cubicBezTo>
                  <a:pt x="23636" y="1799"/>
                  <a:pt x="23621" y="1820"/>
                  <a:pt x="23599" y="1820"/>
                </a:cubicBezTo>
                <a:cubicBezTo>
                  <a:pt x="23588" y="1820"/>
                  <a:pt x="23576" y="1815"/>
                  <a:pt x="23561" y="1799"/>
                </a:cubicBezTo>
                <a:cubicBezTo>
                  <a:pt x="23538" y="1777"/>
                  <a:pt x="23510" y="1771"/>
                  <a:pt x="23482" y="1771"/>
                </a:cubicBezTo>
                <a:cubicBezTo>
                  <a:pt x="23453" y="1771"/>
                  <a:pt x="23425" y="1777"/>
                  <a:pt x="23402" y="1777"/>
                </a:cubicBezTo>
                <a:lnTo>
                  <a:pt x="23176" y="1777"/>
                </a:lnTo>
                <a:cubicBezTo>
                  <a:pt x="23080" y="1761"/>
                  <a:pt x="22973" y="1745"/>
                  <a:pt x="22878" y="1745"/>
                </a:cubicBezTo>
                <a:cubicBezTo>
                  <a:pt x="22839" y="1745"/>
                  <a:pt x="22802" y="1748"/>
                  <a:pt x="22769" y="1754"/>
                </a:cubicBezTo>
                <a:cubicBezTo>
                  <a:pt x="22723" y="1762"/>
                  <a:pt x="22678" y="1764"/>
                  <a:pt x="22633" y="1764"/>
                </a:cubicBezTo>
                <a:cubicBezTo>
                  <a:pt x="22542" y="1764"/>
                  <a:pt x="22452" y="1754"/>
                  <a:pt x="22361" y="1754"/>
                </a:cubicBezTo>
                <a:cubicBezTo>
                  <a:pt x="22248" y="1754"/>
                  <a:pt x="22124" y="1760"/>
                  <a:pt x="21999" y="1760"/>
                </a:cubicBezTo>
                <a:cubicBezTo>
                  <a:pt x="21875" y="1760"/>
                  <a:pt x="21750" y="1754"/>
                  <a:pt x="21637" y="1732"/>
                </a:cubicBezTo>
                <a:cubicBezTo>
                  <a:pt x="21614" y="1732"/>
                  <a:pt x="21592" y="1732"/>
                  <a:pt x="21569" y="1754"/>
                </a:cubicBezTo>
                <a:cubicBezTo>
                  <a:pt x="21540" y="1758"/>
                  <a:pt x="21512" y="1760"/>
                  <a:pt x="21484" y="1760"/>
                </a:cubicBezTo>
                <a:cubicBezTo>
                  <a:pt x="21361" y="1760"/>
                  <a:pt x="21250" y="1723"/>
                  <a:pt x="21139" y="1686"/>
                </a:cubicBezTo>
                <a:cubicBezTo>
                  <a:pt x="21128" y="1664"/>
                  <a:pt x="21105" y="1652"/>
                  <a:pt x="21083" y="1652"/>
                </a:cubicBezTo>
                <a:cubicBezTo>
                  <a:pt x="21060" y="1652"/>
                  <a:pt x="21037" y="1664"/>
                  <a:pt x="21026" y="1686"/>
                </a:cubicBezTo>
                <a:cubicBezTo>
                  <a:pt x="21003" y="1732"/>
                  <a:pt x="20958" y="1732"/>
                  <a:pt x="20935" y="1732"/>
                </a:cubicBezTo>
                <a:cubicBezTo>
                  <a:pt x="20868" y="1709"/>
                  <a:pt x="20800" y="1709"/>
                  <a:pt x="20729" y="1709"/>
                </a:cubicBezTo>
                <a:cubicBezTo>
                  <a:pt x="20658" y="1709"/>
                  <a:pt x="20585" y="1709"/>
                  <a:pt x="20505" y="1686"/>
                </a:cubicBezTo>
                <a:cubicBezTo>
                  <a:pt x="20485" y="1683"/>
                  <a:pt x="20465" y="1681"/>
                  <a:pt x="20444" y="1681"/>
                </a:cubicBezTo>
                <a:cubicBezTo>
                  <a:pt x="20364" y="1681"/>
                  <a:pt x="20284" y="1702"/>
                  <a:pt x="20205" y="1702"/>
                </a:cubicBezTo>
                <a:cubicBezTo>
                  <a:pt x="20169" y="1702"/>
                  <a:pt x="20134" y="1698"/>
                  <a:pt x="20098" y="1686"/>
                </a:cubicBezTo>
                <a:lnTo>
                  <a:pt x="20053" y="1686"/>
                </a:lnTo>
                <a:cubicBezTo>
                  <a:pt x="20030" y="1709"/>
                  <a:pt x="20005" y="1716"/>
                  <a:pt x="19979" y="1716"/>
                </a:cubicBezTo>
                <a:cubicBezTo>
                  <a:pt x="19927" y="1716"/>
                  <a:pt x="19872" y="1686"/>
                  <a:pt x="19826" y="1686"/>
                </a:cubicBezTo>
                <a:cubicBezTo>
                  <a:pt x="19788" y="1686"/>
                  <a:pt x="19732" y="1636"/>
                  <a:pt x="19689" y="1636"/>
                </a:cubicBezTo>
                <a:cubicBezTo>
                  <a:pt x="19681" y="1636"/>
                  <a:pt x="19675" y="1638"/>
                  <a:pt x="19668" y="1641"/>
                </a:cubicBezTo>
                <a:cubicBezTo>
                  <a:pt x="19614" y="1641"/>
                  <a:pt x="19574" y="1670"/>
                  <a:pt x="19525" y="1670"/>
                </a:cubicBezTo>
                <a:cubicBezTo>
                  <a:pt x="19513" y="1670"/>
                  <a:pt x="19501" y="1668"/>
                  <a:pt x="19487" y="1664"/>
                </a:cubicBezTo>
                <a:cubicBezTo>
                  <a:pt x="19464" y="1664"/>
                  <a:pt x="19436" y="1669"/>
                  <a:pt x="19411" y="1669"/>
                </a:cubicBezTo>
                <a:cubicBezTo>
                  <a:pt x="19385" y="1669"/>
                  <a:pt x="19363" y="1664"/>
                  <a:pt x="19351" y="1641"/>
                </a:cubicBezTo>
                <a:cubicBezTo>
                  <a:pt x="19341" y="1625"/>
                  <a:pt x="19330" y="1619"/>
                  <a:pt x="19319" y="1619"/>
                </a:cubicBezTo>
                <a:cubicBezTo>
                  <a:pt x="19289" y="1619"/>
                  <a:pt x="19258" y="1667"/>
                  <a:pt x="19228" y="1667"/>
                </a:cubicBezTo>
                <a:cubicBezTo>
                  <a:pt x="19224" y="1667"/>
                  <a:pt x="19220" y="1666"/>
                  <a:pt x="19215" y="1664"/>
                </a:cubicBezTo>
                <a:cubicBezTo>
                  <a:pt x="19201" y="1659"/>
                  <a:pt x="19188" y="1657"/>
                  <a:pt x="19175" y="1657"/>
                </a:cubicBezTo>
                <a:cubicBezTo>
                  <a:pt x="19140" y="1657"/>
                  <a:pt x="19110" y="1670"/>
                  <a:pt x="19075" y="1670"/>
                </a:cubicBezTo>
                <a:cubicBezTo>
                  <a:pt x="19062" y="1670"/>
                  <a:pt x="19049" y="1668"/>
                  <a:pt x="19034" y="1664"/>
                </a:cubicBezTo>
                <a:cubicBezTo>
                  <a:pt x="19019" y="1649"/>
                  <a:pt x="19007" y="1644"/>
                  <a:pt x="18994" y="1644"/>
                </a:cubicBezTo>
                <a:cubicBezTo>
                  <a:pt x="18969" y="1644"/>
                  <a:pt x="18944" y="1664"/>
                  <a:pt x="18899" y="1664"/>
                </a:cubicBezTo>
                <a:cubicBezTo>
                  <a:pt x="18853" y="1664"/>
                  <a:pt x="18808" y="1641"/>
                  <a:pt x="18763" y="1641"/>
                </a:cubicBezTo>
                <a:cubicBezTo>
                  <a:pt x="18729" y="1652"/>
                  <a:pt x="18706" y="1658"/>
                  <a:pt x="18689" y="1658"/>
                </a:cubicBezTo>
                <a:cubicBezTo>
                  <a:pt x="18672" y="1658"/>
                  <a:pt x="18661" y="1652"/>
                  <a:pt x="18650" y="1641"/>
                </a:cubicBezTo>
                <a:cubicBezTo>
                  <a:pt x="18631" y="1622"/>
                  <a:pt x="18616" y="1616"/>
                  <a:pt x="18603" y="1616"/>
                </a:cubicBezTo>
                <a:cubicBezTo>
                  <a:pt x="18569" y="1616"/>
                  <a:pt x="18553" y="1664"/>
                  <a:pt x="18536" y="1664"/>
                </a:cubicBezTo>
                <a:lnTo>
                  <a:pt x="18514" y="1664"/>
                </a:lnTo>
                <a:cubicBezTo>
                  <a:pt x="18485" y="1644"/>
                  <a:pt x="18465" y="1637"/>
                  <a:pt x="18445" y="1637"/>
                </a:cubicBezTo>
                <a:cubicBezTo>
                  <a:pt x="18419" y="1637"/>
                  <a:pt x="18395" y="1651"/>
                  <a:pt x="18355" y="1664"/>
                </a:cubicBezTo>
                <a:cubicBezTo>
                  <a:pt x="18333" y="1675"/>
                  <a:pt x="18304" y="1675"/>
                  <a:pt x="18273" y="1675"/>
                </a:cubicBezTo>
                <a:cubicBezTo>
                  <a:pt x="18242" y="1675"/>
                  <a:pt x="18208" y="1675"/>
                  <a:pt x="18174" y="1686"/>
                </a:cubicBezTo>
                <a:cubicBezTo>
                  <a:pt x="18129" y="1709"/>
                  <a:pt x="18084" y="1726"/>
                  <a:pt x="18039" y="1726"/>
                </a:cubicBezTo>
                <a:cubicBezTo>
                  <a:pt x="17993" y="1726"/>
                  <a:pt x="17948" y="1709"/>
                  <a:pt x="17903" y="1664"/>
                </a:cubicBezTo>
                <a:cubicBezTo>
                  <a:pt x="17895" y="1656"/>
                  <a:pt x="17888" y="1654"/>
                  <a:pt x="17881" y="1654"/>
                </a:cubicBezTo>
                <a:cubicBezTo>
                  <a:pt x="17868" y="1654"/>
                  <a:pt x="17858" y="1664"/>
                  <a:pt x="17858" y="1664"/>
                </a:cubicBezTo>
                <a:cubicBezTo>
                  <a:pt x="17737" y="1664"/>
                  <a:pt x="17636" y="1674"/>
                  <a:pt x="17536" y="1674"/>
                </a:cubicBezTo>
                <a:cubicBezTo>
                  <a:pt x="17485" y="1674"/>
                  <a:pt x="17435" y="1671"/>
                  <a:pt x="17382" y="1664"/>
                </a:cubicBezTo>
                <a:cubicBezTo>
                  <a:pt x="17292" y="1664"/>
                  <a:pt x="17201" y="1641"/>
                  <a:pt x="17156" y="1641"/>
                </a:cubicBezTo>
                <a:cubicBezTo>
                  <a:pt x="17065" y="1641"/>
                  <a:pt x="16975" y="1664"/>
                  <a:pt x="16884" y="1664"/>
                </a:cubicBezTo>
                <a:cubicBezTo>
                  <a:pt x="16794" y="1664"/>
                  <a:pt x="16703" y="1658"/>
                  <a:pt x="16610" y="1658"/>
                </a:cubicBezTo>
                <a:cubicBezTo>
                  <a:pt x="16517" y="1658"/>
                  <a:pt x="16420" y="1664"/>
                  <a:pt x="16319" y="1686"/>
                </a:cubicBezTo>
                <a:cubicBezTo>
                  <a:pt x="16257" y="1713"/>
                  <a:pt x="16199" y="1719"/>
                  <a:pt x="16140" y="1719"/>
                </a:cubicBezTo>
                <a:cubicBezTo>
                  <a:pt x="16093" y="1719"/>
                  <a:pt x="16045" y="1715"/>
                  <a:pt x="15994" y="1715"/>
                </a:cubicBezTo>
                <a:cubicBezTo>
                  <a:pt x="15947" y="1715"/>
                  <a:pt x="15897" y="1718"/>
                  <a:pt x="15843" y="1732"/>
                </a:cubicBezTo>
                <a:lnTo>
                  <a:pt x="15821" y="1732"/>
                </a:lnTo>
                <a:cubicBezTo>
                  <a:pt x="15787" y="1686"/>
                  <a:pt x="15758" y="1664"/>
                  <a:pt x="15730" y="1664"/>
                </a:cubicBezTo>
                <a:cubicBezTo>
                  <a:pt x="15702" y="1664"/>
                  <a:pt x="15674" y="1686"/>
                  <a:pt x="15640" y="1732"/>
                </a:cubicBezTo>
                <a:lnTo>
                  <a:pt x="15594" y="1732"/>
                </a:lnTo>
                <a:cubicBezTo>
                  <a:pt x="15526" y="1732"/>
                  <a:pt x="15504" y="1686"/>
                  <a:pt x="15459" y="1686"/>
                </a:cubicBezTo>
                <a:cubicBezTo>
                  <a:pt x="15413" y="1686"/>
                  <a:pt x="15368" y="1686"/>
                  <a:pt x="15345" y="1664"/>
                </a:cubicBezTo>
                <a:cubicBezTo>
                  <a:pt x="15334" y="1656"/>
                  <a:pt x="15324" y="1653"/>
                  <a:pt x="15316" y="1653"/>
                </a:cubicBezTo>
                <a:cubicBezTo>
                  <a:pt x="15284" y="1653"/>
                  <a:pt x="15274" y="1697"/>
                  <a:pt x="15252" y="1697"/>
                </a:cubicBezTo>
                <a:cubicBezTo>
                  <a:pt x="15246" y="1697"/>
                  <a:pt x="15240" y="1694"/>
                  <a:pt x="15232" y="1686"/>
                </a:cubicBezTo>
                <a:cubicBezTo>
                  <a:pt x="15187" y="1686"/>
                  <a:pt x="15164" y="1686"/>
                  <a:pt x="15164" y="1664"/>
                </a:cubicBezTo>
                <a:cubicBezTo>
                  <a:pt x="15164" y="1652"/>
                  <a:pt x="15159" y="1647"/>
                  <a:pt x="15153" y="1647"/>
                </a:cubicBezTo>
                <a:cubicBezTo>
                  <a:pt x="15147" y="1647"/>
                  <a:pt x="15142" y="1652"/>
                  <a:pt x="15142" y="1664"/>
                </a:cubicBezTo>
                <a:cubicBezTo>
                  <a:pt x="15029" y="1732"/>
                  <a:pt x="14734" y="1777"/>
                  <a:pt x="14621" y="1777"/>
                </a:cubicBezTo>
                <a:cubicBezTo>
                  <a:pt x="14599" y="1777"/>
                  <a:pt x="14553" y="1777"/>
                  <a:pt x="14508" y="1754"/>
                </a:cubicBezTo>
                <a:cubicBezTo>
                  <a:pt x="14497" y="1743"/>
                  <a:pt x="14491" y="1737"/>
                  <a:pt x="14485" y="1737"/>
                </a:cubicBezTo>
                <a:cubicBezTo>
                  <a:pt x="14480" y="1737"/>
                  <a:pt x="14474" y="1743"/>
                  <a:pt x="14463" y="1754"/>
                </a:cubicBezTo>
                <a:cubicBezTo>
                  <a:pt x="14451" y="1777"/>
                  <a:pt x="14429" y="1782"/>
                  <a:pt x="14406" y="1782"/>
                </a:cubicBezTo>
                <a:cubicBezTo>
                  <a:pt x="14384" y="1782"/>
                  <a:pt x="14361" y="1777"/>
                  <a:pt x="14350" y="1777"/>
                </a:cubicBezTo>
                <a:cubicBezTo>
                  <a:pt x="14327" y="1777"/>
                  <a:pt x="14282" y="1754"/>
                  <a:pt x="14236" y="1754"/>
                </a:cubicBezTo>
                <a:cubicBezTo>
                  <a:pt x="14055" y="1777"/>
                  <a:pt x="13920" y="1777"/>
                  <a:pt x="13761" y="1777"/>
                </a:cubicBezTo>
                <a:cubicBezTo>
                  <a:pt x="13716" y="1777"/>
                  <a:pt x="13693" y="1777"/>
                  <a:pt x="13671" y="1799"/>
                </a:cubicBezTo>
                <a:cubicBezTo>
                  <a:pt x="13656" y="1797"/>
                  <a:pt x="13641" y="1796"/>
                  <a:pt x="13626" y="1796"/>
                </a:cubicBezTo>
                <a:cubicBezTo>
                  <a:pt x="13509" y="1796"/>
                  <a:pt x="13404" y="1867"/>
                  <a:pt x="13263" y="1867"/>
                </a:cubicBezTo>
                <a:cubicBezTo>
                  <a:pt x="13218" y="1867"/>
                  <a:pt x="13218" y="1913"/>
                  <a:pt x="13150" y="1958"/>
                </a:cubicBezTo>
                <a:cubicBezTo>
                  <a:pt x="13127" y="1958"/>
                  <a:pt x="13105" y="1958"/>
                  <a:pt x="13105" y="1913"/>
                </a:cubicBezTo>
                <a:cubicBezTo>
                  <a:pt x="13105" y="1879"/>
                  <a:pt x="13093" y="1858"/>
                  <a:pt x="13068" y="1858"/>
                </a:cubicBezTo>
                <a:cubicBezTo>
                  <a:pt x="13060" y="1858"/>
                  <a:pt x="13049" y="1861"/>
                  <a:pt x="13037" y="1867"/>
                </a:cubicBezTo>
                <a:cubicBezTo>
                  <a:pt x="13024" y="1870"/>
                  <a:pt x="13011" y="1871"/>
                  <a:pt x="12997" y="1871"/>
                </a:cubicBezTo>
                <a:cubicBezTo>
                  <a:pt x="12929" y="1871"/>
                  <a:pt x="12861" y="1842"/>
                  <a:pt x="12793" y="1842"/>
                </a:cubicBezTo>
                <a:cubicBezTo>
                  <a:pt x="12761" y="1842"/>
                  <a:pt x="12729" y="1848"/>
                  <a:pt x="12697" y="1867"/>
                </a:cubicBezTo>
                <a:cubicBezTo>
                  <a:pt x="12679" y="1849"/>
                  <a:pt x="12662" y="1842"/>
                  <a:pt x="12646" y="1842"/>
                </a:cubicBezTo>
                <a:cubicBezTo>
                  <a:pt x="12603" y="1842"/>
                  <a:pt x="12566" y="1890"/>
                  <a:pt x="12516" y="1890"/>
                </a:cubicBezTo>
                <a:lnTo>
                  <a:pt x="12313" y="1890"/>
                </a:lnTo>
                <a:cubicBezTo>
                  <a:pt x="12303" y="1887"/>
                  <a:pt x="12293" y="1886"/>
                  <a:pt x="12285" y="1886"/>
                </a:cubicBezTo>
                <a:cubicBezTo>
                  <a:pt x="12216" y="1886"/>
                  <a:pt x="12189" y="1958"/>
                  <a:pt x="12109" y="1958"/>
                </a:cubicBezTo>
                <a:cubicBezTo>
                  <a:pt x="12086" y="1935"/>
                  <a:pt x="12052" y="1935"/>
                  <a:pt x="12013" y="1935"/>
                </a:cubicBezTo>
                <a:cubicBezTo>
                  <a:pt x="11973" y="1935"/>
                  <a:pt x="11928" y="1935"/>
                  <a:pt x="11883" y="1913"/>
                </a:cubicBezTo>
                <a:cubicBezTo>
                  <a:pt x="11860" y="1913"/>
                  <a:pt x="11860" y="1958"/>
                  <a:pt x="11860" y="1980"/>
                </a:cubicBezTo>
                <a:lnTo>
                  <a:pt x="11792" y="1980"/>
                </a:lnTo>
                <a:cubicBezTo>
                  <a:pt x="11696" y="1996"/>
                  <a:pt x="11600" y="2012"/>
                  <a:pt x="11512" y="2012"/>
                </a:cubicBezTo>
                <a:cubicBezTo>
                  <a:pt x="11476" y="2012"/>
                  <a:pt x="11441" y="2010"/>
                  <a:pt x="11407" y="2003"/>
                </a:cubicBezTo>
                <a:lnTo>
                  <a:pt x="11340" y="2003"/>
                </a:lnTo>
                <a:cubicBezTo>
                  <a:pt x="11204" y="2071"/>
                  <a:pt x="11068" y="2026"/>
                  <a:pt x="10932" y="2094"/>
                </a:cubicBezTo>
                <a:cubicBezTo>
                  <a:pt x="10898" y="2105"/>
                  <a:pt x="10859" y="2105"/>
                  <a:pt x="10819" y="2105"/>
                </a:cubicBezTo>
                <a:cubicBezTo>
                  <a:pt x="10779" y="2105"/>
                  <a:pt x="10740" y="2105"/>
                  <a:pt x="10706" y="2116"/>
                </a:cubicBezTo>
                <a:cubicBezTo>
                  <a:pt x="10683" y="2124"/>
                  <a:pt x="10658" y="2126"/>
                  <a:pt x="10632" y="2126"/>
                </a:cubicBezTo>
                <a:cubicBezTo>
                  <a:pt x="10580" y="2126"/>
                  <a:pt x="10525" y="2116"/>
                  <a:pt x="10479" y="2116"/>
                </a:cubicBezTo>
                <a:lnTo>
                  <a:pt x="10434" y="2116"/>
                </a:lnTo>
                <a:cubicBezTo>
                  <a:pt x="10253" y="2184"/>
                  <a:pt x="10049" y="2184"/>
                  <a:pt x="9846" y="2207"/>
                </a:cubicBezTo>
                <a:cubicBezTo>
                  <a:pt x="9833" y="2204"/>
                  <a:pt x="9821" y="2202"/>
                  <a:pt x="9810" y="2202"/>
                </a:cubicBezTo>
                <a:cubicBezTo>
                  <a:pt x="9741" y="2202"/>
                  <a:pt x="9697" y="2252"/>
                  <a:pt x="9619" y="2252"/>
                </a:cubicBezTo>
                <a:cubicBezTo>
                  <a:pt x="9484" y="2252"/>
                  <a:pt x="9371" y="2320"/>
                  <a:pt x="9235" y="2343"/>
                </a:cubicBezTo>
                <a:lnTo>
                  <a:pt x="8895" y="2433"/>
                </a:lnTo>
                <a:cubicBezTo>
                  <a:pt x="8714" y="2456"/>
                  <a:pt x="8578" y="2478"/>
                  <a:pt x="8397" y="2524"/>
                </a:cubicBezTo>
                <a:cubicBezTo>
                  <a:pt x="8284" y="2524"/>
                  <a:pt x="8216" y="2569"/>
                  <a:pt x="8103" y="2592"/>
                </a:cubicBezTo>
                <a:cubicBezTo>
                  <a:pt x="8058" y="2592"/>
                  <a:pt x="8035" y="2592"/>
                  <a:pt x="8013" y="2637"/>
                </a:cubicBezTo>
                <a:cubicBezTo>
                  <a:pt x="7899" y="2659"/>
                  <a:pt x="7786" y="2682"/>
                  <a:pt x="7718" y="2773"/>
                </a:cubicBezTo>
                <a:cubicBezTo>
                  <a:pt x="7686" y="2805"/>
                  <a:pt x="7666" y="2837"/>
                  <a:pt x="7632" y="2837"/>
                </a:cubicBezTo>
                <a:cubicBezTo>
                  <a:pt x="7618" y="2837"/>
                  <a:pt x="7602" y="2831"/>
                  <a:pt x="7583" y="2818"/>
                </a:cubicBezTo>
                <a:cubicBezTo>
                  <a:pt x="7560" y="2818"/>
                  <a:pt x="7537" y="2818"/>
                  <a:pt x="7537" y="2863"/>
                </a:cubicBezTo>
                <a:cubicBezTo>
                  <a:pt x="7537" y="2886"/>
                  <a:pt x="7492" y="2908"/>
                  <a:pt x="7492" y="2908"/>
                </a:cubicBezTo>
                <a:cubicBezTo>
                  <a:pt x="7379" y="2931"/>
                  <a:pt x="7334" y="3022"/>
                  <a:pt x="7220" y="3022"/>
                </a:cubicBezTo>
                <a:cubicBezTo>
                  <a:pt x="7198" y="3022"/>
                  <a:pt x="7153" y="3044"/>
                  <a:pt x="7130" y="3044"/>
                </a:cubicBezTo>
                <a:cubicBezTo>
                  <a:pt x="7085" y="3112"/>
                  <a:pt x="7017" y="3112"/>
                  <a:pt x="6972" y="3157"/>
                </a:cubicBezTo>
                <a:cubicBezTo>
                  <a:pt x="6904" y="3203"/>
                  <a:pt x="6858" y="3248"/>
                  <a:pt x="6768" y="3270"/>
                </a:cubicBezTo>
                <a:cubicBezTo>
                  <a:pt x="6755" y="3264"/>
                  <a:pt x="6744" y="3261"/>
                  <a:pt x="6734" y="3261"/>
                </a:cubicBezTo>
                <a:cubicBezTo>
                  <a:pt x="6675" y="3261"/>
                  <a:pt x="6664" y="3361"/>
                  <a:pt x="6587" y="3361"/>
                </a:cubicBezTo>
                <a:cubicBezTo>
                  <a:pt x="6542" y="3361"/>
                  <a:pt x="6519" y="3452"/>
                  <a:pt x="6428" y="3452"/>
                </a:cubicBezTo>
                <a:cubicBezTo>
                  <a:pt x="6338" y="3452"/>
                  <a:pt x="6293" y="3497"/>
                  <a:pt x="6247" y="3565"/>
                </a:cubicBezTo>
                <a:cubicBezTo>
                  <a:pt x="6208" y="3604"/>
                  <a:pt x="6152" y="3660"/>
                  <a:pt x="6094" y="3660"/>
                </a:cubicBezTo>
                <a:cubicBezTo>
                  <a:pt x="6085" y="3660"/>
                  <a:pt x="6076" y="3658"/>
                  <a:pt x="6066" y="3655"/>
                </a:cubicBezTo>
                <a:cubicBezTo>
                  <a:pt x="5976" y="3655"/>
                  <a:pt x="5908" y="3678"/>
                  <a:pt x="5840" y="3701"/>
                </a:cubicBezTo>
                <a:cubicBezTo>
                  <a:pt x="5727" y="3768"/>
                  <a:pt x="5568" y="3814"/>
                  <a:pt x="5455" y="3882"/>
                </a:cubicBezTo>
                <a:cubicBezTo>
                  <a:pt x="5410" y="3904"/>
                  <a:pt x="5387" y="3904"/>
                  <a:pt x="5342" y="3949"/>
                </a:cubicBezTo>
                <a:cubicBezTo>
                  <a:pt x="5333" y="3976"/>
                  <a:pt x="5321" y="3982"/>
                  <a:pt x="5305" y="3982"/>
                </a:cubicBezTo>
                <a:cubicBezTo>
                  <a:pt x="5293" y="3982"/>
                  <a:pt x="5278" y="3978"/>
                  <a:pt x="5261" y="3978"/>
                </a:cubicBezTo>
                <a:cubicBezTo>
                  <a:pt x="5245" y="3978"/>
                  <a:pt x="5226" y="3981"/>
                  <a:pt x="5206" y="3995"/>
                </a:cubicBezTo>
                <a:cubicBezTo>
                  <a:pt x="5048" y="4063"/>
                  <a:pt x="4889" y="4176"/>
                  <a:pt x="4731" y="4289"/>
                </a:cubicBezTo>
                <a:cubicBezTo>
                  <a:pt x="4708" y="4334"/>
                  <a:pt x="4663" y="4357"/>
                  <a:pt x="4663" y="4402"/>
                </a:cubicBezTo>
                <a:cubicBezTo>
                  <a:pt x="4618" y="4493"/>
                  <a:pt x="4550" y="4561"/>
                  <a:pt x="4527" y="4674"/>
                </a:cubicBezTo>
                <a:cubicBezTo>
                  <a:pt x="4527" y="4719"/>
                  <a:pt x="4482" y="4742"/>
                  <a:pt x="4414" y="4742"/>
                </a:cubicBezTo>
                <a:cubicBezTo>
                  <a:pt x="4391" y="4742"/>
                  <a:pt x="4324" y="4742"/>
                  <a:pt x="4324" y="4787"/>
                </a:cubicBezTo>
                <a:cubicBezTo>
                  <a:pt x="4278" y="4855"/>
                  <a:pt x="4188" y="4900"/>
                  <a:pt x="4143" y="4945"/>
                </a:cubicBezTo>
                <a:cubicBezTo>
                  <a:pt x="4097" y="4968"/>
                  <a:pt x="4075" y="4968"/>
                  <a:pt x="4075" y="5036"/>
                </a:cubicBezTo>
                <a:cubicBezTo>
                  <a:pt x="4052" y="5239"/>
                  <a:pt x="4052" y="5421"/>
                  <a:pt x="3961" y="5602"/>
                </a:cubicBezTo>
                <a:lnTo>
                  <a:pt x="3961" y="5647"/>
                </a:lnTo>
                <a:cubicBezTo>
                  <a:pt x="3984" y="5737"/>
                  <a:pt x="3984" y="5737"/>
                  <a:pt x="3871" y="5760"/>
                </a:cubicBezTo>
                <a:cubicBezTo>
                  <a:pt x="3826" y="5760"/>
                  <a:pt x="3826" y="5805"/>
                  <a:pt x="3826" y="5851"/>
                </a:cubicBezTo>
                <a:cubicBezTo>
                  <a:pt x="3826" y="5964"/>
                  <a:pt x="3803" y="5964"/>
                  <a:pt x="3713" y="5986"/>
                </a:cubicBezTo>
                <a:cubicBezTo>
                  <a:pt x="3685" y="5986"/>
                  <a:pt x="3662" y="5983"/>
                  <a:pt x="3642" y="5983"/>
                </a:cubicBezTo>
                <a:cubicBezTo>
                  <a:pt x="3612" y="5983"/>
                  <a:pt x="3590" y="5991"/>
                  <a:pt x="3577" y="6032"/>
                </a:cubicBezTo>
                <a:cubicBezTo>
                  <a:pt x="3509" y="6100"/>
                  <a:pt x="3373" y="6190"/>
                  <a:pt x="3350" y="6303"/>
                </a:cubicBezTo>
                <a:cubicBezTo>
                  <a:pt x="3305" y="6371"/>
                  <a:pt x="3260" y="6439"/>
                  <a:pt x="3192" y="6439"/>
                </a:cubicBezTo>
                <a:cubicBezTo>
                  <a:pt x="3124" y="6439"/>
                  <a:pt x="3079" y="6484"/>
                  <a:pt x="3056" y="6552"/>
                </a:cubicBezTo>
                <a:cubicBezTo>
                  <a:pt x="3056" y="6597"/>
                  <a:pt x="3034" y="6620"/>
                  <a:pt x="3011" y="6643"/>
                </a:cubicBezTo>
                <a:cubicBezTo>
                  <a:pt x="2920" y="6733"/>
                  <a:pt x="2853" y="6846"/>
                  <a:pt x="2898" y="6982"/>
                </a:cubicBezTo>
                <a:cubicBezTo>
                  <a:pt x="2898" y="7050"/>
                  <a:pt x="2853" y="7073"/>
                  <a:pt x="2830" y="7073"/>
                </a:cubicBezTo>
                <a:lnTo>
                  <a:pt x="2694" y="7073"/>
                </a:lnTo>
                <a:cubicBezTo>
                  <a:pt x="2626" y="7073"/>
                  <a:pt x="2626" y="7118"/>
                  <a:pt x="2604" y="7163"/>
                </a:cubicBezTo>
                <a:cubicBezTo>
                  <a:pt x="2604" y="7186"/>
                  <a:pt x="2626" y="7208"/>
                  <a:pt x="2671" y="7208"/>
                </a:cubicBezTo>
                <a:cubicBezTo>
                  <a:pt x="2694" y="7208"/>
                  <a:pt x="2717" y="7231"/>
                  <a:pt x="2739" y="7276"/>
                </a:cubicBezTo>
                <a:cubicBezTo>
                  <a:pt x="2785" y="7299"/>
                  <a:pt x="2785" y="7322"/>
                  <a:pt x="2717" y="7344"/>
                </a:cubicBezTo>
                <a:cubicBezTo>
                  <a:pt x="2702" y="7359"/>
                  <a:pt x="2687" y="7364"/>
                  <a:pt x="2672" y="7364"/>
                </a:cubicBezTo>
                <a:cubicBezTo>
                  <a:pt x="2644" y="7364"/>
                  <a:pt x="2619" y="7344"/>
                  <a:pt x="2604" y="7344"/>
                </a:cubicBezTo>
                <a:cubicBezTo>
                  <a:pt x="2579" y="7332"/>
                  <a:pt x="2558" y="7327"/>
                  <a:pt x="2541" y="7327"/>
                </a:cubicBezTo>
                <a:cubicBezTo>
                  <a:pt x="2492" y="7327"/>
                  <a:pt x="2468" y="7369"/>
                  <a:pt x="2468" y="7435"/>
                </a:cubicBezTo>
                <a:cubicBezTo>
                  <a:pt x="2468" y="7503"/>
                  <a:pt x="2468" y="7525"/>
                  <a:pt x="2513" y="7548"/>
                </a:cubicBezTo>
                <a:cubicBezTo>
                  <a:pt x="2581" y="7571"/>
                  <a:pt x="2558" y="7616"/>
                  <a:pt x="2513" y="7638"/>
                </a:cubicBezTo>
                <a:cubicBezTo>
                  <a:pt x="2490" y="7661"/>
                  <a:pt x="2468" y="7661"/>
                  <a:pt x="2445" y="7661"/>
                </a:cubicBezTo>
                <a:cubicBezTo>
                  <a:pt x="2400" y="7661"/>
                  <a:pt x="2400" y="7661"/>
                  <a:pt x="2400" y="7684"/>
                </a:cubicBezTo>
                <a:cubicBezTo>
                  <a:pt x="2445" y="7797"/>
                  <a:pt x="2332" y="7865"/>
                  <a:pt x="2332" y="7955"/>
                </a:cubicBezTo>
                <a:cubicBezTo>
                  <a:pt x="2332" y="8001"/>
                  <a:pt x="2287" y="8023"/>
                  <a:pt x="2264" y="8023"/>
                </a:cubicBezTo>
                <a:cubicBezTo>
                  <a:pt x="2219" y="8023"/>
                  <a:pt x="2151" y="8068"/>
                  <a:pt x="2106" y="8114"/>
                </a:cubicBezTo>
                <a:cubicBezTo>
                  <a:pt x="2038" y="8136"/>
                  <a:pt x="2060" y="8204"/>
                  <a:pt x="2106" y="8227"/>
                </a:cubicBezTo>
                <a:cubicBezTo>
                  <a:pt x="2128" y="8261"/>
                  <a:pt x="2145" y="8278"/>
                  <a:pt x="2165" y="8278"/>
                </a:cubicBezTo>
                <a:cubicBezTo>
                  <a:pt x="2185" y="8278"/>
                  <a:pt x="2208" y="8261"/>
                  <a:pt x="2241" y="8227"/>
                </a:cubicBezTo>
                <a:cubicBezTo>
                  <a:pt x="2264" y="8204"/>
                  <a:pt x="2264" y="8182"/>
                  <a:pt x="2287" y="8182"/>
                </a:cubicBezTo>
                <a:cubicBezTo>
                  <a:pt x="2326" y="8182"/>
                  <a:pt x="2348" y="8132"/>
                  <a:pt x="2382" y="8132"/>
                </a:cubicBezTo>
                <a:cubicBezTo>
                  <a:pt x="2387" y="8132"/>
                  <a:pt x="2393" y="8133"/>
                  <a:pt x="2400" y="8136"/>
                </a:cubicBezTo>
                <a:cubicBezTo>
                  <a:pt x="2445" y="8204"/>
                  <a:pt x="2400" y="8204"/>
                  <a:pt x="2377" y="8227"/>
                </a:cubicBezTo>
                <a:lnTo>
                  <a:pt x="2355" y="8250"/>
                </a:lnTo>
                <a:cubicBezTo>
                  <a:pt x="2340" y="8310"/>
                  <a:pt x="2304" y="8330"/>
                  <a:pt x="2256" y="8330"/>
                </a:cubicBezTo>
                <a:cubicBezTo>
                  <a:pt x="2231" y="8330"/>
                  <a:pt x="2204" y="8325"/>
                  <a:pt x="2174" y="8317"/>
                </a:cubicBezTo>
                <a:cubicBezTo>
                  <a:pt x="2149" y="8313"/>
                  <a:pt x="2129" y="8310"/>
                  <a:pt x="2112" y="8310"/>
                </a:cubicBezTo>
                <a:cubicBezTo>
                  <a:pt x="2052" y="8310"/>
                  <a:pt x="2038" y="8347"/>
                  <a:pt x="2038" y="8453"/>
                </a:cubicBezTo>
                <a:lnTo>
                  <a:pt x="2038" y="8521"/>
                </a:lnTo>
                <a:cubicBezTo>
                  <a:pt x="2060" y="8566"/>
                  <a:pt x="2038" y="8589"/>
                  <a:pt x="2015" y="8634"/>
                </a:cubicBezTo>
                <a:cubicBezTo>
                  <a:pt x="1925" y="8680"/>
                  <a:pt x="1902" y="8770"/>
                  <a:pt x="1879" y="8861"/>
                </a:cubicBezTo>
                <a:cubicBezTo>
                  <a:pt x="1834" y="8906"/>
                  <a:pt x="1834" y="8929"/>
                  <a:pt x="1811" y="8996"/>
                </a:cubicBezTo>
                <a:cubicBezTo>
                  <a:pt x="1797" y="9025"/>
                  <a:pt x="1792" y="9054"/>
                  <a:pt x="1767" y="9054"/>
                </a:cubicBezTo>
                <a:cubicBezTo>
                  <a:pt x="1753" y="9054"/>
                  <a:pt x="1732" y="9044"/>
                  <a:pt x="1698" y="9019"/>
                </a:cubicBezTo>
                <a:cubicBezTo>
                  <a:pt x="1687" y="9008"/>
                  <a:pt x="1664" y="9002"/>
                  <a:pt x="1642" y="9002"/>
                </a:cubicBezTo>
                <a:cubicBezTo>
                  <a:pt x="1619" y="9002"/>
                  <a:pt x="1596" y="9008"/>
                  <a:pt x="1585" y="9019"/>
                </a:cubicBezTo>
                <a:cubicBezTo>
                  <a:pt x="1563" y="9042"/>
                  <a:pt x="1540" y="9110"/>
                  <a:pt x="1495" y="9132"/>
                </a:cubicBezTo>
                <a:cubicBezTo>
                  <a:pt x="1472" y="9155"/>
                  <a:pt x="1540" y="9200"/>
                  <a:pt x="1540" y="9223"/>
                </a:cubicBezTo>
                <a:lnTo>
                  <a:pt x="1540" y="9245"/>
                </a:lnTo>
                <a:cubicBezTo>
                  <a:pt x="1472" y="9336"/>
                  <a:pt x="1381" y="9313"/>
                  <a:pt x="1336" y="9336"/>
                </a:cubicBezTo>
                <a:lnTo>
                  <a:pt x="1314" y="9359"/>
                </a:lnTo>
                <a:cubicBezTo>
                  <a:pt x="1314" y="9381"/>
                  <a:pt x="1314" y="9381"/>
                  <a:pt x="1336" y="9381"/>
                </a:cubicBezTo>
                <a:cubicBezTo>
                  <a:pt x="1359" y="9381"/>
                  <a:pt x="1427" y="9426"/>
                  <a:pt x="1449" y="9449"/>
                </a:cubicBezTo>
                <a:cubicBezTo>
                  <a:pt x="1432" y="9466"/>
                  <a:pt x="1389" y="9510"/>
                  <a:pt x="1359" y="9510"/>
                </a:cubicBezTo>
                <a:cubicBezTo>
                  <a:pt x="1350" y="9510"/>
                  <a:pt x="1342" y="9505"/>
                  <a:pt x="1336" y="9494"/>
                </a:cubicBezTo>
                <a:cubicBezTo>
                  <a:pt x="1323" y="9492"/>
                  <a:pt x="1309" y="9491"/>
                  <a:pt x="1296" y="9491"/>
                </a:cubicBezTo>
                <a:cubicBezTo>
                  <a:pt x="1236" y="9491"/>
                  <a:pt x="1177" y="9513"/>
                  <a:pt x="1121" y="9513"/>
                </a:cubicBezTo>
                <a:cubicBezTo>
                  <a:pt x="1085" y="9513"/>
                  <a:pt x="1051" y="9503"/>
                  <a:pt x="1019" y="9472"/>
                </a:cubicBezTo>
                <a:lnTo>
                  <a:pt x="997" y="9472"/>
                </a:lnTo>
                <a:cubicBezTo>
                  <a:pt x="974" y="9472"/>
                  <a:pt x="861" y="9607"/>
                  <a:pt x="884" y="9653"/>
                </a:cubicBezTo>
                <a:cubicBezTo>
                  <a:pt x="929" y="9721"/>
                  <a:pt x="884" y="9721"/>
                  <a:pt x="861" y="9789"/>
                </a:cubicBezTo>
                <a:cubicBezTo>
                  <a:pt x="793" y="9834"/>
                  <a:pt x="748" y="9902"/>
                  <a:pt x="748" y="9947"/>
                </a:cubicBezTo>
                <a:cubicBezTo>
                  <a:pt x="748" y="9992"/>
                  <a:pt x="702" y="9992"/>
                  <a:pt x="680" y="9992"/>
                </a:cubicBezTo>
                <a:cubicBezTo>
                  <a:pt x="667" y="9992"/>
                  <a:pt x="654" y="9977"/>
                  <a:pt x="637" y="9977"/>
                </a:cubicBezTo>
                <a:cubicBezTo>
                  <a:pt x="624" y="9977"/>
                  <a:pt x="609" y="9986"/>
                  <a:pt x="589" y="10015"/>
                </a:cubicBezTo>
                <a:cubicBezTo>
                  <a:pt x="567" y="10037"/>
                  <a:pt x="567" y="10060"/>
                  <a:pt x="567" y="10105"/>
                </a:cubicBezTo>
                <a:cubicBezTo>
                  <a:pt x="589" y="10151"/>
                  <a:pt x="589" y="10219"/>
                  <a:pt x="567" y="10264"/>
                </a:cubicBezTo>
                <a:cubicBezTo>
                  <a:pt x="544" y="10332"/>
                  <a:pt x="567" y="10377"/>
                  <a:pt x="589" y="10400"/>
                </a:cubicBezTo>
                <a:cubicBezTo>
                  <a:pt x="635" y="10445"/>
                  <a:pt x="635" y="10445"/>
                  <a:pt x="589" y="10467"/>
                </a:cubicBezTo>
                <a:cubicBezTo>
                  <a:pt x="567" y="10513"/>
                  <a:pt x="544" y="10603"/>
                  <a:pt x="454" y="10626"/>
                </a:cubicBezTo>
                <a:cubicBezTo>
                  <a:pt x="408" y="10671"/>
                  <a:pt x="363" y="10694"/>
                  <a:pt x="431" y="10716"/>
                </a:cubicBezTo>
                <a:cubicBezTo>
                  <a:pt x="454" y="10739"/>
                  <a:pt x="454" y="10784"/>
                  <a:pt x="431" y="10807"/>
                </a:cubicBezTo>
                <a:cubicBezTo>
                  <a:pt x="408" y="10830"/>
                  <a:pt x="408" y="10897"/>
                  <a:pt x="408" y="10920"/>
                </a:cubicBezTo>
                <a:cubicBezTo>
                  <a:pt x="454" y="11033"/>
                  <a:pt x="408" y="11079"/>
                  <a:pt x="340" y="11169"/>
                </a:cubicBezTo>
                <a:cubicBezTo>
                  <a:pt x="318" y="11192"/>
                  <a:pt x="295" y="11260"/>
                  <a:pt x="318" y="11305"/>
                </a:cubicBezTo>
                <a:cubicBezTo>
                  <a:pt x="340" y="11463"/>
                  <a:pt x="340" y="11463"/>
                  <a:pt x="227" y="11531"/>
                </a:cubicBezTo>
                <a:cubicBezTo>
                  <a:pt x="227" y="11531"/>
                  <a:pt x="205" y="11531"/>
                  <a:pt x="205" y="11576"/>
                </a:cubicBezTo>
                <a:cubicBezTo>
                  <a:pt x="137" y="11599"/>
                  <a:pt x="114" y="11644"/>
                  <a:pt x="137" y="11712"/>
                </a:cubicBezTo>
                <a:cubicBezTo>
                  <a:pt x="182" y="11758"/>
                  <a:pt x="137" y="11803"/>
                  <a:pt x="91" y="11825"/>
                </a:cubicBezTo>
                <a:cubicBezTo>
                  <a:pt x="69" y="11848"/>
                  <a:pt x="69" y="11871"/>
                  <a:pt x="69" y="11916"/>
                </a:cubicBezTo>
                <a:cubicBezTo>
                  <a:pt x="91" y="11939"/>
                  <a:pt x="91" y="11984"/>
                  <a:pt x="69" y="12029"/>
                </a:cubicBezTo>
                <a:cubicBezTo>
                  <a:pt x="24" y="12052"/>
                  <a:pt x="69" y="12097"/>
                  <a:pt x="69" y="12142"/>
                </a:cubicBezTo>
                <a:cubicBezTo>
                  <a:pt x="137" y="12278"/>
                  <a:pt x="91" y="12414"/>
                  <a:pt x="114" y="12550"/>
                </a:cubicBezTo>
                <a:cubicBezTo>
                  <a:pt x="114" y="12595"/>
                  <a:pt x="91" y="12618"/>
                  <a:pt x="91" y="12640"/>
                </a:cubicBezTo>
                <a:cubicBezTo>
                  <a:pt x="1" y="12753"/>
                  <a:pt x="1" y="12753"/>
                  <a:pt x="69" y="12866"/>
                </a:cubicBezTo>
                <a:cubicBezTo>
                  <a:pt x="91" y="12889"/>
                  <a:pt x="91" y="12934"/>
                  <a:pt x="114" y="12957"/>
                </a:cubicBezTo>
                <a:cubicBezTo>
                  <a:pt x="137" y="13002"/>
                  <a:pt x="182" y="13048"/>
                  <a:pt x="137" y="13093"/>
                </a:cubicBezTo>
                <a:cubicBezTo>
                  <a:pt x="114" y="13161"/>
                  <a:pt x="114" y="13206"/>
                  <a:pt x="137" y="13229"/>
                </a:cubicBezTo>
                <a:cubicBezTo>
                  <a:pt x="205" y="13296"/>
                  <a:pt x="205" y="13410"/>
                  <a:pt x="250" y="13455"/>
                </a:cubicBezTo>
                <a:cubicBezTo>
                  <a:pt x="295" y="13523"/>
                  <a:pt x="295" y="13545"/>
                  <a:pt x="227" y="13568"/>
                </a:cubicBezTo>
                <a:cubicBezTo>
                  <a:pt x="182" y="13613"/>
                  <a:pt x="182" y="13636"/>
                  <a:pt x="227" y="13681"/>
                </a:cubicBezTo>
                <a:cubicBezTo>
                  <a:pt x="250" y="13726"/>
                  <a:pt x="250" y="13772"/>
                  <a:pt x="295" y="13794"/>
                </a:cubicBezTo>
                <a:cubicBezTo>
                  <a:pt x="408" y="13908"/>
                  <a:pt x="431" y="14066"/>
                  <a:pt x="363" y="14202"/>
                </a:cubicBezTo>
                <a:cubicBezTo>
                  <a:pt x="340" y="14292"/>
                  <a:pt x="363" y="14338"/>
                  <a:pt x="431" y="14405"/>
                </a:cubicBezTo>
                <a:cubicBezTo>
                  <a:pt x="454" y="14428"/>
                  <a:pt x="476" y="14451"/>
                  <a:pt x="476" y="14473"/>
                </a:cubicBezTo>
                <a:cubicBezTo>
                  <a:pt x="340" y="14564"/>
                  <a:pt x="340" y="14564"/>
                  <a:pt x="454" y="14677"/>
                </a:cubicBezTo>
                <a:cubicBezTo>
                  <a:pt x="476" y="14700"/>
                  <a:pt x="567" y="14768"/>
                  <a:pt x="567" y="14813"/>
                </a:cubicBezTo>
                <a:cubicBezTo>
                  <a:pt x="567" y="14903"/>
                  <a:pt x="635" y="14971"/>
                  <a:pt x="589" y="15039"/>
                </a:cubicBezTo>
                <a:cubicBezTo>
                  <a:pt x="589" y="15130"/>
                  <a:pt x="635" y="15152"/>
                  <a:pt x="680" y="15198"/>
                </a:cubicBezTo>
                <a:cubicBezTo>
                  <a:pt x="748" y="15220"/>
                  <a:pt x="770" y="15243"/>
                  <a:pt x="793" y="15311"/>
                </a:cubicBezTo>
                <a:cubicBezTo>
                  <a:pt x="812" y="15424"/>
                  <a:pt x="879" y="15475"/>
                  <a:pt x="980" y="15475"/>
                </a:cubicBezTo>
                <a:cubicBezTo>
                  <a:pt x="999" y="15475"/>
                  <a:pt x="1020" y="15473"/>
                  <a:pt x="1042" y="15469"/>
                </a:cubicBezTo>
                <a:lnTo>
                  <a:pt x="1087" y="15469"/>
                </a:lnTo>
                <a:cubicBezTo>
                  <a:pt x="1110" y="15469"/>
                  <a:pt x="1132" y="15492"/>
                  <a:pt x="1132" y="15537"/>
                </a:cubicBezTo>
                <a:lnTo>
                  <a:pt x="1132" y="15605"/>
                </a:lnTo>
                <a:cubicBezTo>
                  <a:pt x="1132" y="15718"/>
                  <a:pt x="1155" y="15831"/>
                  <a:pt x="1314" y="15877"/>
                </a:cubicBezTo>
                <a:cubicBezTo>
                  <a:pt x="1359" y="15899"/>
                  <a:pt x="1381" y="15922"/>
                  <a:pt x="1381" y="15990"/>
                </a:cubicBezTo>
                <a:cubicBezTo>
                  <a:pt x="1381" y="16035"/>
                  <a:pt x="1427" y="16103"/>
                  <a:pt x="1472" y="16125"/>
                </a:cubicBezTo>
                <a:cubicBezTo>
                  <a:pt x="1495" y="16148"/>
                  <a:pt x="1540" y="16148"/>
                  <a:pt x="1495" y="16216"/>
                </a:cubicBezTo>
                <a:cubicBezTo>
                  <a:pt x="1472" y="16239"/>
                  <a:pt x="1495" y="16261"/>
                  <a:pt x="1540" y="16284"/>
                </a:cubicBezTo>
                <a:cubicBezTo>
                  <a:pt x="1563" y="16329"/>
                  <a:pt x="1585" y="16352"/>
                  <a:pt x="1608" y="16397"/>
                </a:cubicBezTo>
                <a:cubicBezTo>
                  <a:pt x="1653" y="16488"/>
                  <a:pt x="1721" y="16556"/>
                  <a:pt x="1811" y="16578"/>
                </a:cubicBezTo>
                <a:cubicBezTo>
                  <a:pt x="1879" y="16578"/>
                  <a:pt x="1902" y="16601"/>
                  <a:pt x="1947" y="16623"/>
                </a:cubicBezTo>
                <a:lnTo>
                  <a:pt x="1947" y="16669"/>
                </a:lnTo>
                <a:cubicBezTo>
                  <a:pt x="1947" y="16669"/>
                  <a:pt x="1947" y="16691"/>
                  <a:pt x="1925" y="16691"/>
                </a:cubicBezTo>
                <a:lnTo>
                  <a:pt x="1789" y="16691"/>
                </a:lnTo>
                <a:cubicBezTo>
                  <a:pt x="1766" y="16691"/>
                  <a:pt x="1721" y="16691"/>
                  <a:pt x="1721" y="16714"/>
                </a:cubicBezTo>
                <a:cubicBezTo>
                  <a:pt x="1721" y="16737"/>
                  <a:pt x="1721" y="16782"/>
                  <a:pt x="1766" y="16804"/>
                </a:cubicBezTo>
                <a:cubicBezTo>
                  <a:pt x="1834" y="16850"/>
                  <a:pt x="1879" y="16918"/>
                  <a:pt x="1879" y="17008"/>
                </a:cubicBezTo>
                <a:cubicBezTo>
                  <a:pt x="1879" y="17053"/>
                  <a:pt x="1902" y="17076"/>
                  <a:pt x="1947" y="17076"/>
                </a:cubicBezTo>
                <a:lnTo>
                  <a:pt x="2038" y="17076"/>
                </a:lnTo>
                <a:cubicBezTo>
                  <a:pt x="2106" y="17076"/>
                  <a:pt x="2128" y="17121"/>
                  <a:pt x="2151" y="17144"/>
                </a:cubicBezTo>
                <a:cubicBezTo>
                  <a:pt x="2174" y="17167"/>
                  <a:pt x="2174" y="17189"/>
                  <a:pt x="2241" y="17234"/>
                </a:cubicBezTo>
                <a:cubicBezTo>
                  <a:pt x="2264" y="17302"/>
                  <a:pt x="2174" y="17348"/>
                  <a:pt x="2151" y="17416"/>
                </a:cubicBezTo>
                <a:cubicBezTo>
                  <a:pt x="2235" y="17528"/>
                  <a:pt x="2267" y="17570"/>
                  <a:pt x="2322" y="17570"/>
                </a:cubicBezTo>
                <a:cubicBezTo>
                  <a:pt x="2356" y="17570"/>
                  <a:pt x="2399" y="17554"/>
                  <a:pt x="2468" y="17529"/>
                </a:cubicBezTo>
                <a:lnTo>
                  <a:pt x="2490" y="17529"/>
                </a:lnTo>
                <a:cubicBezTo>
                  <a:pt x="2513" y="17574"/>
                  <a:pt x="2581" y="17597"/>
                  <a:pt x="2581" y="17642"/>
                </a:cubicBezTo>
                <a:cubicBezTo>
                  <a:pt x="2581" y="17687"/>
                  <a:pt x="2604" y="17732"/>
                  <a:pt x="2604" y="17755"/>
                </a:cubicBezTo>
                <a:cubicBezTo>
                  <a:pt x="2626" y="17823"/>
                  <a:pt x="2671" y="17846"/>
                  <a:pt x="2717" y="17846"/>
                </a:cubicBezTo>
                <a:cubicBezTo>
                  <a:pt x="2785" y="17846"/>
                  <a:pt x="2807" y="17868"/>
                  <a:pt x="2807" y="17936"/>
                </a:cubicBezTo>
                <a:cubicBezTo>
                  <a:pt x="2830" y="18049"/>
                  <a:pt x="2898" y="18140"/>
                  <a:pt x="3011" y="18162"/>
                </a:cubicBezTo>
                <a:cubicBezTo>
                  <a:pt x="3079" y="18185"/>
                  <a:pt x="3147" y="18208"/>
                  <a:pt x="3147" y="18321"/>
                </a:cubicBezTo>
                <a:cubicBezTo>
                  <a:pt x="3147" y="18366"/>
                  <a:pt x="3169" y="18389"/>
                  <a:pt x="3169" y="18411"/>
                </a:cubicBezTo>
                <a:cubicBezTo>
                  <a:pt x="3192" y="18479"/>
                  <a:pt x="3237" y="18524"/>
                  <a:pt x="3305" y="18524"/>
                </a:cubicBezTo>
                <a:cubicBezTo>
                  <a:pt x="3373" y="18524"/>
                  <a:pt x="3418" y="18592"/>
                  <a:pt x="3486" y="18638"/>
                </a:cubicBezTo>
                <a:cubicBezTo>
                  <a:pt x="3542" y="18707"/>
                  <a:pt x="3589" y="18734"/>
                  <a:pt x="3643" y="18734"/>
                </a:cubicBezTo>
                <a:cubicBezTo>
                  <a:pt x="3677" y="18734"/>
                  <a:pt x="3714" y="18723"/>
                  <a:pt x="3758" y="18706"/>
                </a:cubicBezTo>
                <a:cubicBezTo>
                  <a:pt x="3848" y="18638"/>
                  <a:pt x="3916" y="18638"/>
                  <a:pt x="3984" y="18638"/>
                </a:cubicBezTo>
                <a:lnTo>
                  <a:pt x="4075" y="18638"/>
                </a:lnTo>
                <a:cubicBezTo>
                  <a:pt x="4052" y="18706"/>
                  <a:pt x="3961" y="18638"/>
                  <a:pt x="3916" y="18728"/>
                </a:cubicBezTo>
                <a:cubicBezTo>
                  <a:pt x="3961" y="18819"/>
                  <a:pt x="3984" y="18954"/>
                  <a:pt x="4075" y="19068"/>
                </a:cubicBezTo>
                <a:cubicBezTo>
                  <a:pt x="4052" y="19181"/>
                  <a:pt x="4165" y="19226"/>
                  <a:pt x="4210" y="19294"/>
                </a:cubicBezTo>
                <a:cubicBezTo>
                  <a:pt x="4256" y="19271"/>
                  <a:pt x="4256" y="19271"/>
                  <a:pt x="4256" y="19226"/>
                </a:cubicBezTo>
                <a:cubicBezTo>
                  <a:pt x="4210" y="19203"/>
                  <a:pt x="4210" y="19181"/>
                  <a:pt x="4278" y="19158"/>
                </a:cubicBezTo>
                <a:cubicBezTo>
                  <a:pt x="4292" y="19144"/>
                  <a:pt x="4302" y="19139"/>
                  <a:pt x="4310" y="19139"/>
                </a:cubicBezTo>
                <a:cubicBezTo>
                  <a:pt x="4328" y="19139"/>
                  <a:pt x="4338" y="19165"/>
                  <a:pt x="4369" y="19181"/>
                </a:cubicBezTo>
                <a:cubicBezTo>
                  <a:pt x="4391" y="19203"/>
                  <a:pt x="4414" y="19226"/>
                  <a:pt x="4414" y="19271"/>
                </a:cubicBezTo>
                <a:cubicBezTo>
                  <a:pt x="4437" y="19294"/>
                  <a:pt x="4414" y="19317"/>
                  <a:pt x="4391" y="19317"/>
                </a:cubicBezTo>
                <a:lnTo>
                  <a:pt x="4324" y="19317"/>
                </a:lnTo>
                <a:lnTo>
                  <a:pt x="4324" y="19385"/>
                </a:lnTo>
                <a:cubicBezTo>
                  <a:pt x="4324" y="19452"/>
                  <a:pt x="4391" y="19498"/>
                  <a:pt x="4437" y="19520"/>
                </a:cubicBezTo>
                <a:cubicBezTo>
                  <a:pt x="4450" y="19525"/>
                  <a:pt x="4461" y="19527"/>
                  <a:pt x="4470" y="19527"/>
                </a:cubicBezTo>
                <a:cubicBezTo>
                  <a:pt x="4506" y="19527"/>
                  <a:pt x="4514" y="19498"/>
                  <a:pt x="4550" y="19498"/>
                </a:cubicBezTo>
                <a:lnTo>
                  <a:pt x="4618" y="19498"/>
                </a:lnTo>
                <a:cubicBezTo>
                  <a:pt x="4640" y="19509"/>
                  <a:pt x="4669" y="19515"/>
                  <a:pt x="4694" y="19515"/>
                </a:cubicBezTo>
                <a:cubicBezTo>
                  <a:pt x="4720" y="19515"/>
                  <a:pt x="4742" y="19509"/>
                  <a:pt x="4754" y="19498"/>
                </a:cubicBezTo>
                <a:lnTo>
                  <a:pt x="4822" y="19498"/>
                </a:lnTo>
                <a:cubicBezTo>
                  <a:pt x="4833" y="19509"/>
                  <a:pt x="4844" y="19515"/>
                  <a:pt x="4861" y="19515"/>
                </a:cubicBezTo>
                <a:cubicBezTo>
                  <a:pt x="4878" y="19515"/>
                  <a:pt x="4901" y="19509"/>
                  <a:pt x="4935" y="19498"/>
                </a:cubicBezTo>
                <a:cubicBezTo>
                  <a:pt x="5116" y="19452"/>
                  <a:pt x="5297" y="19430"/>
                  <a:pt x="5500" y="19407"/>
                </a:cubicBezTo>
                <a:cubicBezTo>
                  <a:pt x="5546" y="19407"/>
                  <a:pt x="5568" y="19407"/>
                  <a:pt x="5614" y="19430"/>
                </a:cubicBezTo>
                <a:cubicBezTo>
                  <a:pt x="5659" y="19498"/>
                  <a:pt x="5749" y="19520"/>
                  <a:pt x="5840" y="19543"/>
                </a:cubicBezTo>
                <a:cubicBezTo>
                  <a:pt x="5795" y="19498"/>
                  <a:pt x="5795" y="19452"/>
                  <a:pt x="5795" y="19452"/>
                </a:cubicBezTo>
                <a:cubicBezTo>
                  <a:pt x="5817" y="19430"/>
                  <a:pt x="5846" y="19418"/>
                  <a:pt x="5874" y="19418"/>
                </a:cubicBezTo>
                <a:cubicBezTo>
                  <a:pt x="5902" y="19418"/>
                  <a:pt x="5930" y="19430"/>
                  <a:pt x="5953" y="19452"/>
                </a:cubicBezTo>
                <a:cubicBezTo>
                  <a:pt x="5976" y="19498"/>
                  <a:pt x="5976" y="19520"/>
                  <a:pt x="6021" y="19520"/>
                </a:cubicBezTo>
                <a:lnTo>
                  <a:pt x="6134" y="19520"/>
                </a:lnTo>
                <a:cubicBezTo>
                  <a:pt x="6157" y="19520"/>
                  <a:pt x="6174" y="19523"/>
                  <a:pt x="6189" y="19523"/>
                </a:cubicBezTo>
                <a:cubicBezTo>
                  <a:pt x="6217" y="19523"/>
                  <a:pt x="6232" y="19513"/>
                  <a:pt x="6247" y="19452"/>
                </a:cubicBezTo>
                <a:cubicBezTo>
                  <a:pt x="6247" y="19418"/>
                  <a:pt x="6264" y="19401"/>
                  <a:pt x="6293" y="19401"/>
                </a:cubicBezTo>
                <a:cubicBezTo>
                  <a:pt x="6321" y="19401"/>
                  <a:pt x="6360" y="19418"/>
                  <a:pt x="6406" y="19452"/>
                </a:cubicBezTo>
                <a:cubicBezTo>
                  <a:pt x="6451" y="19452"/>
                  <a:pt x="6474" y="19452"/>
                  <a:pt x="6542" y="19498"/>
                </a:cubicBezTo>
                <a:lnTo>
                  <a:pt x="6587" y="19498"/>
                </a:lnTo>
                <a:cubicBezTo>
                  <a:pt x="6612" y="19448"/>
                  <a:pt x="6630" y="19432"/>
                  <a:pt x="6645" y="19432"/>
                </a:cubicBezTo>
                <a:cubicBezTo>
                  <a:pt x="6657" y="19432"/>
                  <a:pt x="6667" y="19442"/>
                  <a:pt x="6677" y="19452"/>
                </a:cubicBezTo>
                <a:cubicBezTo>
                  <a:pt x="6684" y="19466"/>
                  <a:pt x="6694" y="19472"/>
                  <a:pt x="6704" y="19472"/>
                </a:cubicBezTo>
                <a:cubicBezTo>
                  <a:pt x="6726" y="19472"/>
                  <a:pt x="6752" y="19445"/>
                  <a:pt x="6768" y="19430"/>
                </a:cubicBezTo>
                <a:cubicBezTo>
                  <a:pt x="6768" y="19430"/>
                  <a:pt x="6768" y="19385"/>
                  <a:pt x="6790" y="19385"/>
                </a:cubicBezTo>
                <a:lnTo>
                  <a:pt x="6994" y="19385"/>
                </a:lnTo>
                <a:cubicBezTo>
                  <a:pt x="7039" y="19385"/>
                  <a:pt x="7085" y="19430"/>
                  <a:pt x="7107" y="19430"/>
                </a:cubicBezTo>
                <a:lnTo>
                  <a:pt x="7107" y="19543"/>
                </a:lnTo>
                <a:cubicBezTo>
                  <a:pt x="7107" y="19633"/>
                  <a:pt x="7130" y="19656"/>
                  <a:pt x="7220" y="19679"/>
                </a:cubicBezTo>
                <a:cubicBezTo>
                  <a:pt x="7266" y="19724"/>
                  <a:pt x="7311" y="19747"/>
                  <a:pt x="7243" y="19792"/>
                </a:cubicBezTo>
                <a:lnTo>
                  <a:pt x="7220" y="19837"/>
                </a:lnTo>
                <a:cubicBezTo>
                  <a:pt x="7198" y="19882"/>
                  <a:pt x="7198" y="19905"/>
                  <a:pt x="7220" y="19950"/>
                </a:cubicBezTo>
                <a:cubicBezTo>
                  <a:pt x="7266" y="19973"/>
                  <a:pt x="7334" y="20018"/>
                  <a:pt x="7356" y="20063"/>
                </a:cubicBezTo>
                <a:cubicBezTo>
                  <a:pt x="7379" y="20086"/>
                  <a:pt x="7447" y="20109"/>
                  <a:pt x="7447" y="20131"/>
                </a:cubicBezTo>
                <a:cubicBezTo>
                  <a:pt x="7469" y="20199"/>
                  <a:pt x="7537" y="20222"/>
                  <a:pt x="7583" y="20222"/>
                </a:cubicBezTo>
                <a:cubicBezTo>
                  <a:pt x="7583" y="20245"/>
                  <a:pt x="7537" y="20290"/>
                  <a:pt x="7537" y="20335"/>
                </a:cubicBezTo>
                <a:cubicBezTo>
                  <a:pt x="7537" y="20403"/>
                  <a:pt x="7560" y="20448"/>
                  <a:pt x="7583" y="20448"/>
                </a:cubicBezTo>
                <a:cubicBezTo>
                  <a:pt x="7673" y="20448"/>
                  <a:pt x="7718" y="20516"/>
                  <a:pt x="7764" y="20561"/>
                </a:cubicBezTo>
                <a:cubicBezTo>
                  <a:pt x="7786" y="20584"/>
                  <a:pt x="7809" y="20652"/>
                  <a:pt x="7877" y="20675"/>
                </a:cubicBezTo>
                <a:cubicBezTo>
                  <a:pt x="7939" y="20695"/>
                  <a:pt x="7982" y="20791"/>
                  <a:pt x="8074" y="20791"/>
                </a:cubicBezTo>
                <a:cubicBezTo>
                  <a:pt x="8083" y="20791"/>
                  <a:pt x="8093" y="20790"/>
                  <a:pt x="8103" y="20788"/>
                </a:cubicBezTo>
                <a:cubicBezTo>
                  <a:pt x="8103" y="20788"/>
                  <a:pt x="8126" y="20810"/>
                  <a:pt x="8126" y="20856"/>
                </a:cubicBezTo>
                <a:cubicBezTo>
                  <a:pt x="8126" y="20856"/>
                  <a:pt x="8126" y="20878"/>
                  <a:pt x="8103" y="20878"/>
                </a:cubicBezTo>
                <a:cubicBezTo>
                  <a:pt x="8013" y="20991"/>
                  <a:pt x="8013" y="20991"/>
                  <a:pt x="8126" y="21082"/>
                </a:cubicBezTo>
                <a:cubicBezTo>
                  <a:pt x="8216" y="21127"/>
                  <a:pt x="8329" y="21150"/>
                  <a:pt x="8352" y="21263"/>
                </a:cubicBezTo>
                <a:cubicBezTo>
                  <a:pt x="8367" y="21323"/>
                  <a:pt x="8402" y="21333"/>
                  <a:pt x="8438" y="21333"/>
                </a:cubicBezTo>
                <a:cubicBezTo>
                  <a:pt x="8455" y="21333"/>
                  <a:pt x="8473" y="21331"/>
                  <a:pt x="8488" y="21331"/>
                </a:cubicBezTo>
                <a:lnTo>
                  <a:pt x="8488" y="21353"/>
                </a:lnTo>
                <a:cubicBezTo>
                  <a:pt x="8488" y="21353"/>
                  <a:pt x="8488" y="21376"/>
                  <a:pt x="8465" y="21376"/>
                </a:cubicBezTo>
                <a:cubicBezTo>
                  <a:pt x="8397" y="21489"/>
                  <a:pt x="8443" y="21489"/>
                  <a:pt x="8511" y="21557"/>
                </a:cubicBezTo>
                <a:cubicBezTo>
                  <a:pt x="8578" y="21580"/>
                  <a:pt x="8669" y="21580"/>
                  <a:pt x="8714" y="21670"/>
                </a:cubicBezTo>
                <a:cubicBezTo>
                  <a:pt x="8767" y="21736"/>
                  <a:pt x="8820" y="21771"/>
                  <a:pt x="8877" y="21771"/>
                </a:cubicBezTo>
                <a:cubicBezTo>
                  <a:pt x="8918" y="21771"/>
                  <a:pt x="8961" y="21753"/>
                  <a:pt x="9008" y="21716"/>
                </a:cubicBezTo>
                <a:cubicBezTo>
                  <a:pt x="9076" y="21670"/>
                  <a:pt x="9144" y="21670"/>
                  <a:pt x="9257" y="21670"/>
                </a:cubicBezTo>
                <a:cubicBezTo>
                  <a:pt x="9303" y="21670"/>
                  <a:pt x="9348" y="21670"/>
                  <a:pt x="9393" y="21648"/>
                </a:cubicBezTo>
                <a:cubicBezTo>
                  <a:pt x="9461" y="21580"/>
                  <a:pt x="9506" y="21580"/>
                  <a:pt x="9574" y="21557"/>
                </a:cubicBezTo>
                <a:cubicBezTo>
                  <a:pt x="9619" y="21557"/>
                  <a:pt x="9642" y="21648"/>
                  <a:pt x="9733" y="21648"/>
                </a:cubicBezTo>
                <a:cubicBezTo>
                  <a:pt x="9755" y="21655"/>
                  <a:pt x="9775" y="21658"/>
                  <a:pt x="9795" y="21658"/>
                </a:cubicBezTo>
                <a:cubicBezTo>
                  <a:pt x="9833" y="21658"/>
                  <a:pt x="9868" y="21648"/>
                  <a:pt x="9914" y="21648"/>
                </a:cubicBezTo>
                <a:cubicBezTo>
                  <a:pt x="9914" y="21693"/>
                  <a:pt x="9846" y="21716"/>
                  <a:pt x="9914" y="21784"/>
                </a:cubicBezTo>
                <a:cubicBezTo>
                  <a:pt x="9936" y="21806"/>
                  <a:pt x="9959" y="21897"/>
                  <a:pt x="10027" y="21897"/>
                </a:cubicBezTo>
                <a:cubicBezTo>
                  <a:pt x="10072" y="21897"/>
                  <a:pt x="10095" y="21919"/>
                  <a:pt x="10095" y="21987"/>
                </a:cubicBezTo>
                <a:cubicBezTo>
                  <a:pt x="10095" y="22055"/>
                  <a:pt x="10140" y="22100"/>
                  <a:pt x="10185" y="22123"/>
                </a:cubicBezTo>
                <a:cubicBezTo>
                  <a:pt x="10208" y="22146"/>
                  <a:pt x="10253" y="22168"/>
                  <a:pt x="10276" y="22168"/>
                </a:cubicBezTo>
                <a:cubicBezTo>
                  <a:pt x="10286" y="22189"/>
                  <a:pt x="10296" y="22200"/>
                  <a:pt x="10304" y="22200"/>
                </a:cubicBezTo>
                <a:cubicBezTo>
                  <a:pt x="10314" y="22200"/>
                  <a:pt x="10321" y="22183"/>
                  <a:pt x="10321" y="22146"/>
                </a:cubicBezTo>
                <a:cubicBezTo>
                  <a:pt x="10344" y="22123"/>
                  <a:pt x="10361" y="22112"/>
                  <a:pt x="10378" y="22112"/>
                </a:cubicBezTo>
                <a:cubicBezTo>
                  <a:pt x="10395" y="22112"/>
                  <a:pt x="10412" y="22123"/>
                  <a:pt x="10434" y="22146"/>
                </a:cubicBezTo>
                <a:lnTo>
                  <a:pt x="10434" y="22168"/>
                </a:lnTo>
                <a:cubicBezTo>
                  <a:pt x="10434" y="22259"/>
                  <a:pt x="10434" y="22259"/>
                  <a:pt x="10366" y="22281"/>
                </a:cubicBezTo>
                <a:lnTo>
                  <a:pt x="10298" y="22281"/>
                </a:lnTo>
                <a:cubicBezTo>
                  <a:pt x="10253" y="22281"/>
                  <a:pt x="10095" y="22440"/>
                  <a:pt x="10140" y="22462"/>
                </a:cubicBezTo>
                <a:cubicBezTo>
                  <a:pt x="10163" y="22553"/>
                  <a:pt x="10095" y="22621"/>
                  <a:pt x="10185" y="22689"/>
                </a:cubicBezTo>
                <a:cubicBezTo>
                  <a:pt x="10208" y="22711"/>
                  <a:pt x="10208" y="22779"/>
                  <a:pt x="10276" y="22779"/>
                </a:cubicBezTo>
                <a:cubicBezTo>
                  <a:pt x="10321" y="22734"/>
                  <a:pt x="10389" y="22689"/>
                  <a:pt x="10434" y="22598"/>
                </a:cubicBezTo>
                <a:cubicBezTo>
                  <a:pt x="10479" y="22734"/>
                  <a:pt x="10593" y="22734"/>
                  <a:pt x="10638" y="22825"/>
                </a:cubicBezTo>
                <a:cubicBezTo>
                  <a:pt x="10547" y="22847"/>
                  <a:pt x="10525" y="22938"/>
                  <a:pt x="10479" y="23051"/>
                </a:cubicBezTo>
                <a:cubicBezTo>
                  <a:pt x="10593" y="23028"/>
                  <a:pt x="10661" y="23028"/>
                  <a:pt x="10751" y="23006"/>
                </a:cubicBezTo>
                <a:cubicBezTo>
                  <a:pt x="10887" y="22960"/>
                  <a:pt x="11000" y="22960"/>
                  <a:pt x="11158" y="22960"/>
                </a:cubicBezTo>
                <a:lnTo>
                  <a:pt x="11204" y="22960"/>
                </a:lnTo>
                <a:cubicBezTo>
                  <a:pt x="11272" y="22938"/>
                  <a:pt x="11317" y="22938"/>
                  <a:pt x="11407" y="22938"/>
                </a:cubicBezTo>
                <a:cubicBezTo>
                  <a:pt x="11423" y="22953"/>
                  <a:pt x="11460" y="22980"/>
                  <a:pt x="11489" y="22980"/>
                </a:cubicBezTo>
                <a:cubicBezTo>
                  <a:pt x="11502" y="22980"/>
                  <a:pt x="11514" y="22974"/>
                  <a:pt x="11521" y="22960"/>
                </a:cubicBezTo>
                <a:cubicBezTo>
                  <a:pt x="11543" y="22955"/>
                  <a:pt x="11563" y="22952"/>
                  <a:pt x="11581" y="22952"/>
                </a:cubicBezTo>
                <a:cubicBezTo>
                  <a:pt x="11635" y="22952"/>
                  <a:pt x="11673" y="22977"/>
                  <a:pt x="11724" y="23028"/>
                </a:cubicBezTo>
                <a:cubicBezTo>
                  <a:pt x="11747" y="23051"/>
                  <a:pt x="11792" y="23074"/>
                  <a:pt x="11837" y="23074"/>
                </a:cubicBezTo>
                <a:lnTo>
                  <a:pt x="11860" y="23074"/>
                </a:lnTo>
                <a:cubicBezTo>
                  <a:pt x="11860" y="23051"/>
                  <a:pt x="11837" y="23028"/>
                  <a:pt x="11837" y="23006"/>
                </a:cubicBezTo>
                <a:lnTo>
                  <a:pt x="11837" y="23006"/>
                </a:lnTo>
                <a:cubicBezTo>
                  <a:pt x="11871" y="23017"/>
                  <a:pt x="11911" y="23017"/>
                  <a:pt x="11953" y="23017"/>
                </a:cubicBezTo>
                <a:cubicBezTo>
                  <a:pt x="11996" y="23017"/>
                  <a:pt x="12041" y="23017"/>
                  <a:pt x="12086" y="23028"/>
                </a:cubicBezTo>
                <a:cubicBezTo>
                  <a:pt x="12105" y="23038"/>
                  <a:pt x="12128" y="23043"/>
                  <a:pt x="12151" y="23043"/>
                </a:cubicBezTo>
                <a:cubicBezTo>
                  <a:pt x="12184" y="23043"/>
                  <a:pt x="12218" y="23032"/>
                  <a:pt x="12245" y="23006"/>
                </a:cubicBezTo>
                <a:cubicBezTo>
                  <a:pt x="12290" y="22960"/>
                  <a:pt x="12335" y="22960"/>
                  <a:pt x="12358" y="22960"/>
                </a:cubicBezTo>
                <a:cubicBezTo>
                  <a:pt x="12384" y="22974"/>
                  <a:pt x="12413" y="22979"/>
                  <a:pt x="12442" y="22979"/>
                </a:cubicBezTo>
                <a:cubicBezTo>
                  <a:pt x="12513" y="22979"/>
                  <a:pt x="12588" y="22947"/>
                  <a:pt x="12652" y="22915"/>
                </a:cubicBezTo>
                <a:cubicBezTo>
                  <a:pt x="12697" y="22892"/>
                  <a:pt x="12765" y="22892"/>
                  <a:pt x="12788" y="22892"/>
                </a:cubicBezTo>
                <a:cubicBezTo>
                  <a:pt x="12765" y="22915"/>
                  <a:pt x="12743" y="22960"/>
                  <a:pt x="12788" y="23006"/>
                </a:cubicBezTo>
                <a:cubicBezTo>
                  <a:pt x="12856" y="23051"/>
                  <a:pt x="12878" y="23119"/>
                  <a:pt x="12878" y="23164"/>
                </a:cubicBezTo>
                <a:cubicBezTo>
                  <a:pt x="12878" y="23187"/>
                  <a:pt x="12878" y="23232"/>
                  <a:pt x="12901" y="23232"/>
                </a:cubicBezTo>
                <a:cubicBezTo>
                  <a:pt x="12969" y="23345"/>
                  <a:pt x="12992" y="23390"/>
                  <a:pt x="12992" y="23481"/>
                </a:cubicBezTo>
                <a:cubicBezTo>
                  <a:pt x="12992" y="23526"/>
                  <a:pt x="12992" y="23594"/>
                  <a:pt x="13037" y="23639"/>
                </a:cubicBezTo>
                <a:cubicBezTo>
                  <a:pt x="13105" y="23707"/>
                  <a:pt x="13127" y="23798"/>
                  <a:pt x="13082" y="23866"/>
                </a:cubicBezTo>
                <a:cubicBezTo>
                  <a:pt x="13037" y="23934"/>
                  <a:pt x="13082" y="23956"/>
                  <a:pt x="13127" y="23979"/>
                </a:cubicBezTo>
                <a:cubicBezTo>
                  <a:pt x="13195" y="24024"/>
                  <a:pt x="13241" y="24047"/>
                  <a:pt x="13308" y="24092"/>
                </a:cubicBezTo>
                <a:cubicBezTo>
                  <a:pt x="13286" y="24115"/>
                  <a:pt x="13268" y="24122"/>
                  <a:pt x="13254" y="24122"/>
                </a:cubicBezTo>
                <a:cubicBezTo>
                  <a:pt x="13226" y="24122"/>
                  <a:pt x="13210" y="24092"/>
                  <a:pt x="13195" y="24092"/>
                </a:cubicBezTo>
                <a:cubicBezTo>
                  <a:pt x="13150" y="24092"/>
                  <a:pt x="13150" y="24092"/>
                  <a:pt x="13150" y="24137"/>
                </a:cubicBezTo>
                <a:lnTo>
                  <a:pt x="13150" y="24160"/>
                </a:lnTo>
                <a:cubicBezTo>
                  <a:pt x="13195" y="24182"/>
                  <a:pt x="13218" y="24205"/>
                  <a:pt x="13263" y="24250"/>
                </a:cubicBezTo>
                <a:cubicBezTo>
                  <a:pt x="13331" y="24273"/>
                  <a:pt x="13354" y="24296"/>
                  <a:pt x="13376" y="24318"/>
                </a:cubicBezTo>
                <a:cubicBezTo>
                  <a:pt x="13422" y="24364"/>
                  <a:pt x="13422" y="24386"/>
                  <a:pt x="13376" y="24409"/>
                </a:cubicBezTo>
                <a:cubicBezTo>
                  <a:pt x="13354" y="24431"/>
                  <a:pt x="13354" y="24477"/>
                  <a:pt x="13376" y="24499"/>
                </a:cubicBezTo>
                <a:cubicBezTo>
                  <a:pt x="13535" y="24635"/>
                  <a:pt x="13535" y="24635"/>
                  <a:pt x="13580" y="24839"/>
                </a:cubicBezTo>
                <a:cubicBezTo>
                  <a:pt x="13580" y="24861"/>
                  <a:pt x="13603" y="24884"/>
                  <a:pt x="13648" y="24929"/>
                </a:cubicBezTo>
                <a:cubicBezTo>
                  <a:pt x="13671" y="24975"/>
                  <a:pt x="13761" y="25043"/>
                  <a:pt x="13784" y="25110"/>
                </a:cubicBezTo>
                <a:cubicBezTo>
                  <a:pt x="13806" y="25224"/>
                  <a:pt x="13897" y="25314"/>
                  <a:pt x="13987" y="25382"/>
                </a:cubicBezTo>
                <a:cubicBezTo>
                  <a:pt x="13987" y="25427"/>
                  <a:pt x="14010" y="25450"/>
                  <a:pt x="14033" y="25450"/>
                </a:cubicBezTo>
                <a:cubicBezTo>
                  <a:pt x="14123" y="25495"/>
                  <a:pt x="14169" y="25540"/>
                  <a:pt x="14169" y="25608"/>
                </a:cubicBezTo>
                <a:cubicBezTo>
                  <a:pt x="14169" y="25721"/>
                  <a:pt x="14259" y="25767"/>
                  <a:pt x="14327" y="25857"/>
                </a:cubicBezTo>
                <a:cubicBezTo>
                  <a:pt x="14350" y="25880"/>
                  <a:pt x="14395" y="25880"/>
                  <a:pt x="14395" y="25948"/>
                </a:cubicBezTo>
                <a:cubicBezTo>
                  <a:pt x="14395" y="25974"/>
                  <a:pt x="14410" y="25985"/>
                  <a:pt x="14432" y="25985"/>
                </a:cubicBezTo>
                <a:cubicBezTo>
                  <a:pt x="14448" y="25985"/>
                  <a:pt x="14467" y="25980"/>
                  <a:pt x="14485" y="25970"/>
                </a:cubicBezTo>
                <a:cubicBezTo>
                  <a:pt x="14492" y="25964"/>
                  <a:pt x="14501" y="25961"/>
                  <a:pt x="14510" y="25961"/>
                </a:cubicBezTo>
                <a:cubicBezTo>
                  <a:pt x="14533" y="25961"/>
                  <a:pt x="14560" y="25977"/>
                  <a:pt x="14576" y="25993"/>
                </a:cubicBezTo>
                <a:cubicBezTo>
                  <a:pt x="14599" y="25993"/>
                  <a:pt x="14599" y="26016"/>
                  <a:pt x="14576" y="26061"/>
                </a:cubicBezTo>
                <a:cubicBezTo>
                  <a:pt x="14508" y="26106"/>
                  <a:pt x="14553" y="26129"/>
                  <a:pt x="14576" y="26174"/>
                </a:cubicBezTo>
                <a:cubicBezTo>
                  <a:pt x="14599" y="26197"/>
                  <a:pt x="14621" y="26197"/>
                  <a:pt x="14666" y="26219"/>
                </a:cubicBezTo>
                <a:cubicBezTo>
                  <a:pt x="14689" y="26287"/>
                  <a:pt x="14734" y="26310"/>
                  <a:pt x="14802" y="26310"/>
                </a:cubicBezTo>
                <a:cubicBezTo>
                  <a:pt x="14893" y="26310"/>
                  <a:pt x="14938" y="26355"/>
                  <a:pt x="15006" y="26423"/>
                </a:cubicBezTo>
                <a:cubicBezTo>
                  <a:pt x="15029" y="26446"/>
                  <a:pt x="15051" y="26468"/>
                  <a:pt x="15006" y="26536"/>
                </a:cubicBezTo>
                <a:lnTo>
                  <a:pt x="15006" y="26581"/>
                </a:lnTo>
                <a:cubicBezTo>
                  <a:pt x="15006" y="26581"/>
                  <a:pt x="15016" y="26602"/>
                  <a:pt x="15029" y="26602"/>
                </a:cubicBezTo>
                <a:cubicBezTo>
                  <a:pt x="15036" y="26602"/>
                  <a:pt x="15044" y="26597"/>
                  <a:pt x="15051" y="26581"/>
                </a:cubicBezTo>
                <a:lnTo>
                  <a:pt x="15074" y="26559"/>
                </a:lnTo>
                <a:cubicBezTo>
                  <a:pt x="15094" y="26552"/>
                  <a:pt x="15110" y="26549"/>
                  <a:pt x="15123" y="26549"/>
                </a:cubicBezTo>
                <a:cubicBezTo>
                  <a:pt x="15155" y="26549"/>
                  <a:pt x="15171" y="26565"/>
                  <a:pt x="15187" y="26581"/>
                </a:cubicBezTo>
                <a:cubicBezTo>
                  <a:pt x="15232" y="26627"/>
                  <a:pt x="15187" y="26649"/>
                  <a:pt x="15164" y="26649"/>
                </a:cubicBezTo>
                <a:cubicBezTo>
                  <a:pt x="15164" y="26672"/>
                  <a:pt x="15187" y="26740"/>
                  <a:pt x="15232" y="26740"/>
                </a:cubicBezTo>
                <a:cubicBezTo>
                  <a:pt x="15255" y="26740"/>
                  <a:pt x="15300" y="26695"/>
                  <a:pt x="15345" y="26695"/>
                </a:cubicBezTo>
                <a:cubicBezTo>
                  <a:pt x="15391" y="26695"/>
                  <a:pt x="15391" y="26740"/>
                  <a:pt x="15391" y="26785"/>
                </a:cubicBezTo>
                <a:cubicBezTo>
                  <a:pt x="15368" y="26853"/>
                  <a:pt x="15391" y="26876"/>
                  <a:pt x="15459" y="26876"/>
                </a:cubicBezTo>
                <a:cubicBezTo>
                  <a:pt x="15471" y="26870"/>
                  <a:pt x="15481" y="26867"/>
                  <a:pt x="15490" y="26867"/>
                </a:cubicBezTo>
                <a:cubicBezTo>
                  <a:pt x="15514" y="26867"/>
                  <a:pt x="15526" y="26888"/>
                  <a:pt x="15526" y="26921"/>
                </a:cubicBezTo>
                <a:cubicBezTo>
                  <a:pt x="15564" y="26977"/>
                  <a:pt x="15586" y="27017"/>
                  <a:pt x="15643" y="27017"/>
                </a:cubicBezTo>
                <a:cubicBezTo>
                  <a:pt x="15655" y="27017"/>
                  <a:pt x="15669" y="27016"/>
                  <a:pt x="15685" y="27012"/>
                </a:cubicBezTo>
                <a:cubicBezTo>
                  <a:pt x="15707" y="27012"/>
                  <a:pt x="15753" y="27012"/>
                  <a:pt x="15753" y="27034"/>
                </a:cubicBezTo>
                <a:cubicBezTo>
                  <a:pt x="15798" y="27125"/>
                  <a:pt x="15866" y="27125"/>
                  <a:pt x="15911" y="27147"/>
                </a:cubicBezTo>
                <a:cubicBezTo>
                  <a:pt x="15911" y="27215"/>
                  <a:pt x="15934" y="27238"/>
                  <a:pt x="15979" y="27260"/>
                </a:cubicBezTo>
                <a:cubicBezTo>
                  <a:pt x="15993" y="27274"/>
                  <a:pt x="16005" y="27280"/>
                  <a:pt x="16015" y="27280"/>
                </a:cubicBezTo>
                <a:cubicBezTo>
                  <a:pt x="16036" y="27280"/>
                  <a:pt x="16047" y="27253"/>
                  <a:pt x="16047" y="27238"/>
                </a:cubicBezTo>
                <a:lnTo>
                  <a:pt x="16070" y="27238"/>
                </a:lnTo>
                <a:cubicBezTo>
                  <a:pt x="16137" y="27306"/>
                  <a:pt x="16205" y="27328"/>
                  <a:pt x="16273" y="27374"/>
                </a:cubicBezTo>
                <a:cubicBezTo>
                  <a:pt x="16326" y="27427"/>
                  <a:pt x="16372" y="27449"/>
                  <a:pt x="16418" y="27449"/>
                </a:cubicBezTo>
                <a:cubicBezTo>
                  <a:pt x="16451" y="27449"/>
                  <a:pt x="16485" y="27438"/>
                  <a:pt x="16522" y="27419"/>
                </a:cubicBezTo>
                <a:lnTo>
                  <a:pt x="16545" y="27419"/>
                </a:lnTo>
                <a:cubicBezTo>
                  <a:pt x="16590" y="27419"/>
                  <a:pt x="16613" y="27442"/>
                  <a:pt x="16613" y="27442"/>
                </a:cubicBezTo>
                <a:cubicBezTo>
                  <a:pt x="16613" y="27464"/>
                  <a:pt x="16545" y="27464"/>
                  <a:pt x="16545" y="27487"/>
                </a:cubicBezTo>
                <a:cubicBezTo>
                  <a:pt x="16522" y="27509"/>
                  <a:pt x="16494" y="27509"/>
                  <a:pt x="16468" y="27509"/>
                </a:cubicBezTo>
                <a:cubicBezTo>
                  <a:pt x="16443" y="27509"/>
                  <a:pt x="16420" y="27509"/>
                  <a:pt x="16409" y="27532"/>
                </a:cubicBezTo>
                <a:cubicBezTo>
                  <a:pt x="16386" y="27532"/>
                  <a:pt x="16364" y="27532"/>
                  <a:pt x="16364" y="27555"/>
                </a:cubicBezTo>
                <a:cubicBezTo>
                  <a:pt x="16364" y="27577"/>
                  <a:pt x="16364" y="27600"/>
                  <a:pt x="16409" y="27600"/>
                </a:cubicBezTo>
                <a:cubicBezTo>
                  <a:pt x="16477" y="27600"/>
                  <a:pt x="16500" y="27645"/>
                  <a:pt x="16500" y="27690"/>
                </a:cubicBezTo>
                <a:cubicBezTo>
                  <a:pt x="16517" y="27741"/>
                  <a:pt x="16559" y="27767"/>
                  <a:pt x="16589" y="27767"/>
                </a:cubicBezTo>
                <a:cubicBezTo>
                  <a:pt x="16599" y="27767"/>
                  <a:pt x="16607" y="27764"/>
                  <a:pt x="16613" y="27758"/>
                </a:cubicBezTo>
                <a:cubicBezTo>
                  <a:pt x="16726" y="27713"/>
                  <a:pt x="16862" y="27713"/>
                  <a:pt x="16997" y="27690"/>
                </a:cubicBezTo>
                <a:cubicBezTo>
                  <a:pt x="17043" y="27713"/>
                  <a:pt x="16997" y="27781"/>
                  <a:pt x="17043" y="27781"/>
                </a:cubicBezTo>
                <a:cubicBezTo>
                  <a:pt x="17111" y="27804"/>
                  <a:pt x="17179" y="27872"/>
                  <a:pt x="17224" y="27917"/>
                </a:cubicBezTo>
                <a:cubicBezTo>
                  <a:pt x="17254" y="27917"/>
                  <a:pt x="17274" y="27927"/>
                  <a:pt x="17284" y="27927"/>
                </a:cubicBezTo>
                <a:cubicBezTo>
                  <a:pt x="17289" y="27927"/>
                  <a:pt x="17292" y="27924"/>
                  <a:pt x="17292" y="27917"/>
                </a:cubicBezTo>
                <a:cubicBezTo>
                  <a:pt x="17325" y="27900"/>
                  <a:pt x="17356" y="27896"/>
                  <a:pt x="17385" y="27896"/>
                </a:cubicBezTo>
                <a:cubicBezTo>
                  <a:pt x="17417" y="27896"/>
                  <a:pt x="17449" y="27901"/>
                  <a:pt x="17482" y="27901"/>
                </a:cubicBezTo>
                <a:cubicBezTo>
                  <a:pt x="17501" y="27901"/>
                  <a:pt x="17520" y="27899"/>
                  <a:pt x="17541" y="27894"/>
                </a:cubicBezTo>
                <a:cubicBezTo>
                  <a:pt x="17547" y="27888"/>
                  <a:pt x="17556" y="27885"/>
                  <a:pt x="17565" y="27885"/>
                </a:cubicBezTo>
                <a:cubicBezTo>
                  <a:pt x="17588" y="27885"/>
                  <a:pt x="17615" y="27901"/>
                  <a:pt x="17631" y="27917"/>
                </a:cubicBezTo>
                <a:cubicBezTo>
                  <a:pt x="17631" y="27939"/>
                  <a:pt x="17654" y="27985"/>
                  <a:pt x="17676" y="27985"/>
                </a:cubicBezTo>
                <a:cubicBezTo>
                  <a:pt x="17744" y="27985"/>
                  <a:pt x="17767" y="28030"/>
                  <a:pt x="17835" y="28053"/>
                </a:cubicBezTo>
                <a:cubicBezTo>
                  <a:pt x="17851" y="28086"/>
                  <a:pt x="17868" y="28107"/>
                  <a:pt x="17902" y="28107"/>
                </a:cubicBezTo>
                <a:cubicBezTo>
                  <a:pt x="17915" y="28107"/>
                  <a:pt x="17930" y="28104"/>
                  <a:pt x="17948" y="28098"/>
                </a:cubicBezTo>
                <a:lnTo>
                  <a:pt x="18016" y="28098"/>
                </a:lnTo>
                <a:cubicBezTo>
                  <a:pt x="18016" y="28120"/>
                  <a:pt x="18061" y="28120"/>
                  <a:pt x="18084" y="28120"/>
                </a:cubicBezTo>
                <a:cubicBezTo>
                  <a:pt x="18174" y="28120"/>
                  <a:pt x="18220" y="28120"/>
                  <a:pt x="18288" y="28211"/>
                </a:cubicBezTo>
                <a:cubicBezTo>
                  <a:pt x="18312" y="28248"/>
                  <a:pt x="18330" y="28265"/>
                  <a:pt x="18357" y="28265"/>
                </a:cubicBezTo>
                <a:cubicBezTo>
                  <a:pt x="18378" y="28265"/>
                  <a:pt x="18405" y="28254"/>
                  <a:pt x="18446" y="28234"/>
                </a:cubicBezTo>
                <a:cubicBezTo>
                  <a:pt x="18514" y="28211"/>
                  <a:pt x="18559" y="28211"/>
                  <a:pt x="18627" y="28211"/>
                </a:cubicBezTo>
                <a:cubicBezTo>
                  <a:pt x="18643" y="28260"/>
                  <a:pt x="18671" y="28297"/>
                  <a:pt x="18720" y="28297"/>
                </a:cubicBezTo>
                <a:cubicBezTo>
                  <a:pt x="18738" y="28297"/>
                  <a:pt x="18760" y="28292"/>
                  <a:pt x="18785" y="28279"/>
                </a:cubicBezTo>
                <a:cubicBezTo>
                  <a:pt x="18853" y="28279"/>
                  <a:pt x="18853" y="28279"/>
                  <a:pt x="18853" y="28347"/>
                </a:cubicBezTo>
                <a:cubicBezTo>
                  <a:pt x="18853" y="28369"/>
                  <a:pt x="18853" y="28392"/>
                  <a:pt x="18876" y="28392"/>
                </a:cubicBezTo>
                <a:cubicBezTo>
                  <a:pt x="18921" y="28437"/>
                  <a:pt x="18921" y="28460"/>
                  <a:pt x="18899" y="28505"/>
                </a:cubicBezTo>
                <a:lnTo>
                  <a:pt x="18899" y="28550"/>
                </a:lnTo>
                <a:cubicBezTo>
                  <a:pt x="18921" y="28573"/>
                  <a:pt x="18989" y="28618"/>
                  <a:pt x="19012" y="28618"/>
                </a:cubicBezTo>
                <a:cubicBezTo>
                  <a:pt x="19034" y="28618"/>
                  <a:pt x="19034" y="28596"/>
                  <a:pt x="19080" y="28573"/>
                </a:cubicBezTo>
                <a:cubicBezTo>
                  <a:pt x="19091" y="28562"/>
                  <a:pt x="19097" y="28556"/>
                  <a:pt x="19102" y="28556"/>
                </a:cubicBezTo>
                <a:cubicBezTo>
                  <a:pt x="19108" y="28556"/>
                  <a:pt x="19114" y="28562"/>
                  <a:pt x="19125" y="28573"/>
                </a:cubicBezTo>
                <a:cubicBezTo>
                  <a:pt x="19148" y="28573"/>
                  <a:pt x="19148" y="28596"/>
                  <a:pt x="19148" y="28618"/>
                </a:cubicBezTo>
                <a:cubicBezTo>
                  <a:pt x="19102" y="28664"/>
                  <a:pt x="19125" y="28732"/>
                  <a:pt x="19080" y="28777"/>
                </a:cubicBezTo>
                <a:cubicBezTo>
                  <a:pt x="19034" y="28799"/>
                  <a:pt x="19034" y="28822"/>
                  <a:pt x="19080" y="28822"/>
                </a:cubicBezTo>
                <a:cubicBezTo>
                  <a:pt x="19125" y="28845"/>
                  <a:pt x="19125" y="28913"/>
                  <a:pt x="19102" y="28958"/>
                </a:cubicBezTo>
                <a:cubicBezTo>
                  <a:pt x="19080" y="29026"/>
                  <a:pt x="19034" y="29071"/>
                  <a:pt x="19034" y="29139"/>
                </a:cubicBezTo>
                <a:cubicBezTo>
                  <a:pt x="19034" y="29162"/>
                  <a:pt x="19034" y="29184"/>
                  <a:pt x="19012" y="29184"/>
                </a:cubicBezTo>
                <a:cubicBezTo>
                  <a:pt x="18921" y="29229"/>
                  <a:pt x="18921" y="29275"/>
                  <a:pt x="18921" y="29365"/>
                </a:cubicBezTo>
                <a:cubicBezTo>
                  <a:pt x="18853" y="29456"/>
                  <a:pt x="18876" y="29524"/>
                  <a:pt x="18899" y="29614"/>
                </a:cubicBezTo>
                <a:cubicBezTo>
                  <a:pt x="18899" y="29682"/>
                  <a:pt x="18899" y="29727"/>
                  <a:pt x="18921" y="29750"/>
                </a:cubicBezTo>
                <a:cubicBezTo>
                  <a:pt x="18966" y="29818"/>
                  <a:pt x="18966" y="29863"/>
                  <a:pt x="18899" y="29908"/>
                </a:cubicBezTo>
                <a:cubicBezTo>
                  <a:pt x="18853" y="29931"/>
                  <a:pt x="18876" y="29976"/>
                  <a:pt x="18899" y="30022"/>
                </a:cubicBezTo>
                <a:cubicBezTo>
                  <a:pt x="18921" y="30044"/>
                  <a:pt x="18966" y="30067"/>
                  <a:pt x="18966" y="30135"/>
                </a:cubicBezTo>
                <a:cubicBezTo>
                  <a:pt x="18966" y="30180"/>
                  <a:pt x="18966" y="30271"/>
                  <a:pt x="19012" y="30316"/>
                </a:cubicBezTo>
                <a:cubicBezTo>
                  <a:pt x="19034" y="30361"/>
                  <a:pt x="19080" y="30429"/>
                  <a:pt x="19034" y="30474"/>
                </a:cubicBezTo>
                <a:cubicBezTo>
                  <a:pt x="18989" y="30542"/>
                  <a:pt x="19034" y="30587"/>
                  <a:pt x="19080" y="30633"/>
                </a:cubicBezTo>
                <a:cubicBezTo>
                  <a:pt x="19102" y="30655"/>
                  <a:pt x="19125" y="30723"/>
                  <a:pt x="19125" y="30746"/>
                </a:cubicBezTo>
                <a:cubicBezTo>
                  <a:pt x="19125" y="30836"/>
                  <a:pt x="19102" y="30927"/>
                  <a:pt x="19193" y="30995"/>
                </a:cubicBezTo>
                <a:lnTo>
                  <a:pt x="19193" y="31040"/>
                </a:lnTo>
                <a:cubicBezTo>
                  <a:pt x="19125" y="31108"/>
                  <a:pt x="19193" y="31153"/>
                  <a:pt x="19238" y="31198"/>
                </a:cubicBezTo>
                <a:cubicBezTo>
                  <a:pt x="19261" y="31221"/>
                  <a:pt x="19306" y="31266"/>
                  <a:pt x="19351" y="31289"/>
                </a:cubicBezTo>
                <a:lnTo>
                  <a:pt x="19374" y="31312"/>
                </a:lnTo>
                <a:cubicBezTo>
                  <a:pt x="19261" y="31425"/>
                  <a:pt x="19374" y="31447"/>
                  <a:pt x="19442" y="31493"/>
                </a:cubicBezTo>
                <a:cubicBezTo>
                  <a:pt x="19464" y="31515"/>
                  <a:pt x="19464" y="31538"/>
                  <a:pt x="19464" y="31561"/>
                </a:cubicBezTo>
                <a:cubicBezTo>
                  <a:pt x="19481" y="31611"/>
                  <a:pt x="19524" y="31637"/>
                  <a:pt x="19563" y="31637"/>
                </a:cubicBezTo>
                <a:cubicBezTo>
                  <a:pt x="19576" y="31637"/>
                  <a:pt x="19589" y="31634"/>
                  <a:pt x="19600" y="31628"/>
                </a:cubicBezTo>
                <a:cubicBezTo>
                  <a:pt x="19668" y="31628"/>
                  <a:pt x="19691" y="31606"/>
                  <a:pt x="19759" y="31606"/>
                </a:cubicBezTo>
                <a:cubicBezTo>
                  <a:pt x="19759" y="31628"/>
                  <a:pt x="19781" y="31628"/>
                  <a:pt x="19804" y="31628"/>
                </a:cubicBezTo>
                <a:cubicBezTo>
                  <a:pt x="19872" y="31651"/>
                  <a:pt x="19940" y="31764"/>
                  <a:pt x="19940" y="31787"/>
                </a:cubicBezTo>
                <a:cubicBezTo>
                  <a:pt x="19917" y="31877"/>
                  <a:pt x="19940" y="31945"/>
                  <a:pt x="20008" y="31968"/>
                </a:cubicBezTo>
                <a:cubicBezTo>
                  <a:pt x="20008" y="32058"/>
                  <a:pt x="20143" y="32081"/>
                  <a:pt x="20098" y="32172"/>
                </a:cubicBezTo>
                <a:lnTo>
                  <a:pt x="20121" y="32194"/>
                </a:lnTo>
                <a:cubicBezTo>
                  <a:pt x="20166" y="32217"/>
                  <a:pt x="20211" y="32240"/>
                  <a:pt x="20234" y="32307"/>
                </a:cubicBezTo>
                <a:cubicBezTo>
                  <a:pt x="20257" y="32353"/>
                  <a:pt x="20324" y="32398"/>
                  <a:pt x="20347" y="32443"/>
                </a:cubicBezTo>
                <a:cubicBezTo>
                  <a:pt x="20359" y="32481"/>
                  <a:pt x="20386" y="32497"/>
                  <a:pt x="20410" y="32497"/>
                </a:cubicBezTo>
                <a:cubicBezTo>
                  <a:pt x="20431" y="32497"/>
                  <a:pt x="20450" y="32486"/>
                  <a:pt x="20460" y="32466"/>
                </a:cubicBezTo>
                <a:cubicBezTo>
                  <a:pt x="20492" y="32450"/>
                  <a:pt x="20519" y="32442"/>
                  <a:pt x="20542" y="32442"/>
                </a:cubicBezTo>
                <a:cubicBezTo>
                  <a:pt x="20586" y="32442"/>
                  <a:pt x="20620" y="32467"/>
                  <a:pt x="20664" y="32511"/>
                </a:cubicBezTo>
                <a:cubicBezTo>
                  <a:pt x="20680" y="32527"/>
                  <a:pt x="20696" y="32543"/>
                  <a:pt x="20712" y="32543"/>
                </a:cubicBezTo>
                <a:cubicBezTo>
                  <a:pt x="20719" y="32543"/>
                  <a:pt x="20725" y="32540"/>
                  <a:pt x="20732" y="32534"/>
                </a:cubicBezTo>
                <a:cubicBezTo>
                  <a:pt x="20822" y="32466"/>
                  <a:pt x="20935" y="32511"/>
                  <a:pt x="21026" y="32466"/>
                </a:cubicBezTo>
                <a:cubicBezTo>
                  <a:pt x="21117" y="32443"/>
                  <a:pt x="21230" y="32421"/>
                  <a:pt x="21298" y="32421"/>
                </a:cubicBezTo>
                <a:cubicBezTo>
                  <a:pt x="21331" y="32427"/>
                  <a:pt x="21362" y="32430"/>
                  <a:pt x="21392" y="32430"/>
                </a:cubicBezTo>
                <a:cubicBezTo>
                  <a:pt x="21464" y="32430"/>
                  <a:pt x="21528" y="32414"/>
                  <a:pt x="21592" y="32398"/>
                </a:cubicBezTo>
                <a:cubicBezTo>
                  <a:pt x="21607" y="32383"/>
                  <a:pt x="21624" y="32378"/>
                  <a:pt x="21643" y="32378"/>
                </a:cubicBezTo>
                <a:cubicBezTo>
                  <a:pt x="21680" y="32378"/>
                  <a:pt x="21720" y="32398"/>
                  <a:pt x="21750" y="32398"/>
                </a:cubicBezTo>
                <a:cubicBezTo>
                  <a:pt x="21818" y="32421"/>
                  <a:pt x="21795" y="32466"/>
                  <a:pt x="21818" y="32511"/>
                </a:cubicBezTo>
                <a:cubicBezTo>
                  <a:pt x="21841" y="32511"/>
                  <a:pt x="21841" y="32511"/>
                  <a:pt x="21863" y="32466"/>
                </a:cubicBezTo>
                <a:cubicBezTo>
                  <a:pt x="21901" y="32428"/>
                  <a:pt x="21924" y="32412"/>
                  <a:pt x="21953" y="32412"/>
                </a:cubicBezTo>
                <a:cubicBezTo>
                  <a:pt x="21977" y="32412"/>
                  <a:pt x="22004" y="32423"/>
                  <a:pt x="22044" y="32443"/>
                </a:cubicBezTo>
                <a:cubicBezTo>
                  <a:pt x="22067" y="32466"/>
                  <a:pt x="22090" y="32511"/>
                  <a:pt x="22158" y="32534"/>
                </a:cubicBezTo>
                <a:cubicBezTo>
                  <a:pt x="22188" y="32549"/>
                  <a:pt x="22213" y="32554"/>
                  <a:pt x="22236" y="32554"/>
                </a:cubicBezTo>
                <a:cubicBezTo>
                  <a:pt x="22283" y="32554"/>
                  <a:pt x="22324" y="32534"/>
                  <a:pt x="22384" y="32534"/>
                </a:cubicBezTo>
                <a:cubicBezTo>
                  <a:pt x="22446" y="32549"/>
                  <a:pt x="22486" y="32586"/>
                  <a:pt x="22542" y="32586"/>
                </a:cubicBezTo>
                <a:cubicBezTo>
                  <a:pt x="22568" y="32586"/>
                  <a:pt x="22597" y="32578"/>
                  <a:pt x="22633" y="32556"/>
                </a:cubicBezTo>
                <a:cubicBezTo>
                  <a:pt x="22639" y="32550"/>
                  <a:pt x="22648" y="32547"/>
                  <a:pt x="22657" y="32547"/>
                </a:cubicBezTo>
                <a:cubicBezTo>
                  <a:pt x="22678" y="32547"/>
                  <a:pt x="22701" y="32563"/>
                  <a:pt x="22701" y="32579"/>
                </a:cubicBezTo>
                <a:cubicBezTo>
                  <a:pt x="22701" y="32670"/>
                  <a:pt x="22746" y="32692"/>
                  <a:pt x="22814" y="32760"/>
                </a:cubicBezTo>
                <a:lnTo>
                  <a:pt x="22814" y="32783"/>
                </a:lnTo>
                <a:cubicBezTo>
                  <a:pt x="22723" y="32783"/>
                  <a:pt x="22655" y="32783"/>
                  <a:pt x="22655" y="32670"/>
                </a:cubicBezTo>
                <a:cubicBezTo>
                  <a:pt x="22655" y="32647"/>
                  <a:pt x="22610" y="32647"/>
                  <a:pt x="22588" y="32647"/>
                </a:cubicBezTo>
                <a:cubicBezTo>
                  <a:pt x="22542" y="32647"/>
                  <a:pt x="22542" y="32670"/>
                  <a:pt x="22588" y="32692"/>
                </a:cubicBezTo>
                <a:cubicBezTo>
                  <a:pt x="22610" y="32737"/>
                  <a:pt x="22655" y="32760"/>
                  <a:pt x="22588" y="32783"/>
                </a:cubicBezTo>
                <a:lnTo>
                  <a:pt x="22588" y="32805"/>
                </a:lnTo>
                <a:cubicBezTo>
                  <a:pt x="22610" y="32851"/>
                  <a:pt x="22633" y="32896"/>
                  <a:pt x="22655" y="32918"/>
                </a:cubicBezTo>
                <a:cubicBezTo>
                  <a:pt x="22689" y="32952"/>
                  <a:pt x="22722" y="32973"/>
                  <a:pt x="22746" y="32973"/>
                </a:cubicBezTo>
                <a:cubicBezTo>
                  <a:pt x="22755" y="32973"/>
                  <a:pt x="22763" y="32970"/>
                  <a:pt x="22769" y="32964"/>
                </a:cubicBezTo>
                <a:cubicBezTo>
                  <a:pt x="22814" y="32964"/>
                  <a:pt x="22837" y="32918"/>
                  <a:pt x="22814" y="32873"/>
                </a:cubicBezTo>
                <a:cubicBezTo>
                  <a:pt x="22769" y="32851"/>
                  <a:pt x="22814" y="32805"/>
                  <a:pt x="22837" y="32805"/>
                </a:cubicBezTo>
                <a:lnTo>
                  <a:pt x="22927" y="32805"/>
                </a:lnTo>
                <a:cubicBezTo>
                  <a:pt x="22882" y="32896"/>
                  <a:pt x="22882" y="32896"/>
                  <a:pt x="22972" y="32918"/>
                </a:cubicBezTo>
                <a:cubicBezTo>
                  <a:pt x="22995" y="33009"/>
                  <a:pt x="23108" y="33009"/>
                  <a:pt x="23153" y="33122"/>
                </a:cubicBezTo>
                <a:cubicBezTo>
                  <a:pt x="23153" y="33173"/>
                  <a:pt x="23166" y="33199"/>
                  <a:pt x="23211" y="33199"/>
                </a:cubicBezTo>
                <a:cubicBezTo>
                  <a:pt x="23226" y="33199"/>
                  <a:pt x="23244" y="33196"/>
                  <a:pt x="23267" y="33190"/>
                </a:cubicBezTo>
                <a:cubicBezTo>
                  <a:pt x="23277" y="33180"/>
                  <a:pt x="23289" y="33175"/>
                  <a:pt x="23301" y="33175"/>
                </a:cubicBezTo>
                <a:cubicBezTo>
                  <a:pt x="23340" y="33175"/>
                  <a:pt x="23380" y="33223"/>
                  <a:pt x="23380" y="33258"/>
                </a:cubicBezTo>
                <a:cubicBezTo>
                  <a:pt x="23380" y="33326"/>
                  <a:pt x="23334" y="33371"/>
                  <a:pt x="23425" y="33371"/>
                </a:cubicBezTo>
                <a:cubicBezTo>
                  <a:pt x="23516" y="33416"/>
                  <a:pt x="23425" y="33462"/>
                  <a:pt x="23448" y="33484"/>
                </a:cubicBezTo>
                <a:cubicBezTo>
                  <a:pt x="23470" y="33507"/>
                  <a:pt x="23493" y="33518"/>
                  <a:pt x="23513" y="33518"/>
                </a:cubicBezTo>
                <a:cubicBezTo>
                  <a:pt x="23532" y="33518"/>
                  <a:pt x="23549" y="33507"/>
                  <a:pt x="23561" y="33484"/>
                </a:cubicBezTo>
                <a:cubicBezTo>
                  <a:pt x="23674" y="33462"/>
                  <a:pt x="23787" y="33439"/>
                  <a:pt x="23900" y="33439"/>
                </a:cubicBezTo>
                <a:cubicBezTo>
                  <a:pt x="23946" y="33439"/>
                  <a:pt x="23968" y="33439"/>
                  <a:pt x="23991" y="33416"/>
                </a:cubicBezTo>
                <a:cubicBezTo>
                  <a:pt x="24059" y="33348"/>
                  <a:pt x="24127" y="33348"/>
                  <a:pt x="24194" y="33303"/>
                </a:cubicBezTo>
                <a:lnTo>
                  <a:pt x="24194" y="33326"/>
                </a:lnTo>
                <a:cubicBezTo>
                  <a:pt x="24194" y="33439"/>
                  <a:pt x="24194" y="33439"/>
                  <a:pt x="24081" y="33462"/>
                </a:cubicBezTo>
                <a:cubicBezTo>
                  <a:pt x="24013" y="33484"/>
                  <a:pt x="23946" y="33530"/>
                  <a:pt x="23878" y="33530"/>
                </a:cubicBezTo>
                <a:cubicBezTo>
                  <a:pt x="23855" y="33530"/>
                  <a:pt x="23855" y="33552"/>
                  <a:pt x="23855" y="33552"/>
                </a:cubicBezTo>
                <a:cubicBezTo>
                  <a:pt x="23855" y="33575"/>
                  <a:pt x="23878" y="33575"/>
                  <a:pt x="23900" y="33575"/>
                </a:cubicBezTo>
                <a:cubicBezTo>
                  <a:pt x="23952" y="33558"/>
                  <a:pt x="24016" y="33514"/>
                  <a:pt x="24064" y="33514"/>
                </a:cubicBezTo>
                <a:cubicBezTo>
                  <a:pt x="24080" y="33514"/>
                  <a:pt x="24093" y="33519"/>
                  <a:pt x="24104" y="33530"/>
                </a:cubicBezTo>
                <a:cubicBezTo>
                  <a:pt x="24128" y="33536"/>
                  <a:pt x="24149" y="33538"/>
                  <a:pt x="24169" y="33538"/>
                </a:cubicBezTo>
                <a:cubicBezTo>
                  <a:pt x="24222" y="33538"/>
                  <a:pt x="24264" y="33517"/>
                  <a:pt x="24330" y="33484"/>
                </a:cubicBezTo>
                <a:lnTo>
                  <a:pt x="24511" y="33484"/>
                </a:lnTo>
                <a:cubicBezTo>
                  <a:pt x="24534" y="33484"/>
                  <a:pt x="24557" y="33484"/>
                  <a:pt x="24557" y="33462"/>
                </a:cubicBezTo>
                <a:cubicBezTo>
                  <a:pt x="24579" y="33462"/>
                  <a:pt x="24647" y="33439"/>
                  <a:pt x="24670" y="33439"/>
                </a:cubicBezTo>
                <a:cubicBezTo>
                  <a:pt x="24701" y="33452"/>
                  <a:pt x="24729" y="33457"/>
                  <a:pt x="24755" y="33457"/>
                </a:cubicBezTo>
                <a:cubicBezTo>
                  <a:pt x="24821" y="33457"/>
                  <a:pt x="24870" y="33420"/>
                  <a:pt x="24919" y="33371"/>
                </a:cubicBezTo>
                <a:cubicBezTo>
                  <a:pt x="24953" y="33360"/>
                  <a:pt x="24981" y="33354"/>
                  <a:pt x="25006" y="33354"/>
                </a:cubicBezTo>
                <a:cubicBezTo>
                  <a:pt x="25032" y="33354"/>
                  <a:pt x="25054" y="33360"/>
                  <a:pt x="25077" y="33371"/>
                </a:cubicBezTo>
                <a:cubicBezTo>
                  <a:pt x="25100" y="33371"/>
                  <a:pt x="25100" y="33416"/>
                  <a:pt x="25100" y="33439"/>
                </a:cubicBezTo>
                <a:cubicBezTo>
                  <a:pt x="25122" y="33484"/>
                  <a:pt x="25213" y="33462"/>
                  <a:pt x="25236" y="33484"/>
                </a:cubicBezTo>
                <a:cubicBezTo>
                  <a:pt x="25242" y="33498"/>
                  <a:pt x="25251" y="33503"/>
                  <a:pt x="25260" y="33503"/>
                </a:cubicBezTo>
                <a:cubicBezTo>
                  <a:pt x="25283" y="33503"/>
                  <a:pt x="25310" y="33471"/>
                  <a:pt x="25326" y="33439"/>
                </a:cubicBezTo>
                <a:cubicBezTo>
                  <a:pt x="25337" y="33428"/>
                  <a:pt x="25343" y="33422"/>
                  <a:pt x="25349" y="33422"/>
                </a:cubicBezTo>
                <a:cubicBezTo>
                  <a:pt x="25354" y="33422"/>
                  <a:pt x="25360" y="33428"/>
                  <a:pt x="25371" y="33439"/>
                </a:cubicBezTo>
                <a:cubicBezTo>
                  <a:pt x="25417" y="33462"/>
                  <a:pt x="25439" y="33484"/>
                  <a:pt x="25462" y="33484"/>
                </a:cubicBezTo>
                <a:cubicBezTo>
                  <a:pt x="25486" y="33472"/>
                  <a:pt x="25507" y="33467"/>
                  <a:pt x="25526" y="33467"/>
                </a:cubicBezTo>
                <a:cubicBezTo>
                  <a:pt x="25577" y="33467"/>
                  <a:pt x="25610" y="33509"/>
                  <a:pt x="25643" y="33575"/>
                </a:cubicBezTo>
                <a:lnTo>
                  <a:pt x="25666" y="33575"/>
                </a:lnTo>
                <a:cubicBezTo>
                  <a:pt x="25685" y="33594"/>
                  <a:pt x="25704" y="33647"/>
                  <a:pt x="25738" y="33647"/>
                </a:cubicBezTo>
                <a:cubicBezTo>
                  <a:pt x="25744" y="33647"/>
                  <a:pt x="25750" y="33646"/>
                  <a:pt x="25756" y="33643"/>
                </a:cubicBezTo>
                <a:cubicBezTo>
                  <a:pt x="25801" y="33575"/>
                  <a:pt x="25711" y="33575"/>
                  <a:pt x="25688" y="33552"/>
                </a:cubicBezTo>
                <a:cubicBezTo>
                  <a:pt x="25666" y="33530"/>
                  <a:pt x="25666" y="33484"/>
                  <a:pt x="25688" y="33484"/>
                </a:cubicBezTo>
                <a:cubicBezTo>
                  <a:pt x="25733" y="33484"/>
                  <a:pt x="25775" y="33481"/>
                  <a:pt x="25816" y="33481"/>
                </a:cubicBezTo>
                <a:cubicBezTo>
                  <a:pt x="25877" y="33481"/>
                  <a:pt x="25937" y="33489"/>
                  <a:pt x="26005" y="33530"/>
                </a:cubicBezTo>
                <a:cubicBezTo>
                  <a:pt x="26042" y="33548"/>
                  <a:pt x="26108" y="33581"/>
                  <a:pt x="26168" y="33581"/>
                </a:cubicBezTo>
                <a:cubicBezTo>
                  <a:pt x="26182" y="33581"/>
                  <a:pt x="26196" y="33579"/>
                  <a:pt x="26209" y="33575"/>
                </a:cubicBezTo>
                <a:cubicBezTo>
                  <a:pt x="26254" y="33552"/>
                  <a:pt x="26322" y="33552"/>
                  <a:pt x="26367" y="33552"/>
                </a:cubicBezTo>
                <a:cubicBezTo>
                  <a:pt x="26390" y="33552"/>
                  <a:pt x="26435" y="33552"/>
                  <a:pt x="26435" y="33530"/>
                </a:cubicBezTo>
                <a:cubicBezTo>
                  <a:pt x="26451" y="33498"/>
                  <a:pt x="26467" y="33466"/>
                  <a:pt x="26499" y="33466"/>
                </a:cubicBezTo>
                <a:cubicBezTo>
                  <a:pt x="26512" y="33466"/>
                  <a:pt x="26528" y="33471"/>
                  <a:pt x="26548" y="33484"/>
                </a:cubicBezTo>
                <a:cubicBezTo>
                  <a:pt x="26560" y="33507"/>
                  <a:pt x="26565" y="33518"/>
                  <a:pt x="26571" y="33518"/>
                </a:cubicBezTo>
                <a:cubicBezTo>
                  <a:pt x="26576" y="33518"/>
                  <a:pt x="26582" y="33507"/>
                  <a:pt x="26593" y="33484"/>
                </a:cubicBezTo>
                <a:cubicBezTo>
                  <a:pt x="26627" y="33462"/>
                  <a:pt x="26656" y="33456"/>
                  <a:pt x="26684" y="33456"/>
                </a:cubicBezTo>
                <a:cubicBezTo>
                  <a:pt x="26712" y="33456"/>
                  <a:pt x="26741" y="33462"/>
                  <a:pt x="26775" y="33462"/>
                </a:cubicBezTo>
                <a:cubicBezTo>
                  <a:pt x="26842" y="33462"/>
                  <a:pt x="26888" y="33530"/>
                  <a:pt x="26933" y="33552"/>
                </a:cubicBezTo>
                <a:cubicBezTo>
                  <a:pt x="26940" y="33559"/>
                  <a:pt x="26950" y="33562"/>
                  <a:pt x="26962" y="33562"/>
                </a:cubicBezTo>
                <a:cubicBezTo>
                  <a:pt x="26991" y="33562"/>
                  <a:pt x="27030" y="33546"/>
                  <a:pt x="27046" y="33530"/>
                </a:cubicBezTo>
                <a:cubicBezTo>
                  <a:pt x="27069" y="33484"/>
                  <a:pt x="27023" y="33462"/>
                  <a:pt x="27023" y="33462"/>
                </a:cubicBezTo>
                <a:cubicBezTo>
                  <a:pt x="27001" y="33439"/>
                  <a:pt x="27001" y="33439"/>
                  <a:pt x="27001" y="33416"/>
                </a:cubicBezTo>
                <a:cubicBezTo>
                  <a:pt x="27012" y="33394"/>
                  <a:pt x="27023" y="33382"/>
                  <a:pt x="27035" y="33382"/>
                </a:cubicBezTo>
                <a:cubicBezTo>
                  <a:pt x="27046" y="33382"/>
                  <a:pt x="27057" y="33394"/>
                  <a:pt x="27069" y="33416"/>
                </a:cubicBezTo>
                <a:cubicBezTo>
                  <a:pt x="27114" y="33416"/>
                  <a:pt x="27114" y="33439"/>
                  <a:pt x="27114" y="33462"/>
                </a:cubicBezTo>
                <a:cubicBezTo>
                  <a:pt x="27114" y="33484"/>
                  <a:pt x="27137" y="33530"/>
                  <a:pt x="27159" y="33530"/>
                </a:cubicBezTo>
                <a:lnTo>
                  <a:pt x="27227" y="33530"/>
                </a:lnTo>
                <a:cubicBezTo>
                  <a:pt x="27244" y="33530"/>
                  <a:pt x="27261" y="33568"/>
                  <a:pt x="27278" y="33568"/>
                </a:cubicBezTo>
                <a:cubicBezTo>
                  <a:pt x="27284" y="33568"/>
                  <a:pt x="27289" y="33563"/>
                  <a:pt x="27295" y="33552"/>
                </a:cubicBezTo>
                <a:cubicBezTo>
                  <a:pt x="27340" y="33484"/>
                  <a:pt x="27250" y="33484"/>
                  <a:pt x="27250" y="33439"/>
                </a:cubicBezTo>
                <a:cubicBezTo>
                  <a:pt x="27272" y="33422"/>
                  <a:pt x="27292" y="33415"/>
                  <a:pt x="27310" y="33415"/>
                </a:cubicBezTo>
                <a:cubicBezTo>
                  <a:pt x="27364" y="33415"/>
                  <a:pt x="27403" y="33479"/>
                  <a:pt x="27453" y="33530"/>
                </a:cubicBezTo>
                <a:cubicBezTo>
                  <a:pt x="27488" y="33495"/>
                  <a:pt x="27510" y="33447"/>
                  <a:pt x="27559" y="33447"/>
                </a:cubicBezTo>
                <a:cubicBezTo>
                  <a:pt x="27573" y="33447"/>
                  <a:pt x="27591" y="33451"/>
                  <a:pt x="27612" y="33462"/>
                </a:cubicBezTo>
                <a:cubicBezTo>
                  <a:pt x="27616" y="33466"/>
                  <a:pt x="27623" y="33468"/>
                  <a:pt x="27631" y="33468"/>
                </a:cubicBezTo>
                <a:cubicBezTo>
                  <a:pt x="27666" y="33468"/>
                  <a:pt x="27725" y="33435"/>
                  <a:pt x="27725" y="33416"/>
                </a:cubicBezTo>
                <a:cubicBezTo>
                  <a:pt x="27748" y="33348"/>
                  <a:pt x="27793" y="33348"/>
                  <a:pt x="27838" y="33348"/>
                </a:cubicBezTo>
                <a:cubicBezTo>
                  <a:pt x="27861" y="33348"/>
                  <a:pt x="27906" y="33348"/>
                  <a:pt x="27929" y="33326"/>
                </a:cubicBezTo>
                <a:cubicBezTo>
                  <a:pt x="27962" y="33309"/>
                  <a:pt x="27994" y="33302"/>
                  <a:pt x="28024" y="33302"/>
                </a:cubicBezTo>
                <a:cubicBezTo>
                  <a:pt x="28118" y="33302"/>
                  <a:pt x="28200" y="33371"/>
                  <a:pt x="28268" y="33439"/>
                </a:cubicBezTo>
                <a:lnTo>
                  <a:pt x="28291" y="33462"/>
                </a:lnTo>
                <a:lnTo>
                  <a:pt x="28313" y="33484"/>
                </a:lnTo>
                <a:cubicBezTo>
                  <a:pt x="28336" y="33507"/>
                  <a:pt x="28353" y="33518"/>
                  <a:pt x="28367" y="33518"/>
                </a:cubicBezTo>
                <a:cubicBezTo>
                  <a:pt x="28381" y="33518"/>
                  <a:pt x="28393" y="33507"/>
                  <a:pt x="28404" y="33484"/>
                </a:cubicBezTo>
                <a:cubicBezTo>
                  <a:pt x="28427" y="33462"/>
                  <a:pt x="28404" y="33462"/>
                  <a:pt x="28404" y="33439"/>
                </a:cubicBezTo>
                <a:cubicBezTo>
                  <a:pt x="28381" y="33416"/>
                  <a:pt x="28359" y="33416"/>
                  <a:pt x="28359" y="33371"/>
                </a:cubicBezTo>
                <a:cubicBezTo>
                  <a:pt x="28427" y="33371"/>
                  <a:pt x="28427" y="33371"/>
                  <a:pt x="28495" y="33439"/>
                </a:cubicBezTo>
                <a:lnTo>
                  <a:pt x="28517" y="33462"/>
                </a:lnTo>
                <a:lnTo>
                  <a:pt x="28585" y="33462"/>
                </a:lnTo>
                <a:cubicBezTo>
                  <a:pt x="28597" y="33468"/>
                  <a:pt x="28608" y="33471"/>
                  <a:pt x="28616" y="33471"/>
                </a:cubicBezTo>
                <a:cubicBezTo>
                  <a:pt x="28639" y="33471"/>
                  <a:pt x="28647" y="33450"/>
                  <a:pt x="28630" y="33416"/>
                </a:cubicBezTo>
                <a:cubicBezTo>
                  <a:pt x="28630" y="33371"/>
                  <a:pt x="28630" y="33348"/>
                  <a:pt x="28698" y="33348"/>
                </a:cubicBezTo>
                <a:cubicBezTo>
                  <a:pt x="28706" y="33344"/>
                  <a:pt x="28714" y="33343"/>
                  <a:pt x="28720" y="33343"/>
                </a:cubicBezTo>
                <a:cubicBezTo>
                  <a:pt x="28752" y="33343"/>
                  <a:pt x="28774" y="33383"/>
                  <a:pt x="28811" y="33439"/>
                </a:cubicBezTo>
                <a:cubicBezTo>
                  <a:pt x="28834" y="33371"/>
                  <a:pt x="28834" y="33326"/>
                  <a:pt x="28925" y="33326"/>
                </a:cubicBezTo>
                <a:cubicBezTo>
                  <a:pt x="28992" y="33326"/>
                  <a:pt x="29083" y="33326"/>
                  <a:pt x="29173" y="33258"/>
                </a:cubicBezTo>
                <a:cubicBezTo>
                  <a:pt x="29181" y="33250"/>
                  <a:pt x="29189" y="33248"/>
                  <a:pt x="29198" y="33248"/>
                </a:cubicBezTo>
                <a:cubicBezTo>
                  <a:pt x="29216" y="33248"/>
                  <a:pt x="29241" y="33258"/>
                  <a:pt x="29287" y="33258"/>
                </a:cubicBezTo>
                <a:cubicBezTo>
                  <a:pt x="29332" y="33258"/>
                  <a:pt x="29422" y="33258"/>
                  <a:pt x="29490" y="33235"/>
                </a:cubicBezTo>
                <a:cubicBezTo>
                  <a:pt x="29555" y="33222"/>
                  <a:pt x="29620" y="33194"/>
                  <a:pt x="29677" y="33194"/>
                </a:cubicBezTo>
                <a:cubicBezTo>
                  <a:pt x="29719" y="33194"/>
                  <a:pt x="29756" y="33210"/>
                  <a:pt x="29785" y="33258"/>
                </a:cubicBezTo>
                <a:cubicBezTo>
                  <a:pt x="29799" y="33272"/>
                  <a:pt x="29810" y="33277"/>
                  <a:pt x="29820" y="33277"/>
                </a:cubicBezTo>
                <a:cubicBezTo>
                  <a:pt x="29842" y="33277"/>
                  <a:pt x="29852" y="33251"/>
                  <a:pt x="29852" y="33235"/>
                </a:cubicBezTo>
                <a:cubicBezTo>
                  <a:pt x="29852" y="33213"/>
                  <a:pt x="29852" y="33213"/>
                  <a:pt x="29830" y="33213"/>
                </a:cubicBezTo>
                <a:cubicBezTo>
                  <a:pt x="29762" y="33190"/>
                  <a:pt x="29762" y="33145"/>
                  <a:pt x="29785" y="33100"/>
                </a:cubicBezTo>
                <a:cubicBezTo>
                  <a:pt x="29875" y="33100"/>
                  <a:pt x="29898" y="33190"/>
                  <a:pt x="29966" y="33213"/>
                </a:cubicBezTo>
                <a:cubicBezTo>
                  <a:pt x="29966" y="33190"/>
                  <a:pt x="29966" y="33145"/>
                  <a:pt x="29988" y="33145"/>
                </a:cubicBezTo>
                <a:cubicBezTo>
                  <a:pt x="30011" y="33145"/>
                  <a:pt x="30011" y="33145"/>
                  <a:pt x="30011" y="33190"/>
                </a:cubicBezTo>
                <a:cubicBezTo>
                  <a:pt x="30011" y="33235"/>
                  <a:pt x="30079" y="33258"/>
                  <a:pt x="30101" y="33326"/>
                </a:cubicBezTo>
                <a:lnTo>
                  <a:pt x="30169" y="33326"/>
                </a:lnTo>
                <a:cubicBezTo>
                  <a:pt x="30169" y="33326"/>
                  <a:pt x="30192" y="33303"/>
                  <a:pt x="30169" y="33258"/>
                </a:cubicBezTo>
                <a:lnTo>
                  <a:pt x="30101" y="33213"/>
                </a:lnTo>
                <a:cubicBezTo>
                  <a:pt x="30079" y="33190"/>
                  <a:pt x="30101" y="33122"/>
                  <a:pt x="30124" y="33122"/>
                </a:cubicBezTo>
                <a:cubicBezTo>
                  <a:pt x="30169" y="33122"/>
                  <a:pt x="30215" y="33122"/>
                  <a:pt x="30215" y="33190"/>
                </a:cubicBezTo>
                <a:cubicBezTo>
                  <a:pt x="30215" y="33213"/>
                  <a:pt x="30215" y="33258"/>
                  <a:pt x="30237" y="33258"/>
                </a:cubicBezTo>
                <a:cubicBezTo>
                  <a:pt x="30251" y="33267"/>
                  <a:pt x="30261" y="33271"/>
                  <a:pt x="30268" y="33271"/>
                </a:cubicBezTo>
                <a:cubicBezTo>
                  <a:pt x="30298" y="33271"/>
                  <a:pt x="30287" y="33213"/>
                  <a:pt x="30305" y="33213"/>
                </a:cubicBezTo>
                <a:lnTo>
                  <a:pt x="30464" y="33213"/>
                </a:lnTo>
                <a:cubicBezTo>
                  <a:pt x="30509" y="33213"/>
                  <a:pt x="30531" y="33190"/>
                  <a:pt x="30531" y="33145"/>
                </a:cubicBezTo>
                <a:cubicBezTo>
                  <a:pt x="30531" y="33122"/>
                  <a:pt x="30531" y="33100"/>
                  <a:pt x="30554" y="33100"/>
                </a:cubicBezTo>
                <a:cubicBezTo>
                  <a:pt x="30577" y="33100"/>
                  <a:pt x="30577" y="33122"/>
                  <a:pt x="30622" y="33122"/>
                </a:cubicBezTo>
                <a:cubicBezTo>
                  <a:pt x="30622" y="33138"/>
                  <a:pt x="30633" y="33164"/>
                  <a:pt x="30647" y="33164"/>
                </a:cubicBezTo>
                <a:cubicBezTo>
                  <a:pt x="30653" y="33164"/>
                  <a:pt x="30660" y="33159"/>
                  <a:pt x="30667" y="33145"/>
                </a:cubicBezTo>
                <a:cubicBezTo>
                  <a:pt x="30690" y="33145"/>
                  <a:pt x="30690" y="33122"/>
                  <a:pt x="30690" y="33100"/>
                </a:cubicBezTo>
                <a:cubicBezTo>
                  <a:pt x="30667" y="33032"/>
                  <a:pt x="30690" y="33032"/>
                  <a:pt x="30735" y="33032"/>
                </a:cubicBezTo>
                <a:lnTo>
                  <a:pt x="30780" y="33032"/>
                </a:lnTo>
                <a:cubicBezTo>
                  <a:pt x="30826" y="33066"/>
                  <a:pt x="30871" y="33083"/>
                  <a:pt x="30913" y="33083"/>
                </a:cubicBezTo>
                <a:cubicBezTo>
                  <a:pt x="30956" y="33083"/>
                  <a:pt x="30995" y="33066"/>
                  <a:pt x="31029" y="33032"/>
                </a:cubicBezTo>
                <a:lnTo>
                  <a:pt x="31301" y="32964"/>
                </a:lnTo>
                <a:cubicBezTo>
                  <a:pt x="31324" y="32986"/>
                  <a:pt x="31346" y="32986"/>
                  <a:pt x="31346" y="33009"/>
                </a:cubicBezTo>
                <a:cubicBezTo>
                  <a:pt x="31387" y="33023"/>
                  <a:pt x="31429" y="33045"/>
                  <a:pt x="31470" y="33045"/>
                </a:cubicBezTo>
                <a:cubicBezTo>
                  <a:pt x="31497" y="33045"/>
                  <a:pt x="31523" y="33036"/>
                  <a:pt x="31550" y="33009"/>
                </a:cubicBezTo>
                <a:cubicBezTo>
                  <a:pt x="31595" y="32964"/>
                  <a:pt x="31640" y="32964"/>
                  <a:pt x="31686" y="32964"/>
                </a:cubicBezTo>
                <a:lnTo>
                  <a:pt x="31799" y="32964"/>
                </a:lnTo>
                <a:cubicBezTo>
                  <a:pt x="31867" y="32964"/>
                  <a:pt x="31912" y="32918"/>
                  <a:pt x="31980" y="32896"/>
                </a:cubicBezTo>
                <a:cubicBezTo>
                  <a:pt x="31984" y="32894"/>
                  <a:pt x="31988" y="32893"/>
                  <a:pt x="31992" y="32893"/>
                </a:cubicBezTo>
                <a:cubicBezTo>
                  <a:pt x="32026" y="32893"/>
                  <a:pt x="32051" y="32967"/>
                  <a:pt x="32115" y="32967"/>
                </a:cubicBezTo>
                <a:cubicBezTo>
                  <a:pt x="32122" y="32967"/>
                  <a:pt x="32130" y="32966"/>
                  <a:pt x="32138" y="32964"/>
                </a:cubicBezTo>
                <a:cubicBezTo>
                  <a:pt x="32145" y="32950"/>
                  <a:pt x="32154" y="32944"/>
                  <a:pt x="32164" y="32944"/>
                </a:cubicBezTo>
                <a:cubicBezTo>
                  <a:pt x="32185" y="32944"/>
                  <a:pt x="32206" y="32971"/>
                  <a:pt x="32206" y="32986"/>
                </a:cubicBezTo>
                <a:cubicBezTo>
                  <a:pt x="32206" y="33009"/>
                  <a:pt x="32229" y="33032"/>
                  <a:pt x="32251" y="33032"/>
                </a:cubicBezTo>
                <a:cubicBezTo>
                  <a:pt x="32270" y="33069"/>
                  <a:pt x="32303" y="33106"/>
                  <a:pt x="32340" y="33106"/>
                </a:cubicBezTo>
                <a:cubicBezTo>
                  <a:pt x="32348" y="33106"/>
                  <a:pt x="32356" y="33104"/>
                  <a:pt x="32365" y="33100"/>
                </a:cubicBezTo>
                <a:cubicBezTo>
                  <a:pt x="32432" y="33077"/>
                  <a:pt x="32365" y="33009"/>
                  <a:pt x="32365" y="32986"/>
                </a:cubicBezTo>
                <a:lnTo>
                  <a:pt x="32365" y="32964"/>
                </a:lnTo>
                <a:cubicBezTo>
                  <a:pt x="32500" y="32964"/>
                  <a:pt x="32500" y="32964"/>
                  <a:pt x="32659" y="33009"/>
                </a:cubicBezTo>
                <a:cubicBezTo>
                  <a:pt x="32666" y="33017"/>
                  <a:pt x="32674" y="33019"/>
                  <a:pt x="32681" y="33019"/>
                </a:cubicBezTo>
                <a:cubicBezTo>
                  <a:pt x="32697" y="33019"/>
                  <a:pt x="32712" y="33009"/>
                  <a:pt x="32727" y="33009"/>
                </a:cubicBezTo>
                <a:cubicBezTo>
                  <a:pt x="32795" y="32986"/>
                  <a:pt x="32795" y="32918"/>
                  <a:pt x="32840" y="32896"/>
                </a:cubicBezTo>
                <a:cubicBezTo>
                  <a:pt x="32863" y="32885"/>
                  <a:pt x="32879" y="32873"/>
                  <a:pt x="32894" y="32873"/>
                </a:cubicBezTo>
                <a:cubicBezTo>
                  <a:pt x="32908" y="32873"/>
                  <a:pt x="32919" y="32885"/>
                  <a:pt x="32930" y="32918"/>
                </a:cubicBezTo>
                <a:cubicBezTo>
                  <a:pt x="32930" y="32953"/>
                  <a:pt x="32970" y="33001"/>
                  <a:pt x="32999" y="33001"/>
                </a:cubicBezTo>
                <a:cubicBezTo>
                  <a:pt x="33008" y="33001"/>
                  <a:pt x="33016" y="32997"/>
                  <a:pt x="33021" y="32986"/>
                </a:cubicBezTo>
                <a:cubicBezTo>
                  <a:pt x="33039" y="32960"/>
                  <a:pt x="33056" y="32951"/>
                  <a:pt x="33074" y="32951"/>
                </a:cubicBezTo>
                <a:cubicBezTo>
                  <a:pt x="33102" y="32951"/>
                  <a:pt x="33129" y="32973"/>
                  <a:pt x="33157" y="32986"/>
                </a:cubicBezTo>
                <a:cubicBezTo>
                  <a:pt x="33225" y="33009"/>
                  <a:pt x="33270" y="33032"/>
                  <a:pt x="33293" y="33077"/>
                </a:cubicBezTo>
                <a:cubicBezTo>
                  <a:pt x="33338" y="33077"/>
                  <a:pt x="33360" y="33077"/>
                  <a:pt x="33383" y="33032"/>
                </a:cubicBezTo>
                <a:cubicBezTo>
                  <a:pt x="33406" y="33009"/>
                  <a:pt x="33383" y="32986"/>
                  <a:pt x="33360" y="32986"/>
                </a:cubicBezTo>
                <a:cubicBezTo>
                  <a:pt x="33338" y="32986"/>
                  <a:pt x="33293" y="32964"/>
                  <a:pt x="33338" y="32918"/>
                </a:cubicBezTo>
                <a:cubicBezTo>
                  <a:pt x="33360" y="32896"/>
                  <a:pt x="33383" y="32896"/>
                  <a:pt x="33406" y="32896"/>
                </a:cubicBezTo>
                <a:cubicBezTo>
                  <a:pt x="33474" y="32918"/>
                  <a:pt x="33451" y="33009"/>
                  <a:pt x="33496" y="33009"/>
                </a:cubicBezTo>
                <a:cubicBezTo>
                  <a:pt x="33519" y="33009"/>
                  <a:pt x="33519" y="32918"/>
                  <a:pt x="33587" y="32918"/>
                </a:cubicBezTo>
                <a:lnTo>
                  <a:pt x="33700" y="32918"/>
                </a:lnTo>
                <a:cubicBezTo>
                  <a:pt x="33723" y="32918"/>
                  <a:pt x="33790" y="32918"/>
                  <a:pt x="33813" y="32896"/>
                </a:cubicBezTo>
                <a:cubicBezTo>
                  <a:pt x="33848" y="32879"/>
                  <a:pt x="33872" y="32871"/>
                  <a:pt x="33892" y="32871"/>
                </a:cubicBezTo>
                <a:cubicBezTo>
                  <a:pt x="33924" y="32871"/>
                  <a:pt x="33943" y="32890"/>
                  <a:pt x="33971" y="32918"/>
                </a:cubicBezTo>
                <a:cubicBezTo>
                  <a:pt x="34017" y="32986"/>
                  <a:pt x="34085" y="32986"/>
                  <a:pt x="34153" y="33009"/>
                </a:cubicBezTo>
                <a:lnTo>
                  <a:pt x="34198" y="33009"/>
                </a:lnTo>
                <a:cubicBezTo>
                  <a:pt x="34198" y="33009"/>
                  <a:pt x="34243" y="32986"/>
                  <a:pt x="34198" y="32964"/>
                </a:cubicBezTo>
                <a:cubicBezTo>
                  <a:pt x="34175" y="32918"/>
                  <a:pt x="34153" y="32896"/>
                  <a:pt x="34175" y="32873"/>
                </a:cubicBezTo>
                <a:cubicBezTo>
                  <a:pt x="34180" y="32869"/>
                  <a:pt x="34185" y="32867"/>
                  <a:pt x="34191" y="32867"/>
                </a:cubicBezTo>
                <a:cubicBezTo>
                  <a:pt x="34215" y="32867"/>
                  <a:pt x="34248" y="32896"/>
                  <a:pt x="34266" y="32896"/>
                </a:cubicBezTo>
                <a:lnTo>
                  <a:pt x="34311" y="32964"/>
                </a:lnTo>
                <a:cubicBezTo>
                  <a:pt x="34358" y="32886"/>
                  <a:pt x="34372" y="32861"/>
                  <a:pt x="34414" y="32861"/>
                </a:cubicBezTo>
                <a:cubicBezTo>
                  <a:pt x="34433" y="32861"/>
                  <a:pt x="34457" y="32866"/>
                  <a:pt x="34492" y="32873"/>
                </a:cubicBezTo>
                <a:cubicBezTo>
                  <a:pt x="34515" y="32873"/>
                  <a:pt x="34537" y="32873"/>
                  <a:pt x="34583" y="32896"/>
                </a:cubicBezTo>
                <a:cubicBezTo>
                  <a:pt x="34632" y="32925"/>
                  <a:pt x="34681" y="32942"/>
                  <a:pt x="34727" y="32942"/>
                </a:cubicBezTo>
                <a:cubicBezTo>
                  <a:pt x="34786" y="32942"/>
                  <a:pt x="34838" y="32914"/>
                  <a:pt x="34877" y="32851"/>
                </a:cubicBezTo>
                <a:cubicBezTo>
                  <a:pt x="34922" y="32805"/>
                  <a:pt x="34922" y="32805"/>
                  <a:pt x="34945" y="32805"/>
                </a:cubicBezTo>
                <a:cubicBezTo>
                  <a:pt x="34974" y="32815"/>
                  <a:pt x="35002" y="32820"/>
                  <a:pt x="35028" y="32820"/>
                </a:cubicBezTo>
                <a:cubicBezTo>
                  <a:pt x="35121" y="32820"/>
                  <a:pt x="35196" y="32763"/>
                  <a:pt x="35284" y="32692"/>
                </a:cubicBezTo>
                <a:cubicBezTo>
                  <a:pt x="35307" y="32670"/>
                  <a:pt x="35329" y="32670"/>
                  <a:pt x="35397" y="32670"/>
                </a:cubicBezTo>
                <a:cubicBezTo>
                  <a:pt x="35452" y="32670"/>
                  <a:pt x="35502" y="32673"/>
                  <a:pt x="35552" y="32673"/>
                </a:cubicBezTo>
                <a:cubicBezTo>
                  <a:pt x="35627" y="32673"/>
                  <a:pt x="35701" y="32665"/>
                  <a:pt x="35782" y="32624"/>
                </a:cubicBezTo>
                <a:cubicBezTo>
                  <a:pt x="35797" y="32609"/>
                  <a:pt x="35810" y="32604"/>
                  <a:pt x="35821" y="32604"/>
                </a:cubicBezTo>
                <a:cubicBezTo>
                  <a:pt x="35842" y="32604"/>
                  <a:pt x="35857" y="32624"/>
                  <a:pt x="35873" y="32624"/>
                </a:cubicBezTo>
                <a:cubicBezTo>
                  <a:pt x="35963" y="32670"/>
                  <a:pt x="36054" y="32692"/>
                  <a:pt x="36099" y="32760"/>
                </a:cubicBezTo>
                <a:cubicBezTo>
                  <a:pt x="36122" y="32760"/>
                  <a:pt x="36167" y="32760"/>
                  <a:pt x="36167" y="32737"/>
                </a:cubicBezTo>
                <a:cubicBezTo>
                  <a:pt x="36167" y="32692"/>
                  <a:pt x="36167" y="32692"/>
                  <a:pt x="36122" y="32692"/>
                </a:cubicBezTo>
                <a:cubicBezTo>
                  <a:pt x="36099" y="32670"/>
                  <a:pt x="36076" y="32670"/>
                  <a:pt x="36099" y="32647"/>
                </a:cubicBezTo>
                <a:cubicBezTo>
                  <a:pt x="36106" y="32639"/>
                  <a:pt x="36116" y="32637"/>
                  <a:pt x="36127" y="32637"/>
                </a:cubicBezTo>
                <a:cubicBezTo>
                  <a:pt x="36149" y="32637"/>
                  <a:pt x="36174" y="32647"/>
                  <a:pt x="36189" y="32647"/>
                </a:cubicBezTo>
                <a:cubicBezTo>
                  <a:pt x="36212" y="32647"/>
                  <a:pt x="36235" y="32670"/>
                  <a:pt x="36235" y="32692"/>
                </a:cubicBezTo>
                <a:cubicBezTo>
                  <a:pt x="36269" y="32743"/>
                  <a:pt x="36303" y="32769"/>
                  <a:pt x="36346" y="32769"/>
                </a:cubicBezTo>
                <a:cubicBezTo>
                  <a:pt x="36361" y="32769"/>
                  <a:pt x="36376" y="32766"/>
                  <a:pt x="36393" y="32760"/>
                </a:cubicBezTo>
                <a:cubicBezTo>
                  <a:pt x="36438" y="32737"/>
                  <a:pt x="36506" y="32737"/>
                  <a:pt x="36552" y="32737"/>
                </a:cubicBezTo>
                <a:cubicBezTo>
                  <a:pt x="36582" y="32737"/>
                  <a:pt x="36612" y="32746"/>
                  <a:pt x="36640" y="32746"/>
                </a:cubicBezTo>
                <a:cubicBezTo>
                  <a:pt x="36675" y="32746"/>
                  <a:pt x="36707" y="32732"/>
                  <a:pt x="36733" y="32670"/>
                </a:cubicBezTo>
                <a:lnTo>
                  <a:pt x="36778" y="32670"/>
                </a:lnTo>
                <a:cubicBezTo>
                  <a:pt x="36793" y="32670"/>
                  <a:pt x="36818" y="32680"/>
                  <a:pt x="36833" y="32680"/>
                </a:cubicBezTo>
                <a:cubicBezTo>
                  <a:pt x="36841" y="32680"/>
                  <a:pt x="36846" y="32677"/>
                  <a:pt x="36846" y="32670"/>
                </a:cubicBezTo>
                <a:cubicBezTo>
                  <a:pt x="36891" y="32579"/>
                  <a:pt x="37004" y="32579"/>
                  <a:pt x="37072" y="32534"/>
                </a:cubicBezTo>
                <a:cubicBezTo>
                  <a:pt x="37117" y="32534"/>
                  <a:pt x="37140" y="32556"/>
                  <a:pt x="37185" y="32579"/>
                </a:cubicBezTo>
                <a:cubicBezTo>
                  <a:pt x="37200" y="32579"/>
                  <a:pt x="37215" y="32599"/>
                  <a:pt x="37230" y="32599"/>
                </a:cubicBezTo>
                <a:cubicBezTo>
                  <a:pt x="37238" y="32599"/>
                  <a:pt x="37246" y="32594"/>
                  <a:pt x="37253" y="32579"/>
                </a:cubicBezTo>
                <a:cubicBezTo>
                  <a:pt x="37282" y="32560"/>
                  <a:pt x="37306" y="32553"/>
                  <a:pt x="37329" y="32553"/>
                </a:cubicBezTo>
                <a:cubicBezTo>
                  <a:pt x="37359" y="32553"/>
                  <a:pt x="37385" y="32566"/>
                  <a:pt x="37412" y="32579"/>
                </a:cubicBezTo>
                <a:cubicBezTo>
                  <a:pt x="37457" y="32647"/>
                  <a:pt x="37547" y="32624"/>
                  <a:pt x="37593" y="32670"/>
                </a:cubicBezTo>
                <a:cubicBezTo>
                  <a:pt x="37606" y="32676"/>
                  <a:pt x="37615" y="32679"/>
                  <a:pt x="37622" y="32679"/>
                </a:cubicBezTo>
                <a:cubicBezTo>
                  <a:pt x="37640" y="32679"/>
                  <a:pt x="37644" y="32663"/>
                  <a:pt x="37660" y="32647"/>
                </a:cubicBezTo>
                <a:cubicBezTo>
                  <a:pt x="37683" y="32624"/>
                  <a:pt x="37660" y="32579"/>
                  <a:pt x="37683" y="32579"/>
                </a:cubicBezTo>
                <a:cubicBezTo>
                  <a:pt x="37717" y="32624"/>
                  <a:pt x="37740" y="32647"/>
                  <a:pt x="37757" y="32647"/>
                </a:cubicBezTo>
                <a:cubicBezTo>
                  <a:pt x="37774" y="32647"/>
                  <a:pt x="37785" y="32624"/>
                  <a:pt x="37796" y="32579"/>
                </a:cubicBezTo>
                <a:cubicBezTo>
                  <a:pt x="37812" y="32563"/>
                  <a:pt x="37840" y="32547"/>
                  <a:pt x="37862" y="32547"/>
                </a:cubicBezTo>
                <a:cubicBezTo>
                  <a:pt x="37872" y="32547"/>
                  <a:pt x="37880" y="32550"/>
                  <a:pt x="37887" y="32556"/>
                </a:cubicBezTo>
                <a:cubicBezTo>
                  <a:pt x="37914" y="32577"/>
                  <a:pt x="37940" y="32585"/>
                  <a:pt x="37964" y="32585"/>
                </a:cubicBezTo>
                <a:cubicBezTo>
                  <a:pt x="38019" y="32585"/>
                  <a:pt x="38066" y="32543"/>
                  <a:pt x="38113" y="32511"/>
                </a:cubicBezTo>
                <a:cubicBezTo>
                  <a:pt x="38113" y="32511"/>
                  <a:pt x="38136" y="32511"/>
                  <a:pt x="38158" y="32466"/>
                </a:cubicBezTo>
                <a:lnTo>
                  <a:pt x="38158" y="32556"/>
                </a:lnTo>
                <a:cubicBezTo>
                  <a:pt x="38231" y="32556"/>
                  <a:pt x="38289" y="32643"/>
                  <a:pt x="38344" y="32643"/>
                </a:cubicBezTo>
                <a:cubicBezTo>
                  <a:pt x="38358" y="32643"/>
                  <a:pt x="38371" y="32638"/>
                  <a:pt x="38385" y="32624"/>
                </a:cubicBezTo>
                <a:lnTo>
                  <a:pt x="38453" y="32624"/>
                </a:lnTo>
                <a:cubicBezTo>
                  <a:pt x="38459" y="32630"/>
                  <a:pt x="38465" y="32633"/>
                  <a:pt x="38471" y="32633"/>
                </a:cubicBezTo>
                <a:cubicBezTo>
                  <a:pt x="38489" y="32633"/>
                  <a:pt x="38510" y="32612"/>
                  <a:pt x="38543" y="32579"/>
                </a:cubicBezTo>
                <a:cubicBezTo>
                  <a:pt x="38543" y="32546"/>
                  <a:pt x="38555" y="32525"/>
                  <a:pt x="38580" y="32525"/>
                </a:cubicBezTo>
                <a:cubicBezTo>
                  <a:pt x="38588" y="32525"/>
                  <a:pt x="38599" y="32528"/>
                  <a:pt x="38611" y="32534"/>
                </a:cubicBezTo>
                <a:cubicBezTo>
                  <a:pt x="38646" y="32541"/>
                  <a:pt x="38679" y="32546"/>
                  <a:pt x="38709" y="32546"/>
                </a:cubicBezTo>
                <a:cubicBezTo>
                  <a:pt x="38778" y="32546"/>
                  <a:pt x="38836" y="32521"/>
                  <a:pt x="38883" y="32443"/>
                </a:cubicBezTo>
                <a:lnTo>
                  <a:pt x="38905" y="32421"/>
                </a:lnTo>
                <a:cubicBezTo>
                  <a:pt x="38905" y="32443"/>
                  <a:pt x="38905" y="32466"/>
                  <a:pt x="38950" y="32466"/>
                </a:cubicBezTo>
                <a:cubicBezTo>
                  <a:pt x="39018" y="32466"/>
                  <a:pt x="39041" y="32443"/>
                  <a:pt x="39109" y="32443"/>
                </a:cubicBezTo>
                <a:cubicBezTo>
                  <a:pt x="39132" y="32443"/>
                  <a:pt x="39154" y="32443"/>
                  <a:pt x="39154" y="32466"/>
                </a:cubicBezTo>
                <a:cubicBezTo>
                  <a:pt x="39154" y="32579"/>
                  <a:pt x="39267" y="32556"/>
                  <a:pt x="39290" y="32579"/>
                </a:cubicBezTo>
                <a:lnTo>
                  <a:pt x="39358" y="32579"/>
                </a:lnTo>
                <a:cubicBezTo>
                  <a:pt x="39358" y="32579"/>
                  <a:pt x="39358" y="32556"/>
                  <a:pt x="39335" y="32534"/>
                </a:cubicBezTo>
                <a:cubicBezTo>
                  <a:pt x="39335" y="32511"/>
                  <a:pt x="39290" y="32466"/>
                  <a:pt x="39335" y="32466"/>
                </a:cubicBezTo>
                <a:lnTo>
                  <a:pt x="39381" y="32466"/>
                </a:lnTo>
                <a:cubicBezTo>
                  <a:pt x="39448" y="32466"/>
                  <a:pt x="39403" y="32556"/>
                  <a:pt x="39471" y="32556"/>
                </a:cubicBezTo>
                <a:cubicBezTo>
                  <a:pt x="39489" y="32556"/>
                  <a:pt x="39507" y="32498"/>
                  <a:pt x="39549" y="32498"/>
                </a:cubicBezTo>
                <a:cubicBezTo>
                  <a:pt x="39559" y="32498"/>
                  <a:pt x="39571" y="32502"/>
                  <a:pt x="39584" y="32511"/>
                </a:cubicBezTo>
                <a:cubicBezTo>
                  <a:pt x="39615" y="32523"/>
                  <a:pt x="39640" y="32529"/>
                  <a:pt x="39662" y="32529"/>
                </a:cubicBezTo>
                <a:cubicBezTo>
                  <a:pt x="39723" y="32529"/>
                  <a:pt x="39761" y="32487"/>
                  <a:pt x="39811" y="32421"/>
                </a:cubicBezTo>
                <a:cubicBezTo>
                  <a:pt x="39843" y="32372"/>
                  <a:pt x="39888" y="32334"/>
                  <a:pt x="39944" y="32334"/>
                </a:cubicBezTo>
                <a:cubicBezTo>
                  <a:pt x="39965" y="32334"/>
                  <a:pt x="39989" y="32340"/>
                  <a:pt x="40014" y="32353"/>
                </a:cubicBezTo>
                <a:cubicBezTo>
                  <a:pt x="40082" y="32353"/>
                  <a:pt x="40127" y="32421"/>
                  <a:pt x="40150" y="32511"/>
                </a:cubicBezTo>
                <a:cubicBezTo>
                  <a:pt x="40195" y="32466"/>
                  <a:pt x="40241" y="32421"/>
                  <a:pt x="40263" y="32421"/>
                </a:cubicBezTo>
                <a:cubicBezTo>
                  <a:pt x="40279" y="32424"/>
                  <a:pt x="40292" y="32426"/>
                  <a:pt x="40304" y="32426"/>
                </a:cubicBezTo>
                <a:cubicBezTo>
                  <a:pt x="40361" y="32426"/>
                  <a:pt x="40380" y="32382"/>
                  <a:pt x="40399" y="32307"/>
                </a:cubicBezTo>
                <a:cubicBezTo>
                  <a:pt x="40422" y="32330"/>
                  <a:pt x="40399" y="32398"/>
                  <a:pt x="40467" y="32421"/>
                </a:cubicBezTo>
                <a:cubicBezTo>
                  <a:pt x="40512" y="32353"/>
                  <a:pt x="40603" y="32353"/>
                  <a:pt x="40693" y="32353"/>
                </a:cubicBezTo>
                <a:cubicBezTo>
                  <a:pt x="40693" y="32398"/>
                  <a:pt x="40648" y="32443"/>
                  <a:pt x="40693" y="32443"/>
                </a:cubicBezTo>
                <a:cubicBezTo>
                  <a:pt x="40716" y="32466"/>
                  <a:pt x="40738" y="32466"/>
                  <a:pt x="40806" y="32511"/>
                </a:cubicBezTo>
                <a:cubicBezTo>
                  <a:pt x="40813" y="32514"/>
                  <a:pt x="40818" y="32516"/>
                  <a:pt x="40824" y="32516"/>
                </a:cubicBezTo>
                <a:cubicBezTo>
                  <a:pt x="40857" y="32516"/>
                  <a:pt x="40871" y="32460"/>
                  <a:pt x="40852" y="32421"/>
                </a:cubicBezTo>
                <a:cubicBezTo>
                  <a:pt x="40852" y="32398"/>
                  <a:pt x="40829" y="32398"/>
                  <a:pt x="40852" y="32398"/>
                </a:cubicBezTo>
                <a:lnTo>
                  <a:pt x="40919" y="32398"/>
                </a:lnTo>
                <a:cubicBezTo>
                  <a:pt x="40919" y="32398"/>
                  <a:pt x="40919" y="32421"/>
                  <a:pt x="40942" y="32421"/>
                </a:cubicBezTo>
                <a:cubicBezTo>
                  <a:pt x="40942" y="32443"/>
                  <a:pt x="40942" y="32466"/>
                  <a:pt x="40965" y="32466"/>
                </a:cubicBezTo>
                <a:cubicBezTo>
                  <a:pt x="40987" y="32466"/>
                  <a:pt x="40987" y="32443"/>
                  <a:pt x="40987" y="32421"/>
                </a:cubicBezTo>
                <a:cubicBezTo>
                  <a:pt x="41012" y="32372"/>
                  <a:pt x="41029" y="32350"/>
                  <a:pt x="41048" y="32350"/>
                </a:cubicBezTo>
                <a:cubicBezTo>
                  <a:pt x="41063" y="32350"/>
                  <a:pt x="41080" y="32366"/>
                  <a:pt x="41101" y="32398"/>
                </a:cubicBezTo>
                <a:cubicBezTo>
                  <a:pt x="41101" y="32421"/>
                  <a:pt x="41101" y="32421"/>
                  <a:pt x="41146" y="32443"/>
                </a:cubicBezTo>
                <a:cubicBezTo>
                  <a:pt x="41172" y="32430"/>
                  <a:pt x="41206" y="32417"/>
                  <a:pt x="41238" y="32417"/>
                </a:cubicBezTo>
                <a:cubicBezTo>
                  <a:pt x="41262" y="32417"/>
                  <a:pt x="41285" y="32424"/>
                  <a:pt x="41304" y="32443"/>
                </a:cubicBezTo>
                <a:cubicBezTo>
                  <a:pt x="41311" y="32450"/>
                  <a:pt x="41319" y="32453"/>
                  <a:pt x="41329" y="32453"/>
                </a:cubicBezTo>
                <a:cubicBezTo>
                  <a:pt x="41351" y="32453"/>
                  <a:pt x="41379" y="32437"/>
                  <a:pt x="41395" y="32421"/>
                </a:cubicBezTo>
                <a:cubicBezTo>
                  <a:pt x="41417" y="32398"/>
                  <a:pt x="41372" y="32353"/>
                  <a:pt x="41372" y="32330"/>
                </a:cubicBezTo>
                <a:lnTo>
                  <a:pt x="41372" y="32307"/>
                </a:lnTo>
                <a:cubicBezTo>
                  <a:pt x="41395" y="32307"/>
                  <a:pt x="41412" y="32302"/>
                  <a:pt x="41429" y="32302"/>
                </a:cubicBezTo>
                <a:cubicBezTo>
                  <a:pt x="41446" y="32302"/>
                  <a:pt x="41463" y="32307"/>
                  <a:pt x="41485" y="32330"/>
                </a:cubicBezTo>
                <a:cubicBezTo>
                  <a:pt x="41485" y="32353"/>
                  <a:pt x="41508" y="32353"/>
                  <a:pt x="41508" y="32353"/>
                </a:cubicBezTo>
                <a:cubicBezTo>
                  <a:pt x="41525" y="32336"/>
                  <a:pt x="41548" y="32332"/>
                  <a:pt x="41573" y="32332"/>
                </a:cubicBezTo>
                <a:cubicBezTo>
                  <a:pt x="41601" y="32332"/>
                  <a:pt x="41633" y="32337"/>
                  <a:pt x="41663" y="32337"/>
                </a:cubicBezTo>
                <a:cubicBezTo>
                  <a:pt x="41680" y="32337"/>
                  <a:pt x="41696" y="32335"/>
                  <a:pt x="41712" y="32330"/>
                </a:cubicBezTo>
                <a:cubicBezTo>
                  <a:pt x="41779" y="32307"/>
                  <a:pt x="41870" y="32285"/>
                  <a:pt x="41938" y="32240"/>
                </a:cubicBezTo>
                <a:cubicBezTo>
                  <a:pt x="41983" y="32217"/>
                  <a:pt x="42006" y="32217"/>
                  <a:pt x="42074" y="32217"/>
                </a:cubicBezTo>
                <a:lnTo>
                  <a:pt x="42096" y="32240"/>
                </a:lnTo>
                <a:cubicBezTo>
                  <a:pt x="42096" y="32240"/>
                  <a:pt x="42096" y="32285"/>
                  <a:pt x="42074" y="32285"/>
                </a:cubicBezTo>
                <a:lnTo>
                  <a:pt x="41983" y="32285"/>
                </a:lnTo>
                <a:cubicBezTo>
                  <a:pt x="41961" y="32285"/>
                  <a:pt x="41938" y="32285"/>
                  <a:pt x="41961" y="32307"/>
                </a:cubicBezTo>
                <a:lnTo>
                  <a:pt x="41983" y="32330"/>
                </a:lnTo>
                <a:cubicBezTo>
                  <a:pt x="42119" y="32307"/>
                  <a:pt x="42277" y="32307"/>
                  <a:pt x="42391" y="32285"/>
                </a:cubicBezTo>
                <a:cubicBezTo>
                  <a:pt x="42416" y="32285"/>
                  <a:pt x="42450" y="32270"/>
                  <a:pt x="42482" y="32270"/>
                </a:cubicBezTo>
                <a:cubicBezTo>
                  <a:pt x="42506" y="32270"/>
                  <a:pt x="42530" y="32278"/>
                  <a:pt x="42549" y="32307"/>
                </a:cubicBezTo>
                <a:cubicBezTo>
                  <a:pt x="42526" y="32353"/>
                  <a:pt x="42458" y="32353"/>
                  <a:pt x="42436" y="32398"/>
                </a:cubicBezTo>
                <a:cubicBezTo>
                  <a:pt x="42449" y="32424"/>
                  <a:pt x="42470" y="32435"/>
                  <a:pt x="42494" y="32435"/>
                </a:cubicBezTo>
                <a:cubicBezTo>
                  <a:pt x="42511" y="32435"/>
                  <a:pt x="42530" y="32430"/>
                  <a:pt x="42549" y="32421"/>
                </a:cubicBezTo>
                <a:cubicBezTo>
                  <a:pt x="42617" y="32353"/>
                  <a:pt x="42685" y="32353"/>
                  <a:pt x="42775" y="32353"/>
                </a:cubicBezTo>
                <a:cubicBezTo>
                  <a:pt x="42775" y="32353"/>
                  <a:pt x="42775" y="32398"/>
                  <a:pt x="42753" y="32398"/>
                </a:cubicBezTo>
                <a:cubicBezTo>
                  <a:pt x="42730" y="32421"/>
                  <a:pt x="42730" y="32443"/>
                  <a:pt x="42753" y="32466"/>
                </a:cubicBezTo>
                <a:cubicBezTo>
                  <a:pt x="42760" y="32481"/>
                  <a:pt x="42765" y="32486"/>
                  <a:pt x="42769" y="32486"/>
                </a:cubicBezTo>
                <a:cubicBezTo>
                  <a:pt x="42778" y="32486"/>
                  <a:pt x="42783" y="32466"/>
                  <a:pt x="42798" y="32466"/>
                </a:cubicBezTo>
                <a:cubicBezTo>
                  <a:pt x="42832" y="32443"/>
                  <a:pt x="42871" y="32438"/>
                  <a:pt x="42911" y="32438"/>
                </a:cubicBezTo>
                <a:cubicBezTo>
                  <a:pt x="42951" y="32438"/>
                  <a:pt x="42990" y="32443"/>
                  <a:pt x="43024" y="32443"/>
                </a:cubicBezTo>
                <a:cubicBezTo>
                  <a:pt x="43092" y="32443"/>
                  <a:pt x="43137" y="32443"/>
                  <a:pt x="43183" y="32421"/>
                </a:cubicBezTo>
                <a:cubicBezTo>
                  <a:pt x="43210" y="32407"/>
                  <a:pt x="43254" y="32385"/>
                  <a:pt x="43295" y="32385"/>
                </a:cubicBezTo>
                <a:cubicBezTo>
                  <a:pt x="43321" y="32385"/>
                  <a:pt x="43346" y="32394"/>
                  <a:pt x="43364" y="32421"/>
                </a:cubicBezTo>
                <a:cubicBezTo>
                  <a:pt x="43379" y="32428"/>
                  <a:pt x="43396" y="32431"/>
                  <a:pt x="43415" y="32431"/>
                </a:cubicBezTo>
                <a:cubicBezTo>
                  <a:pt x="43452" y="32431"/>
                  <a:pt x="43492" y="32421"/>
                  <a:pt x="43522" y="32421"/>
                </a:cubicBezTo>
                <a:cubicBezTo>
                  <a:pt x="43542" y="32414"/>
                  <a:pt x="43564" y="32411"/>
                  <a:pt x="43587" y="32411"/>
                </a:cubicBezTo>
                <a:cubicBezTo>
                  <a:pt x="43643" y="32411"/>
                  <a:pt x="43707" y="32427"/>
                  <a:pt x="43771" y="32443"/>
                </a:cubicBezTo>
                <a:cubicBezTo>
                  <a:pt x="43794" y="32443"/>
                  <a:pt x="43794" y="32466"/>
                  <a:pt x="43816" y="32466"/>
                </a:cubicBezTo>
                <a:cubicBezTo>
                  <a:pt x="43839" y="32488"/>
                  <a:pt x="43856" y="32500"/>
                  <a:pt x="43870" y="32500"/>
                </a:cubicBezTo>
                <a:cubicBezTo>
                  <a:pt x="43884" y="32500"/>
                  <a:pt x="43896" y="32488"/>
                  <a:pt x="43907" y="32466"/>
                </a:cubicBezTo>
                <a:cubicBezTo>
                  <a:pt x="43930" y="32443"/>
                  <a:pt x="43907" y="32421"/>
                  <a:pt x="43884" y="32398"/>
                </a:cubicBezTo>
                <a:lnTo>
                  <a:pt x="43884" y="32353"/>
                </a:lnTo>
                <a:lnTo>
                  <a:pt x="43907" y="32353"/>
                </a:lnTo>
                <a:lnTo>
                  <a:pt x="43930" y="32398"/>
                </a:lnTo>
                <a:cubicBezTo>
                  <a:pt x="43958" y="32426"/>
                  <a:pt x="43977" y="32445"/>
                  <a:pt x="43998" y="32445"/>
                </a:cubicBezTo>
                <a:cubicBezTo>
                  <a:pt x="44011" y="32445"/>
                  <a:pt x="44025" y="32438"/>
                  <a:pt x="44043" y="32421"/>
                </a:cubicBezTo>
                <a:cubicBezTo>
                  <a:pt x="44058" y="32413"/>
                  <a:pt x="44068" y="32411"/>
                  <a:pt x="44075" y="32411"/>
                </a:cubicBezTo>
                <a:cubicBezTo>
                  <a:pt x="44088" y="32411"/>
                  <a:pt x="44088" y="32421"/>
                  <a:pt x="44088" y="32421"/>
                </a:cubicBezTo>
                <a:cubicBezTo>
                  <a:pt x="44088" y="32443"/>
                  <a:pt x="44088" y="32466"/>
                  <a:pt x="44111" y="32466"/>
                </a:cubicBezTo>
                <a:cubicBezTo>
                  <a:pt x="44120" y="32463"/>
                  <a:pt x="44130" y="32462"/>
                  <a:pt x="44138" y="32462"/>
                </a:cubicBezTo>
                <a:cubicBezTo>
                  <a:pt x="44211" y="32462"/>
                  <a:pt x="44254" y="32539"/>
                  <a:pt x="44314" y="32579"/>
                </a:cubicBezTo>
                <a:cubicBezTo>
                  <a:pt x="44331" y="32612"/>
                  <a:pt x="44347" y="32633"/>
                  <a:pt x="44364" y="32633"/>
                </a:cubicBezTo>
                <a:cubicBezTo>
                  <a:pt x="44370" y="32633"/>
                  <a:pt x="44376" y="32630"/>
                  <a:pt x="44382" y="32624"/>
                </a:cubicBezTo>
                <a:cubicBezTo>
                  <a:pt x="44413" y="32594"/>
                  <a:pt x="44434" y="32581"/>
                  <a:pt x="44455" y="32581"/>
                </a:cubicBezTo>
                <a:cubicBezTo>
                  <a:pt x="44480" y="32581"/>
                  <a:pt x="44503" y="32599"/>
                  <a:pt x="44541" y="32624"/>
                </a:cubicBezTo>
                <a:cubicBezTo>
                  <a:pt x="44563" y="32647"/>
                  <a:pt x="44563" y="32692"/>
                  <a:pt x="44608" y="32692"/>
                </a:cubicBezTo>
                <a:cubicBezTo>
                  <a:pt x="44674" y="32643"/>
                  <a:pt x="44739" y="32606"/>
                  <a:pt x="44813" y="32606"/>
                </a:cubicBezTo>
                <a:cubicBezTo>
                  <a:pt x="44841" y="32606"/>
                  <a:pt x="44871" y="32612"/>
                  <a:pt x="44903" y="32624"/>
                </a:cubicBezTo>
                <a:lnTo>
                  <a:pt x="44948" y="32624"/>
                </a:lnTo>
                <a:cubicBezTo>
                  <a:pt x="45016" y="32534"/>
                  <a:pt x="45129" y="32534"/>
                  <a:pt x="45174" y="32443"/>
                </a:cubicBezTo>
                <a:cubicBezTo>
                  <a:pt x="45220" y="32421"/>
                  <a:pt x="45265" y="32398"/>
                  <a:pt x="45355" y="32398"/>
                </a:cubicBezTo>
                <a:lnTo>
                  <a:pt x="45491" y="32398"/>
                </a:lnTo>
                <a:cubicBezTo>
                  <a:pt x="45491" y="32416"/>
                  <a:pt x="45491" y="32449"/>
                  <a:pt x="45527" y="32449"/>
                </a:cubicBezTo>
                <a:cubicBezTo>
                  <a:pt x="45536" y="32449"/>
                  <a:pt x="45546" y="32448"/>
                  <a:pt x="45559" y="32443"/>
                </a:cubicBezTo>
                <a:cubicBezTo>
                  <a:pt x="45570" y="32443"/>
                  <a:pt x="45582" y="32438"/>
                  <a:pt x="45590" y="32438"/>
                </a:cubicBezTo>
                <a:cubicBezTo>
                  <a:pt x="45599" y="32438"/>
                  <a:pt x="45604" y="32443"/>
                  <a:pt x="45604" y="32466"/>
                </a:cubicBezTo>
                <a:cubicBezTo>
                  <a:pt x="45604" y="32516"/>
                  <a:pt x="45611" y="32531"/>
                  <a:pt x="45625" y="32531"/>
                </a:cubicBezTo>
                <a:cubicBezTo>
                  <a:pt x="45636" y="32531"/>
                  <a:pt x="45652" y="32521"/>
                  <a:pt x="45672" y="32511"/>
                </a:cubicBezTo>
                <a:cubicBezTo>
                  <a:pt x="45725" y="32480"/>
                  <a:pt x="45753" y="32463"/>
                  <a:pt x="45779" y="32463"/>
                </a:cubicBezTo>
                <a:cubicBezTo>
                  <a:pt x="45810" y="32463"/>
                  <a:pt x="45838" y="32485"/>
                  <a:pt x="45899" y="32534"/>
                </a:cubicBezTo>
                <a:cubicBezTo>
                  <a:pt x="45921" y="32556"/>
                  <a:pt x="46012" y="32579"/>
                  <a:pt x="46012" y="32647"/>
                </a:cubicBezTo>
                <a:cubicBezTo>
                  <a:pt x="46012" y="32658"/>
                  <a:pt x="46017" y="32664"/>
                  <a:pt x="46026" y="32664"/>
                </a:cubicBezTo>
                <a:cubicBezTo>
                  <a:pt x="46034" y="32664"/>
                  <a:pt x="46046" y="32658"/>
                  <a:pt x="46057" y="32647"/>
                </a:cubicBezTo>
                <a:cubicBezTo>
                  <a:pt x="46096" y="32618"/>
                  <a:pt x="46126" y="32609"/>
                  <a:pt x="46157" y="32609"/>
                </a:cubicBezTo>
                <a:cubicBezTo>
                  <a:pt x="46199" y="32609"/>
                  <a:pt x="46241" y="32624"/>
                  <a:pt x="46306" y="32624"/>
                </a:cubicBezTo>
                <a:cubicBezTo>
                  <a:pt x="46338" y="32624"/>
                  <a:pt x="46371" y="32626"/>
                  <a:pt x="46402" y="32626"/>
                </a:cubicBezTo>
                <a:cubicBezTo>
                  <a:pt x="46480" y="32626"/>
                  <a:pt x="46552" y="32615"/>
                  <a:pt x="46600" y="32534"/>
                </a:cubicBezTo>
                <a:lnTo>
                  <a:pt x="46623" y="32534"/>
                </a:lnTo>
                <a:lnTo>
                  <a:pt x="46645" y="32556"/>
                </a:lnTo>
                <a:lnTo>
                  <a:pt x="46645" y="32624"/>
                </a:lnTo>
                <a:lnTo>
                  <a:pt x="46645" y="32647"/>
                </a:lnTo>
                <a:lnTo>
                  <a:pt x="46691" y="32647"/>
                </a:lnTo>
                <a:cubicBezTo>
                  <a:pt x="46713" y="32556"/>
                  <a:pt x="46804" y="32556"/>
                  <a:pt x="46849" y="32534"/>
                </a:cubicBezTo>
                <a:cubicBezTo>
                  <a:pt x="46872" y="32534"/>
                  <a:pt x="46917" y="32511"/>
                  <a:pt x="46940" y="32466"/>
                </a:cubicBezTo>
                <a:cubicBezTo>
                  <a:pt x="46973" y="32433"/>
                  <a:pt x="47018" y="32412"/>
                  <a:pt x="47075" y="32412"/>
                </a:cubicBezTo>
                <a:cubicBezTo>
                  <a:pt x="47096" y="32412"/>
                  <a:pt x="47119" y="32414"/>
                  <a:pt x="47143" y="32421"/>
                </a:cubicBezTo>
                <a:cubicBezTo>
                  <a:pt x="47302" y="32421"/>
                  <a:pt x="47437" y="32421"/>
                  <a:pt x="47619" y="32307"/>
                </a:cubicBezTo>
                <a:cubicBezTo>
                  <a:pt x="47551" y="32217"/>
                  <a:pt x="47619" y="32126"/>
                  <a:pt x="47641" y="32058"/>
                </a:cubicBezTo>
                <a:lnTo>
                  <a:pt x="47754" y="32058"/>
                </a:lnTo>
                <a:cubicBezTo>
                  <a:pt x="47779" y="32065"/>
                  <a:pt x="47803" y="32067"/>
                  <a:pt x="47827" y="32067"/>
                </a:cubicBezTo>
                <a:cubicBezTo>
                  <a:pt x="47892" y="32067"/>
                  <a:pt x="47954" y="32046"/>
                  <a:pt x="48003" y="32013"/>
                </a:cubicBezTo>
                <a:cubicBezTo>
                  <a:pt x="48071" y="31991"/>
                  <a:pt x="48184" y="32013"/>
                  <a:pt x="48116" y="31877"/>
                </a:cubicBezTo>
                <a:lnTo>
                  <a:pt x="48116" y="31855"/>
                </a:lnTo>
                <a:cubicBezTo>
                  <a:pt x="48184" y="31787"/>
                  <a:pt x="48230" y="31719"/>
                  <a:pt x="48343" y="31719"/>
                </a:cubicBezTo>
                <a:cubicBezTo>
                  <a:pt x="48388" y="31719"/>
                  <a:pt x="48433" y="31719"/>
                  <a:pt x="48433" y="31674"/>
                </a:cubicBezTo>
                <a:cubicBezTo>
                  <a:pt x="48456" y="31628"/>
                  <a:pt x="48524" y="31628"/>
                  <a:pt x="48546" y="31606"/>
                </a:cubicBezTo>
                <a:cubicBezTo>
                  <a:pt x="48660" y="31561"/>
                  <a:pt x="48795" y="31538"/>
                  <a:pt x="48863" y="31425"/>
                </a:cubicBezTo>
                <a:cubicBezTo>
                  <a:pt x="48863" y="31425"/>
                  <a:pt x="48886" y="31402"/>
                  <a:pt x="48909" y="31402"/>
                </a:cubicBezTo>
                <a:cubicBezTo>
                  <a:pt x="48976" y="31379"/>
                  <a:pt x="49022" y="31334"/>
                  <a:pt x="49090" y="31289"/>
                </a:cubicBezTo>
                <a:cubicBezTo>
                  <a:pt x="49115" y="31252"/>
                  <a:pt x="49126" y="31235"/>
                  <a:pt x="49146" y="31235"/>
                </a:cubicBezTo>
                <a:cubicBezTo>
                  <a:pt x="49162" y="31235"/>
                  <a:pt x="49185" y="31246"/>
                  <a:pt x="49225" y="31266"/>
                </a:cubicBezTo>
                <a:cubicBezTo>
                  <a:pt x="49248" y="31266"/>
                  <a:pt x="49293" y="31289"/>
                  <a:pt x="49293" y="31289"/>
                </a:cubicBezTo>
                <a:cubicBezTo>
                  <a:pt x="49316" y="31281"/>
                  <a:pt x="49344" y="31279"/>
                  <a:pt x="49374" y="31279"/>
                </a:cubicBezTo>
                <a:cubicBezTo>
                  <a:pt x="49434" y="31279"/>
                  <a:pt x="49505" y="31289"/>
                  <a:pt x="49565" y="31289"/>
                </a:cubicBezTo>
                <a:cubicBezTo>
                  <a:pt x="49655" y="31289"/>
                  <a:pt x="49701" y="31289"/>
                  <a:pt x="49746" y="31334"/>
                </a:cubicBezTo>
                <a:cubicBezTo>
                  <a:pt x="49757" y="31357"/>
                  <a:pt x="49763" y="31368"/>
                  <a:pt x="49769" y="31368"/>
                </a:cubicBezTo>
                <a:cubicBezTo>
                  <a:pt x="49774" y="31368"/>
                  <a:pt x="49780" y="31357"/>
                  <a:pt x="49791" y="31334"/>
                </a:cubicBezTo>
                <a:cubicBezTo>
                  <a:pt x="49831" y="31308"/>
                  <a:pt x="49863" y="31297"/>
                  <a:pt x="49901" y="31297"/>
                </a:cubicBezTo>
                <a:cubicBezTo>
                  <a:pt x="49928" y="31297"/>
                  <a:pt x="49957" y="31302"/>
                  <a:pt x="49995" y="31312"/>
                </a:cubicBezTo>
                <a:cubicBezTo>
                  <a:pt x="50018" y="31323"/>
                  <a:pt x="50040" y="31329"/>
                  <a:pt x="50063" y="31329"/>
                </a:cubicBezTo>
                <a:cubicBezTo>
                  <a:pt x="50085" y="31329"/>
                  <a:pt x="50108" y="31323"/>
                  <a:pt x="50131" y="31312"/>
                </a:cubicBezTo>
                <a:cubicBezTo>
                  <a:pt x="50187" y="31300"/>
                  <a:pt x="50244" y="31295"/>
                  <a:pt x="50303" y="31295"/>
                </a:cubicBezTo>
                <a:cubicBezTo>
                  <a:pt x="50363" y="31295"/>
                  <a:pt x="50425" y="31300"/>
                  <a:pt x="50493" y="31312"/>
                </a:cubicBezTo>
                <a:cubicBezTo>
                  <a:pt x="50590" y="31331"/>
                  <a:pt x="50688" y="31384"/>
                  <a:pt x="50785" y="31384"/>
                </a:cubicBezTo>
                <a:cubicBezTo>
                  <a:pt x="50801" y="31384"/>
                  <a:pt x="50816" y="31383"/>
                  <a:pt x="50832" y="31379"/>
                </a:cubicBezTo>
                <a:cubicBezTo>
                  <a:pt x="50870" y="31361"/>
                  <a:pt x="50903" y="31350"/>
                  <a:pt x="50932" y="31350"/>
                </a:cubicBezTo>
                <a:cubicBezTo>
                  <a:pt x="50971" y="31350"/>
                  <a:pt x="51000" y="31372"/>
                  <a:pt x="51013" y="31425"/>
                </a:cubicBezTo>
                <a:cubicBezTo>
                  <a:pt x="51013" y="31447"/>
                  <a:pt x="51036" y="31447"/>
                  <a:pt x="51036" y="31447"/>
                </a:cubicBezTo>
                <a:cubicBezTo>
                  <a:pt x="51104" y="31447"/>
                  <a:pt x="51126" y="31379"/>
                  <a:pt x="51217" y="31379"/>
                </a:cubicBezTo>
                <a:cubicBezTo>
                  <a:pt x="51253" y="31379"/>
                  <a:pt x="51304" y="31408"/>
                  <a:pt x="51346" y="31408"/>
                </a:cubicBezTo>
                <a:cubicBezTo>
                  <a:pt x="51356" y="31408"/>
                  <a:pt x="51366" y="31407"/>
                  <a:pt x="51375" y="31402"/>
                </a:cubicBezTo>
                <a:cubicBezTo>
                  <a:pt x="51466" y="31379"/>
                  <a:pt x="51556" y="31379"/>
                  <a:pt x="51670" y="31379"/>
                </a:cubicBezTo>
                <a:cubicBezTo>
                  <a:pt x="51726" y="31379"/>
                  <a:pt x="51771" y="31391"/>
                  <a:pt x="51814" y="31391"/>
                </a:cubicBezTo>
                <a:cubicBezTo>
                  <a:pt x="51856" y="31391"/>
                  <a:pt x="51896" y="31379"/>
                  <a:pt x="51941" y="31334"/>
                </a:cubicBezTo>
                <a:cubicBezTo>
                  <a:pt x="51949" y="31327"/>
                  <a:pt x="51959" y="31324"/>
                  <a:pt x="51970" y="31324"/>
                </a:cubicBezTo>
                <a:cubicBezTo>
                  <a:pt x="51992" y="31324"/>
                  <a:pt x="52017" y="31334"/>
                  <a:pt x="52032" y="31334"/>
                </a:cubicBezTo>
                <a:cubicBezTo>
                  <a:pt x="52062" y="31334"/>
                  <a:pt x="52102" y="31364"/>
                  <a:pt x="52152" y="31364"/>
                </a:cubicBezTo>
                <a:cubicBezTo>
                  <a:pt x="52178" y="31364"/>
                  <a:pt x="52205" y="31357"/>
                  <a:pt x="52235" y="31334"/>
                </a:cubicBezTo>
                <a:cubicBezTo>
                  <a:pt x="52247" y="31323"/>
                  <a:pt x="52264" y="31317"/>
                  <a:pt x="52284" y="31317"/>
                </a:cubicBezTo>
                <a:cubicBezTo>
                  <a:pt x="52303" y="31317"/>
                  <a:pt x="52326" y="31323"/>
                  <a:pt x="52349" y="31334"/>
                </a:cubicBezTo>
                <a:lnTo>
                  <a:pt x="52371" y="31379"/>
                </a:lnTo>
                <a:cubicBezTo>
                  <a:pt x="52385" y="31339"/>
                  <a:pt x="52415" y="31331"/>
                  <a:pt x="52441" y="31331"/>
                </a:cubicBezTo>
                <a:cubicBezTo>
                  <a:pt x="52459" y="31331"/>
                  <a:pt x="52475" y="31334"/>
                  <a:pt x="52484" y="31334"/>
                </a:cubicBezTo>
                <a:cubicBezTo>
                  <a:pt x="52505" y="31355"/>
                  <a:pt x="52530" y="31366"/>
                  <a:pt x="52553" y="31366"/>
                </a:cubicBezTo>
                <a:cubicBezTo>
                  <a:pt x="52582" y="31366"/>
                  <a:pt x="52608" y="31349"/>
                  <a:pt x="52620" y="31312"/>
                </a:cubicBezTo>
                <a:cubicBezTo>
                  <a:pt x="52643" y="31266"/>
                  <a:pt x="52711" y="31266"/>
                  <a:pt x="52733" y="31266"/>
                </a:cubicBezTo>
                <a:cubicBezTo>
                  <a:pt x="52744" y="31269"/>
                  <a:pt x="52754" y="31270"/>
                  <a:pt x="52764" y="31270"/>
                </a:cubicBezTo>
                <a:cubicBezTo>
                  <a:pt x="52834" y="31270"/>
                  <a:pt x="52902" y="31217"/>
                  <a:pt x="52959" y="31217"/>
                </a:cubicBezTo>
                <a:cubicBezTo>
                  <a:pt x="52967" y="31217"/>
                  <a:pt x="52975" y="31219"/>
                  <a:pt x="52982" y="31221"/>
                </a:cubicBezTo>
                <a:cubicBezTo>
                  <a:pt x="53003" y="31230"/>
                  <a:pt x="53023" y="31233"/>
                  <a:pt x="53041" y="31233"/>
                </a:cubicBezTo>
                <a:cubicBezTo>
                  <a:pt x="53120" y="31233"/>
                  <a:pt x="53172" y="31163"/>
                  <a:pt x="53209" y="31108"/>
                </a:cubicBezTo>
                <a:lnTo>
                  <a:pt x="53254" y="31108"/>
                </a:lnTo>
                <a:cubicBezTo>
                  <a:pt x="53322" y="31108"/>
                  <a:pt x="53367" y="31085"/>
                  <a:pt x="53412" y="31040"/>
                </a:cubicBezTo>
                <a:cubicBezTo>
                  <a:pt x="53456" y="30996"/>
                  <a:pt x="53491" y="30971"/>
                  <a:pt x="53528" y="30971"/>
                </a:cubicBezTo>
                <a:cubicBezTo>
                  <a:pt x="53548" y="30971"/>
                  <a:pt x="53569" y="30979"/>
                  <a:pt x="53593" y="30995"/>
                </a:cubicBezTo>
                <a:cubicBezTo>
                  <a:pt x="53607" y="31009"/>
                  <a:pt x="53624" y="31014"/>
                  <a:pt x="53641" y="31014"/>
                </a:cubicBezTo>
                <a:cubicBezTo>
                  <a:pt x="53679" y="31014"/>
                  <a:pt x="53721" y="30988"/>
                  <a:pt x="53752" y="30972"/>
                </a:cubicBezTo>
                <a:cubicBezTo>
                  <a:pt x="53842" y="30927"/>
                  <a:pt x="53933" y="30882"/>
                  <a:pt x="54001" y="30859"/>
                </a:cubicBezTo>
                <a:cubicBezTo>
                  <a:pt x="54182" y="30836"/>
                  <a:pt x="54340" y="30768"/>
                  <a:pt x="54521" y="30746"/>
                </a:cubicBezTo>
                <a:cubicBezTo>
                  <a:pt x="54604" y="30746"/>
                  <a:pt x="54686" y="30698"/>
                  <a:pt x="54768" y="30698"/>
                </a:cubicBezTo>
                <a:cubicBezTo>
                  <a:pt x="54799" y="30698"/>
                  <a:pt x="54830" y="30705"/>
                  <a:pt x="54861" y="30723"/>
                </a:cubicBezTo>
                <a:cubicBezTo>
                  <a:pt x="54883" y="30723"/>
                  <a:pt x="54906" y="30723"/>
                  <a:pt x="54951" y="30701"/>
                </a:cubicBezTo>
                <a:cubicBezTo>
                  <a:pt x="54974" y="30633"/>
                  <a:pt x="54997" y="30610"/>
                  <a:pt x="55064" y="30587"/>
                </a:cubicBezTo>
                <a:lnTo>
                  <a:pt x="55087" y="30542"/>
                </a:lnTo>
                <a:cubicBezTo>
                  <a:pt x="55087" y="30429"/>
                  <a:pt x="55178" y="30429"/>
                  <a:pt x="55223" y="30406"/>
                </a:cubicBezTo>
                <a:cubicBezTo>
                  <a:pt x="55246" y="30384"/>
                  <a:pt x="55291" y="30361"/>
                  <a:pt x="55291" y="30316"/>
                </a:cubicBezTo>
                <a:cubicBezTo>
                  <a:pt x="55291" y="30203"/>
                  <a:pt x="55404" y="30157"/>
                  <a:pt x="55449" y="30067"/>
                </a:cubicBezTo>
                <a:cubicBezTo>
                  <a:pt x="55461" y="30056"/>
                  <a:pt x="55477" y="30050"/>
                  <a:pt x="55492" y="30050"/>
                </a:cubicBezTo>
                <a:cubicBezTo>
                  <a:pt x="55506" y="30050"/>
                  <a:pt x="55517" y="30056"/>
                  <a:pt x="55517" y="30067"/>
                </a:cubicBezTo>
                <a:cubicBezTo>
                  <a:pt x="55540" y="30089"/>
                  <a:pt x="55540" y="30135"/>
                  <a:pt x="55562" y="30135"/>
                </a:cubicBezTo>
                <a:cubicBezTo>
                  <a:pt x="55653" y="30022"/>
                  <a:pt x="55743" y="29931"/>
                  <a:pt x="55879" y="29931"/>
                </a:cubicBezTo>
                <a:cubicBezTo>
                  <a:pt x="55924" y="29931"/>
                  <a:pt x="56015" y="29863"/>
                  <a:pt x="56015" y="29818"/>
                </a:cubicBezTo>
                <a:cubicBezTo>
                  <a:pt x="56038" y="29750"/>
                  <a:pt x="56083" y="29705"/>
                  <a:pt x="56128" y="29705"/>
                </a:cubicBezTo>
                <a:cubicBezTo>
                  <a:pt x="56233" y="29705"/>
                  <a:pt x="56298" y="29589"/>
                  <a:pt x="56397" y="29589"/>
                </a:cubicBezTo>
                <a:cubicBezTo>
                  <a:pt x="56405" y="29589"/>
                  <a:pt x="56414" y="29590"/>
                  <a:pt x="56422" y="29592"/>
                </a:cubicBezTo>
                <a:cubicBezTo>
                  <a:pt x="56445" y="29592"/>
                  <a:pt x="56445" y="29569"/>
                  <a:pt x="56468" y="29524"/>
                </a:cubicBezTo>
                <a:cubicBezTo>
                  <a:pt x="56468" y="29456"/>
                  <a:pt x="56581" y="29410"/>
                  <a:pt x="56603" y="29365"/>
                </a:cubicBezTo>
                <a:cubicBezTo>
                  <a:pt x="56649" y="29305"/>
                  <a:pt x="56704" y="29295"/>
                  <a:pt x="56749" y="29295"/>
                </a:cubicBezTo>
                <a:cubicBezTo>
                  <a:pt x="56772" y="29295"/>
                  <a:pt x="56792" y="29297"/>
                  <a:pt x="56807" y="29297"/>
                </a:cubicBezTo>
                <a:cubicBezTo>
                  <a:pt x="56830" y="29297"/>
                  <a:pt x="56875" y="29297"/>
                  <a:pt x="56875" y="29252"/>
                </a:cubicBezTo>
                <a:cubicBezTo>
                  <a:pt x="56875" y="29171"/>
                  <a:pt x="56910" y="29160"/>
                  <a:pt x="56954" y="29160"/>
                </a:cubicBezTo>
                <a:cubicBezTo>
                  <a:pt x="56972" y="29160"/>
                  <a:pt x="56991" y="29162"/>
                  <a:pt x="57011" y="29162"/>
                </a:cubicBezTo>
                <a:lnTo>
                  <a:pt x="57147" y="29162"/>
                </a:lnTo>
                <a:cubicBezTo>
                  <a:pt x="57214" y="29162"/>
                  <a:pt x="57237" y="29139"/>
                  <a:pt x="57214" y="29071"/>
                </a:cubicBezTo>
                <a:cubicBezTo>
                  <a:pt x="57214" y="29048"/>
                  <a:pt x="57237" y="29026"/>
                  <a:pt x="57260" y="29026"/>
                </a:cubicBezTo>
                <a:lnTo>
                  <a:pt x="57328" y="29026"/>
                </a:lnTo>
                <a:cubicBezTo>
                  <a:pt x="57396" y="29026"/>
                  <a:pt x="57463" y="29003"/>
                  <a:pt x="57486" y="28935"/>
                </a:cubicBezTo>
                <a:cubicBezTo>
                  <a:pt x="57498" y="28887"/>
                  <a:pt x="57504" y="28864"/>
                  <a:pt x="57524" y="28864"/>
                </a:cubicBezTo>
                <a:cubicBezTo>
                  <a:pt x="57541" y="28864"/>
                  <a:pt x="57569" y="28881"/>
                  <a:pt x="57622" y="28913"/>
                </a:cubicBezTo>
                <a:cubicBezTo>
                  <a:pt x="57690" y="28935"/>
                  <a:pt x="57735" y="28935"/>
                  <a:pt x="57803" y="28958"/>
                </a:cubicBezTo>
                <a:cubicBezTo>
                  <a:pt x="57821" y="28967"/>
                  <a:pt x="57836" y="28970"/>
                  <a:pt x="57849" y="28970"/>
                </a:cubicBezTo>
                <a:cubicBezTo>
                  <a:pt x="57903" y="28970"/>
                  <a:pt x="57925" y="28908"/>
                  <a:pt x="57961" y="28890"/>
                </a:cubicBezTo>
                <a:cubicBezTo>
                  <a:pt x="57961" y="28913"/>
                  <a:pt x="57961" y="28935"/>
                  <a:pt x="58007" y="28958"/>
                </a:cubicBezTo>
                <a:cubicBezTo>
                  <a:pt x="58021" y="29001"/>
                  <a:pt x="58063" y="29017"/>
                  <a:pt x="58120" y="29017"/>
                </a:cubicBezTo>
                <a:cubicBezTo>
                  <a:pt x="58153" y="29017"/>
                  <a:pt x="58192" y="29011"/>
                  <a:pt x="58233" y="29003"/>
                </a:cubicBezTo>
                <a:cubicBezTo>
                  <a:pt x="58278" y="28958"/>
                  <a:pt x="58278" y="28935"/>
                  <a:pt x="58256" y="28845"/>
                </a:cubicBezTo>
                <a:cubicBezTo>
                  <a:pt x="58256" y="28799"/>
                  <a:pt x="58233" y="28777"/>
                  <a:pt x="58165" y="28732"/>
                </a:cubicBezTo>
                <a:cubicBezTo>
                  <a:pt x="58142" y="28732"/>
                  <a:pt x="58142" y="28709"/>
                  <a:pt x="58165" y="28709"/>
                </a:cubicBezTo>
                <a:cubicBezTo>
                  <a:pt x="58165" y="28709"/>
                  <a:pt x="58175" y="28699"/>
                  <a:pt x="58195" y="28699"/>
                </a:cubicBezTo>
                <a:cubicBezTo>
                  <a:pt x="58205" y="28699"/>
                  <a:pt x="58218" y="28701"/>
                  <a:pt x="58233" y="28709"/>
                </a:cubicBezTo>
                <a:cubicBezTo>
                  <a:pt x="58301" y="28732"/>
                  <a:pt x="58369" y="28799"/>
                  <a:pt x="58414" y="28890"/>
                </a:cubicBezTo>
                <a:cubicBezTo>
                  <a:pt x="58482" y="28845"/>
                  <a:pt x="58505" y="28799"/>
                  <a:pt x="58572" y="28799"/>
                </a:cubicBezTo>
                <a:cubicBezTo>
                  <a:pt x="58595" y="28799"/>
                  <a:pt x="58595" y="28799"/>
                  <a:pt x="58595" y="28777"/>
                </a:cubicBezTo>
                <a:cubicBezTo>
                  <a:pt x="58572" y="28686"/>
                  <a:pt x="58618" y="28709"/>
                  <a:pt x="58686" y="28686"/>
                </a:cubicBezTo>
                <a:cubicBezTo>
                  <a:pt x="58753" y="28664"/>
                  <a:pt x="58753" y="28618"/>
                  <a:pt x="58708" y="28573"/>
                </a:cubicBezTo>
                <a:cubicBezTo>
                  <a:pt x="58640" y="28460"/>
                  <a:pt x="58640" y="28369"/>
                  <a:pt x="58731" y="28279"/>
                </a:cubicBezTo>
                <a:cubicBezTo>
                  <a:pt x="58753" y="28256"/>
                  <a:pt x="58753" y="28234"/>
                  <a:pt x="58799" y="28234"/>
                </a:cubicBezTo>
                <a:cubicBezTo>
                  <a:pt x="58821" y="28211"/>
                  <a:pt x="58821" y="28166"/>
                  <a:pt x="58821" y="28143"/>
                </a:cubicBezTo>
                <a:cubicBezTo>
                  <a:pt x="58799" y="28098"/>
                  <a:pt x="58821" y="28053"/>
                  <a:pt x="58867" y="28053"/>
                </a:cubicBezTo>
                <a:cubicBezTo>
                  <a:pt x="58912" y="28053"/>
                  <a:pt x="58935" y="28030"/>
                  <a:pt x="58935" y="28007"/>
                </a:cubicBezTo>
                <a:cubicBezTo>
                  <a:pt x="58935" y="27939"/>
                  <a:pt x="58980" y="27917"/>
                  <a:pt x="59025" y="27872"/>
                </a:cubicBezTo>
                <a:cubicBezTo>
                  <a:pt x="59035" y="27874"/>
                  <a:pt x="59045" y="27875"/>
                  <a:pt x="59055" y="27875"/>
                </a:cubicBezTo>
                <a:cubicBezTo>
                  <a:pt x="59151" y="27875"/>
                  <a:pt x="59216" y="27781"/>
                  <a:pt x="59319" y="27781"/>
                </a:cubicBezTo>
                <a:cubicBezTo>
                  <a:pt x="59365" y="27690"/>
                  <a:pt x="59432" y="27690"/>
                  <a:pt x="59523" y="27690"/>
                </a:cubicBezTo>
                <a:cubicBezTo>
                  <a:pt x="59546" y="27690"/>
                  <a:pt x="59613" y="27690"/>
                  <a:pt x="59613" y="27668"/>
                </a:cubicBezTo>
                <a:cubicBezTo>
                  <a:pt x="59636" y="27577"/>
                  <a:pt x="59704" y="27577"/>
                  <a:pt x="59772" y="27555"/>
                </a:cubicBezTo>
                <a:cubicBezTo>
                  <a:pt x="59812" y="27575"/>
                  <a:pt x="59817" y="27649"/>
                  <a:pt x="59849" y="27649"/>
                </a:cubicBezTo>
                <a:cubicBezTo>
                  <a:pt x="59853" y="27649"/>
                  <a:pt x="59857" y="27648"/>
                  <a:pt x="59862" y="27645"/>
                </a:cubicBezTo>
                <a:cubicBezTo>
                  <a:pt x="59953" y="27600"/>
                  <a:pt x="59998" y="27577"/>
                  <a:pt x="60089" y="27555"/>
                </a:cubicBezTo>
                <a:cubicBezTo>
                  <a:pt x="60123" y="27543"/>
                  <a:pt x="60140" y="27538"/>
                  <a:pt x="60151" y="27538"/>
                </a:cubicBezTo>
                <a:cubicBezTo>
                  <a:pt x="60162" y="27538"/>
                  <a:pt x="60168" y="27543"/>
                  <a:pt x="60179" y="27555"/>
                </a:cubicBezTo>
                <a:cubicBezTo>
                  <a:pt x="60189" y="27574"/>
                  <a:pt x="60198" y="27581"/>
                  <a:pt x="60210" y="27581"/>
                </a:cubicBezTo>
                <a:cubicBezTo>
                  <a:pt x="60225" y="27581"/>
                  <a:pt x="60244" y="27568"/>
                  <a:pt x="60270" y="27555"/>
                </a:cubicBezTo>
                <a:cubicBezTo>
                  <a:pt x="60315" y="27532"/>
                  <a:pt x="60292" y="27487"/>
                  <a:pt x="60270" y="27464"/>
                </a:cubicBezTo>
                <a:cubicBezTo>
                  <a:pt x="60225" y="27442"/>
                  <a:pt x="60179" y="27442"/>
                  <a:pt x="60202" y="27374"/>
                </a:cubicBezTo>
                <a:cubicBezTo>
                  <a:pt x="60292" y="27374"/>
                  <a:pt x="60338" y="27351"/>
                  <a:pt x="60406" y="27306"/>
                </a:cubicBezTo>
                <a:cubicBezTo>
                  <a:pt x="60451" y="27260"/>
                  <a:pt x="60496" y="27238"/>
                  <a:pt x="60451" y="27193"/>
                </a:cubicBezTo>
                <a:lnTo>
                  <a:pt x="60451" y="27125"/>
                </a:lnTo>
                <a:cubicBezTo>
                  <a:pt x="60464" y="27118"/>
                  <a:pt x="60473" y="27115"/>
                  <a:pt x="60481" y="27115"/>
                </a:cubicBezTo>
                <a:cubicBezTo>
                  <a:pt x="60498" y="27115"/>
                  <a:pt x="60503" y="27131"/>
                  <a:pt x="60519" y="27147"/>
                </a:cubicBezTo>
                <a:cubicBezTo>
                  <a:pt x="60564" y="27193"/>
                  <a:pt x="60564" y="27260"/>
                  <a:pt x="60632" y="27260"/>
                </a:cubicBezTo>
                <a:cubicBezTo>
                  <a:pt x="60655" y="27215"/>
                  <a:pt x="60632" y="27147"/>
                  <a:pt x="60609" y="27102"/>
                </a:cubicBezTo>
                <a:cubicBezTo>
                  <a:pt x="60406" y="26966"/>
                  <a:pt x="60406" y="26898"/>
                  <a:pt x="60428" y="26876"/>
                </a:cubicBezTo>
                <a:cubicBezTo>
                  <a:pt x="60496" y="26808"/>
                  <a:pt x="60496" y="26740"/>
                  <a:pt x="60496" y="26627"/>
                </a:cubicBezTo>
                <a:cubicBezTo>
                  <a:pt x="60496" y="26559"/>
                  <a:pt x="60451" y="26536"/>
                  <a:pt x="60383" y="26536"/>
                </a:cubicBezTo>
                <a:cubicBezTo>
                  <a:pt x="60383" y="26446"/>
                  <a:pt x="60383" y="26400"/>
                  <a:pt x="60360" y="26333"/>
                </a:cubicBezTo>
                <a:cubicBezTo>
                  <a:pt x="60383" y="26287"/>
                  <a:pt x="60428" y="26310"/>
                  <a:pt x="60451" y="26287"/>
                </a:cubicBezTo>
                <a:cubicBezTo>
                  <a:pt x="60496" y="26219"/>
                  <a:pt x="60451" y="26197"/>
                  <a:pt x="60451" y="26174"/>
                </a:cubicBezTo>
                <a:lnTo>
                  <a:pt x="60451" y="26084"/>
                </a:lnTo>
                <a:cubicBezTo>
                  <a:pt x="60451" y="26061"/>
                  <a:pt x="60451" y="26016"/>
                  <a:pt x="60428" y="25993"/>
                </a:cubicBezTo>
                <a:cubicBezTo>
                  <a:pt x="60383" y="25970"/>
                  <a:pt x="60383" y="25948"/>
                  <a:pt x="60383" y="25880"/>
                </a:cubicBezTo>
                <a:cubicBezTo>
                  <a:pt x="60383" y="25857"/>
                  <a:pt x="60383" y="25789"/>
                  <a:pt x="60338" y="25767"/>
                </a:cubicBezTo>
                <a:cubicBezTo>
                  <a:pt x="60338" y="25744"/>
                  <a:pt x="60338" y="25744"/>
                  <a:pt x="60315" y="25699"/>
                </a:cubicBezTo>
                <a:cubicBezTo>
                  <a:pt x="60270" y="25631"/>
                  <a:pt x="60270" y="25540"/>
                  <a:pt x="60338" y="25450"/>
                </a:cubicBezTo>
                <a:cubicBezTo>
                  <a:pt x="60406" y="25405"/>
                  <a:pt x="60406" y="25405"/>
                  <a:pt x="60315" y="25314"/>
                </a:cubicBezTo>
                <a:cubicBezTo>
                  <a:pt x="60383" y="25201"/>
                  <a:pt x="60383" y="25178"/>
                  <a:pt x="60270" y="25133"/>
                </a:cubicBezTo>
                <a:cubicBezTo>
                  <a:pt x="60179" y="25110"/>
                  <a:pt x="60157" y="25065"/>
                  <a:pt x="60157" y="24997"/>
                </a:cubicBezTo>
                <a:cubicBezTo>
                  <a:pt x="60157" y="24907"/>
                  <a:pt x="60089" y="24861"/>
                  <a:pt x="60043" y="24771"/>
                </a:cubicBezTo>
                <a:cubicBezTo>
                  <a:pt x="60089" y="24726"/>
                  <a:pt x="60157" y="24658"/>
                  <a:pt x="60157" y="24613"/>
                </a:cubicBezTo>
                <a:cubicBezTo>
                  <a:pt x="60179" y="24545"/>
                  <a:pt x="60157" y="24499"/>
                  <a:pt x="60089" y="24499"/>
                </a:cubicBezTo>
                <a:cubicBezTo>
                  <a:pt x="59998" y="24454"/>
                  <a:pt x="59930" y="24431"/>
                  <a:pt x="59840" y="24431"/>
                </a:cubicBezTo>
                <a:lnTo>
                  <a:pt x="59840" y="24409"/>
                </a:lnTo>
                <a:cubicBezTo>
                  <a:pt x="59840" y="24386"/>
                  <a:pt x="59930" y="24364"/>
                  <a:pt x="59885" y="24296"/>
                </a:cubicBezTo>
                <a:cubicBezTo>
                  <a:pt x="59862" y="24250"/>
                  <a:pt x="59817" y="24205"/>
                  <a:pt x="59862" y="24160"/>
                </a:cubicBezTo>
                <a:cubicBezTo>
                  <a:pt x="59862" y="24160"/>
                  <a:pt x="59840" y="24092"/>
                  <a:pt x="59817" y="24092"/>
                </a:cubicBezTo>
                <a:cubicBezTo>
                  <a:pt x="59772" y="23956"/>
                  <a:pt x="59659" y="23866"/>
                  <a:pt x="59704" y="23730"/>
                </a:cubicBezTo>
                <a:cubicBezTo>
                  <a:pt x="59704" y="23707"/>
                  <a:pt x="59659" y="23707"/>
                  <a:pt x="59659" y="23685"/>
                </a:cubicBezTo>
                <a:cubicBezTo>
                  <a:pt x="59636" y="23639"/>
                  <a:pt x="59591" y="23685"/>
                  <a:pt x="59591" y="23617"/>
                </a:cubicBezTo>
                <a:cubicBezTo>
                  <a:pt x="59591" y="23617"/>
                  <a:pt x="59613" y="23594"/>
                  <a:pt x="59636" y="23594"/>
                </a:cubicBezTo>
                <a:cubicBezTo>
                  <a:pt x="59704" y="23526"/>
                  <a:pt x="59704" y="23504"/>
                  <a:pt x="59636" y="23481"/>
                </a:cubicBezTo>
                <a:cubicBezTo>
                  <a:pt x="59591" y="23458"/>
                  <a:pt x="59546" y="23413"/>
                  <a:pt x="59591" y="23368"/>
                </a:cubicBezTo>
                <a:cubicBezTo>
                  <a:pt x="59591" y="23352"/>
                  <a:pt x="59569" y="23326"/>
                  <a:pt x="59549" y="23326"/>
                </a:cubicBezTo>
                <a:cubicBezTo>
                  <a:pt x="59539" y="23326"/>
                  <a:pt x="59530" y="23331"/>
                  <a:pt x="59523" y="23345"/>
                </a:cubicBezTo>
                <a:cubicBezTo>
                  <a:pt x="59508" y="23353"/>
                  <a:pt x="59493" y="23355"/>
                  <a:pt x="59479" y="23355"/>
                </a:cubicBezTo>
                <a:cubicBezTo>
                  <a:pt x="59450" y="23355"/>
                  <a:pt x="59425" y="23345"/>
                  <a:pt x="59410" y="23345"/>
                </a:cubicBezTo>
                <a:cubicBezTo>
                  <a:pt x="59365" y="23345"/>
                  <a:pt x="59297" y="23345"/>
                  <a:pt x="59297" y="23255"/>
                </a:cubicBezTo>
                <a:cubicBezTo>
                  <a:pt x="59297" y="23187"/>
                  <a:pt x="59274" y="23187"/>
                  <a:pt x="59229" y="23164"/>
                </a:cubicBezTo>
                <a:cubicBezTo>
                  <a:pt x="59183" y="23141"/>
                  <a:pt x="59138" y="23141"/>
                  <a:pt x="59116" y="23119"/>
                </a:cubicBezTo>
                <a:cubicBezTo>
                  <a:pt x="59070" y="23074"/>
                  <a:pt x="59048" y="23051"/>
                  <a:pt x="59070" y="23028"/>
                </a:cubicBezTo>
                <a:cubicBezTo>
                  <a:pt x="59138" y="22938"/>
                  <a:pt x="59048" y="22915"/>
                  <a:pt x="59002" y="22870"/>
                </a:cubicBezTo>
                <a:lnTo>
                  <a:pt x="59002" y="22847"/>
                </a:lnTo>
                <a:cubicBezTo>
                  <a:pt x="59014" y="22847"/>
                  <a:pt x="59031" y="22853"/>
                  <a:pt x="59045" y="22853"/>
                </a:cubicBezTo>
                <a:cubicBezTo>
                  <a:pt x="59059" y="22853"/>
                  <a:pt x="59070" y="22847"/>
                  <a:pt x="59070" y="22825"/>
                </a:cubicBezTo>
                <a:lnTo>
                  <a:pt x="59070" y="22734"/>
                </a:lnTo>
                <a:cubicBezTo>
                  <a:pt x="59025" y="22689"/>
                  <a:pt x="59048" y="22621"/>
                  <a:pt x="59070" y="22576"/>
                </a:cubicBezTo>
                <a:cubicBezTo>
                  <a:pt x="59116" y="22485"/>
                  <a:pt x="59116" y="22462"/>
                  <a:pt x="59025" y="22462"/>
                </a:cubicBezTo>
                <a:lnTo>
                  <a:pt x="58935" y="22462"/>
                </a:lnTo>
                <a:cubicBezTo>
                  <a:pt x="58889" y="22395"/>
                  <a:pt x="58844" y="22304"/>
                  <a:pt x="58753" y="22304"/>
                </a:cubicBezTo>
                <a:cubicBezTo>
                  <a:pt x="58731" y="22304"/>
                  <a:pt x="58708" y="22281"/>
                  <a:pt x="58686" y="22259"/>
                </a:cubicBezTo>
                <a:cubicBezTo>
                  <a:pt x="58618" y="22214"/>
                  <a:pt x="58572" y="22214"/>
                  <a:pt x="58505" y="22214"/>
                </a:cubicBezTo>
                <a:cubicBezTo>
                  <a:pt x="58505" y="22168"/>
                  <a:pt x="58482" y="22146"/>
                  <a:pt x="58459" y="22146"/>
                </a:cubicBezTo>
                <a:cubicBezTo>
                  <a:pt x="58369" y="22146"/>
                  <a:pt x="58278" y="22100"/>
                  <a:pt x="58188" y="22055"/>
                </a:cubicBezTo>
                <a:cubicBezTo>
                  <a:pt x="58176" y="22044"/>
                  <a:pt x="58165" y="22044"/>
                  <a:pt x="58151" y="22044"/>
                </a:cubicBezTo>
                <a:cubicBezTo>
                  <a:pt x="58137" y="22044"/>
                  <a:pt x="58120" y="22044"/>
                  <a:pt x="58097" y="22032"/>
                </a:cubicBezTo>
                <a:cubicBezTo>
                  <a:pt x="57916" y="22010"/>
                  <a:pt x="57758" y="22010"/>
                  <a:pt x="57577" y="21919"/>
                </a:cubicBezTo>
                <a:cubicBezTo>
                  <a:pt x="57569" y="21912"/>
                  <a:pt x="57562" y="21909"/>
                  <a:pt x="57553" y="21909"/>
                </a:cubicBezTo>
                <a:cubicBezTo>
                  <a:pt x="57536" y="21909"/>
                  <a:pt x="57516" y="21919"/>
                  <a:pt x="57486" y="21919"/>
                </a:cubicBezTo>
                <a:lnTo>
                  <a:pt x="57396" y="21919"/>
                </a:lnTo>
                <a:cubicBezTo>
                  <a:pt x="57260" y="21897"/>
                  <a:pt x="57124" y="21829"/>
                  <a:pt x="56988" y="21806"/>
                </a:cubicBezTo>
                <a:cubicBezTo>
                  <a:pt x="56943" y="21806"/>
                  <a:pt x="56920" y="21806"/>
                  <a:pt x="56898" y="21784"/>
                </a:cubicBezTo>
                <a:cubicBezTo>
                  <a:pt x="56830" y="21693"/>
                  <a:pt x="56717" y="21693"/>
                  <a:pt x="56649" y="21670"/>
                </a:cubicBezTo>
                <a:cubicBezTo>
                  <a:pt x="56602" y="21655"/>
                  <a:pt x="56544" y="21628"/>
                  <a:pt x="56491" y="21628"/>
                </a:cubicBezTo>
                <a:cubicBezTo>
                  <a:pt x="56467" y="21628"/>
                  <a:pt x="56443" y="21634"/>
                  <a:pt x="56422" y="21648"/>
                </a:cubicBezTo>
                <a:cubicBezTo>
                  <a:pt x="56398" y="21654"/>
                  <a:pt x="56375" y="21657"/>
                  <a:pt x="56354" y="21657"/>
                </a:cubicBezTo>
                <a:cubicBezTo>
                  <a:pt x="56297" y="21657"/>
                  <a:pt x="56252" y="21636"/>
                  <a:pt x="56219" y="21602"/>
                </a:cubicBezTo>
                <a:cubicBezTo>
                  <a:pt x="56196" y="21591"/>
                  <a:pt x="56173" y="21585"/>
                  <a:pt x="56154" y="21585"/>
                </a:cubicBezTo>
                <a:cubicBezTo>
                  <a:pt x="56134" y="21585"/>
                  <a:pt x="56117" y="21591"/>
                  <a:pt x="56106" y="21602"/>
                </a:cubicBezTo>
                <a:cubicBezTo>
                  <a:pt x="56065" y="21633"/>
                  <a:pt x="56024" y="21645"/>
                  <a:pt x="55985" y="21645"/>
                </a:cubicBezTo>
                <a:cubicBezTo>
                  <a:pt x="55938" y="21645"/>
                  <a:pt x="55894" y="21627"/>
                  <a:pt x="55857" y="21602"/>
                </a:cubicBezTo>
                <a:cubicBezTo>
                  <a:pt x="55833" y="21612"/>
                  <a:pt x="55809" y="21616"/>
                  <a:pt x="55785" y="21616"/>
                </a:cubicBezTo>
                <a:cubicBezTo>
                  <a:pt x="55719" y="21616"/>
                  <a:pt x="55654" y="21589"/>
                  <a:pt x="55589" y="21589"/>
                </a:cubicBezTo>
                <a:cubicBezTo>
                  <a:pt x="55565" y="21589"/>
                  <a:pt x="55541" y="21593"/>
                  <a:pt x="55517" y="21602"/>
                </a:cubicBezTo>
                <a:cubicBezTo>
                  <a:pt x="55449" y="21580"/>
                  <a:pt x="55404" y="21580"/>
                  <a:pt x="55381" y="21535"/>
                </a:cubicBezTo>
                <a:cubicBezTo>
                  <a:pt x="55336" y="21489"/>
                  <a:pt x="55313" y="21489"/>
                  <a:pt x="55291" y="21489"/>
                </a:cubicBezTo>
                <a:cubicBezTo>
                  <a:pt x="55246" y="21478"/>
                  <a:pt x="55212" y="21478"/>
                  <a:pt x="55178" y="21478"/>
                </a:cubicBezTo>
                <a:cubicBezTo>
                  <a:pt x="55144" y="21478"/>
                  <a:pt x="55110" y="21478"/>
                  <a:pt x="55064" y="21467"/>
                </a:cubicBezTo>
                <a:cubicBezTo>
                  <a:pt x="55016" y="21451"/>
                  <a:pt x="54968" y="21435"/>
                  <a:pt x="54920" y="21435"/>
                </a:cubicBezTo>
                <a:cubicBezTo>
                  <a:pt x="54901" y="21435"/>
                  <a:pt x="54881" y="21437"/>
                  <a:pt x="54861" y="21444"/>
                </a:cubicBezTo>
                <a:lnTo>
                  <a:pt x="54838" y="21444"/>
                </a:lnTo>
                <a:cubicBezTo>
                  <a:pt x="54770" y="21376"/>
                  <a:pt x="54725" y="21376"/>
                  <a:pt x="54634" y="21376"/>
                </a:cubicBezTo>
                <a:cubicBezTo>
                  <a:pt x="54521" y="21376"/>
                  <a:pt x="54408" y="21353"/>
                  <a:pt x="54295" y="21353"/>
                </a:cubicBezTo>
                <a:cubicBezTo>
                  <a:pt x="54137" y="21353"/>
                  <a:pt x="53933" y="21331"/>
                  <a:pt x="53752" y="21308"/>
                </a:cubicBezTo>
                <a:cubicBezTo>
                  <a:pt x="53707" y="21308"/>
                  <a:pt x="53684" y="21263"/>
                  <a:pt x="53616" y="21263"/>
                </a:cubicBezTo>
                <a:cubicBezTo>
                  <a:pt x="53550" y="21230"/>
                  <a:pt x="53471" y="21209"/>
                  <a:pt x="53407" y="21209"/>
                </a:cubicBezTo>
                <a:cubicBezTo>
                  <a:pt x="53384" y="21209"/>
                  <a:pt x="53363" y="21212"/>
                  <a:pt x="53344" y="21218"/>
                </a:cubicBezTo>
                <a:cubicBezTo>
                  <a:pt x="53277" y="21218"/>
                  <a:pt x="53231" y="21195"/>
                  <a:pt x="53231" y="21127"/>
                </a:cubicBezTo>
                <a:cubicBezTo>
                  <a:pt x="53231" y="21111"/>
                  <a:pt x="53209" y="21095"/>
                  <a:pt x="53195" y="21095"/>
                </a:cubicBezTo>
                <a:cubicBezTo>
                  <a:pt x="53190" y="21095"/>
                  <a:pt x="53186" y="21098"/>
                  <a:pt x="53186" y="21105"/>
                </a:cubicBezTo>
                <a:cubicBezTo>
                  <a:pt x="53169" y="21122"/>
                  <a:pt x="53155" y="21129"/>
                  <a:pt x="53142" y="21129"/>
                </a:cubicBezTo>
                <a:cubicBezTo>
                  <a:pt x="53120" y="21129"/>
                  <a:pt x="53101" y="21110"/>
                  <a:pt x="53073" y="21082"/>
                </a:cubicBezTo>
                <a:cubicBezTo>
                  <a:pt x="53050" y="21014"/>
                  <a:pt x="53005" y="21014"/>
                  <a:pt x="52960" y="20991"/>
                </a:cubicBezTo>
                <a:cubicBezTo>
                  <a:pt x="52937" y="20991"/>
                  <a:pt x="52892" y="20969"/>
                  <a:pt x="52847" y="20969"/>
                </a:cubicBezTo>
                <a:cubicBezTo>
                  <a:pt x="52824" y="20969"/>
                  <a:pt x="52801" y="20923"/>
                  <a:pt x="52824" y="20901"/>
                </a:cubicBezTo>
                <a:cubicBezTo>
                  <a:pt x="52824" y="20878"/>
                  <a:pt x="52847" y="20878"/>
                  <a:pt x="52892" y="20878"/>
                </a:cubicBezTo>
                <a:cubicBezTo>
                  <a:pt x="52937" y="20901"/>
                  <a:pt x="53005" y="20901"/>
                  <a:pt x="53050" y="20969"/>
                </a:cubicBezTo>
                <a:cubicBezTo>
                  <a:pt x="53073" y="20901"/>
                  <a:pt x="53073" y="20878"/>
                  <a:pt x="53028" y="20856"/>
                </a:cubicBezTo>
                <a:cubicBezTo>
                  <a:pt x="53005" y="20810"/>
                  <a:pt x="52960" y="20788"/>
                  <a:pt x="52937" y="20788"/>
                </a:cubicBezTo>
                <a:cubicBezTo>
                  <a:pt x="52892" y="20765"/>
                  <a:pt x="52801" y="20697"/>
                  <a:pt x="52847" y="20629"/>
                </a:cubicBezTo>
                <a:cubicBezTo>
                  <a:pt x="52892" y="20584"/>
                  <a:pt x="52801" y="20561"/>
                  <a:pt x="52824" y="20516"/>
                </a:cubicBezTo>
                <a:cubicBezTo>
                  <a:pt x="52847" y="20471"/>
                  <a:pt x="52847" y="20448"/>
                  <a:pt x="52824" y="20426"/>
                </a:cubicBezTo>
                <a:cubicBezTo>
                  <a:pt x="52779" y="20358"/>
                  <a:pt x="52733" y="20335"/>
                  <a:pt x="52801" y="20290"/>
                </a:cubicBezTo>
                <a:lnTo>
                  <a:pt x="52801" y="20222"/>
                </a:lnTo>
                <a:cubicBezTo>
                  <a:pt x="52779" y="20177"/>
                  <a:pt x="52733" y="20109"/>
                  <a:pt x="52665" y="20109"/>
                </a:cubicBezTo>
                <a:cubicBezTo>
                  <a:pt x="52598" y="20109"/>
                  <a:pt x="52575" y="20018"/>
                  <a:pt x="52552" y="20018"/>
                </a:cubicBezTo>
                <a:cubicBezTo>
                  <a:pt x="52439" y="19996"/>
                  <a:pt x="52507" y="19950"/>
                  <a:pt x="52507" y="19882"/>
                </a:cubicBezTo>
                <a:cubicBezTo>
                  <a:pt x="52507" y="19860"/>
                  <a:pt x="52507" y="19860"/>
                  <a:pt x="52484" y="19860"/>
                </a:cubicBezTo>
                <a:cubicBezTo>
                  <a:pt x="52462" y="19837"/>
                  <a:pt x="52462" y="19837"/>
                  <a:pt x="52462" y="19769"/>
                </a:cubicBezTo>
                <a:cubicBezTo>
                  <a:pt x="52484" y="19747"/>
                  <a:pt x="52484" y="19724"/>
                  <a:pt x="52417" y="19724"/>
                </a:cubicBezTo>
                <a:cubicBezTo>
                  <a:pt x="52281" y="19724"/>
                  <a:pt x="52258" y="19611"/>
                  <a:pt x="52168" y="19520"/>
                </a:cubicBezTo>
                <a:cubicBezTo>
                  <a:pt x="52145" y="19498"/>
                  <a:pt x="52145" y="19498"/>
                  <a:pt x="52168" y="19452"/>
                </a:cubicBezTo>
                <a:cubicBezTo>
                  <a:pt x="52213" y="19407"/>
                  <a:pt x="52168" y="19339"/>
                  <a:pt x="52145" y="19317"/>
                </a:cubicBezTo>
                <a:cubicBezTo>
                  <a:pt x="52122" y="19294"/>
                  <a:pt x="52077" y="19226"/>
                  <a:pt x="52077" y="19203"/>
                </a:cubicBezTo>
                <a:cubicBezTo>
                  <a:pt x="52077" y="19090"/>
                  <a:pt x="52054" y="19045"/>
                  <a:pt x="51941" y="19045"/>
                </a:cubicBezTo>
                <a:cubicBezTo>
                  <a:pt x="51896" y="19045"/>
                  <a:pt x="51851" y="18977"/>
                  <a:pt x="51851" y="18954"/>
                </a:cubicBezTo>
                <a:cubicBezTo>
                  <a:pt x="51896" y="18864"/>
                  <a:pt x="51805" y="18864"/>
                  <a:pt x="51783" y="18841"/>
                </a:cubicBezTo>
                <a:lnTo>
                  <a:pt x="51715" y="18773"/>
                </a:lnTo>
                <a:cubicBezTo>
                  <a:pt x="51692" y="18751"/>
                  <a:pt x="51670" y="18728"/>
                  <a:pt x="51602" y="18728"/>
                </a:cubicBezTo>
                <a:cubicBezTo>
                  <a:pt x="51602" y="18706"/>
                  <a:pt x="51602" y="18660"/>
                  <a:pt x="51579" y="18660"/>
                </a:cubicBezTo>
                <a:cubicBezTo>
                  <a:pt x="51556" y="18615"/>
                  <a:pt x="51511" y="18592"/>
                  <a:pt x="51556" y="18524"/>
                </a:cubicBezTo>
                <a:cubicBezTo>
                  <a:pt x="51579" y="18479"/>
                  <a:pt x="51556" y="18434"/>
                  <a:pt x="51489" y="18434"/>
                </a:cubicBezTo>
                <a:lnTo>
                  <a:pt x="51443" y="18434"/>
                </a:lnTo>
                <a:cubicBezTo>
                  <a:pt x="51375" y="18434"/>
                  <a:pt x="51353" y="18389"/>
                  <a:pt x="51353" y="18321"/>
                </a:cubicBezTo>
                <a:cubicBezTo>
                  <a:pt x="51353" y="18276"/>
                  <a:pt x="51353" y="18253"/>
                  <a:pt x="51375" y="18185"/>
                </a:cubicBezTo>
                <a:cubicBezTo>
                  <a:pt x="51398" y="18140"/>
                  <a:pt x="51375" y="18094"/>
                  <a:pt x="51330" y="18072"/>
                </a:cubicBezTo>
                <a:cubicBezTo>
                  <a:pt x="51285" y="18072"/>
                  <a:pt x="51285" y="18072"/>
                  <a:pt x="51262" y="18049"/>
                </a:cubicBezTo>
                <a:cubicBezTo>
                  <a:pt x="51262" y="18049"/>
                  <a:pt x="51262" y="18027"/>
                  <a:pt x="51308" y="18027"/>
                </a:cubicBezTo>
                <a:cubicBezTo>
                  <a:pt x="51398" y="17800"/>
                  <a:pt x="51375" y="17823"/>
                  <a:pt x="51194" y="17755"/>
                </a:cubicBezTo>
                <a:lnTo>
                  <a:pt x="51126" y="17755"/>
                </a:lnTo>
                <a:cubicBezTo>
                  <a:pt x="51081" y="17710"/>
                  <a:pt x="51126" y="17597"/>
                  <a:pt x="51036" y="17574"/>
                </a:cubicBezTo>
                <a:lnTo>
                  <a:pt x="51036" y="17529"/>
                </a:lnTo>
                <a:cubicBezTo>
                  <a:pt x="51104" y="17506"/>
                  <a:pt x="51081" y="17483"/>
                  <a:pt x="51036" y="17461"/>
                </a:cubicBezTo>
                <a:cubicBezTo>
                  <a:pt x="50968" y="17370"/>
                  <a:pt x="50878" y="17257"/>
                  <a:pt x="50900" y="17121"/>
                </a:cubicBezTo>
                <a:cubicBezTo>
                  <a:pt x="50900" y="17076"/>
                  <a:pt x="50878" y="17053"/>
                  <a:pt x="50878" y="17031"/>
                </a:cubicBezTo>
                <a:cubicBezTo>
                  <a:pt x="50832" y="17008"/>
                  <a:pt x="50787" y="17008"/>
                  <a:pt x="50764" y="16963"/>
                </a:cubicBezTo>
                <a:cubicBezTo>
                  <a:pt x="50764" y="16940"/>
                  <a:pt x="50787" y="16918"/>
                  <a:pt x="50787" y="16918"/>
                </a:cubicBezTo>
                <a:cubicBezTo>
                  <a:pt x="50855" y="16895"/>
                  <a:pt x="50855" y="16827"/>
                  <a:pt x="50787" y="16804"/>
                </a:cubicBezTo>
                <a:cubicBezTo>
                  <a:pt x="50742" y="16737"/>
                  <a:pt x="50742" y="16691"/>
                  <a:pt x="50855" y="16691"/>
                </a:cubicBezTo>
                <a:cubicBezTo>
                  <a:pt x="50923" y="16669"/>
                  <a:pt x="50991" y="16669"/>
                  <a:pt x="51036" y="16601"/>
                </a:cubicBezTo>
                <a:cubicBezTo>
                  <a:pt x="51079" y="16572"/>
                  <a:pt x="51104" y="16544"/>
                  <a:pt x="51139" y="16544"/>
                </a:cubicBezTo>
                <a:cubicBezTo>
                  <a:pt x="51160" y="16544"/>
                  <a:pt x="51184" y="16553"/>
                  <a:pt x="51217" y="16578"/>
                </a:cubicBezTo>
                <a:cubicBezTo>
                  <a:pt x="51224" y="16585"/>
                  <a:pt x="51230" y="16588"/>
                  <a:pt x="51237" y="16588"/>
                </a:cubicBezTo>
                <a:cubicBezTo>
                  <a:pt x="51255" y="16588"/>
                  <a:pt x="51276" y="16572"/>
                  <a:pt x="51308" y="16556"/>
                </a:cubicBezTo>
                <a:cubicBezTo>
                  <a:pt x="51330" y="16510"/>
                  <a:pt x="51330" y="16488"/>
                  <a:pt x="51353" y="16488"/>
                </a:cubicBezTo>
                <a:cubicBezTo>
                  <a:pt x="51489" y="16442"/>
                  <a:pt x="51647" y="16397"/>
                  <a:pt x="51760" y="16329"/>
                </a:cubicBezTo>
                <a:cubicBezTo>
                  <a:pt x="51783" y="16284"/>
                  <a:pt x="51828" y="16284"/>
                  <a:pt x="51896" y="16261"/>
                </a:cubicBezTo>
                <a:cubicBezTo>
                  <a:pt x="51919" y="16239"/>
                  <a:pt x="51941" y="16239"/>
                  <a:pt x="52009" y="16216"/>
                </a:cubicBezTo>
                <a:cubicBezTo>
                  <a:pt x="52145" y="16171"/>
                  <a:pt x="52281" y="16148"/>
                  <a:pt x="52394" y="16035"/>
                </a:cubicBezTo>
                <a:lnTo>
                  <a:pt x="52439" y="16012"/>
                </a:lnTo>
                <a:cubicBezTo>
                  <a:pt x="52575" y="15990"/>
                  <a:pt x="52688" y="15877"/>
                  <a:pt x="52801" y="15809"/>
                </a:cubicBezTo>
                <a:lnTo>
                  <a:pt x="53299" y="15809"/>
                </a:lnTo>
                <a:cubicBezTo>
                  <a:pt x="53367" y="15809"/>
                  <a:pt x="53367" y="15809"/>
                  <a:pt x="53390" y="15763"/>
                </a:cubicBezTo>
                <a:cubicBezTo>
                  <a:pt x="53437" y="15685"/>
                  <a:pt x="53462" y="15661"/>
                  <a:pt x="53510" y="15661"/>
                </a:cubicBezTo>
                <a:cubicBezTo>
                  <a:pt x="53532" y="15661"/>
                  <a:pt x="53558" y="15666"/>
                  <a:pt x="53593" y="15673"/>
                </a:cubicBezTo>
                <a:cubicBezTo>
                  <a:pt x="53616" y="15673"/>
                  <a:pt x="53684" y="15695"/>
                  <a:pt x="53707" y="15695"/>
                </a:cubicBezTo>
                <a:lnTo>
                  <a:pt x="53729" y="15673"/>
                </a:lnTo>
                <a:cubicBezTo>
                  <a:pt x="53729" y="15673"/>
                  <a:pt x="53729" y="15650"/>
                  <a:pt x="53707" y="15650"/>
                </a:cubicBezTo>
                <a:cubicBezTo>
                  <a:pt x="53639" y="15650"/>
                  <a:pt x="53616" y="15650"/>
                  <a:pt x="53593" y="15582"/>
                </a:cubicBezTo>
                <a:cubicBezTo>
                  <a:pt x="53571" y="15537"/>
                  <a:pt x="53571" y="15492"/>
                  <a:pt x="53639" y="15469"/>
                </a:cubicBezTo>
                <a:cubicBezTo>
                  <a:pt x="53797" y="15379"/>
                  <a:pt x="53933" y="15356"/>
                  <a:pt x="54046" y="15243"/>
                </a:cubicBezTo>
                <a:cubicBezTo>
                  <a:pt x="54073" y="15216"/>
                  <a:pt x="54107" y="15205"/>
                  <a:pt x="54144" y="15205"/>
                </a:cubicBezTo>
                <a:cubicBezTo>
                  <a:pt x="54171" y="15205"/>
                  <a:pt x="54199" y="15211"/>
                  <a:pt x="54227" y="15220"/>
                </a:cubicBezTo>
                <a:cubicBezTo>
                  <a:pt x="54295" y="15243"/>
                  <a:pt x="54318" y="15265"/>
                  <a:pt x="54385" y="15265"/>
                </a:cubicBezTo>
                <a:cubicBezTo>
                  <a:pt x="54408" y="15243"/>
                  <a:pt x="54408" y="15243"/>
                  <a:pt x="54408" y="15220"/>
                </a:cubicBezTo>
                <a:cubicBezTo>
                  <a:pt x="54385" y="15130"/>
                  <a:pt x="54408" y="15084"/>
                  <a:pt x="54476" y="15039"/>
                </a:cubicBezTo>
                <a:cubicBezTo>
                  <a:pt x="54499" y="15017"/>
                  <a:pt x="54499" y="15017"/>
                  <a:pt x="54499" y="14971"/>
                </a:cubicBezTo>
                <a:lnTo>
                  <a:pt x="54499" y="14903"/>
                </a:lnTo>
                <a:cubicBezTo>
                  <a:pt x="54540" y="14883"/>
                  <a:pt x="54600" y="14787"/>
                  <a:pt x="54678" y="14787"/>
                </a:cubicBezTo>
                <a:cubicBezTo>
                  <a:pt x="54686" y="14787"/>
                  <a:pt x="54694" y="14788"/>
                  <a:pt x="54702" y="14790"/>
                </a:cubicBezTo>
                <a:cubicBezTo>
                  <a:pt x="54793" y="14790"/>
                  <a:pt x="54929" y="14768"/>
                  <a:pt x="55042" y="14745"/>
                </a:cubicBezTo>
                <a:cubicBezTo>
                  <a:pt x="55110" y="14700"/>
                  <a:pt x="55178" y="14700"/>
                  <a:pt x="55132" y="14632"/>
                </a:cubicBezTo>
                <a:cubicBezTo>
                  <a:pt x="55132" y="14587"/>
                  <a:pt x="55178" y="14564"/>
                  <a:pt x="55200" y="14541"/>
                </a:cubicBezTo>
                <a:cubicBezTo>
                  <a:pt x="55246" y="14519"/>
                  <a:pt x="55291" y="14519"/>
                  <a:pt x="55336" y="14519"/>
                </a:cubicBezTo>
                <a:cubicBezTo>
                  <a:pt x="55427" y="14519"/>
                  <a:pt x="55472" y="14473"/>
                  <a:pt x="55517" y="14428"/>
                </a:cubicBezTo>
                <a:cubicBezTo>
                  <a:pt x="55540" y="14405"/>
                  <a:pt x="55562" y="14360"/>
                  <a:pt x="55630" y="14360"/>
                </a:cubicBezTo>
                <a:cubicBezTo>
                  <a:pt x="55698" y="14360"/>
                  <a:pt x="55789" y="14338"/>
                  <a:pt x="55789" y="14224"/>
                </a:cubicBezTo>
                <a:cubicBezTo>
                  <a:pt x="55789" y="14202"/>
                  <a:pt x="55834" y="14179"/>
                  <a:pt x="55857" y="14179"/>
                </a:cubicBezTo>
                <a:cubicBezTo>
                  <a:pt x="56038" y="13998"/>
                  <a:pt x="56038" y="13998"/>
                  <a:pt x="56309" y="13998"/>
                </a:cubicBezTo>
                <a:lnTo>
                  <a:pt x="56354" y="13998"/>
                </a:lnTo>
                <a:cubicBezTo>
                  <a:pt x="56422" y="13998"/>
                  <a:pt x="56468" y="13975"/>
                  <a:pt x="56445" y="13908"/>
                </a:cubicBezTo>
                <a:cubicBezTo>
                  <a:pt x="56445" y="13862"/>
                  <a:pt x="56468" y="13840"/>
                  <a:pt x="56536" y="13840"/>
                </a:cubicBezTo>
                <a:lnTo>
                  <a:pt x="56920" y="13840"/>
                </a:lnTo>
                <a:cubicBezTo>
                  <a:pt x="56988" y="13840"/>
                  <a:pt x="57011" y="13794"/>
                  <a:pt x="56988" y="13749"/>
                </a:cubicBezTo>
                <a:lnTo>
                  <a:pt x="56988" y="13681"/>
                </a:lnTo>
                <a:cubicBezTo>
                  <a:pt x="56988" y="13636"/>
                  <a:pt x="57011" y="13613"/>
                  <a:pt x="57056" y="13613"/>
                </a:cubicBezTo>
                <a:cubicBezTo>
                  <a:pt x="57147" y="13613"/>
                  <a:pt x="57214" y="13613"/>
                  <a:pt x="57237" y="13523"/>
                </a:cubicBezTo>
                <a:cubicBezTo>
                  <a:pt x="57260" y="13500"/>
                  <a:pt x="57305" y="13455"/>
                  <a:pt x="57350" y="13455"/>
                </a:cubicBezTo>
                <a:cubicBezTo>
                  <a:pt x="57441" y="13455"/>
                  <a:pt x="57486" y="13455"/>
                  <a:pt x="57554" y="13523"/>
                </a:cubicBezTo>
                <a:cubicBezTo>
                  <a:pt x="57577" y="13545"/>
                  <a:pt x="57622" y="13613"/>
                  <a:pt x="57690" y="13636"/>
                </a:cubicBezTo>
                <a:cubicBezTo>
                  <a:pt x="57780" y="13659"/>
                  <a:pt x="57893" y="13659"/>
                  <a:pt x="57961" y="13726"/>
                </a:cubicBezTo>
                <a:lnTo>
                  <a:pt x="58007" y="13726"/>
                </a:lnTo>
                <a:cubicBezTo>
                  <a:pt x="58017" y="13696"/>
                  <a:pt x="58036" y="13684"/>
                  <a:pt x="58057" y="13684"/>
                </a:cubicBezTo>
                <a:cubicBezTo>
                  <a:pt x="58081" y="13684"/>
                  <a:pt x="58107" y="13702"/>
                  <a:pt x="58120" y="13726"/>
                </a:cubicBezTo>
                <a:cubicBezTo>
                  <a:pt x="58176" y="13783"/>
                  <a:pt x="58239" y="13800"/>
                  <a:pt x="58301" y="13800"/>
                </a:cubicBezTo>
                <a:cubicBezTo>
                  <a:pt x="58363" y="13800"/>
                  <a:pt x="58425" y="13783"/>
                  <a:pt x="58482" y="13772"/>
                </a:cubicBezTo>
                <a:cubicBezTo>
                  <a:pt x="58572" y="13749"/>
                  <a:pt x="58686" y="13726"/>
                  <a:pt x="58731" y="13613"/>
                </a:cubicBezTo>
                <a:cubicBezTo>
                  <a:pt x="58731" y="13568"/>
                  <a:pt x="58799" y="13568"/>
                  <a:pt x="58821" y="13545"/>
                </a:cubicBezTo>
                <a:cubicBezTo>
                  <a:pt x="58935" y="13455"/>
                  <a:pt x="59070" y="13432"/>
                  <a:pt x="59183" y="13342"/>
                </a:cubicBezTo>
                <a:cubicBezTo>
                  <a:pt x="59251" y="13296"/>
                  <a:pt x="59297" y="13229"/>
                  <a:pt x="59274" y="13161"/>
                </a:cubicBezTo>
                <a:cubicBezTo>
                  <a:pt x="59229" y="13002"/>
                  <a:pt x="59251" y="12866"/>
                  <a:pt x="59251" y="12731"/>
                </a:cubicBezTo>
                <a:cubicBezTo>
                  <a:pt x="59251" y="12640"/>
                  <a:pt x="59251" y="12640"/>
                  <a:pt x="59319" y="12640"/>
                </a:cubicBezTo>
                <a:cubicBezTo>
                  <a:pt x="59410" y="12640"/>
                  <a:pt x="59432" y="12640"/>
                  <a:pt x="59432" y="12550"/>
                </a:cubicBezTo>
                <a:cubicBezTo>
                  <a:pt x="59432" y="12527"/>
                  <a:pt x="59432" y="12504"/>
                  <a:pt x="59410" y="12482"/>
                </a:cubicBezTo>
                <a:cubicBezTo>
                  <a:pt x="59387" y="12414"/>
                  <a:pt x="59410" y="12369"/>
                  <a:pt x="59478" y="12323"/>
                </a:cubicBezTo>
                <a:cubicBezTo>
                  <a:pt x="59500" y="12323"/>
                  <a:pt x="59523" y="12323"/>
                  <a:pt x="59500" y="12301"/>
                </a:cubicBezTo>
                <a:cubicBezTo>
                  <a:pt x="59432" y="12255"/>
                  <a:pt x="59500" y="12210"/>
                  <a:pt x="59546" y="12210"/>
                </a:cubicBezTo>
                <a:cubicBezTo>
                  <a:pt x="59591" y="12210"/>
                  <a:pt x="59613" y="12210"/>
                  <a:pt x="59659" y="12188"/>
                </a:cubicBezTo>
                <a:cubicBezTo>
                  <a:pt x="59727" y="12165"/>
                  <a:pt x="59772" y="12074"/>
                  <a:pt x="59749" y="12052"/>
                </a:cubicBezTo>
                <a:cubicBezTo>
                  <a:pt x="59636" y="11916"/>
                  <a:pt x="59659" y="11735"/>
                  <a:pt x="59636" y="11576"/>
                </a:cubicBezTo>
                <a:cubicBezTo>
                  <a:pt x="59636" y="11486"/>
                  <a:pt x="59659" y="11463"/>
                  <a:pt x="59749" y="11463"/>
                </a:cubicBezTo>
                <a:cubicBezTo>
                  <a:pt x="59862" y="11463"/>
                  <a:pt x="59862" y="11463"/>
                  <a:pt x="59840" y="11350"/>
                </a:cubicBezTo>
                <a:cubicBezTo>
                  <a:pt x="59840" y="11282"/>
                  <a:pt x="59817" y="11260"/>
                  <a:pt x="59817" y="11192"/>
                </a:cubicBezTo>
                <a:cubicBezTo>
                  <a:pt x="59885" y="11169"/>
                  <a:pt x="59930" y="11169"/>
                  <a:pt x="59885" y="11079"/>
                </a:cubicBezTo>
                <a:cubicBezTo>
                  <a:pt x="59862" y="11011"/>
                  <a:pt x="59817" y="10897"/>
                  <a:pt x="59862" y="10807"/>
                </a:cubicBezTo>
                <a:lnTo>
                  <a:pt x="59862" y="10784"/>
                </a:lnTo>
                <a:cubicBezTo>
                  <a:pt x="59772" y="10716"/>
                  <a:pt x="59772" y="10603"/>
                  <a:pt x="59659" y="10581"/>
                </a:cubicBezTo>
                <a:cubicBezTo>
                  <a:pt x="59636" y="10581"/>
                  <a:pt x="59613" y="10558"/>
                  <a:pt x="59613" y="10513"/>
                </a:cubicBezTo>
                <a:lnTo>
                  <a:pt x="59613" y="10400"/>
                </a:lnTo>
                <a:cubicBezTo>
                  <a:pt x="59613" y="10377"/>
                  <a:pt x="59636" y="10354"/>
                  <a:pt x="59704" y="10354"/>
                </a:cubicBezTo>
                <a:cubicBezTo>
                  <a:pt x="59772" y="10354"/>
                  <a:pt x="59772" y="10354"/>
                  <a:pt x="59749" y="10264"/>
                </a:cubicBezTo>
                <a:cubicBezTo>
                  <a:pt x="59749" y="10241"/>
                  <a:pt x="59727" y="10241"/>
                  <a:pt x="59727" y="10219"/>
                </a:cubicBezTo>
                <a:cubicBezTo>
                  <a:pt x="59772" y="10219"/>
                  <a:pt x="59817" y="10173"/>
                  <a:pt x="59840" y="10151"/>
                </a:cubicBezTo>
                <a:cubicBezTo>
                  <a:pt x="59930" y="10060"/>
                  <a:pt x="59930" y="10037"/>
                  <a:pt x="59840" y="9947"/>
                </a:cubicBezTo>
                <a:cubicBezTo>
                  <a:pt x="59749" y="9834"/>
                  <a:pt x="59727" y="9721"/>
                  <a:pt x="59727" y="9607"/>
                </a:cubicBezTo>
                <a:cubicBezTo>
                  <a:pt x="59727" y="9562"/>
                  <a:pt x="59749" y="9540"/>
                  <a:pt x="59772" y="9472"/>
                </a:cubicBezTo>
                <a:cubicBezTo>
                  <a:pt x="59885" y="9381"/>
                  <a:pt x="59885" y="9381"/>
                  <a:pt x="59840" y="9245"/>
                </a:cubicBezTo>
                <a:cubicBezTo>
                  <a:pt x="59817" y="9223"/>
                  <a:pt x="59817" y="9200"/>
                  <a:pt x="59772" y="9155"/>
                </a:cubicBezTo>
                <a:cubicBezTo>
                  <a:pt x="59749" y="9132"/>
                  <a:pt x="59749" y="9110"/>
                  <a:pt x="59749" y="9087"/>
                </a:cubicBezTo>
                <a:cubicBezTo>
                  <a:pt x="59817" y="8996"/>
                  <a:pt x="59749" y="8974"/>
                  <a:pt x="59704" y="8906"/>
                </a:cubicBezTo>
                <a:cubicBezTo>
                  <a:pt x="59659" y="8883"/>
                  <a:pt x="59613" y="8861"/>
                  <a:pt x="59591" y="8815"/>
                </a:cubicBezTo>
                <a:cubicBezTo>
                  <a:pt x="59523" y="8747"/>
                  <a:pt x="59478" y="8680"/>
                  <a:pt x="59478" y="8589"/>
                </a:cubicBezTo>
                <a:cubicBezTo>
                  <a:pt x="59478" y="8476"/>
                  <a:pt x="59410" y="8453"/>
                  <a:pt x="59365" y="8453"/>
                </a:cubicBezTo>
                <a:cubicBezTo>
                  <a:pt x="59365" y="8363"/>
                  <a:pt x="59251" y="8408"/>
                  <a:pt x="59206" y="8340"/>
                </a:cubicBezTo>
                <a:cubicBezTo>
                  <a:pt x="59319" y="8227"/>
                  <a:pt x="59319" y="8227"/>
                  <a:pt x="59365" y="8068"/>
                </a:cubicBezTo>
                <a:lnTo>
                  <a:pt x="59365" y="8023"/>
                </a:lnTo>
                <a:cubicBezTo>
                  <a:pt x="59410" y="7955"/>
                  <a:pt x="59365" y="7865"/>
                  <a:pt x="59319" y="7797"/>
                </a:cubicBezTo>
                <a:cubicBezTo>
                  <a:pt x="59297" y="7774"/>
                  <a:pt x="59297" y="7752"/>
                  <a:pt x="59251" y="7752"/>
                </a:cubicBezTo>
                <a:cubicBezTo>
                  <a:pt x="59183" y="7752"/>
                  <a:pt x="59161" y="7752"/>
                  <a:pt x="59093" y="7729"/>
                </a:cubicBezTo>
                <a:cubicBezTo>
                  <a:pt x="59070" y="7684"/>
                  <a:pt x="59070" y="7684"/>
                  <a:pt x="59048" y="7684"/>
                </a:cubicBezTo>
                <a:cubicBezTo>
                  <a:pt x="59048" y="7661"/>
                  <a:pt x="58980" y="7638"/>
                  <a:pt x="59025" y="7616"/>
                </a:cubicBezTo>
                <a:cubicBezTo>
                  <a:pt x="59070" y="7525"/>
                  <a:pt x="59048" y="7457"/>
                  <a:pt x="58957" y="7412"/>
                </a:cubicBezTo>
                <a:cubicBezTo>
                  <a:pt x="58935" y="7390"/>
                  <a:pt x="58957" y="7344"/>
                  <a:pt x="58912" y="7322"/>
                </a:cubicBezTo>
                <a:cubicBezTo>
                  <a:pt x="58912" y="7299"/>
                  <a:pt x="58912" y="7231"/>
                  <a:pt x="58867" y="7231"/>
                </a:cubicBezTo>
                <a:cubicBezTo>
                  <a:pt x="58844" y="7208"/>
                  <a:pt x="58821" y="7186"/>
                  <a:pt x="58799" y="7118"/>
                </a:cubicBezTo>
                <a:cubicBezTo>
                  <a:pt x="58753" y="7073"/>
                  <a:pt x="58708" y="7095"/>
                  <a:pt x="58708" y="7050"/>
                </a:cubicBezTo>
                <a:cubicBezTo>
                  <a:pt x="58731" y="7005"/>
                  <a:pt x="58753" y="7005"/>
                  <a:pt x="58799" y="7005"/>
                </a:cubicBezTo>
                <a:cubicBezTo>
                  <a:pt x="58814" y="7005"/>
                  <a:pt x="58829" y="7025"/>
                  <a:pt x="58837" y="7025"/>
                </a:cubicBezTo>
                <a:cubicBezTo>
                  <a:pt x="58841" y="7025"/>
                  <a:pt x="58844" y="7020"/>
                  <a:pt x="58844" y="7005"/>
                </a:cubicBezTo>
                <a:cubicBezTo>
                  <a:pt x="58844" y="6982"/>
                  <a:pt x="58844" y="6960"/>
                  <a:pt x="58821" y="6937"/>
                </a:cubicBezTo>
                <a:cubicBezTo>
                  <a:pt x="58799" y="6892"/>
                  <a:pt x="58799" y="6892"/>
                  <a:pt x="58753" y="6892"/>
                </a:cubicBezTo>
                <a:cubicBezTo>
                  <a:pt x="58725" y="6930"/>
                  <a:pt x="58696" y="6944"/>
                  <a:pt x="58669" y="6944"/>
                </a:cubicBezTo>
                <a:cubicBezTo>
                  <a:pt x="58632" y="6944"/>
                  <a:pt x="58599" y="6918"/>
                  <a:pt x="58572" y="6892"/>
                </a:cubicBezTo>
                <a:cubicBezTo>
                  <a:pt x="58572" y="6869"/>
                  <a:pt x="58527" y="6846"/>
                  <a:pt x="58527" y="6846"/>
                </a:cubicBezTo>
                <a:lnTo>
                  <a:pt x="58527" y="6824"/>
                </a:lnTo>
                <a:cubicBezTo>
                  <a:pt x="58527" y="6824"/>
                  <a:pt x="58527" y="6778"/>
                  <a:pt x="58505" y="6778"/>
                </a:cubicBezTo>
                <a:cubicBezTo>
                  <a:pt x="58482" y="6733"/>
                  <a:pt x="58414" y="6711"/>
                  <a:pt x="58482" y="6620"/>
                </a:cubicBezTo>
                <a:cubicBezTo>
                  <a:pt x="58505" y="6597"/>
                  <a:pt x="58482" y="6507"/>
                  <a:pt x="58414" y="6484"/>
                </a:cubicBezTo>
                <a:cubicBezTo>
                  <a:pt x="58406" y="6469"/>
                  <a:pt x="58396" y="6464"/>
                  <a:pt x="58385" y="6464"/>
                </a:cubicBezTo>
                <a:cubicBezTo>
                  <a:pt x="58361" y="6464"/>
                  <a:pt x="58331" y="6484"/>
                  <a:pt x="58301" y="6484"/>
                </a:cubicBezTo>
                <a:cubicBezTo>
                  <a:pt x="58290" y="6490"/>
                  <a:pt x="58281" y="6492"/>
                  <a:pt x="58273" y="6492"/>
                </a:cubicBezTo>
                <a:cubicBezTo>
                  <a:pt x="58247" y="6492"/>
                  <a:pt x="58238" y="6463"/>
                  <a:pt x="58256" y="6394"/>
                </a:cubicBezTo>
                <a:cubicBezTo>
                  <a:pt x="58256" y="6303"/>
                  <a:pt x="58278" y="6190"/>
                  <a:pt x="58256" y="6100"/>
                </a:cubicBezTo>
                <a:cubicBezTo>
                  <a:pt x="58233" y="6054"/>
                  <a:pt x="58233" y="5986"/>
                  <a:pt x="58278" y="5941"/>
                </a:cubicBezTo>
                <a:cubicBezTo>
                  <a:pt x="58301" y="5918"/>
                  <a:pt x="58278" y="5873"/>
                  <a:pt x="58256" y="5851"/>
                </a:cubicBezTo>
                <a:cubicBezTo>
                  <a:pt x="58246" y="5841"/>
                  <a:pt x="58229" y="5836"/>
                  <a:pt x="58212" y="5836"/>
                </a:cubicBezTo>
                <a:cubicBezTo>
                  <a:pt x="58188" y="5836"/>
                  <a:pt x="58165" y="5847"/>
                  <a:pt x="58165" y="5873"/>
                </a:cubicBezTo>
                <a:cubicBezTo>
                  <a:pt x="58153" y="5923"/>
                  <a:pt x="58140" y="5939"/>
                  <a:pt x="58120" y="5939"/>
                </a:cubicBezTo>
                <a:cubicBezTo>
                  <a:pt x="58104" y="5939"/>
                  <a:pt x="58082" y="5929"/>
                  <a:pt x="58052" y="5918"/>
                </a:cubicBezTo>
                <a:cubicBezTo>
                  <a:pt x="58007" y="5873"/>
                  <a:pt x="58007" y="5851"/>
                  <a:pt x="58029" y="5805"/>
                </a:cubicBezTo>
                <a:cubicBezTo>
                  <a:pt x="58029" y="5760"/>
                  <a:pt x="58029" y="5737"/>
                  <a:pt x="58007" y="5737"/>
                </a:cubicBezTo>
                <a:cubicBezTo>
                  <a:pt x="57984" y="5715"/>
                  <a:pt x="57967" y="5709"/>
                  <a:pt x="57950" y="5709"/>
                </a:cubicBezTo>
                <a:cubicBezTo>
                  <a:pt x="57933" y="5709"/>
                  <a:pt x="57916" y="5715"/>
                  <a:pt x="57893" y="5715"/>
                </a:cubicBezTo>
                <a:cubicBezTo>
                  <a:pt x="57848" y="5715"/>
                  <a:pt x="57848" y="5692"/>
                  <a:pt x="57848" y="5692"/>
                </a:cubicBezTo>
                <a:lnTo>
                  <a:pt x="57848" y="5647"/>
                </a:lnTo>
                <a:cubicBezTo>
                  <a:pt x="57848" y="5624"/>
                  <a:pt x="57826" y="5624"/>
                  <a:pt x="57848" y="5602"/>
                </a:cubicBezTo>
                <a:cubicBezTo>
                  <a:pt x="57863" y="5594"/>
                  <a:pt x="57873" y="5592"/>
                  <a:pt x="57881" y="5592"/>
                </a:cubicBezTo>
                <a:cubicBezTo>
                  <a:pt x="57896" y="5592"/>
                  <a:pt x="57901" y="5602"/>
                  <a:pt x="57916" y="5602"/>
                </a:cubicBezTo>
                <a:cubicBezTo>
                  <a:pt x="57927" y="5613"/>
                  <a:pt x="57939" y="5619"/>
                  <a:pt x="57953" y="5619"/>
                </a:cubicBezTo>
                <a:cubicBezTo>
                  <a:pt x="57967" y="5619"/>
                  <a:pt x="57984" y="5613"/>
                  <a:pt x="58007" y="5602"/>
                </a:cubicBezTo>
                <a:cubicBezTo>
                  <a:pt x="58007" y="5579"/>
                  <a:pt x="58029" y="5534"/>
                  <a:pt x="58007" y="5511"/>
                </a:cubicBezTo>
                <a:cubicBezTo>
                  <a:pt x="57939" y="5466"/>
                  <a:pt x="57848" y="5421"/>
                  <a:pt x="57803" y="5307"/>
                </a:cubicBezTo>
                <a:lnTo>
                  <a:pt x="57780" y="5307"/>
                </a:lnTo>
                <a:cubicBezTo>
                  <a:pt x="57760" y="5328"/>
                  <a:pt x="57744" y="5339"/>
                  <a:pt x="57731" y="5339"/>
                </a:cubicBezTo>
                <a:cubicBezTo>
                  <a:pt x="57715" y="5339"/>
                  <a:pt x="57702" y="5322"/>
                  <a:pt x="57690" y="5285"/>
                </a:cubicBezTo>
                <a:cubicBezTo>
                  <a:pt x="57667" y="5262"/>
                  <a:pt x="57622" y="5239"/>
                  <a:pt x="57599" y="5239"/>
                </a:cubicBezTo>
                <a:cubicBezTo>
                  <a:pt x="57554" y="5239"/>
                  <a:pt x="57554" y="5172"/>
                  <a:pt x="57554" y="5149"/>
                </a:cubicBezTo>
                <a:cubicBezTo>
                  <a:pt x="57554" y="5126"/>
                  <a:pt x="57577" y="5081"/>
                  <a:pt x="57577" y="5058"/>
                </a:cubicBezTo>
                <a:cubicBezTo>
                  <a:pt x="57577" y="5036"/>
                  <a:pt x="57554" y="5013"/>
                  <a:pt x="57509" y="5013"/>
                </a:cubicBezTo>
                <a:lnTo>
                  <a:pt x="57486" y="5013"/>
                </a:lnTo>
                <a:cubicBezTo>
                  <a:pt x="57486" y="4900"/>
                  <a:pt x="57509" y="4809"/>
                  <a:pt x="57396" y="4719"/>
                </a:cubicBezTo>
                <a:cubicBezTo>
                  <a:pt x="57380" y="4703"/>
                  <a:pt x="57352" y="4687"/>
                  <a:pt x="57322" y="4687"/>
                </a:cubicBezTo>
                <a:cubicBezTo>
                  <a:pt x="57309" y="4687"/>
                  <a:pt x="57296" y="4690"/>
                  <a:pt x="57282" y="4696"/>
                </a:cubicBezTo>
                <a:cubicBezTo>
                  <a:pt x="57237" y="4719"/>
                  <a:pt x="57260" y="4742"/>
                  <a:pt x="57282" y="4809"/>
                </a:cubicBezTo>
                <a:cubicBezTo>
                  <a:pt x="57282" y="4832"/>
                  <a:pt x="57328" y="4855"/>
                  <a:pt x="57282" y="4900"/>
                </a:cubicBezTo>
                <a:cubicBezTo>
                  <a:pt x="57279" y="4903"/>
                  <a:pt x="57276" y="4905"/>
                  <a:pt x="57273" y="4905"/>
                </a:cubicBezTo>
                <a:cubicBezTo>
                  <a:pt x="57253" y="4905"/>
                  <a:pt x="57234" y="4855"/>
                  <a:pt x="57214" y="4855"/>
                </a:cubicBezTo>
                <a:lnTo>
                  <a:pt x="57214" y="4832"/>
                </a:lnTo>
                <a:cubicBezTo>
                  <a:pt x="57214" y="4742"/>
                  <a:pt x="57214" y="4696"/>
                  <a:pt x="57237" y="4628"/>
                </a:cubicBezTo>
                <a:cubicBezTo>
                  <a:pt x="57282" y="4628"/>
                  <a:pt x="57350" y="4674"/>
                  <a:pt x="57373" y="4674"/>
                </a:cubicBezTo>
                <a:cubicBezTo>
                  <a:pt x="57396" y="4606"/>
                  <a:pt x="57441" y="4561"/>
                  <a:pt x="57441" y="4493"/>
                </a:cubicBezTo>
                <a:cubicBezTo>
                  <a:pt x="57441" y="4447"/>
                  <a:pt x="57350" y="4470"/>
                  <a:pt x="57350" y="4447"/>
                </a:cubicBezTo>
                <a:cubicBezTo>
                  <a:pt x="57350" y="4402"/>
                  <a:pt x="57328" y="4402"/>
                  <a:pt x="57328" y="4379"/>
                </a:cubicBezTo>
                <a:cubicBezTo>
                  <a:pt x="57328" y="4357"/>
                  <a:pt x="57282" y="4334"/>
                  <a:pt x="57260" y="4334"/>
                </a:cubicBezTo>
                <a:cubicBezTo>
                  <a:pt x="57201" y="4290"/>
                  <a:pt x="57152" y="4265"/>
                  <a:pt x="57100" y="4265"/>
                </a:cubicBezTo>
                <a:cubicBezTo>
                  <a:pt x="57072" y="4265"/>
                  <a:pt x="57043" y="4273"/>
                  <a:pt x="57011" y="4289"/>
                </a:cubicBezTo>
                <a:cubicBezTo>
                  <a:pt x="56996" y="4289"/>
                  <a:pt x="56971" y="4309"/>
                  <a:pt x="56949" y="4309"/>
                </a:cubicBezTo>
                <a:cubicBezTo>
                  <a:pt x="56938" y="4309"/>
                  <a:pt x="56928" y="4304"/>
                  <a:pt x="56920" y="4289"/>
                </a:cubicBezTo>
                <a:cubicBezTo>
                  <a:pt x="56898" y="4266"/>
                  <a:pt x="56875" y="4221"/>
                  <a:pt x="56898" y="4176"/>
                </a:cubicBezTo>
                <a:cubicBezTo>
                  <a:pt x="56943" y="4131"/>
                  <a:pt x="56988" y="4063"/>
                  <a:pt x="56988" y="3995"/>
                </a:cubicBezTo>
                <a:cubicBezTo>
                  <a:pt x="56988" y="3927"/>
                  <a:pt x="56920" y="3882"/>
                  <a:pt x="56920" y="3814"/>
                </a:cubicBezTo>
                <a:cubicBezTo>
                  <a:pt x="56898" y="3768"/>
                  <a:pt x="57011" y="3723"/>
                  <a:pt x="56988" y="3678"/>
                </a:cubicBezTo>
                <a:cubicBezTo>
                  <a:pt x="56943" y="3655"/>
                  <a:pt x="56988" y="3610"/>
                  <a:pt x="57011" y="3610"/>
                </a:cubicBezTo>
                <a:cubicBezTo>
                  <a:pt x="57033" y="3610"/>
                  <a:pt x="57033" y="3587"/>
                  <a:pt x="57033" y="3587"/>
                </a:cubicBezTo>
                <a:cubicBezTo>
                  <a:pt x="57011" y="3565"/>
                  <a:pt x="56988" y="3542"/>
                  <a:pt x="57056" y="3542"/>
                </a:cubicBezTo>
                <a:cubicBezTo>
                  <a:pt x="57101" y="3542"/>
                  <a:pt x="57124" y="3542"/>
                  <a:pt x="57147" y="3497"/>
                </a:cubicBezTo>
                <a:cubicBezTo>
                  <a:pt x="57260" y="3497"/>
                  <a:pt x="57373" y="3497"/>
                  <a:pt x="57441" y="3384"/>
                </a:cubicBezTo>
                <a:cubicBezTo>
                  <a:pt x="57463" y="3361"/>
                  <a:pt x="57486" y="3361"/>
                  <a:pt x="57509" y="3361"/>
                </a:cubicBezTo>
                <a:cubicBezTo>
                  <a:pt x="57577" y="3361"/>
                  <a:pt x="57599" y="3338"/>
                  <a:pt x="57577" y="3270"/>
                </a:cubicBezTo>
                <a:cubicBezTo>
                  <a:pt x="57577" y="3248"/>
                  <a:pt x="57577" y="3248"/>
                  <a:pt x="57599" y="3248"/>
                </a:cubicBezTo>
                <a:cubicBezTo>
                  <a:pt x="57615" y="3252"/>
                  <a:pt x="57628" y="3254"/>
                  <a:pt x="57639" y="3254"/>
                </a:cubicBezTo>
                <a:cubicBezTo>
                  <a:pt x="57690" y="3254"/>
                  <a:pt x="57690" y="3213"/>
                  <a:pt x="57690" y="3157"/>
                </a:cubicBezTo>
                <a:lnTo>
                  <a:pt x="57690" y="3044"/>
                </a:lnTo>
                <a:cubicBezTo>
                  <a:pt x="57690" y="3022"/>
                  <a:pt x="57712" y="3022"/>
                  <a:pt x="57735" y="3022"/>
                </a:cubicBezTo>
                <a:cubicBezTo>
                  <a:pt x="57826" y="3022"/>
                  <a:pt x="57826" y="3022"/>
                  <a:pt x="57803" y="2931"/>
                </a:cubicBezTo>
                <a:cubicBezTo>
                  <a:pt x="57780" y="2886"/>
                  <a:pt x="57803" y="2863"/>
                  <a:pt x="57848" y="2863"/>
                </a:cubicBezTo>
                <a:cubicBezTo>
                  <a:pt x="57893" y="2863"/>
                  <a:pt x="57916" y="2818"/>
                  <a:pt x="57916" y="2795"/>
                </a:cubicBezTo>
                <a:cubicBezTo>
                  <a:pt x="57916" y="2773"/>
                  <a:pt x="57939" y="2705"/>
                  <a:pt x="57961" y="2682"/>
                </a:cubicBezTo>
                <a:cubicBezTo>
                  <a:pt x="58007" y="2637"/>
                  <a:pt x="57961" y="2592"/>
                  <a:pt x="57939" y="2569"/>
                </a:cubicBezTo>
                <a:cubicBezTo>
                  <a:pt x="57893" y="2524"/>
                  <a:pt x="57826" y="2524"/>
                  <a:pt x="57735" y="2524"/>
                </a:cubicBezTo>
                <a:cubicBezTo>
                  <a:pt x="57712" y="2524"/>
                  <a:pt x="57667" y="2524"/>
                  <a:pt x="57667" y="2478"/>
                </a:cubicBezTo>
                <a:cubicBezTo>
                  <a:pt x="57622" y="2456"/>
                  <a:pt x="57599" y="2410"/>
                  <a:pt x="57622" y="2410"/>
                </a:cubicBezTo>
                <a:cubicBezTo>
                  <a:pt x="57690" y="2343"/>
                  <a:pt x="57622" y="2229"/>
                  <a:pt x="57712" y="2207"/>
                </a:cubicBezTo>
                <a:cubicBezTo>
                  <a:pt x="57735" y="2184"/>
                  <a:pt x="57780" y="2184"/>
                  <a:pt x="57735" y="2139"/>
                </a:cubicBezTo>
                <a:cubicBezTo>
                  <a:pt x="57719" y="2123"/>
                  <a:pt x="57703" y="2107"/>
                  <a:pt x="57687" y="2107"/>
                </a:cubicBezTo>
                <a:cubicBezTo>
                  <a:pt x="57680" y="2107"/>
                  <a:pt x="57674" y="2110"/>
                  <a:pt x="57667" y="2116"/>
                </a:cubicBezTo>
                <a:cubicBezTo>
                  <a:pt x="57647" y="2123"/>
                  <a:pt x="57631" y="2126"/>
                  <a:pt x="57618" y="2126"/>
                </a:cubicBezTo>
                <a:cubicBezTo>
                  <a:pt x="57586" y="2126"/>
                  <a:pt x="57570" y="2110"/>
                  <a:pt x="57554" y="2094"/>
                </a:cubicBezTo>
                <a:cubicBezTo>
                  <a:pt x="57486" y="2026"/>
                  <a:pt x="57441" y="1958"/>
                  <a:pt x="57441" y="1867"/>
                </a:cubicBezTo>
                <a:cubicBezTo>
                  <a:pt x="57441" y="1799"/>
                  <a:pt x="57373" y="1754"/>
                  <a:pt x="57396" y="1686"/>
                </a:cubicBezTo>
                <a:cubicBezTo>
                  <a:pt x="57396" y="1686"/>
                  <a:pt x="57396" y="1664"/>
                  <a:pt x="57373" y="1664"/>
                </a:cubicBezTo>
                <a:cubicBezTo>
                  <a:pt x="57260" y="1641"/>
                  <a:pt x="57260" y="1550"/>
                  <a:pt x="57260" y="1460"/>
                </a:cubicBezTo>
                <a:cubicBezTo>
                  <a:pt x="57260" y="1415"/>
                  <a:pt x="57237" y="1415"/>
                  <a:pt x="57169" y="1415"/>
                </a:cubicBezTo>
                <a:cubicBezTo>
                  <a:pt x="57101" y="1415"/>
                  <a:pt x="57033" y="1347"/>
                  <a:pt x="57056" y="1279"/>
                </a:cubicBezTo>
                <a:cubicBezTo>
                  <a:pt x="57056" y="1211"/>
                  <a:pt x="57056" y="1188"/>
                  <a:pt x="57033" y="1166"/>
                </a:cubicBezTo>
                <a:cubicBezTo>
                  <a:pt x="56920" y="1098"/>
                  <a:pt x="56830" y="985"/>
                  <a:pt x="56717" y="939"/>
                </a:cubicBezTo>
                <a:cubicBezTo>
                  <a:pt x="56762" y="872"/>
                  <a:pt x="56784" y="781"/>
                  <a:pt x="56717" y="736"/>
                </a:cubicBezTo>
                <a:cubicBezTo>
                  <a:pt x="56694" y="713"/>
                  <a:pt x="56717" y="668"/>
                  <a:pt x="56762" y="645"/>
                </a:cubicBezTo>
                <a:cubicBezTo>
                  <a:pt x="56784" y="623"/>
                  <a:pt x="56807" y="623"/>
                  <a:pt x="56830" y="555"/>
                </a:cubicBezTo>
                <a:cubicBezTo>
                  <a:pt x="56762" y="532"/>
                  <a:pt x="56671" y="487"/>
                  <a:pt x="56558" y="441"/>
                </a:cubicBezTo>
                <a:cubicBezTo>
                  <a:pt x="56490" y="441"/>
                  <a:pt x="56468" y="441"/>
                  <a:pt x="56445" y="487"/>
                </a:cubicBezTo>
                <a:cubicBezTo>
                  <a:pt x="56437" y="495"/>
                  <a:pt x="56431" y="500"/>
                  <a:pt x="56425" y="500"/>
                </a:cubicBezTo>
                <a:cubicBezTo>
                  <a:pt x="56413" y="500"/>
                  <a:pt x="56398" y="485"/>
                  <a:pt x="56354" y="441"/>
                </a:cubicBezTo>
                <a:lnTo>
                  <a:pt x="56332" y="419"/>
                </a:lnTo>
                <a:cubicBezTo>
                  <a:pt x="56304" y="428"/>
                  <a:pt x="56283" y="434"/>
                  <a:pt x="56268" y="434"/>
                </a:cubicBezTo>
                <a:cubicBezTo>
                  <a:pt x="56245" y="434"/>
                  <a:pt x="56232" y="423"/>
                  <a:pt x="56219" y="396"/>
                </a:cubicBezTo>
                <a:cubicBezTo>
                  <a:pt x="56212" y="377"/>
                  <a:pt x="56202" y="370"/>
                  <a:pt x="56190" y="370"/>
                </a:cubicBezTo>
                <a:cubicBezTo>
                  <a:pt x="56164" y="370"/>
                  <a:pt x="56129" y="400"/>
                  <a:pt x="56099" y="400"/>
                </a:cubicBezTo>
                <a:cubicBezTo>
                  <a:pt x="56094" y="400"/>
                  <a:pt x="56088" y="399"/>
                  <a:pt x="56083" y="396"/>
                </a:cubicBezTo>
                <a:cubicBezTo>
                  <a:pt x="55970" y="306"/>
                  <a:pt x="55811" y="374"/>
                  <a:pt x="55698" y="283"/>
                </a:cubicBezTo>
                <a:cubicBezTo>
                  <a:pt x="55698" y="283"/>
                  <a:pt x="55676" y="306"/>
                  <a:pt x="55653" y="306"/>
                </a:cubicBezTo>
                <a:cubicBezTo>
                  <a:pt x="55619" y="283"/>
                  <a:pt x="55585" y="277"/>
                  <a:pt x="55551" y="277"/>
                </a:cubicBezTo>
                <a:cubicBezTo>
                  <a:pt x="55517" y="277"/>
                  <a:pt x="55483" y="283"/>
                  <a:pt x="55449" y="283"/>
                </a:cubicBezTo>
                <a:lnTo>
                  <a:pt x="55404" y="283"/>
                </a:lnTo>
                <a:cubicBezTo>
                  <a:pt x="55385" y="254"/>
                  <a:pt x="55369" y="246"/>
                  <a:pt x="55355" y="246"/>
                </a:cubicBezTo>
                <a:cubicBezTo>
                  <a:pt x="55335" y="246"/>
                  <a:pt x="55317" y="260"/>
                  <a:pt x="55291" y="260"/>
                </a:cubicBezTo>
                <a:lnTo>
                  <a:pt x="55132" y="260"/>
                </a:lnTo>
                <a:cubicBezTo>
                  <a:pt x="55019" y="193"/>
                  <a:pt x="54883" y="193"/>
                  <a:pt x="54770" y="193"/>
                </a:cubicBezTo>
                <a:cubicBezTo>
                  <a:pt x="54657" y="193"/>
                  <a:pt x="54567" y="170"/>
                  <a:pt x="54453" y="147"/>
                </a:cubicBezTo>
                <a:cubicBezTo>
                  <a:pt x="54438" y="147"/>
                  <a:pt x="54433" y="127"/>
                  <a:pt x="54425" y="127"/>
                </a:cubicBezTo>
                <a:cubicBezTo>
                  <a:pt x="54421" y="127"/>
                  <a:pt x="54416" y="132"/>
                  <a:pt x="54408" y="147"/>
                </a:cubicBezTo>
                <a:cubicBezTo>
                  <a:pt x="54370" y="166"/>
                  <a:pt x="54332" y="173"/>
                  <a:pt x="54292" y="173"/>
                </a:cubicBezTo>
                <a:cubicBezTo>
                  <a:pt x="54237" y="173"/>
                  <a:pt x="54179" y="160"/>
                  <a:pt x="54114" y="147"/>
                </a:cubicBezTo>
                <a:cubicBezTo>
                  <a:pt x="54064" y="114"/>
                  <a:pt x="54015" y="93"/>
                  <a:pt x="53956" y="93"/>
                </a:cubicBezTo>
                <a:cubicBezTo>
                  <a:pt x="53934" y="93"/>
                  <a:pt x="53912" y="96"/>
                  <a:pt x="53888" y="102"/>
                </a:cubicBezTo>
                <a:lnTo>
                  <a:pt x="53820" y="102"/>
                </a:lnTo>
                <a:cubicBezTo>
                  <a:pt x="53763" y="79"/>
                  <a:pt x="53707" y="74"/>
                  <a:pt x="53644" y="74"/>
                </a:cubicBezTo>
                <a:cubicBezTo>
                  <a:pt x="53582" y="74"/>
                  <a:pt x="53514" y="79"/>
                  <a:pt x="53435" y="79"/>
                </a:cubicBezTo>
                <a:cubicBezTo>
                  <a:pt x="53390" y="79"/>
                  <a:pt x="53367" y="102"/>
                  <a:pt x="53299" y="102"/>
                </a:cubicBezTo>
                <a:cubicBezTo>
                  <a:pt x="53243" y="91"/>
                  <a:pt x="53192" y="91"/>
                  <a:pt x="53141" y="91"/>
                </a:cubicBezTo>
                <a:cubicBezTo>
                  <a:pt x="53090" y="91"/>
                  <a:pt x="53039" y="91"/>
                  <a:pt x="52982" y="79"/>
                </a:cubicBezTo>
                <a:lnTo>
                  <a:pt x="52847" y="79"/>
                </a:lnTo>
                <a:cubicBezTo>
                  <a:pt x="52790" y="93"/>
                  <a:pt x="52743" y="125"/>
                  <a:pt x="52687" y="125"/>
                </a:cubicBezTo>
                <a:cubicBezTo>
                  <a:pt x="52654" y="125"/>
                  <a:pt x="52618" y="114"/>
                  <a:pt x="52575" y="79"/>
                </a:cubicBezTo>
                <a:lnTo>
                  <a:pt x="52530" y="79"/>
                </a:lnTo>
                <a:cubicBezTo>
                  <a:pt x="52517" y="99"/>
                  <a:pt x="52502" y="105"/>
                  <a:pt x="52487" y="105"/>
                </a:cubicBezTo>
                <a:cubicBezTo>
                  <a:pt x="52454" y="105"/>
                  <a:pt x="52418" y="76"/>
                  <a:pt x="52388" y="76"/>
                </a:cubicBezTo>
                <a:cubicBezTo>
                  <a:pt x="52382" y="76"/>
                  <a:pt x="52377" y="77"/>
                  <a:pt x="52371" y="79"/>
                </a:cubicBezTo>
                <a:cubicBezTo>
                  <a:pt x="52358" y="84"/>
                  <a:pt x="52345" y="86"/>
                  <a:pt x="52333" y="86"/>
                </a:cubicBezTo>
                <a:cubicBezTo>
                  <a:pt x="52284" y="86"/>
                  <a:pt x="52245" y="57"/>
                  <a:pt x="52190" y="57"/>
                </a:cubicBezTo>
                <a:lnTo>
                  <a:pt x="52054" y="57"/>
                </a:lnTo>
                <a:cubicBezTo>
                  <a:pt x="52009" y="68"/>
                  <a:pt x="51970" y="74"/>
                  <a:pt x="51930" y="74"/>
                </a:cubicBezTo>
                <a:cubicBezTo>
                  <a:pt x="51890" y="74"/>
                  <a:pt x="51851" y="68"/>
                  <a:pt x="51805" y="57"/>
                </a:cubicBezTo>
                <a:cubicBezTo>
                  <a:pt x="51750" y="43"/>
                  <a:pt x="51687" y="21"/>
                  <a:pt x="51626" y="21"/>
                </a:cubicBezTo>
                <a:cubicBezTo>
                  <a:pt x="51586" y="21"/>
                  <a:pt x="51547" y="30"/>
                  <a:pt x="51511" y="57"/>
                </a:cubicBezTo>
                <a:cubicBezTo>
                  <a:pt x="51496" y="57"/>
                  <a:pt x="51481" y="67"/>
                  <a:pt x="51466" y="67"/>
                </a:cubicBezTo>
                <a:cubicBezTo>
                  <a:pt x="51458" y="67"/>
                  <a:pt x="51451" y="64"/>
                  <a:pt x="51443" y="57"/>
                </a:cubicBezTo>
                <a:cubicBezTo>
                  <a:pt x="51417" y="30"/>
                  <a:pt x="51397" y="21"/>
                  <a:pt x="51379" y="21"/>
                </a:cubicBezTo>
                <a:cubicBezTo>
                  <a:pt x="51351" y="21"/>
                  <a:pt x="51326" y="43"/>
                  <a:pt x="51285" y="57"/>
                </a:cubicBezTo>
                <a:cubicBezTo>
                  <a:pt x="51240" y="57"/>
                  <a:pt x="51184" y="77"/>
                  <a:pt x="51126" y="77"/>
                </a:cubicBezTo>
                <a:cubicBezTo>
                  <a:pt x="51096" y="77"/>
                  <a:pt x="51066" y="72"/>
                  <a:pt x="51036" y="57"/>
                </a:cubicBezTo>
                <a:lnTo>
                  <a:pt x="50991" y="57"/>
                </a:lnTo>
                <a:cubicBezTo>
                  <a:pt x="50938" y="110"/>
                  <a:pt x="50885" y="132"/>
                  <a:pt x="50832" y="132"/>
                </a:cubicBezTo>
                <a:cubicBezTo>
                  <a:pt x="50794" y="132"/>
                  <a:pt x="50757" y="121"/>
                  <a:pt x="50719" y="102"/>
                </a:cubicBezTo>
                <a:lnTo>
                  <a:pt x="50674" y="102"/>
                </a:lnTo>
                <a:cubicBezTo>
                  <a:pt x="50653" y="116"/>
                  <a:pt x="50636" y="121"/>
                  <a:pt x="50622" y="121"/>
                </a:cubicBezTo>
                <a:cubicBezTo>
                  <a:pt x="50592" y="121"/>
                  <a:pt x="50576" y="95"/>
                  <a:pt x="50561" y="79"/>
                </a:cubicBezTo>
                <a:cubicBezTo>
                  <a:pt x="50492" y="62"/>
                  <a:pt x="50449" y="19"/>
                  <a:pt x="50383" y="19"/>
                </a:cubicBezTo>
                <a:cubicBezTo>
                  <a:pt x="50362" y="19"/>
                  <a:pt x="50339" y="23"/>
                  <a:pt x="50312" y="34"/>
                </a:cubicBezTo>
                <a:cubicBezTo>
                  <a:pt x="50287" y="38"/>
                  <a:pt x="50263" y="39"/>
                  <a:pt x="50240" y="39"/>
                </a:cubicBezTo>
                <a:cubicBezTo>
                  <a:pt x="50165" y="39"/>
                  <a:pt x="50095" y="26"/>
                  <a:pt x="50027" y="26"/>
                </a:cubicBezTo>
                <a:cubicBezTo>
                  <a:pt x="49978" y="26"/>
                  <a:pt x="49930" y="33"/>
                  <a:pt x="49882" y="57"/>
                </a:cubicBezTo>
                <a:cubicBezTo>
                  <a:pt x="49852" y="34"/>
                  <a:pt x="49826" y="27"/>
                  <a:pt x="49803" y="27"/>
                </a:cubicBezTo>
                <a:cubicBezTo>
                  <a:pt x="49756" y="27"/>
                  <a:pt x="49716" y="57"/>
                  <a:pt x="49655" y="57"/>
                </a:cubicBezTo>
                <a:cubicBezTo>
                  <a:pt x="49618" y="47"/>
                  <a:pt x="49588" y="42"/>
                  <a:pt x="49560" y="42"/>
                </a:cubicBezTo>
                <a:cubicBezTo>
                  <a:pt x="49520" y="42"/>
                  <a:pt x="49482" y="53"/>
                  <a:pt x="49429" y="79"/>
                </a:cubicBezTo>
                <a:lnTo>
                  <a:pt x="49361" y="79"/>
                </a:lnTo>
                <a:cubicBezTo>
                  <a:pt x="49339" y="79"/>
                  <a:pt x="49316" y="79"/>
                  <a:pt x="49248" y="57"/>
                </a:cubicBezTo>
                <a:cubicBezTo>
                  <a:pt x="49201" y="37"/>
                  <a:pt x="49153" y="30"/>
                  <a:pt x="49103" y="30"/>
                </a:cubicBezTo>
                <a:cubicBezTo>
                  <a:pt x="49021" y="30"/>
                  <a:pt x="48937" y="47"/>
                  <a:pt x="48857" y="47"/>
                </a:cubicBezTo>
                <a:cubicBezTo>
                  <a:pt x="48820" y="47"/>
                  <a:pt x="48785" y="44"/>
                  <a:pt x="48750" y="34"/>
                </a:cubicBezTo>
                <a:lnTo>
                  <a:pt x="48660" y="34"/>
                </a:lnTo>
                <a:cubicBezTo>
                  <a:pt x="48621" y="53"/>
                  <a:pt x="48579" y="60"/>
                  <a:pt x="48538" y="60"/>
                </a:cubicBezTo>
                <a:cubicBezTo>
                  <a:pt x="48482" y="60"/>
                  <a:pt x="48427" y="47"/>
                  <a:pt x="48388" y="34"/>
                </a:cubicBezTo>
                <a:cubicBezTo>
                  <a:pt x="48354" y="11"/>
                  <a:pt x="48314" y="0"/>
                  <a:pt x="4828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1" name="Google Shape;8681;p47"/>
          <p:cNvSpPr/>
          <p:nvPr/>
        </p:nvSpPr>
        <p:spPr>
          <a:xfrm rot="4314048" flipH="1">
            <a:off x="6706895" y="-298960"/>
            <a:ext cx="2643721" cy="2274427"/>
          </a:xfrm>
          <a:custGeom>
            <a:avLst/>
            <a:gdLst/>
            <a:ahLst/>
            <a:cxnLst/>
            <a:rect l="l" t="t" r="r" b="b"/>
            <a:pathLst>
              <a:path w="128079" h="110188" extrusionOk="0">
                <a:moveTo>
                  <a:pt x="128079" y="110188"/>
                </a:moveTo>
                <a:cubicBezTo>
                  <a:pt x="101952" y="110188"/>
                  <a:pt x="71107" y="102619"/>
                  <a:pt x="54891" y="82133"/>
                </a:cubicBezTo>
                <a:cubicBezTo>
                  <a:pt x="40590" y="64067"/>
                  <a:pt x="38397" y="38687"/>
                  <a:pt x="25616" y="19516"/>
                </a:cubicBezTo>
                <a:cubicBezTo>
                  <a:pt x="19662" y="10584"/>
                  <a:pt x="9604" y="4796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682" name="Google Shape;8682;p47"/>
          <p:cNvGrpSpPr/>
          <p:nvPr/>
        </p:nvGrpSpPr>
        <p:grpSpPr>
          <a:xfrm>
            <a:off x="4572000" y="-373379"/>
            <a:ext cx="3953411" cy="5940754"/>
            <a:chOff x="4812218" y="-176418"/>
            <a:chExt cx="3733307" cy="5328559"/>
          </a:xfrm>
        </p:grpSpPr>
        <p:grpSp>
          <p:nvGrpSpPr>
            <p:cNvPr id="8683" name="Google Shape;8683;p47"/>
            <p:cNvGrpSpPr/>
            <p:nvPr/>
          </p:nvGrpSpPr>
          <p:grpSpPr>
            <a:xfrm>
              <a:off x="4812218" y="3767027"/>
              <a:ext cx="815972" cy="1385114"/>
              <a:chOff x="897425" y="3231525"/>
              <a:chExt cx="588554" cy="999001"/>
            </a:xfrm>
          </p:grpSpPr>
          <p:sp>
            <p:nvSpPr>
              <p:cNvPr id="8684" name="Google Shape;8684;p47"/>
              <p:cNvSpPr/>
              <p:nvPr/>
            </p:nvSpPr>
            <p:spPr>
              <a:xfrm>
                <a:off x="1246760" y="3231525"/>
                <a:ext cx="173136" cy="456748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2676" extrusionOk="0">
                    <a:moveTo>
                      <a:pt x="2475" y="12045"/>
                    </a:moveTo>
                    <a:cubicBezTo>
                      <a:pt x="2479" y="12062"/>
                      <a:pt x="2487" y="12076"/>
                      <a:pt x="2502" y="12076"/>
                    </a:cubicBezTo>
                    <a:cubicBezTo>
                      <a:pt x="2493" y="12065"/>
                      <a:pt x="2484" y="12055"/>
                      <a:pt x="2475" y="12045"/>
                    </a:cubicBezTo>
                    <a:close/>
                    <a:moveTo>
                      <a:pt x="2372" y="0"/>
                    </a:moveTo>
                    <a:cubicBezTo>
                      <a:pt x="1916" y="0"/>
                      <a:pt x="1516" y="327"/>
                      <a:pt x="1235" y="634"/>
                    </a:cubicBezTo>
                    <a:cubicBezTo>
                      <a:pt x="301" y="1601"/>
                      <a:pt x="134" y="3102"/>
                      <a:pt x="101" y="4337"/>
                    </a:cubicBezTo>
                    <a:cubicBezTo>
                      <a:pt x="1" y="6505"/>
                      <a:pt x="468" y="9240"/>
                      <a:pt x="1602" y="11308"/>
                    </a:cubicBezTo>
                    <a:cubicBezTo>
                      <a:pt x="1922" y="11565"/>
                      <a:pt x="2243" y="11790"/>
                      <a:pt x="2475" y="12045"/>
                    </a:cubicBezTo>
                    <a:lnTo>
                      <a:pt x="2475" y="12045"/>
                    </a:lnTo>
                    <a:cubicBezTo>
                      <a:pt x="2469" y="12023"/>
                      <a:pt x="2469" y="11994"/>
                      <a:pt x="2469" y="11976"/>
                    </a:cubicBezTo>
                    <a:cubicBezTo>
                      <a:pt x="1168" y="10141"/>
                      <a:pt x="668" y="7506"/>
                      <a:pt x="501" y="5404"/>
                    </a:cubicBezTo>
                    <a:cubicBezTo>
                      <a:pt x="434" y="4103"/>
                      <a:pt x="501" y="2669"/>
                      <a:pt x="1101" y="1501"/>
                    </a:cubicBezTo>
                    <a:cubicBezTo>
                      <a:pt x="1268" y="1168"/>
                      <a:pt x="1602" y="767"/>
                      <a:pt x="1935" y="567"/>
                    </a:cubicBezTo>
                    <a:lnTo>
                      <a:pt x="1935" y="501"/>
                    </a:lnTo>
                    <a:cubicBezTo>
                      <a:pt x="1935" y="379"/>
                      <a:pt x="2034" y="321"/>
                      <a:pt x="2134" y="321"/>
                    </a:cubicBezTo>
                    <a:cubicBezTo>
                      <a:pt x="2226" y="321"/>
                      <a:pt x="2320" y="371"/>
                      <a:pt x="2336" y="467"/>
                    </a:cubicBezTo>
                    <a:cubicBezTo>
                      <a:pt x="2502" y="467"/>
                      <a:pt x="2636" y="567"/>
                      <a:pt x="2803" y="667"/>
                    </a:cubicBezTo>
                    <a:cubicBezTo>
                      <a:pt x="4104" y="1835"/>
                      <a:pt x="4170" y="4604"/>
                      <a:pt x="4270" y="6171"/>
                    </a:cubicBezTo>
                    <a:cubicBezTo>
                      <a:pt x="4337" y="8139"/>
                      <a:pt x="4304" y="10808"/>
                      <a:pt x="3003" y="12443"/>
                    </a:cubicBezTo>
                    <a:lnTo>
                      <a:pt x="3003" y="12476"/>
                    </a:lnTo>
                    <a:cubicBezTo>
                      <a:pt x="3047" y="12465"/>
                      <a:pt x="3088" y="12457"/>
                      <a:pt x="3125" y="12457"/>
                    </a:cubicBezTo>
                    <a:cubicBezTo>
                      <a:pt x="3199" y="12457"/>
                      <a:pt x="3258" y="12487"/>
                      <a:pt x="3303" y="12576"/>
                    </a:cubicBezTo>
                    <a:cubicBezTo>
                      <a:pt x="3336" y="12609"/>
                      <a:pt x="3403" y="12643"/>
                      <a:pt x="3403" y="12676"/>
                    </a:cubicBezTo>
                    <a:cubicBezTo>
                      <a:pt x="4804" y="10841"/>
                      <a:pt x="4804" y="8006"/>
                      <a:pt x="4671" y="5804"/>
                    </a:cubicBezTo>
                    <a:cubicBezTo>
                      <a:pt x="4604" y="4203"/>
                      <a:pt x="4437" y="1068"/>
                      <a:pt x="2803" y="100"/>
                    </a:cubicBezTo>
                    <a:cubicBezTo>
                      <a:pt x="2655" y="30"/>
                      <a:pt x="2511" y="0"/>
                      <a:pt x="2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5" name="Google Shape;8685;p47"/>
              <p:cNvSpPr/>
              <p:nvPr/>
            </p:nvSpPr>
            <p:spPr>
              <a:xfrm>
                <a:off x="1371756" y="3711081"/>
                <a:ext cx="114223" cy="51944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4416" extrusionOk="0">
                    <a:moveTo>
                      <a:pt x="301" y="1"/>
                    </a:moveTo>
                    <a:cubicBezTo>
                      <a:pt x="301" y="1"/>
                      <a:pt x="301" y="34"/>
                      <a:pt x="268" y="101"/>
                    </a:cubicBezTo>
                    <a:cubicBezTo>
                      <a:pt x="168" y="168"/>
                      <a:pt x="101" y="301"/>
                      <a:pt x="1" y="368"/>
                    </a:cubicBezTo>
                    <a:cubicBezTo>
                      <a:pt x="2503" y="4671"/>
                      <a:pt x="2669" y="9608"/>
                      <a:pt x="301" y="14111"/>
                    </a:cubicBezTo>
                    <a:cubicBezTo>
                      <a:pt x="210" y="14271"/>
                      <a:pt x="353" y="14415"/>
                      <a:pt x="495" y="14415"/>
                    </a:cubicBezTo>
                    <a:cubicBezTo>
                      <a:pt x="561" y="14415"/>
                      <a:pt x="626" y="14385"/>
                      <a:pt x="668" y="14311"/>
                    </a:cubicBezTo>
                    <a:cubicBezTo>
                      <a:pt x="3170" y="9608"/>
                      <a:pt x="2970" y="447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6" name="Google Shape;8686;p47"/>
              <p:cNvSpPr/>
              <p:nvPr/>
            </p:nvSpPr>
            <p:spPr>
              <a:xfrm>
                <a:off x="1323689" y="3251955"/>
                <a:ext cx="81758" cy="429111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909" extrusionOk="0">
                    <a:moveTo>
                      <a:pt x="267" y="0"/>
                    </a:moveTo>
                    <a:lnTo>
                      <a:pt x="267" y="34"/>
                    </a:lnTo>
                    <a:cubicBezTo>
                      <a:pt x="267" y="4003"/>
                      <a:pt x="0" y="8039"/>
                      <a:pt x="934" y="11909"/>
                    </a:cubicBezTo>
                    <a:cubicBezTo>
                      <a:pt x="2202" y="10274"/>
                      <a:pt x="2269" y="7606"/>
                      <a:pt x="2169" y="5671"/>
                    </a:cubicBezTo>
                    <a:cubicBezTo>
                      <a:pt x="2102" y="4103"/>
                      <a:pt x="2002" y="1335"/>
                      <a:pt x="701" y="200"/>
                    </a:cubicBezTo>
                    <a:cubicBezTo>
                      <a:pt x="534" y="67"/>
                      <a:pt x="4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7" name="Google Shape;8687;p47"/>
              <p:cNvSpPr/>
              <p:nvPr/>
            </p:nvSpPr>
            <p:spPr>
              <a:xfrm>
                <a:off x="1377774" y="3702685"/>
                <a:ext cx="6053" cy="843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4" extrusionOk="0">
                    <a:moveTo>
                      <a:pt x="1" y="0"/>
                    </a:moveTo>
                    <a:lnTo>
                      <a:pt x="134" y="234"/>
                    </a:lnTo>
                    <a:cubicBezTo>
                      <a:pt x="167" y="100"/>
                      <a:pt x="101" y="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8" name="Google Shape;8688;p47"/>
              <p:cNvSpPr/>
              <p:nvPr/>
            </p:nvSpPr>
            <p:spPr>
              <a:xfrm>
                <a:off x="1366964" y="3700271"/>
                <a:ext cx="15638" cy="228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35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67" y="67"/>
                    </a:cubicBezTo>
                    <a:cubicBezTo>
                      <a:pt x="100" y="67"/>
                      <a:pt x="100" y="101"/>
                      <a:pt x="100" y="101"/>
                    </a:cubicBezTo>
                    <a:cubicBezTo>
                      <a:pt x="167" y="234"/>
                      <a:pt x="100" y="334"/>
                      <a:pt x="0" y="401"/>
                    </a:cubicBezTo>
                    <a:lnTo>
                      <a:pt x="134" y="634"/>
                    </a:lnTo>
                    <a:cubicBezTo>
                      <a:pt x="234" y="568"/>
                      <a:pt x="301" y="468"/>
                      <a:pt x="401" y="334"/>
                    </a:cubicBezTo>
                    <a:cubicBezTo>
                      <a:pt x="434" y="334"/>
                      <a:pt x="434" y="301"/>
                      <a:pt x="434" y="301"/>
                    </a:cubicBezTo>
                    <a:cubicBezTo>
                      <a:pt x="401" y="234"/>
                      <a:pt x="334" y="134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9" name="Google Shape;8689;p47"/>
              <p:cNvSpPr/>
              <p:nvPr/>
            </p:nvSpPr>
            <p:spPr>
              <a:xfrm>
                <a:off x="1364550" y="3688272"/>
                <a:ext cx="13260" cy="1563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134" y="0"/>
                    </a:moveTo>
                    <a:cubicBezTo>
                      <a:pt x="67" y="100"/>
                      <a:pt x="34" y="133"/>
                      <a:pt x="34" y="167"/>
                    </a:cubicBezTo>
                    <a:cubicBezTo>
                      <a:pt x="34" y="234"/>
                      <a:pt x="1" y="234"/>
                      <a:pt x="1" y="234"/>
                    </a:cubicBezTo>
                    <a:cubicBezTo>
                      <a:pt x="34" y="300"/>
                      <a:pt x="134" y="334"/>
                      <a:pt x="167" y="434"/>
                    </a:cubicBezTo>
                    <a:cubicBezTo>
                      <a:pt x="213" y="411"/>
                      <a:pt x="244" y="372"/>
                      <a:pt x="291" y="372"/>
                    </a:cubicBezTo>
                    <a:cubicBezTo>
                      <a:pt x="312" y="372"/>
                      <a:pt x="336" y="380"/>
                      <a:pt x="368" y="400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0" name="Google Shape;8690;p47"/>
              <p:cNvSpPr/>
              <p:nvPr/>
            </p:nvSpPr>
            <p:spPr>
              <a:xfrm>
                <a:off x="924630" y="3582481"/>
                <a:ext cx="447163" cy="191008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5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236"/>
                      <a:pt x="3437" y="3837"/>
                      <a:pt x="5238" y="4537"/>
                    </a:cubicBezTo>
                    <a:cubicBezTo>
                      <a:pt x="6316" y="4952"/>
                      <a:pt x="7674" y="5300"/>
                      <a:pt x="8976" y="5300"/>
                    </a:cubicBezTo>
                    <a:cubicBezTo>
                      <a:pt x="10293" y="5300"/>
                      <a:pt x="11554" y="4943"/>
                      <a:pt x="12410" y="3937"/>
                    </a:cubicBezTo>
                    <a:lnTo>
                      <a:pt x="12276" y="3703"/>
                    </a:lnTo>
                    <a:cubicBezTo>
                      <a:pt x="12276" y="3703"/>
                      <a:pt x="12243" y="3703"/>
                      <a:pt x="12210" y="3737"/>
                    </a:cubicBezTo>
                    <a:cubicBezTo>
                      <a:pt x="12210" y="3770"/>
                      <a:pt x="12243" y="3870"/>
                      <a:pt x="12243" y="3903"/>
                    </a:cubicBezTo>
                    <a:cubicBezTo>
                      <a:pt x="12304" y="4067"/>
                      <a:pt x="12165" y="4168"/>
                      <a:pt x="12033" y="4168"/>
                    </a:cubicBezTo>
                    <a:cubicBezTo>
                      <a:pt x="11949" y="4168"/>
                      <a:pt x="11869" y="4127"/>
                      <a:pt x="11843" y="4037"/>
                    </a:cubicBezTo>
                    <a:lnTo>
                      <a:pt x="11843" y="4003"/>
                    </a:lnTo>
                    <a:cubicBezTo>
                      <a:pt x="11107" y="4693"/>
                      <a:pt x="10112" y="4939"/>
                      <a:pt x="9069" y="4939"/>
                    </a:cubicBezTo>
                    <a:cubicBezTo>
                      <a:pt x="7841" y="4939"/>
                      <a:pt x="6548" y="4598"/>
                      <a:pt x="5538" y="4237"/>
                    </a:cubicBezTo>
                    <a:cubicBezTo>
                      <a:pt x="3770" y="3603"/>
                      <a:pt x="902" y="2202"/>
                      <a:pt x="435" y="101"/>
                    </a:cubicBezTo>
                    <a:cubicBezTo>
                      <a:pt x="334" y="67"/>
                      <a:pt x="168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1" name="Google Shape;8691;p47"/>
              <p:cNvSpPr/>
              <p:nvPr/>
            </p:nvSpPr>
            <p:spPr>
              <a:xfrm>
                <a:off x="1366964" y="3703875"/>
                <a:ext cx="8432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35" extrusionOk="0">
                    <a:moveTo>
                      <a:pt x="100" y="1"/>
                    </a:moveTo>
                    <a:cubicBezTo>
                      <a:pt x="100" y="1"/>
                      <a:pt x="67" y="1"/>
                      <a:pt x="67" y="34"/>
                    </a:cubicBezTo>
                    <a:cubicBezTo>
                      <a:pt x="67" y="67"/>
                      <a:pt x="67" y="67"/>
                      <a:pt x="0" y="134"/>
                    </a:cubicBezTo>
                    <a:cubicBezTo>
                      <a:pt x="67" y="167"/>
                      <a:pt x="67" y="201"/>
                      <a:pt x="0" y="234"/>
                    </a:cubicBezTo>
                    <a:cubicBezTo>
                      <a:pt x="0" y="301"/>
                      <a:pt x="67" y="301"/>
                      <a:pt x="67" y="334"/>
                    </a:cubicBezTo>
                    <a:cubicBezTo>
                      <a:pt x="134" y="301"/>
                      <a:pt x="234" y="167"/>
                      <a:pt x="134" y="34"/>
                    </a:cubicBez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2" name="Google Shape;8692;p47"/>
              <p:cNvSpPr/>
              <p:nvPr/>
            </p:nvSpPr>
            <p:spPr>
              <a:xfrm>
                <a:off x="1363361" y="3696668"/>
                <a:ext cx="7243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5" extrusionOk="0">
                    <a:moveTo>
                      <a:pt x="34" y="1"/>
                    </a:moveTo>
                    <a:cubicBezTo>
                      <a:pt x="34" y="34"/>
                      <a:pt x="0" y="34"/>
                      <a:pt x="0" y="34"/>
                    </a:cubicBezTo>
                    <a:lnTo>
                      <a:pt x="67" y="101"/>
                    </a:lnTo>
                    <a:cubicBezTo>
                      <a:pt x="137" y="147"/>
                      <a:pt x="158" y="194"/>
                      <a:pt x="142" y="252"/>
                    </a:cubicBezTo>
                    <a:lnTo>
                      <a:pt x="142" y="252"/>
                    </a:lnTo>
                    <a:cubicBezTo>
                      <a:pt x="155" y="240"/>
                      <a:pt x="167" y="234"/>
                      <a:pt x="167" y="234"/>
                    </a:cubicBezTo>
                    <a:lnTo>
                      <a:pt x="200" y="201"/>
                    </a:lnTo>
                    <a:cubicBezTo>
                      <a:pt x="167" y="101"/>
                      <a:pt x="67" y="34"/>
                      <a:pt x="34" y="1"/>
                    </a:cubicBezTo>
                    <a:close/>
                    <a:moveTo>
                      <a:pt x="142" y="252"/>
                    </a:moveTo>
                    <a:cubicBezTo>
                      <a:pt x="123" y="268"/>
                      <a:pt x="100" y="295"/>
                      <a:pt x="100" y="334"/>
                    </a:cubicBezTo>
                    <a:cubicBezTo>
                      <a:pt x="120" y="304"/>
                      <a:pt x="134" y="277"/>
                      <a:pt x="142" y="2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3" name="Google Shape;8693;p47"/>
              <p:cNvSpPr/>
              <p:nvPr/>
            </p:nvSpPr>
            <p:spPr>
              <a:xfrm>
                <a:off x="1354929" y="3681570"/>
                <a:ext cx="14485" cy="127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08" y="1"/>
                    </a:moveTo>
                    <a:cubicBezTo>
                      <a:pt x="71" y="1"/>
                      <a:pt x="34" y="8"/>
                      <a:pt x="1" y="19"/>
                    </a:cubicBezTo>
                    <a:cubicBezTo>
                      <a:pt x="1" y="86"/>
                      <a:pt x="67" y="153"/>
                      <a:pt x="67" y="186"/>
                    </a:cubicBezTo>
                    <a:lnTo>
                      <a:pt x="234" y="353"/>
                    </a:lnTo>
                    <a:cubicBezTo>
                      <a:pt x="268" y="353"/>
                      <a:pt x="268" y="319"/>
                      <a:pt x="268" y="319"/>
                    </a:cubicBezTo>
                    <a:lnTo>
                      <a:pt x="401" y="186"/>
                    </a:lnTo>
                    <a:cubicBezTo>
                      <a:pt x="401" y="153"/>
                      <a:pt x="334" y="153"/>
                      <a:pt x="301" y="119"/>
                    </a:cubicBezTo>
                    <a:cubicBezTo>
                      <a:pt x="256" y="30"/>
                      <a:pt x="182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4" name="Google Shape;8694;p47"/>
              <p:cNvSpPr/>
              <p:nvPr/>
            </p:nvSpPr>
            <p:spPr>
              <a:xfrm>
                <a:off x="1364550" y="3712306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34" y="0"/>
                    </a:moveTo>
                    <a:cubicBezTo>
                      <a:pt x="34" y="67"/>
                      <a:pt x="34" y="67"/>
                      <a:pt x="1" y="67"/>
                    </a:cubicBezTo>
                    <a:lnTo>
                      <a:pt x="1" y="100"/>
                    </a:lnTo>
                    <a:lnTo>
                      <a:pt x="67" y="100"/>
                    </a:lnTo>
                    <a:cubicBezTo>
                      <a:pt x="67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5" name="Google Shape;8695;p47"/>
              <p:cNvSpPr/>
              <p:nvPr/>
            </p:nvSpPr>
            <p:spPr>
              <a:xfrm>
                <a:off x="1352551" y="3717098"/>
                <a:ext cx="16719" cy="1405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90" extrusionOk="0">
                    <a:moveTo>
                      <a:pt x="200" y="1"/>
                    </a:moveTo>
                    <a:lnTo>
                      <a:pt x="0" y="201"/>
                    </a:lnTo>
                    <a:lnTo>
                      <a:pt x="0" y="267"/>
                    </a:lnTo>
                    <a:cubicBezTo>
                      <a:pt x="25" y="353"/>
                      <a:pt x="98" y="389"/>
                      <a:pt x="177" y="389"/>
                    </a:cubicBezTo>
                    <a:cubicBezTo>
                      <a:pt x="313" y="389"/>
                      <a:pt x="464" y="282"/>
                      <a:pt x="400" y="134"/>
                    </a:cubicBezTo>
                    <a:cubicBezTo>
                      <a:pt x="367" y="101"/>
                      <a:pt x="367" y="34"/>
                      <a:pt x="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6" name="Google Shape;8696;p47"/>
              <p:cNvSpPr/>
              <p:nvPr/>
            </p:nvSpPr>
            <p:spPr>
              <a:xfrm>
                <a:off x="1364550" y="3708703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0"/>
                      <a:pt x="34" y="33"/>
                      <a:pt x="1" y="33"/>
                    </a:cubicBezTo>
                    <a:cubicBezTo>
                      <a:pt x="1" y="67"/>
                      <a:pt x="34" y="67"/>
                      <a:pt x="34" y="10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7" name="Google Shape;8697;p47"/>
              <p:cNvSpPr/>
              <p:nvPr/>
            </p:nvSpPr>
            <p:spPr>
              <a:xfrm>
                <a:off x="1359758" y="3697857"/>
                <a:ext cx="7243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35" extrusionOk="0">
                    <a:moveTo>
                      <a:pt x="0" y="1"/>
                    </a:moveTo>
                    <a:cubicBezTo>
                      <a:pt x="0" y="34"/>
                      <a:pt x="34" y="68"/>
                      <a:pt x="34" y="134"/>
                    </a:cubicBezTo>
                    <a:cubicBezTo>
                      <a:pt x="134" y="134"/>
                      <a:pt x="167" y="201"/>
                      <a:pt x="167" y="234"/>
                    </a:cubicBezTo>
                    <a:cubicBezTo>
                      <a:pt x="200" y="201"/>
                      <a:pt x="200" y="134"/>
                      <a:pt x="134" y="34"/>
                    </a:cubicBezTo>
                    <a:cubicBezTo>
                      <a:pt x="134" y="1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8" name="Google Shape;8698;p47"/>
              <p:cNvSpPr/>
              <p:nvPr/>
            </p:nvSpPr>
            <p:spPr>
              <a:xfrm>
                <a:off x="1364550" y="3706289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34"/>
                      <a:pt x="1" y="100"/>
                      <a:pt x="1" y="100"/>
                    </a:cubicBezTo>
                    <a:cubicBezTo>
                      <a:pt x="34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9" name="Google Shape;8699;p47"/>
              <p:cNvSpPr/>
              <p:nvPr/>
            </p:nvSpPr>
            <p:spPr>
              <a:xfrm>
                <a:off x="1360947" y="3702685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1" y="0"/>
                    </a:moveTo>
                    <a:cubicBezTo>
                      <a:pt x="1" y="34"/>
                      <a:pt x="67" y="100"/>
                      <a:pt x="67" y="167"/>
                    </a:cubicBezTo>
                    <a:lnTo>
                      <a:pt x="101" y="200"/>
                    </a:lnTo>
                    <a:cubicBezTo>
                      <a:pt x="101" y="134"/>
                      <a:pt x="134" y="134"/>
                      <a:pt x="134" y="100"/>
                    </a:cubicBezTo>
                    <a:cubicBezTo>
                      <a:pt x="134" y="67"/>
                      <a:pt x="10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0" name="Google Shape;8700;p47"/>
              <p:cNvSpPr/>
              <p:nvPr/>
            </p:nvSpPr>
            <p:spPr>
              <a:xfrm>
                <a:off x="1363361" y="3709892"/>
                <a:ext cx="2414" cy="48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4" extrusionOk="0">
                    <a:moveTo>
                      <a:pt x="0" y="0"/>
                    </a:moveTo>
                    <a:lnTo>
                      <a:pt x="0" y="34"/>
                    </a:lnTo>
                    <a:cubicBezTo>
                      <a:pt x="34" y="34"/>
                      <a:pt x="34" y="67"/>
                      <a:pt x="34" y="134"/>
                    </a:cubicBezTo>
                    <a:cubicBezTo>
                      <a:pt x="67" y="134"/>
                      <a:pt x="67" y="134"/>
                      <a:pt x="67" y="67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1" name="Google Shape;8701;p47"/>
              <p:cNvSpPr/>
              <p:nvPr/>
            </p:nvSpPr>
            <p:spPr>
              <a:xfrm>
                <a:off x="1360947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101" y="1"/>
                    </a:moveTo>
                    <a:cubicBezTo>
                      <a:pt x="101" y="34"/>
                      <a:pt x="101" y="34"/>
                      <a:pt x="1" y="34"/>
                    </a:cubicBezTo>
                    <a:lnTo>
                      <a:pt x="101" y="3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2" name="Google Shape;8702;p47"/>
              <p:cNvSpPr/>
              <p:nvPr/>
            </p:nvSpPr>
            <p:spPr>
              <a:xfrm>
                <a:off x="1360947" y="3711081"/>
                <a:ext cx="4828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1" y="1"/>
                    </a:moveTo>
                    <a:cubicBezTo>
                      <a:pt x="67" y="34"/>
                      <a:pt x="1" y="101"/>
                      <a:pt x="67" y="101"/>
                    </a:cubicBezTo>
                    <a:cubicBezTo>
                      <a:pt x="67" y="134"/>
                      <a:pt x="67" y="134"/>
                      <a:pt x="101" y="134"/>
                    </a:cubicBezTo>
                    <a:cubicBezTo>
                      <a:pt x="101" y="134"/>
                      <a:pt x="134" y="134"/>
                      <a:pt x="134" y="101"/>
                    </a:cubicBezTo>
                    <a:cubicBezTo>
                      <a:pt x="101" y="101"/>
                      <a:pt x="101" y="34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3" name="Google Shape;8703;p47"/>
              <p:cNvSpPr/>
              <p:nvPr/>
            </p:nvSpPr>
            <p:spPr>
              <a:xfrm>
                <a:off x="1364550" y="3709892"/>
                <a:ext cx="36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34"/>
                      <a:pt x="1" y="34"/>
                      <a:pt x="1" y="0"/>
                    </a:cubicBezTo>
                    <a:cubicBezTo>
                      <a:pt x="1" y="34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4" name="Google Shape;8704;p47"/>
              <p:cNvSpPr/>
              <p:nvPr/>
            </p:nvSpPr>
            <p:spPr>
              <a:xfrm>
                <a:off x="1363361" y="3708703"/>
                <a:ext cx="12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0" y="0"/>
                    </a:moveTo>
                    <a:cubicBezTo>
                      <a:pt x="0" y="0"/>
                      <a:pt x="0" y="33"/>
                      <a:pt x="34" y="3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5" name="Google Shape;8705;p47"/>
              <p:cNvSpPr/>
              <p:nvPr/>
            </p:nvSpPr>
            <p:spPr>
              <a:xfrm>
                <a:off x="1357343" y="3711081"/>
                <a:ext cx="7243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0" y="1"/>
                    </a:moveTo>
                    <a:lnTo>
                      <a:pt x="34" y="34"/>
                    </a:lnTo>
                    <a:cubicBezTo>
                      <a:pt x="67" y="101"/>
                      <a:pt x="67" y="134"/>
                      <a:pt x="101" y="134"/>
                    </a:cubicBezTo>
                    <a:cubicBezTo>
                      <a:pt x="101" y="101"/>
                      <a:pt x="167" y="34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6" name="Google Shape;8706;p47"/>
              <p:cNvSpPr/>
              <p:nvPr/>
            </p:nvSpPr>
            <p:spPr>
              <a:xfrm>
                <a:off x="1358532" y="3687047"/>
                <a:ext cx="6053" cy="904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51" extrusionOk="0">
                    <a:moveTo>
                      <a:pt x="1" y="1"/>
                    </a:moveTo>
                    <a:cubicBezTo>
                      <a:pt x="8" y="30"/>
                      <a:pt x="19" y="55"/>
                      <a:pt x="31" y="75"/>
                    </a:cubicBezTo>
                    <a:lnTo>
                      <a:pt x="31" y="75"/>
                    </a:lnTo>
                    <a:cubicBezTo>
                      <a:pt x="28" y="48"/>
                      <a:pt x="19" y="19"/>
                      <a:pt x="1" y="1"/>
                    </a:cubicBezTo>
                    <a:close/>
                    <a:moveTo>
                      <a:pt x="31" y="75"/>
                    </a:moveTo>
                    <a:cubicBezTo>
                      <a:pt x="34" y="98"/>
                      <a:pt x="34" y="119"/>
                      <a:pt x="34" y="134"/>
                    </a:cubicBezTo>
                    <a:cubicBezTo>
                      <a:pt x="34" y="167"/>
                      <a:pt x="68" y="201"/>
                      <a:pt x="168" y="201"/>
                    </a:cubicBezTo>
                    <a:cubicBezTo>
                      <a:pt x="142" y="175"/>
                      <a:pt x="75" y="149"/>
                      <a:pt x="31" y="75"/>
                    </a:cubicBezTo>
                    <a:close/>
                    <a:moveTo>
                      <a:pt x="168" y="201"/>
                    </a:moveTo>
                    <a:lnTo>
                      <a:pt x="168" y="201"/>
                    </a:lnTo>
                    <a:cubicBezTo>
                      <a:pt x="151" y="234"/>
                      <a:pt x="151" y="251"/>
                      <a:pt x="155" y="251"/>
                    </a:cubicBezTo>
                    <a:cubicBezTo>
                      <a:pt x="159" y="251"/>
                      <a:pt x="168" y="234"/>
                      <a:pt x="168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7" name="Google Shape;8707;p47"/>
              <p:cNvSpPr/>
              <p:nvPr/>
            </p:nvSpPr>
            <p:spPr>
              <a:xfrm>
                <a:off x="1347723" y="3697857"/>
                <a:ext cx="16863" cy="1448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134"/>
                      <a:pt x="201" y="301"/>
                      <a:pt x="301" y="401"/>
                    </a:cubicBezTo>
                    <a:cubicBezTo>
                      <a:pt x="334" y="401"/>
                      <a:pt x="434" y="401"/>
                      <a:pt x="468" y="368"/>
                    </a:cubicBezTo>
                    <a:cubicBezTo>
                      <a:pt x="434" y="334"/>
                      <a:pt x="434" y="334"/>
                      <a:pt x="434" y="301"/>
                    </a:cubicBezTo>
                    <a:lnTo>
                      <a:pt x="334" y="134"/>
                    </a:lnTo>
                    <a:cubicBezTo>
                      <a:pt x="234" y="68"/>
                      <a:pt x="134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8" name="Google Shape;8708;p47"/>
              <p:cNvSpPr/>
              <p:nvPr/>
            </p:nvSpPr>
            <p:spPr>
              <a:xfrm>
                <a:off x="1358532" y="3700271"/>
                <a:ext cx="4864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5" extrusionOk="0">
                    <a:moveTo>
                      <a:pt x="1" y="1"/>
                    </a:moveTo>
                    <a:cubicBezTo>
                      <a:pt x="34" y="101"/>
                      <a:pt x="68" y="134"/>
                      <a:pt x="134" y="234"/>
                    </a:cubicBezTo>
                    <a:cubicBezTo>
                      <a:pt x="134" y="134"/>
                      <a:pt x="68" y="101"/>
                      <a:pt x="68" y="67"/>
                    </a:cubicBezTo>
                    <a:cubicBezTo>
                      <a:pt x="34" y="1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9" name="Google Shape;8709;p47"/>
              <p:cNvSpPr/>
              <p:nvPr/>
            </p:nvSpPr>
            <p:spPr>
              <a:xfrm>
                <a:off x="1358532" y="3693065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1" y="0"/>
                    </a:moveTo>
                    <a:lnTo>
                      <a:pt x="26" y="38"/>
                    </a:lnTo>
                    <a:cubicBezTo>
                      <a:pt x="26" y="25"/>
                      <a:pt x="17" y="17"/>
                      <a:pt x="1" y="0"/>
                    </a:cubicBezTo>
                    <a:close/>
                    <a:moveTo>
                      <a:pt x="26" y="38"/>
                    </a:moveTo>
                    <a:cubicBezTo>
                      <a:pt x="26" y="50"/>
                      <a:pt x="17" y="67"/>
                      <a:pt x="1" y="101"/>
                    </a:cubicBezTo>
                    <a:lnTo>
                      <a:pt x="68" y="101"/>
                    </a:lnTo>
                    <a:lnTo>
                      <a:pt x="26" y="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0" name="Google Shape;8710;p47"/>
              <p:cNvSpPr/>
              <p:nvPr/>
            </p:nvSpPr>
            <p:spPr>
              <a:xfrm>
                <a:off x="1359758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100" y="34"/>
                    </a:lnTo>
                    <a:cubicBezTo>
                      <a:pt x="34" y="34"/>
                      <a:pt x="34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1" name="Google Shape;8711;p47"/>
              <p:cNvSpPr/>
              <p:nvPr/>
            </p:nvSpPr>
            <p:spPr>
              <a:xfrm>
                <a:off x="1352659" y="3685858"/>
                <a:ext cx="8324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401" extrusionOk="0">
                    <a:moveTo>
                      <a:pt x="30" y="0"/>
                    </a:moveTo>
                    <a:cubicBezTo>
                      <a:pt x="7" y="24"/>
                      <a:pt x="0" y="47"/>
                      <a:pt x="9" y="93"/>
                    </a:cubicBezTo>
                    <a:lnTo>
                      <a:pt x="9" y="93"/>
                    </a:lnTo>
                    <a:cubicBezTo>
                      <a:pt x="11" y="64"/>
                      <a:pt x="17" y="33"/>
                      <a:pt x="30" y="0"/>
                    </a:cubicBezTo>
                    <a:close/>
                    <a:moveTo>
                      <a:pt x="9" y="93"/>
                    </a:moveTo>
                    <a:lnTo>
                      <a:pt x="9" y="93"/>
                    </a:lnTo>
                    <a:cubicBezTo>
                      <a:pt x="5" y="181"/>
                      <a:pt x="49" y="250"/>
                      <a:pt x="115" y="282"/>
                    </a:cubicBezTo>
                    <a:lnTo>
                      <a:pt x="115" y="282"/>
                    </a:lnTo>
                    <a:cubicBezTo>
                      <a:pt x="84" y="234"/>
                      <a:pt x="51" y="188"/>
                      <a:pt x="30" y="167"/>
                    </a:cubicBezTo>
                    <a:cubicBezTo>
                      <a:pt x="20" y="137"/>
                      <a:pt x="13" y="113"/>
                      <a:pt x="9" y="93"/>
                    </a:cubicBezTo>
                    <a:close/>
                    <a:moveTo>
                      <a:pt x="115" y="282"/>
                    </a:moveTo>
                    <a:cubicBezTo>
                      <a:pt x="134" y="312"/>
                      <a:pt x="151" y="342"/>
                      <a:pt x="164" y="367"/>
                    </a:cubicBezTo>
                    <a:cubicBezTo>
                      <a:pt x="197" y="367"/>
                      <a:pt x="197" y="401"/>
                      <a:pt x="231" y="401"/>
                    </a:cubicBezTo>
                    <a:cubicBezTo>
                      <a:pt x="231" y="367"/>
                      <a:pt x="197" y="334"/>
                      <a:pt x="197" y="301"/>
                    </a:cubicBezTo>
                    <a:cubicBezTo>
                      <a:pt x="168" y="301"/>
                      <a:pt x="140" y="294"/>
                      <a:pt x="115" y="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2" name="Google Shape;8712;p47"/>
              <p:cNvSpPr/>
              <p:nvPr/>
            </p:nvSpPr>
            <p:spPr>
              <a:xfrm>
                <a:off x="1346534" y="3700271"/>
                <a:ext cx="14449" cy="1686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68" extrusionOk="0">
                    <a:moveTo>
                      <a:pt x="0" y="1"/>
                    </a:moveTo>
                    <a:cubicBezTo>
                      <a:pt x="0" y="134"/>
                      <a:pt x="34" y="267"/>
                      <a:pt x="67" y="401"/>
                    </a:cubicBezTo>
                    <a:cubicBezTo>
                      <a:pt x="167" y="401"/>
                      <a:pt x="234" y="434"/>
                      <a:pt x="334" y="468"/>
                    </a:cubicBezTo>
                    <a:cubicBezTo>
                      <a:pt x="367" y="468"/>
                      <a:pt x="367" y="468"/>
                      <a:pt x="401" y="434"/>
                    </a:cubicBezTo>
                    <a:cubicBezTo>
                      <a:pt x="367" y="401"/>
                      <a:pt x="334" y="401"/>
                      <a:pt x="367" y="334"/>
                    </a:cubicBezTo>
                    <a:lnTo>
                      <a:pt x="334" y="301"/>
                    </a:lnTo>
                    <a:cubicBezTo>
                      <a:pt x="267" y="301"/>
                      <a:pt x="234" y="301"/>
                      <a:pt x="234" y="2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3" name="Google Shape;8713;p47"/>
              <p:cNvSpPr/>
              <p:nvPr/>
            </p:nvSpPr>
            <p:spPr>
              <a:xfrm>
                <a:off x="1351326" y="3687047"/>
                <a:ext cx="8468" cy="1084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01" extrusionOk="0">
                    <a:moveTo>
                      <a:pt x="34" y="1"/>
                    </a:moveTo>
                    <a:cubicBezTo>
                      <a:pt x="1" y="134"/>
                      <a:pt x="101" y="301"/>
                      <a:pt x="234" y="301"/>
                    </a:cubicBezTo>
                    <a:cubicBezTo>
                      <a:pt x="201" y="268"/>
                      <a:pt x="201" y="201"/>
                      <a:pt x="201" y="167"/>
                    </a:cubicBezTo>
                    <a:cubicBezTo>
                      <a:pt x="167" y="101"/>
                      <a:pt x="101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4" name="Google Shape;8714;p47"/>
              <p:cNvSpPr/>
              <p:nvPr/>
            </p:nvSpPr>
            <p:spPr>
              <a:xfrm>
                <a:off x="1348912" y="3711081"/>
                <a:ext cx="9657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8" y="134"/>
                      <a:pt x="68" y="201"/>
                      <a:pt x="101" y="334"/>
                    </a:cubicBezTo>
                    <a:cubicBezTo>
                      <a:pt x="168" y="301"/>
                      <a:pt x="234" y="201"/>
                      <a:pt x="268" y="134"/>
                    </a:cubicBezTo>
                    <a:cubicBezTo>
                      <a:pt x="168" y="134"/>
                      <a:pt x="101" y="10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5" name="Google Shape;8715;p47"/>
              <p:cNvSpPr/>
              <p:nvPr/>
            </p:nvSpPr>
            <p:spPr>
              <a:xfrm>
                <a:off x="1353740" y="3685858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34" y="0"/>
                    </a:moveTo>
                    <a:cubicBezTo>
                      <a:pt x="0" y="0"/>
                      <a:pt x="0" y="0"/>
                      <a:pt x="0" y="34"/>
                    </a:cubicBezTo>
                    <a:lnTo>
                      <a:pt x="167" y="200"/>
                    </a:lnTo>
                    <a:cubicBezTo>
                      <a:pt x="134" y="167"/>
                      <a:pt x="134" y="134"/>
                      <a:pt x="134" y="6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6" name="Google Shape;8716;p47"/>
              <p:cNvSpPr/>
              <p:nvPr/>
            </p:nvSpPr>
            <p:spPr>
              <a:xfrm>
                <a:off x="1339327" y="3670220"/>
                <a:ext cx="19241" cy="3008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8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234"/>
                      <a:pt x="100" y="468"/>
                      <a:pt x="167" y="668"/>
                    </a:cubicBezTo>
                    <a:lnTo>
                      <a:pt x="200" y="735"/>
                    </a:lnTo>
                    <a:cubicBezTo>
                      <a:pt x="267" y="768"/>
                      <a:pt x="400" y="801"/>
                      <a:pt x="534" y="835"/>
                    </a:cubicBezTo>
                    <a:cubicBezTo>
                      <a:pt x="500" y="768"/>
                      <a:pt x="434" y="735"/>
                      <a:pt x="400" y="634"/>
                    </a:cubicBezTo>
                    <a:cubicBezTo>
                      <a:pt x="367" y="568"/>
                      <a:pt x="367" y="501"/>
                      <a:pt x="400" y="468"/>
                    </a:cubicBezTo>
                    <a:cubicBezTo>
                      <a:pt x="267" y="334"/>
                      <a:pt x="200" y="268"/>
                      <a:pt x="100" y="1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7" name="Google Shape;8717;p47"/>
              <p:cNvSpPr/>
              <p:nvPr/>
            </p:nvSpPr>
            <p:spPr>
              <a:xfrm>
                <a:off x="1353740" y="3681030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0" y="101"/>
                    </a:lnTo>
                    <a:lnTo>
                      <a:pt x="134" y="201"/>
                    </a:lnTo>
                    <a:cubicBezTo>
                      <a:pt x="100" y="168"/>
                      <a:pt x="100" y="10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8" name="Google Shape;8718;p47"/>
              <p:cNvSpPr/>
              <p:nvPr/>
            </p:nvSpPr>
            <p:spPr>
              <a:xfrm>
                <a:off x="1354929" y="3681030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67" y="1"/>
                    </a:moveTo>
                    <a:cubicBezTo>
                      <a:pt x="1" y="34"/>
                      <a:pt x="1" y="34"/>
                      <a:pt x="1" y="101"/>
                    </a:cubicBezTo>
                    <a:cubicBezTo>
                      <a:pt x="1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9" name="Google Shape;8719;p47"/>
              <p:cNvSpPr/>
              <p:nvPr/>
            </p:nvSpPr>
            <p:spPr>
              <a:xfrm>
                <a:off x="1310465" y="3250946"/>
                <a:ext cx="46914" cy="433723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037" extrusionOk="0">
                    <a:moveTo>
                      <a:pt x="544" y="1"/>
                    </a:moveTo>
                    <a:cubicBezTo>
                      <a:pt x="439" y="1"/>
                      <a:pt x="328" y="48"/>
                      <a:pt x="234" y="95"/>
                    </a:cubicBezTo>
                    <a:cubicBezTo>
                      <a:pt x="201" y="3898"/>
                      <a:pt x="1" y="7801"/>
                      <a:pt x="801" y="11537"/>
                    </a:cubicBezTo>
                    <a:cubicBezTo>
                      <a:pt x="868" y="11603"/>
                      <a:pt x="901" y="11637"/>
                      <a:pt x="968" y="11737"/>
                    </a:cubicBezTo>
                    <a:lnTo>
                      <a:pt x="1235" y="12037"/>
                    </a:lnTo>
                    <a:cubicBezTo>
                      <a:pt x="1235" y="11970"/>
                      <a:pt x="1301" y="11970"/>
                      <a:pt x="1301" y="11937"/>
                    </a:cubicBezTo>
                    <a:cubicBezTo>
                      <a:pt x="367" y="8067"/>
                      <a:pt x="634" y="4031"/>
                      <a:pt x="668" y="62"/>
                    </a:cubicBezTo>
                    <a:lnTo>
                      <a:pt x="668" y="28"/>
                    </a:lnTo>
                    <a:cubicBezTo>
                      <a:pt x="629" y="9"/>
                      <a:pt x="587" y="1"/>
                      <a:pt x="5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0" name="Google Shape;8720;p47"/>
              <p:cNvSpPr/>
              <p:nvPr/>
            </p:nvSpPr>
            <p:spPr>
              <a:xfrm>
                <a:off x="1342930" y="3696668"/>
                <a:ext cx="14449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01" extrusionOk="0">
                    <a:moveTo>
                      <a:pt x="0" y="1"/>
                    </a:moveTo>
                    <a:cubicBezTo>
                      <a:pt x="0" y="34"/>
                      <a:pt x="67" y="67"/>
                      <a:pt x="67" y="101"/>
                    </a:cubicBezTo>
                    <a:lnTo>
                      <a:pt x="300" y="367"/>
                    </a:lnTo>
                    <a:cubicBezTo>
                      <a:pt x="334" y="367"/>
                      <a:pt x="400" y="401"/>
                      <a:pt x="400" y="401"/>
                    </a:cubicBezTo>
                    <a:cubicBezTo>
                      <a:pt x="300" y="234"/>
                      <a:pt x="167" y="10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1" name="Google Shape;8721;p47"/>
              <p:cNvSpPr/>
              <p:nvPr/>
            </p:nvSpPr>
            <p:spPr>
              <a:xfrm>
                <a:off x="1353740" y="3684633"/>
                <a:ext cx="122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0" y="1"/>
                      <a:pt x="0" y="1"/>
                      <a:pt x="34" y="1"/>
                    </a:cubicBezTo>
                    <a:lnTo>
                      <a:pt x="34" y="1"/>
                    </a:lnTo>
                    <a:cubicBezTo>
                      <a:pt x="0" y="1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2" name="Google Shape;8722;p47"/>
              <p:cNvSpPr/>
              <p:nvPr/>
            </p:nvSpPr>
            <p:spPr>
              <a:xfrm>
                <a:off x="1341705" y="3673823"/>
                <a:ext cx="12071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" y="41"/>
                      <a:pt x="81" y="75"/>
                      <a:pt x="119" y="105"/>
                    </a:cubicBezTo>
                    <a:lnTo>
                      <a:pt x="119" y="105"/>
                    </a:lnTo>
                    <a:cubicBezTo>
                      <a:pt x="85" y="70"/>
                      <a:pt x="47" y="35"/>
                      <a:pt x="1" y="1"/>
                    </a:cubicBezTo>
                    <a:close/>
                    <a:moveTo>
                      <a:pt x="119" y="105"/>
                    </a:moveTo>
                    <a:cubicBezTo>
                      <a:pt x="184" y="174"/>
                      <a:pt x="235" y="247"/>
                      <a:pt x="301" y="334"/>
                    </a:cubicBezTo>
                    <a:lnTo>
                      <a:pt x="334" y="301"/>
                    </a:lnTo>
                    <a:cubicBezTo>
                      <a:pt x="288" y="231"/>
                      <a:pt x="208" y="177"/>
                      <a:pt x="119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3" name="Google Shape;8723;p47"/>
              <p:cNvSpPr/>
              <p:nvPr/>
            </p:nvSpPr>
            <p:spPr>
              <a:xfrm>
                <a:off x="1352551" y="3685318"/>
                <a:ext cx="1081" cy="577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2" y="0"/>
                    </a:moveTo>
                    <a:cubicBezTo>
                      <a:pt x="19" y="0"/>
                      <a:pt x="11" y="4"/>
                      <a:pt x="0" y="15"/>
                    </a:cubicBezTo>
                    <a:cubicBezTo>
                      <a:pt x="22" y="15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4" name="Google Shape;8724;p47"/>
              <p:cNvSpPr/>
              <p:nvPr/>
            </p:nvSpPr>
            <p:spPr>
              <a:xfrm>
                <a:off x="942682" y="3584895"/>
                <a:ext cx="409906" cy="173713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4821" extrusionOk="0">
                    <a:moveTo>
                      <a:pt x="0" y="0"/>
                    </a:moveTo>
                    <a:cubicBezTo>
                      <a:pt x="434" y="2068"/>
                      <a:pt x="3336" y="3503"/>
                      <a:pt x="5071" y="4137"/>
                    </a:cubicBezTo>
                    <a:cubicBezTo>
                      <a:pt x="6049" y="4493"/>
                      <a:pt x="7313" y="4820"/>
                      <a:pt x="8528" y="4820"/>
                    </a:cubicBezTo>
                    <a:cubicBezTo>
                      <a:pt x="9589" y="4820"/>
                      <a:pt x="10613" y="4570"/>
                      <a:pt x="11375" y="3870"/>
                    </a:cubicBezTo>
                    <a:cubicBezTo>
                      <a:pt x="11342" y="3770"/>
                      <a:pt x="11342" y="3670"/>
                      <a:pt x="11275" y="3536"/>
                    </a:cubicBezTo>
                    <a:cubicBezTo>
                      <a:pt x="7572" y="2169"/>
                      <a:pt x="3836" y="9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5" name="Google Shape;8725;p47"/>
              <p:cNvSpPr/>
              <p:nvPr/>
            </p:nvSpPr>
            <p:spPr>
              <a:xfrm>
                <a:off x="940268" y="3568068"/>
                <a:ext cx="408681" cy="146652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4070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1" y="267"/>
                      <a:pt x="1" y="334"/>
                      <a:pt x="34" y="467"/>
                    </a:cubicBezTo>
                    <a:cubicBezTo>
                      <a:pt x="3903" y="1435"/>
                      <a:pt x="7639" y="2669"/>
                      <a:pt x="11342" y="4070"/>
                    </a:cubicBezTo>
                    <a:cubicBezTo>
                      <a:pt x="11309" y="3936"/>
                      <a:pt x="11309" y="3803"/>
                      <a:pt x="11275" y="3670"/>
                    </a:cubicBezTo>
                    <a:cubicBezTo>
                      <a:pt x="11175" y="3603"/>
                      <a:pt x="11142" y="3570"/>
                      <a:pt x="11142" y="3469"/>
                    </a:cubicBezTo>
                    <a:cubicBezTo>
                      <a:pt x="7473" y="2135"/>
                      <a:pt x="3803" y="93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6" name="Google Shape;8726;p47"/>
              <p:cNvSpPr/>
              <p:nvPr/>
            </p:nvSpPr>
            <p:spPr>
              <a:xfrm>
                <a:off x="1342930" y="3693065"/>
                <a:ext cx="2414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34" extrusionOk="0">
                    <a:moveTo>
                      <a:pt x="0" y="0"/>
                    </a:moveTo>
                    <a:lnTo>
                      <a:pt x="0" y="34"/>
                    </a:lnTo>
                    <a:lnTo>
                      <a:pt x="67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7" name="Google Shape;8727;p47"/>
              <p:cNvSpPr/>
              <p:nvPr/>
            </p:nvSpPr>
            <p:spPr>
              <a:xfrm>
                <a:off x="1340516" y="3693065"/>
                <a:ext cx="6053" cy="605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134" y="134"/>
                      <a:pt x="134" y="101"/>
                      <a:pt x="134" y="34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8" name="Google Shape;8728;p47"/>
              <p:cNvSpPr/>
              <p:nvPr/>
            </p:nvSpPr>
            <p:spPr>
              <a:xfrm>
                <a:off x="1324878" y="3675049"/>
                <a:ext cx="18088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67"/>
                      <a:pt x="268" y="334"/>
                      <a:pt x="401" y="500"/>
                    </a:cubicBezTo>
                    <a:cubicBezTo>
                      <a:pt x="434" y="500"/>
                      <a:pt x="468" y="534"/>
                      <a:pt x="501" y="534"/>
                    </a:cubicBezTo>
                    <a:lnTo>
                      <a:pt x="501" y="500"/>
                    </a:lnTo>
                    <a:cubicBezTo>
                      <a:pt x="401" y="334"/>
                      <a:pt x="234" y="1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9" name="Google Shape;8729;p47"/>
              <p:cNvSpPr/>
              <p:nvPr/>
            </p:nvSpPr>
            <p:spPr>
              <a:xfrm>
                <a:off x="1336913" y="3666617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0" y="1"/>
                    </a:moveTo>
                    <a:cubicBezTo>
                      <a:pt x="67" y="67"/>
                      <a:pt x="134" y="167"/>
                      <a:pt x="167" y="201"/>
                    </a:cubicBezTo>
                    <a:lnTo>
                      <a:pt x="67" y="67"/>
                    </a:lnTo>
                    <a:cubicBezTo>
                      <a:pt x="67" y="34"/>
                      <a:pt x="67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0" name="Google Shape;8730;p47"/>
              <p:cNvSpPr/>
              <p:nvPr/>
            </p:nvSpPr>
            <p:spPr>
              <a:xfrm>
                <a:off x="1306862" y="3644997"/>
                <a:ext cx="38483" cy="4929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3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300"/>
                      <a:pt x="334" y="601"/>
                      <a:pt x="568" y="867"/>
                    </a:cubicBezTo>
                    <a:lnTo>
                      <a:pt x="1068" y="1368"/>
                    </a:lnTo>
                    <a:cubicBezTo>
                      <a:pt x="968" y="1168"/>
                      <a:pt x="934" y="934"/>
                      <a:pt x="901" y="701"/>
                    </a:cubicBezTo>
                    <a:cubicBezTo>
                      <a:pt x="601" y="467"/>
                      <a:pt x="301" y="20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1" name="Google Shape;8731;p47"/>
              <p:cNvSpPr/>
              <p:nvPr/>
            </p:nvSpPr>
            <p:spPr>
              <a:xfrm>
                <a:off x="1317672" y="3245794"/>
                <a:ext cx="15674" cy="861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39" extrusionOk="0">
                    <a:moveTo>
                      <a:pt x="190" y="0"/>
                    </a:moveTo>
                    <a:cubicBezTo>
                      <a:pt x="90" y="0"/>
                      <a:pt x="1" y="67"/>
                      <a:pt x="1" y="205"/>
                    </a:cubicBezTo>
                    <a:lnTo>
                      <a:pt x="1" y="238"/>
                    </a:lnTo>
                    <a:cubicBezTo>
                      <a:pt x="134" y="205"/>
                      <a:pt x="301" y="171"/>
                      <a:pt x="434" y="171"/>
                    </a:cubicBezTo>
                    <a:cubicBezTo>
                      <a:pt x="386" y="58"/>
                      <a:pt x="283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2" name="Google Shape;8732;p47"/>
              <p:cNvSpPr/>
              <p:nvPr/>
            </p:nvSpPr>
            <p:spPr>
              <a:xfrm>
                <a:off x="936736" y="3517298"/>
                <a:ext cx="402627" cy="175803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4879" extrusionOk="0">
                    <a:moveTo>
                      <a:pt x="1553" y="0"/>
                    </a:moveTo>
                    <a:cubicBezTo>
                      <a:pt x="658" y="0"/>
                      <a:pt x="0" y="349"/>
                      <a:pt x="65" y="1409"/>
                    </a:cubicBezTo>
                    <a:cubicBezTo>
                      <a:pt x="3835" y="2343"/>
                      <a:pt x="7537" y="3544"/>
                      <a:pt x="11173" y="4878"/>
                    </a:cubicBezTo>
                    <a:lnTo>
                      <a:pt x="10773" y="4378"/>
                    </a:lnTo>
                    <a:cubicBezTo>
                      <a:pt x="10339" y="3978"/>
                      <a:pt x="9772" y="3644"/>
                      <a:pt x="9372" y="3311"/>
                    </a:cubicBezTo>
                    <a:cubicBezTo>
                      <a:pt x="8204" y="2510"/>
                      <a:pt x="6937" y="1743"/>
                      <a:pt x="5669" y="1176"/>
                    </a:cubicBezTo>
                    <a:cubicBezTo>
                      <a:pt x="4975" y="869"/>
                      <a:pt x="2967" y="0"/>
                      <a:pt x="1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3" name="Google Shape;8733;p47"/>
              <p:cNvSpPr/>
              <p:nvPr/>
            </p:nvSpPr>
            <p:spPr>
              <a:xfrm>
                <a:off x="922251" y="3503066"/>
                <a:ext cx="402663" cy="172019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4774" extrusionOk="0">
                    <a:moveTo>
                      <a:pt x="1949" y="0"/>
                    </a:moveTo>
                    <a:cubicBezTo>
                      <a:pt x="829" y="0"/>
                      <a:pt x="65" y="488"/>
                      <a:pt x="0" y="1738"/>
                    </a:cubicBezTo>
                    <a:cubicBezTo>
                      <a:pt x="134" y="1738"/>
                      <a:pt x="300" y="1771"/>
                      <a:pt x="434" y="1804"/>
                    </a:cubicBezTo>
                    <a:cubicBezTo>
                      <a:pt x="369" y="733"/>
                      <a:pt x="1024" y="381"/>
                      <a:pt x="1915" y="381"/>
                    </a:cubicBezTo>
                    <a:cubicBezTo>
                      <a:pt x="3326" y="381"/>
                      <a:pt x="5330" y="1264"/>
                      <a:pt x="6004" y="1571"/>
                    </a:cubicBezTo>
                    <a:cubicBezTo>
                      <a:pt x="7305" y="2138"/>
                      <a:pt x="8573" y="2905"/>
                      <a:pt x="9740" y="3706"/>
                    </a:cubicBezTo>
                    <a:cubicBezTo>
                      <a:pt x="10241" y="4039"/>
                      <a:pt x="10741" y="4373"/>
                      <a:pt x="11175" y="4773"/>
                    </a:cubicBezTo>
                    <a:cubicBezTo>
                      <a:pt x="10975" y="4473"/>
                      <a:pt x="10808" y="4206"/>
                      <a:pt x="10541" y="3906"/>
                    </a:cubicBezTo>
                    <a:cubicBezTo>
                      <a:pt x="8215" y="2144"/>
                      <a:pt x="4298" y="0"/>
                      <a:pt x="1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4" name="Google Shape;8734;p47"/>
              <p:cNvSpPr/>
              <p:nvPr/>
            </p:nvSpPr>
            <p:spPr>
              <a:xfrm>
                <a:off x="1263587" y="3254370"/>
                <a:ext cx="73362" cy="41228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1442" extrusionOk="0">
                    <a:moveTo>
                      <a:pt x="1502" y="0"/>
                    </a:moveTo>
                    <a:lnTo>
                      <a:pt x="1502" y="0"/>
                    </a:lnTo>
                    <a:cubicBezTo>
                      <a:pt x="1135" y="200"/>
                      <a:pt x="835" y="634"/>
                      <a:pt x="668" y="967"/>
                    </a:cubicBezTo>
                    <a:cubicBezTo>
                      <a:pt x="101" y="2135"/>
                      <a:pt x="1" y="3536"/>
                      <a:pt x="101" y="4837"/>
                    </a:cubicBezTo>
                    <a:cubicBezTo>
                      <a:pt x="201" y="6972"/>
                      <a:pt x="701" y="9607"/>
                      <a:pt x="2035" y="11442"/>
                    </a:cubicBezTo>
                    <a:cubicBezTo>
                      <a:pt x="1302" y="7672"/>
                      <a:pt x="1502" y="3803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5" name="Google Shape;8735;p47"/>
              <p:cNvSpPr/>
              <p:nvPr/>
            </p:nvSpPr>
            <p:spPr>
              <a:xfrm>
                <a:off x="925855" y="3565654"/>
                <a:ext cx="16863" cy="1927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35" extrusionOk="0">
                    <a:moveTo>
                      <a:pt x="0" y="1"/>
                    </a:moveTo>
                    <a:lnTo>
                      <a:pt x="0" y="67"/>
                    </a:lnTo>
                    <a:lnTo>
                      <a:pt x="0" y="401"/>
                    </a:lnTo>
                    <a:cubicBezTo>
                      <a:pt x="134" y="468"/>
                      <a:pt x="300" y="501"/>
                      <a:pt x="467" y="534"/>
                    </a:cubicBezTo>
                    <a:cubicBezTo>
                      <a:pt x="401" y="401"/>
                      <a:pt x="367" y="301"/>
                      <a:pt x="401" y="201"/>
                    </a:cubicBezTo>
                    <a:lnTo>
                      <a:pt x="401" y="67"/>
                    </a:lnTo>
                    <a:cubicBezTo>
                      <a:pt x="300" y="34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6" name="Google Shape;8736;p47"/>
              <p:cNvSpPr/>
              <p:nvPr/>
            </p:nvSpPr>
            <p:spPr>
              <a:xfrm>
                <a:off x="897425" y="3560790"/>
                <a:ext cx="27241" cy="193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36" extrusionOk="0">
                    <a:moveTo>
                      <a:pt x="318" y="0"/>
                    </a:moveTo>
                    <a:cubicBezTo>
                      <a:pt x="50" y="0"/>
                      <a:pt x="0" y="340"/>
                      <a:pt x="256" y="436"/>
                    </a:cubicBezTo>
                    <a:lnTo>
                      <a:pt x="756" y="536"/>
                    </a:lnTo>
                    <a:lnTo>
                      <a:pt x="756" y="169"/>
                    </a:lnTo>
                    <a:lnTo>
                      <a:pt x="756" y="102"/>
                    </a:lnTo>
                    <a:cubicBezTo>
                      <a:pt x="622" y="35"/>
                      <a:pt x="489" y="35"/>
                      <a:pt x="356" y="2"/>
                    </a:cubicBezTo>
                    <a:cubicBezTo>
                      <a:pt x="343" y="1"/>
                      <a:pt x="330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7" name="Google Shape;8737;p47"/>
            <p:cNvGrpSpPr/>
            <p:nvPr/>
          </p:nvGrpSpPr>
          <p:grpSpPr>
            <a:xfrm rot="10539966">
              <a:off x="7364309" y="-137774"/>
              <a:ext cx="1102829" cy="2116327"/>
              <a:chOff x="361278" y="2038239"/>
              <a:chExt cx="1344182" cy="2579484"/>
            </a:xfrm>
          </p:grpSpPr>
          <p:sp>
            <p:nvSpPr>
              <p:cNvPr id="8738" name="Google Shape;8738;p47"/>
              <p:cNvSpPr/>
              <p:nvPr/>
            </p:nvSpPr>
            <p:spPr>
              <a:xfrm rot="2700000">
                <a:off x="1201792" y="4410182"/>
                <a:ext cx="167947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68" extrusionOk="0">
                    <a:moveTo>
                      <a:pt x="33" y="0"/>
                    </a:moveTo>
                    <a:lnTo>
                      <a:pt x="33" y="67"/>
                    </a:lnTo>
                    <a:lnTo>
                      <a:pt x="33" y="334"/>
                    </a:lnTo>
                    <a:cubicBezTo>
                      <a:pt x="33" y="400"/>
                      <a:pt x="0" y="434"/>
                      <a:pt x="0" y="467"/>
                    </a:cubicBezTo>
                    <a:cubicBezTo>
                      <a:pt x="1034" y="567"/>
                      <a:pt x="2135" y="567"/>
                      <a:pt x="3169" y="567"/>
                    </a:cubicBezTo>
                    <a:cubicBezTo>
                      <a:pt x="3403" y="567"/>
                      <a:pt x="3403" y="134"/>
                      <a:pt x="3169" y="134"/>
                    </a:cubicBezTo>
                    <a:cubicBezTo>
                      <a:pt x="2068" y="134"/>
                      <a:pt x="1034" y="100"/>
                      <a:pt x="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9" name="Google Shape;8739;p47"/>
              <p:cNvSpPr/>
              <p:nvPr/>
            </p:nvSpPr>
            <p:spPr>
              <a:xfrm rot="2700000">
                <a:off x="1232309" y="3855106"/>
                <a:ext cx="329280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1009" extrusionOk="0">
                    <a:moveTo>
                      <a:pt x="1835" y="1"/>
                    </a:moveTo>
                    <a:cubicBezTo>
                      <a:pt x="33" y="1"/>
                      <a:pt x="0" y="2702"/>
                      <a:pt x="0" y="3837"/>
                    </a:cubicBezTo>
                    <a:cubicBezTo>
                      <a:pt x="33" y="4804"/>
                      <a:pt x="167" y="5805"/>
                      <a:pt x="534" y="6705"/>
                    </a:cubicBezTo>
                    <a:cubicBezTo>
                      <a:pt x="1168" y="8240"/>
                      <a:pt x="2302" y="9541"/>
                      <a:pt x="3202" y="10908"/>
                    </a:cubicBezTo>
                    <a:cubicBezTo>
                      <a:pt x="3302" y="10908"/>
                      <a:pt x="3436" y="10975"/>
                      <a:pt x="3536" y="10975"/>
                    </a:cubicBezTo>
                    <a:cubicBezTo>
                      <a:pt x="3603" y="10975"/>
                      <a:pt x="3603" y="10908"/>
                      <a:pt x="3636" y="10908"/>
                    </a:cubicBezTo>
                    <a:lnTo>
                      <a:pt x="3703" y="10908"/>
                    </a:lnTo>
                    <a:cubicBezTo>
                      <a:pt x="2368" y="8874"/>
                      <a:pt x="701" y="7172"/>
                      <a:pt x="467" y="4637"/>
                    </a:cubicBezTo>
                    <a:cubicBezTo>
                      <a:pt x="342" y="3420"/>
                      <a:pt x="188" y="423"/>
                      <a:pt x="1916" y="423"/>
                    </a:cubicBezTo>
                    <a:cubicBezTo>
                      <a:pt x="2035" y="423"/>
                      <a:pt x="2164" y="437"/>
                      <a:pt x="2302" y="468"/>
                    </a:cubicBezTo>
                    <a:cubicBezTo>
                      <a:pt x="6671" y="1368"/>
                      <a:pt x="3970" y="7906"/>
                      <a:pt x="3869" y="11008"/>
                    </a:cubicBezTo>
                    <a:cubicBezTo>
                      <a:pt x="3936" y="11008"/>
                      <a:pt x="3936" y="10975"/>
                      <a:pt x="3936" y="10975"/>
                    </a:cubicBezTo>
                    <a:cubicBezTo>
                      <a:pt x="3968" y="10896"/>
                      <a:pt x="4029" y="10862"/>
                      <a:pt x="4095" y="10862"/>
                    </a:cubicBezTo>
                    <a:cubicBezTo>
                      <a:pt x="4170" y="10862"/>
                      <a:pt x="4250" y="10905"/>
                      <a:pt x="4303" y="10975"/>
                    </a:cubicBezTo>
                    <a:cubicBezTo>
                      <a:pt x="4303" y="8707"/>
                      <a:pt x="5170" y="6472"/>
                      <a:pt x="5170" y="4204"/>
                    </a:cubicBezTo>
                    <a:cubicBezTo>
                      <a:pt x="5170" y="2235"/>
                      <a:pt x="4103" y="34"/>
                      <a:pt x="1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0" name="Google Shape;8740;p47"/>
              <p:cNvSpPr/>
              <p:nvPr/>
            </p:nvSpPr>
            <p:spPr>
              <a:xfrm rot="2700000">
                <a:off x="1236052" y="4352196"/>
                <a:ext cx="1678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4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33" y="67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1" name="Google Shape;8741;p47"/>
              <p:cNvSpPr/>
              <p:nvPr/>
            </p:nvSpPr>
            <p:spPr>
              <a:xfrm rot="2700000">
                <a:off x="1217674" y="4352826"/>
                <a:ext cx="11598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201" y="0"/>
                    </a:moveTo>
                    <a:cubicBezTo>
                      <a:pt x="168" y="0"/>
                      <a:pt x="168" y="34"/>
                      <a:pt x="168" y="34"/>
                    </a:cubicBezTo>
                    <a:cubicBezTo>
                      <a:pt x="101" y="167"/>
                      <a:pt x="34" y="234"/>
                      <a:pt x="1" y="367"/>
                    </a:cubicBezTo>
                    <a:lnTo>
                      <a:pt x="201" y="367"/>
                    </a:lnTo>
                    <a:cubicBezTo>
                      <a:pt x="234" y="334"/>
                      <a:pt x="234" y="300"/>
                      <a:pt x="234" y="234"/>
                    </a:cubicBezTo>
                    <a:cubicBezTo>
                      <a:pt x="234" y="134"/>
                      <a:pt x="201" y="34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2" name="Google Shape;8742;p47"/>
              <p:cNvSpPr/>
              <p:nvPr/>
            </p:nvSpPr>
            <p:spPr>
              <a:xfrm rot="2700000">
                <a:off x="1234883" y="4355019"/>
                <a:ext cx="1678" cy="3307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cubicBezTo>
                      <a:pt x="0" y="0"/>
                      <a:pt x="33" y="0"/>
                      <a:pt x="0" y="0"/>
                    </a:cubicBezTo>
                    <a:cubicBezTo>
                      <a:pt x="33" y="67"/>
                      <a:pt x="33" y="67"/>
                      <a:pt x="0" y="0"/>
                    </a:cubicBezTo>
                    <a:cubicBezTo>
                      <a:pt x="0" y="67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3" name="Google Shape;8743;p47"/>
              <p:cNvSpPr/>
              <p:nvPr/>
            </p:nvSpPr>
            <p:spPr>
              <a:xfrm rot="2700000">
                <a:off x="1213258" y="4345387"/>
                <a:ext cx="18162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34" y="0"/>
                    </a:moveTo>
                    <a:cubicBezTo>
                      <a:pt x="100" y="100"/>
                      <a:pt x="100" y="234"/>
                      <a:pt x="0" y="300"/>
                    </a:cubicBezTo>
                    <a:lnTo>
                      <a:pt x="0" y="334"/>
                    </a:lnTo>
                    <a:lnTo>
                      <a:pt x="0" y="434"/>
                    </a:lnTo>
                    <a:lnTo>
                      <a:pt x="167" y="434"/>
                    </a:lnTo>
                    <a:cubicBezTo>
                      <a:pt x="200" y="300"/>
                      <a:pt x="234" y="234"/>
                      <a:pt x="334" y="100"/>
                    </a:cubicBezTo>
                    <a:cubicBezTo>
                      <a:pt x="367" y="67"/>
                      <a:pt x="367" y="67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4" name="Google Shape;8744;p47"/>
              <p:cNvSpPr/>
              <p:nvPr/>
            </p:nvSpPr>
            <p:spPr>
              <a:xfrm rot="2700000">
                <a:off x="1220207" y="4338740"/>
                <a:ext cx="21468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0" extrusionOk="0">
                    <a:moveTo>
                      <a:pt x="254" y="0"/>
                    </a:moveTo>
                    <a:cubicBezTo>
                      <a:pt x="185" y="0"/>
                      <a:pt x="112" y="36"/>
                      <a:pt x="67" y="126"/>
                    </a:cubicBezTo>
                    <a:lnTo>
                      <a:pt x="0" y="160"/>
                    </a:lnTo>
                    <a:lnTo>
                      <a:pt x="67" y="193"/>
                    </a:lnTo>
                    <a:cubicBezTo>
                      <a:pt x="167" y="260"/>
                      <a:pt x="301" y="260"/>
                      <a:pt x="434" y="260"/>
                    </a:cubicBezTo>
                    <a:lnTo>
                      <a:pt x="434" y="126"/>
                    </a:lnTo>
                    <a:cubicBezTo>
                      <a:pt x="416" y="53"/>
                      <a:pt x="33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5" name="Google Shape;8745;p47"/>
              <p:cNvSpPr/>
              <p:nvPr/>
            </p:nvSpPr>
            <p:spPr>
              <a:xfrm rot="2700000">
                <a:off x="1208258" y="4364685"/>
                <a:ext cx="13226" cy="47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6" extrusionOk="0">
                    <a:moveTo>
                      <a:pt x="67" y="1"/>
                    </a:moveTo>
                    <a:cubicBezTo>
                      <a:pt x="67" y="34"/>
                      <a:pt x="67" y="34"/>
                      <a:pt x="0" y="67"/>
                    </a:cubicBezTo>
                    <a:cubicBezTo>
                      <a:pt x="30" y="87"/>
                      <a:pt x="62" y="95"/>
                      <a:pt x="93" y="95"/>
                    </a:cubicBezTo>
                    <a:cubicBezTo>
                      <a:pt x="170" y="95"/>
                      <a:pt x="244" y="48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6" name="Google Shape;8746;p47"/>
              <p:cNvSpPr/>
              <p:nvPr/>
            </p:nvSpPr>
            <p:spPr>
              <a:xfrm rot="2700000">
                <a:off x="1206562" y="4358245"/>
                <a:ext cx="8242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1" extrusionOk="0">
                    <a:moveTo>
                      <a:pt x="0" y="0"/>
                    </a:moveTo>
                    <a:cubicBezTo>
                      <a:pt x="0" y="67"/>
                      <a:pt x="67" y="100"/>
                      <a:pt x="100" y="100"/>
                    </a:cubicBezTo>
                    <a:cubicBezTo>
                      <a:pt x="100" y="100"/>
                      <a:pt x="100" y="67"/>
                      <a:pt x="167" y="34"/>
                    </a:cubicBezTo>
                    <a:cubicBezTo>
                      <a:pt x="100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7" name="Google Shape;8747;p47"/>
              <p:cNvSpPr/>
              <p:nvPr/>
            </p:nvSpPr>
            <p:spPr>
              <a:xfrm rot="2700000">
                <a:off x="1214686" y="4340520"/>
                <a:ext cx="8291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0" y="100"/>
                      <a:pt x="0" y="167"/>
                      <a:pt x="67" y="300"/>
                    </a:cubicBezTo>
                    <a:cubicBezTo>
                      <a:pt x="167" y="234"/>
                      <a:pt x="167" y="10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8" name="Google Shape;8748;p47"/>
              <p:cNvSpPr/>
              <p:nvPr/>
            </p:nvSpPr>
            <p:spPr>
              <a:xfrm rot="2700000">
                <a:off x="1223821" y="4341256"/>
                <a:ext cx="1678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5" extrusionOk="0">
                    <a:moveTo>
                      <a:pt x="34" y="34"/>
                    </a:moveTo>
                    <a:cubicBezTo>
                      <a:pt x="0" y="34"/>
                      <a:pt x="0" y="34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9" name="Google Shape;8749;p47"/>
              <p:cNvSpPr/>
              <p:nvPr/>
            </p:nvSpPr>
            <p:spPr>
              <a:xfrm rot="2700000">
                <a:off x="806879" y="4188035"/>
                <a:ext cx="326023" cy="368367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64" extrusionOk="0">
                    <a:moveTo>
                      <a:pt x="6161" y="155"/>
                    </a:moveTo>
                    <a:cubicBezTo>
                      <a:pt x="5070" y="2356"/>
                      <a:pt x="4964" y="5476"/>
                      <a:pt x="2836" y="6839"/>
                    </a:cubicBezTo>
                    <a:cubicBezTo>
                      <a:pt x="2590" y="6999"/>
                      <a:pt x="2277" y="7086"/>
                      <a:pt x="1974" y="7086"/>
                    </a:cubicBezTo>
                    <a:cubicBezTo>
                      <a:pt x="1454" y="7086"/>
                      <a:pt x="964" y="6829"/>
                      <a:pt x="901" y="6239"/>
                    </a:cubicBezTo>
                    <a:cubicBezTo>
                      <a:pt x="868" y="5505"/>
                      <a:pt x="1268" y="4771"/>
                      <a:pt x="1602" y="4137"/>
                    </a:cubicBezTo>
                    <a:cubicBezTo>
                      <a:pt x="2561" y="2350"/>
                      <a:pt x="4374" y="1023"/>
                      <a:pt x="6161" y="155"/>
                    </a:cubicBezTo>
                    <a:close/>
                    <a:moveTo>
                      <a:pt x="5504" y="1"/>
                    </a:moveTo>
                    <a:cubicBezTo>
                      <a:pt x="3703" y="968"/>
                      <a:pt x="2035" y="2402"/>
                      <a:pt x="1068" y="4237"/>
                    </a:cubicBezTo>
                    <a:cubicBezTo>
                      <a:pt x="501" y="5305"/>
                      <a:pt x="1" y="7173"/>
                      <a:pt x="1702" y="7439"/>
                    </a:cubicBezTo>
                    <a:cubicBezTo>
                      <a:pt x="1810" y="7455"/>
                      <a:pt x="1915" y="7463"/>
                      <a:pt x="2017" y="7463"/>
                    </a:cubicBezTo>
                    <a:cubicBezTo>
                      <a:pt x="3401" y="7463"/>
                      <a:pt x="4278" y="6056"/>
                      <a:pt x="4837" y="4938"/>
                    </a:cubicBezTo>
                    <a:cubicBezTo>
                      <a:pt x="5538" y="3437"/>
                      <a:pt x="5838" y="1669"/>
                      <a:pt x="6605" y="234"/>
                    </a:cubicBezTo>
                    <a:lnTo>
                      <a:pt x="6505" y="101"/>
                    </a:lnTo>
                    <a:cubicBezTo>
                      <a:pt x="6464" y="87"/>
                      <a:pt x="6428" y="79"/>
                      <a:pt x="6391" y="79"/>
                    </a:cubicBezTo>
                    <a:cubicBezTo>
                      <a:pt x="6338" y="79"/>
                      <a:pt x="6283" y="95"/>
                      <a:pt x="6205" y="134"/>
                    </a:cubicBezTo>
                    <a:lnTo>
                      <a:pt x="6205" y="101"/>
                    </a:lnTo>
                    <a:cubicBezTo>
                      <a:pt x="5938" y="67"/>
                      <a:pt x="5738" y="67"/>
                      <a:pt x="5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0" name="Google Shape;8750;p47"/>
              <p:cNvSpPr/>
              <p:nvPr/>
            </p:nvSpPr>
            <p:spPr>
              <a:xfrm rot="2700000">
                <a:off x="1232847" y="3878509"/>
                <a:ext cx="320002" cy="5224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10586" extrusionOk="0">
                    <a:moveTo>
                      <a:pt x="1729" y="0"/>
                    </a:moveTo>
                    <a:cubicBezTo>
                      <a:pt x="1" y="0"/>
                      <a:pt x="155" y="3000"/>
                      <a:pt x="279" y="4248"/>
                    </a:cubicBezTo>
                    <a:cubicBezTo>
                      <a:pt x="580" y="6783"/>
                      <a:pt x="2214" y="8518"/>
                      <a:pt x="3548" y="10552"/>
                    </a:cubicBezTo>
                    <a:cubicBezTo>
                      <a:pt x="3615" y="10552"/>
                      <a:pt x="3648" y="10552"/>
                      <a:pt x="3715" y="10586"/>
                    </a:cubicBezTo>
                    <a:cubicBezTo>
                      <a:pt x="3782" y="7517"/>
                      <a:pt x="6484" y="946"/>
                      <a:pt x="2114" y="45"/>
                    </a:cubicBezTo>
                    <a:cubicBezTo>
                      <a:pt x="1976" y="15"/>
                      <a:pt x="1848" y="0"/>
                      <a:pt x="1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1" name="Google Shape;8751;p47"/>
              <p:cNvSpPr/>
              <p:nvPr/>
            </p:nvSpPr>
            <p:spPr>
              <a:xfrm rot="2700000">
                <a:off x="1198853" y="4348352"/>
                <a:ext cx="13226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0" y="101"/>
                    </a:cubicBezTo>
                    <a:lnTo>
                      <a:pt x="267" y="101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2" name="Google Shape;8752;p47"/>
              <p:cNvSpPr/>
              <p:nvPr/>
            </p:nvSpPr>
            <p:spPr>
              <a:xfrm rot="2700000">
                <a:off x="1225228" y="433953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4"/>
                    </a:moveTo>
                    <a:cubicBezTo>
                      <a:pt x="0" y="34"/>
                      <a:pt x="0" y="0"/>
                      <a:pt x="0" y="34"/>
                    </a:cubicBez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3" name="Google Shape;8753;p47"/>
              <p:cNvSpPr/>
              <p:nvPr/>
            </p:nvSpPr>
            <p:spPr>
              <a:xfrm rot="2700000">
                <a:off x="1221237" y="4339511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7" y="1"/>
                    </a:moveTo>
                    <a:lnTo>
                      <a:pt x="67" y="1"/>
                    </a:lnTo>
                    <a:lnTo>
                      <a:pt x="67" y="1"/>
                    </a:lnTo>
                    <a:cubicBezTo>
                      <a:pt x="0" y="34"/>
                      <a:pt x="0" y="34"/>
                      <a:pt x="67" y="1"/>
                    </a:cubicBezTo>
                    <a:cubicBezTo>
                      <a:pt x="0" y="1"/>
                      <a:pt x="0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4" name="Google Shape;8754;p47"/>
              <p:cNvSpPr/>
              <p:nvPr/>
            </p:nvSpPr>
            <p:spPr>
              <a:xfrm rot="2700000">
                <a:off x="1203807" y="4333969"/>
                <a:ext cx="14904" cy="1979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1" extrusionOk="0">
                    <a:moveTo>
                      <a:pt x="301" y="0"/>
                    </a:moveTo>
                    <a:cubicBezTo>
                      <a:pt x="168" y="134"/>
                      <a:pt x="134" y="267"/>
                      <a:pt x="1" y="400"/>
                    </a:cubicBezTo>
                    <a:lnTo>
                      <a:pt x="34" y="400"/>
                    </a:lnTo>
                    <a:cubicBezTo>
                      <a:pt x="134" y="400"/>
                      <a:pt x="168" y="334"/>
                      <a:pt x="234" y="300"/>
                    </a:cubicBezTo>
                    <a:lnTo>
                      <a:pt x="301" y="300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5" name="Google Shape;8755;p47"/>
              <p:cNvSpPr/>
              <p:nvPr/>
            </p:nvSpPr>
            <p:spPr>
              <a:xfrm rot="2700000">
                <a:off x="1217844" y="4335786"/>
                <a:ext cx="8291" cy="40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2" extrusionOk="0">
                    <a:moveTo>
                      <a:pt x="37" y="1"/>
                    </a:moveTo>
                    <a:cubicBezTo>
                      <a:pt x="23" y="1"/>
                      <a:pt x="10" y="5"/>
                      <a:pt x="0" y="14"/>
                    </a:cubicBezTo>
                    <a:cubicBezTo>
                      <a:pt x="34" y="48"/>
                      <a:pt x="34" y="48"/>
                      <a:pt x="34" y="81"/>
                    </a:cubicBezTo>
                    <a:cubicBezTo>
                      <a:pt x="67" y="81"/>
                      <a:pt x="67" y="81"/>
                      <a:pt x="167" y="48"/>
                    </a:cubicBezTo>
                    <a:cubicBezTo>
                      <a:pt x="120" y="24"/>
                      <a:pt x="73" y="1"/>
                      <a:pt x="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6" name="Google Shape;8756;p47"/>
              <p:cNvSpPr/>
              <p:nvPr/>
            </p:nvSpPr>
            <p:spPr>
              <a:xfrm rot="2700000">
                <a:off x="1176787" y="4319730"/>
                <a:ext cx="44516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5" extrusionOk="0">
                    <a:moveTo>
                      <a:pt x="801" y="1"/>
                    </a:moveTo>
                    <a:cubicBezTo>
                      <a:pt x="823" y="131"/>
                      <a:pt x="703" y="233"/>
                      <a:pt x="580" y="233"/>
                    </a:cubicBezTo>
                    <a:cubicBezTo>
                      <a:pt x="514" y="233"/>
                      <a:pt x="448" y="204"/>
                      <a:pt x="401" y="134"/>
                    </a:cubicBezTo>
                    <a:cubicBezTo>
                      <a:pt x="301" y="168"/>
                      <a:pt x="134" y="268"/>
                      <a:pt x="1" y="334"/>
                    </a:cubicBezTo>
                    <a:cubicBezTo>
                      <a:pt x="234" y="368"/>
                      <a:pt x="468" y="434"/>
                      <a:pt x="701" y="434"/>
                    </a:cubicBezTo>
                    <a:cubicBezTo>
                      <a:pt x="735" y="268"/>
                      <a:pt x="835" y="134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7" name="Google Shape;8757;p47"/>
              <p:cNvSpPr/>
              <p:nvPr/>
            </p:nvSpPr>
            <p:spPr>
              <a:xfrm rot="2700000">
                <a:off x="1197890" y="4326876"/>
                <a:ext cx="20876" cy="111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26" extrusionOk="0">
                    <a:moveTo>
                      <a:pt x="267" y="1"/>
                    </a:moveTo>
                    <a:lnTo>
                      <a:pt x="0" y="134"/>
                    </a:lnTo>
                    <a:cubicBezTo>
                      <a:pt x="44" y="199"/>
                      <a:pt x="105" y="226"/>
                      <a:pt x="166" y="226"/>
                    </a:cubicBezTo>
                    <a:cubicBezTo>
                      <a:pt x="294" y="226"/>
                      <a:pt x="423" y="113"/>
                      <a:pt x="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8" name="Google Shape;8758;p47"/>
              <p:cNvSpPr/>
              <p:nvPr/>
            </p:nvSpPr>
            <p:spPr>
              <a:xfrm rot="2700000">
                <a:off x="1212366" y="4330794"/>
                <a:ext cx="8291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4" extrusionOk="0">
                    <a:moveTo>
                      <a:pt x="67" y="0"/>
                    </a:moveTo>
                    <a:cubicBezTo>
                      <a:pt x="34" y="0"/>
                      <a:pt x="34" y="34"/>
                      <a:pt x="1" y="34"/>
                    </a:cubicBezTo>
                    <a:lnTo>
                      <a:pt x="167" y="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9" name="Google Shape;8759;p47"/>
              <p:cNvSpPr/>
              <p:nvPr/>
            </p:nvSpPr>
            <p:spPr>
              <a:xfrm rot="2700000">
                <a:off x="1200189" y="4346754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0" name="Google Shape;8760;p47"/>
              <p:cNvSpPr/>
              <p:nvPr/>
            </p:nvSpPr>
            <p:spPr>
              <a:xfrm rot="2700000">
                <a:off x="1196968" y="4321677"/>
                <a:ext cx="1811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68" extrusionOk="0">
                    <a:moveTo>
                      <a:pt x="0" y="0"/>
                    </a:moveTo>
                    <a:cubicBezTo>
                      <a:pt x="33" y="34"/>
                      <a:pt x="67" y="134"/>
                      <a:pt x="100" y="167"/>
                    </a:cubicBezTo>
                    <a:lnTo>
                      <a:pt x="367" y="34"/>
                    </a:lnTo>
                    <a:cubicBezTo>
                      <a:pt x="234" y="34"/>
                      <a:pt x="10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1" name="Google Shape;8761;p47"/>
              <p:cNvSpPr/>
              <p:nvPr/>
            </p:nvSpPr>
            <p:spPr>
              <a:xfrm rot="2700000">
                <a:off x="935391" y="4140376"/>
                <a:ext cx="337571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1736" extrusionOk="0">
                    <a:moveTo>
                      <a:pt x="268" y="1"/>
                    </a:moveTo>
                    <a:cubicBezTo>
                      <a:pt x="301" y="67"/>
                      <a:pt x="301" y="201"/>
                      <a:pt x="168" y="268"/>
                    </a:cubicBezTo>
                    <a:cubicBezTo>
                      <a:pt x="101" y="301"/>
                      <a:pt x="68" y="301"/>
                      <a:pt x="1" y="368"/>
                    </a:cubicBezTo>
                    <a:cubicBezTo>
                      <a:pt x="2102" y="1035"/>
                      <a:pt x="4237" y="1502"/>
                      <a:pt x="6439" y="1735"/>
                    </a:cubicBezTo>
                    <a:cubicBezTo>
                      <a:pt x="6572" y="1669"/>
                      <a:pt x="6739" y="1602"/>
                      <a:pt x="6839" y="1535"/>
                    </a:cubicBezTo>
                    <a:cubicBezTo>
                      <a:pt x="6806" y="1435"/>
                      <a:pt x="6772" y="1402"/>
                      <a:pt x="6739" y="1368"/>
                    </a:cubicBezTo>
                    <a:cubicBezTo>
                      <a:pt x="4504" y="1102"/>
                      <a:pt x="2303" y="668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2" name="Google Shape;8762;p47"/>
              <p:cNvSpPr/>
              <p:nvPr/>
            </p:nvSpPr>
            <p:spPr>
              <a:xfrm rot="2700000">
                <a:off x="854338" y="4205126"/>
                <a:ext cx="261815" cy="343049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951" extrusionOk="0">
                    <a:moveTo>
                      <a:pt x="5304" y="1"/>
                    </a:moveTo>
                    <a:cubicBezTo>
                      <a:pt x="3503" y="868"/>
                      <a:pt x="1668" y="2202"/>
                      <a:pt x="768" y="4004"/>
                    </a:cubicBezTo>
                    <a:cubicBezTo>
                      <a:pt x="434" y="4571"/>
                      <a:pt x="1" y="5371"/>
                      <a:pt x="67" y="6072"/>
                    </a:cubicBezTo>
                    <a:cubicBezTo>
                      <a:pt x="88" y="6686"/>
                      <a:pt x="581" y="6951"/>
                      <a:pt x="1108" y="6951"/>
                    </a:cubicBezTo>
                    <a:cubicBezTo>
                      <a:pt x="1411" y="6951"/>
                      <a:pt x="1725" y="6864"/>
                      <a:pt x="1969" y="6706"/>
                    </a:cubicBezTo>
                    <a:cubicBezTo>
                      <a:pt x="4137" y="5338"/>
                      <a:pt x="4237" y="2169"/>
                      <a:pt x="5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3" name="Google Shape;8763;p47"/>
              <p:cNvSpPr/>
              <p:nvPr/>
            </p:nvSpPr>
            <p:spPr>
              <a:xfrm rot="2700000">
                <a:off x="999486" y="4029320"/>
                <a:ext cx="23097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34" extrusionOk="0">
                    <a:moveTo>
                      <a:pt x="101" y="0"/>
                    </a:moveTo>
                    <a:cubicBezTo>
                      <a:pt x="34" y="0"/>
                      <a:pt x="34" y="67"/>
                      <a:pt x="1" y="67"/>
                    </a:cubicBezTo>
                    <a:cubicBezTo>
                      <a:pt x="34" y="100"/>
                      <a:pt x="34" y="167"/>
                      <a:pt x="101" y="234"/>
                    </a:cubicBezTo>
                    <a:cubicBezTo>
                      <a:pt x="101" y="267"/>
                      <a:pt x="101" y="334"/>
                      <a:pt x="34" y="367"/>
                    </a:cubicBezTo>
                    <a:cubicBezTo>
                      <a:pt x="101" y="367"/>
                      <a:pt x="134" y="434"/>
                      <a:pt x="168" y="434"/>
                    </a:cubicBezTo>
                    <a:cubicBezTo>
                      <a:pt x="268" y="400"/>
                      <a:pt x="301" y="400"/>
                      <a:pt x="334" y="334"/>
                    </a:cubicBezTo>
                    <a:cubicBezTo>
                      <a:pt x="468" y="267"/>
                      <a:pt x="468" y="133"/>
                      <a:pt x="434" y="67"/>
                    </a:cubicBezTo>
                    <a:cubicBezTo>
                      <a:pt x="301" y="67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4" name="Google Shape;8764;p47"/>
              <p:cNvSpPr/>
              <p:nvPr/>
            </p:nvSpPr>
            <p:spPr>
              <a:xfrm rot="2700000">
                <a:off x="1013060" y="4030628"/>
                <a:ext cx="11548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13" extrusionOk="0">
                    <a:moveTo>
                      <a:pt x="88" y="0"/>
                    </a:moveTo>
                    <a:cubicBezTo>
                      <a:pt x="63" y="0"/>
                      <a:pt x="34" y="4"/>
                      <a:pt x="0" y="13"/>
                    </a:cubicBezTo>
                    <a:cubicBezTo>
                      <a:pt x="67" y="46"/>
                      <a:pt x="167" y="113"/>
                      <a:pt x="234" y="113"/>
                    </a:cubicBezTo>
                    <a:cubicBezTo>
                      <a:pt x="209" y="38"/>
                      <a:pt x="165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5" name="Google Shape;8765;p47"/>
              <p:cNvSpPr/>
              <p:nvPr/>
            </p:nvSpPr>
            <p:spPr>
              <a:xfrm rot="2700000">
                <a:off x="1002459" y="3516651"/>
                <a:ext cx="232154" cy="50818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297" extrusionOk="0">
                    <a:moveTo>
                      <a:pt x="2304" y="339"/>
                    </a:moveTo>
                    <a:cubicBezTo>
                      <a:pt x="2991" y="339"/>
                      <a:pt x="3662" y="1095"/>
                      <a:pt x="3903" y="1657"/>
                    </a:cubicBezTo>
                    <a:cubicBezTo>
                      <a:pt x="4303" y="2691"/>
                      <a:pt x="4237" y="3925"/>
                      <a:pt x="4170" y="4993"/>
                    </a:cubicBezTo>
                    <a:cubicBezTo>
                      <a:pt x="4137" y="6491"/>
                      <a:pt x="3638" y="8356"/>
                      <a:pt x="3935" y="9955"/>
                    </a:cubicBezTo>
                    <a:lnTo>
                      <a:pt x="3935" y="9955"/>
                    </a:lnTo>
                    <a:cubicBezTo>
                      <a:pt x="2425" y="9587"/>
                      <a:pt x="1733" y="6818"/>
                      <a:pt x="1435" y="5627"/>
                    </a:cubicBezTo>
                    <a:cubicBezTo>
                      <a:pt x="1101" y="4359"/>
                      <a:pt x="434" y="1357"/>
                      <a:pt x="1802" y="490"/>
                    </a:cubicBezTo>
                    <a:cubicBezTo>
                      <a:pt x="1966" y="384"/>
                      <a:pt x="2136" y="339"/>
                      <a:pt x="2304" y="339"/>
                    </a:cubicBezTo>
                    <a:close/>
                    <a:moveTo>
                      <a:pt x="2364" y="1"/>
                    </a:moveTo>
                    <a:cubicBezTo>
                      <a:pt x="2030" y="1"/>
                      <a:pt x="1702" y="102"/>
                      <a:pt x="1435" y="323"/>
                    </a:cubicBezTo>
                    <a:cubicBezTo>
                      <a:pt x="0" y="1457"/>
                      <a:pt x="734" y="4526"/>
                      <a:pt x="1101" y="5960"/>
                    </a:cubicBezTo>
                    <a:cubicBezTo>
                      <a:pt x="1401" y="6994"/>
                      <a:pt x="1902" y="8796"/>
                      <a:pt x="2836" y="9763"/>
                    </a:cubicBezTo>
                    <a:cubicBezTo>
                      <a:pt x="3236" y="9863"/>
                      <a:pt x="3636" y="10030"/>
                      <a:pt x="4003" y="10163"/>
                    </a:cubicBezTo>
                    <a:cubicBezTo>
                      <a:pt x="4003" y="10107"/>
                      <a:pt x="3979" y="10026"/>
                      <a:pt x="3972" y="9982"/>
                    </a:cubicBezTo>
                    <a:lnTo>
                      <a:pt x="3972" y="9982"/>
                    </a:lnTo>
                    <a:cubicBezTo>
                      <a:pt x="4016" y="9996"/>
                      <a:pt x="4078" y="9996"/>
                      <a:pt x="4103" y="9996"/>
                    </a:cubicBezTo>
                    <a:cubicBezTo>
                      <a:pt x="4270" y="9996"/>
                      <a:pt x="4337" y="10130"/>
                      <a:pt x="4303" y="10263"/>
                    </a:cubicBezTo>
                    <a:cubicBezTo>
                      <a:pt x="4370" y="10263"/>
                      <a:pt x="4403" y="10297"/>
                      <a:pt x="4437" y="10297"/>
                    </a:cubicBezTo>
                    <a:cubicBezTo>
                      <a:pt x="4203" y="9329"/>
                      <a:pt x="4370" y="8162"/>
                      <a:pt x="4437" y="7228"/>
                    </a:cubicBezTo>
                    <a:cubicBezTo>
                      <a:pt x="4570" y="5760"/>
                      <a:pt x="4704" y="4292"/>
                      <a:pt x="4570" y="2825"/>
                    </a:cubicBezTo>
                    <a:cubicBezTo>
                      <a:pt x="4470" y="1824"/>
                      <a:pt x="4203" y="890"/>
                      <a:pt x="3436" y="356"/>
                    </a:cubicBezTo>
                    <a:cubicBezTo>
                      <a:pt x="3119" y="127"/>
                      <a:pt x="2737" y="1"/>
                      <a:pt x="2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6" name="Google Shape;8766;p47"/>
              <p:cNvSpPr/>
              <p:nvPr/>
            </p:nvSpPr>
            <p:spPr>
              <a:xfrm rot="2700000">
                <a:off x="452906" y="3800718"/>
                <a:ext cx="526838" cy="318373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6451" extrusionOk="0">
                    <a:moveTo>
                      <a:pt x="9441" y="1"/>
                    </a:moveTo>
                    <a:cubicBezTo>
                      <a:pt x="7139" y="568"/>
                      <a:pt x="4937" y="1001"/>
                      <a:pt x="3003" y="2436"/>
                    </a:cubicBezTo>
                    <a:cubicBezTo>
                      <a:pt x="2069" y="3170"/>
                      <a:pt x="334" y="4771"/>
                      <a:pt x="1668" y="5938"/>
                    </a:cubicBezTo>
                    <a:cubicBezTo>
                      <a:pt x="2082" y="6304"/>
                      <a:pt x="2532" y="6450"/>
                      <a:pt x="2989" y="6450"/>
                    </a:cubicBezTo>
                    <a:cubicBezTo>
                      <a:pt x="4117" y="6450"/>
                      <a:pt x="5288" y="5559"/>
                      <a:pt x="6072" y="4871"/>
                    </a:cubicBezTo>
                    <a:cubicBezTo>
                      <a:pt x="7606" y="3503"/>
                      <a:pt x="8840" y="1368"/>
                      <a:pt x="10675" y="368"/>
                    </a:cubicBezTo>
                    <a:cubicBezTo>
                      <a:pt x="10642" y="368"/>
                      <a:pt x="10608" y="334"/>
                      <a:pt x="10575" y="334"/>
                    </a:cubicBezTo>
                    <a:cubicBezTo>
                      <a:pt x="10525" y="384"/>
                      <a:pt x="10441" y="409"/>
                      <a:pt x="10371" y="409"/>
                    </a:cubicBezTo>
                    <a:cubicBezTo>
                      <a:pt x="10300" y="409"/>
                      <a:pt x="10241" y="384"/>
                      <a:pt x="10241" y="334"/>
                    </a:cubicBezTo>
                    <a:cubicBezTo>
                      <a:pt x="10175" y="268"/>
                      <a:pt x="10175" y="268"/>
                      <a:pt x="10175" y="234"/>
                    </a:cubicBezTo>
                    <a:lnTo>
                      <a:pt x="10141" y="234"/>
                    </a:lnTo>
                    <a:cubicBezTo>
                      <a:pt x="9007" y="935"/>
                      <a:pt x="8173" y="2102"/>
                      <a:pt x="7306" y="3036"/>
                    </a:cubicBezTo>
                    <a:cubicBezTo>
                      <a:pt x="6239" y="4134"/>
                      <a:pt x="4701" y="6029"/>
                      <a:pt x="2995" y="6029"/>
                    </a:cubicBezTo>
                    <a:cubicBezTo>
                      <a:pt x="2887" y="6029"/>
                      <a:pt x="2779" y="6021"/>
                      <a:pt x="2669" y="6005"/>
                    </a:cubicBezTo>
                    <a:cubicBezTo>
                      <a:pt x="1" y="5538"/>
                      <a:pt x="3003" y="2903"/>
                      <a:pt x="3903" y="2336"/>
                    </a:cubicBezTo>
                    <a:cubicBezTo>
                      <a:pt x="5738" y="1068"/>
                      <a:pt x="7973" y="835"/>
                      <a:pt x="10108" y="234"/>
                    </a:cubicBezTo>
                    <a:lnTo>
                      <a:pt x="10141" y="234"/>
                    </a:lnTo>
                    <a:cubicBezTo>
                      <a:pt x="9908" y="168"/>
                      <a:pt x="9674" y="67"/>
                      <a:pt x="9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7" name="Google Shape;8767;p47"/>
              <p:cNvSpPr/>
              <p:nvPr/>
            </p:nvSpPr>
            <p:spPr>
              <a:xfrm rot="2700000">
                <a:off x="1010617" y="4023817"/>
                <a:ext cx="6663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68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67"/>
                    </a:cubicBezTo>
                    <a:cubicBezTo>
                      <a:pt x="101" y="67"/>
                      <a:pt x="101" y="34"/>
                      <a:pt x="134" y="34"/>
                    </a:cubicBezTo>
                    <a:cubicBezTo>
                      <a:pt x="101" y="34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8" name="Google Shape;8768;p47"/>
              <p:cNvSpPr/>
              <p:nvPr/>
            </p:nvSpPr>
            <p:spPr>
              <a:xfrm rot="2700000">
                <a:off x="987026" y="4018980"/>
                <a:ext cx="2477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334" y="0"/>
                    </a:moveTo>
                    <a:cubicBezTo>
                      <a:pt x="301" y="0"/>
                      <a:pt x="201" y="67"/>
                      <a:pt x="168" y="100"/>
                    </a:cubicBezTo>
                    <a:cubicBezTo>
                      <a:pt x="168" y="134"/>
                      <a:pt x="134" y="167"/>
                      <a:pt x="34" y="234"/>
                    </a:cubicBezTo>
                    <a:lnTo>
                      <a:pt x="1" y="234"/>
                    </a:lnTo>
                    <a:cubicBezTo>
                      <a:pt x="168" y="267"/>
                      <a:pt x="301" y="301"/>
                      <a:pt x="401" y="334"/>
                    </a:cubicBezTo>
                    <a:cubicBezTo>
                      <a:pt x="468" y="301"/>
                      <a:pt x="501" y="267"/>
                      <a:pt x="468" y="201"/>
                    </a:cubicBezTo>
                    <a:cubicBezTo>
                      <a:pt x="468" y="134"/>
                      <a:pt x="401" y="67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9" name="Google Shape;8769;p47"/>
              <p:cNvSpPr/>
              <p:nvPr/>
            </p:nvSpPr>
            <p:spPr>
              <a:xfrm rot="2700000">
                <a:off x="982859" y="4028058"/>
                <a:ext cx="21419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03" extrusionOk="0">
                    <a:moveTo>
                      <a:pt x="0" y="1"/>
                    </a:moveTo>
                    <a:cubicBezTo>
                      <a:pt x="0" y="34"/>
                      <a:pt x="0" y="34"/>
                      <a:pt x="34" y="68"/>
                    </a:cubicBezTo>
                    <a:cubicBezTo>
                      <a:pt x="90" y="162"/>
                      <a:pt x="178" y="203"/>
                      <a:pt x="262" y="203"/>
                    </a:cubicBezTo>
                    <a:cubicBezTo>
                      <a:pt x="327" y="203"/>
                      <a:pt x="390" y="178"/>
                      <a:pt x="434" y="134"/>
                    </a:cubicBezTo>
                    <a:cubicBezTo>
                      <a:pt x="267" y="68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0" name="Google Shape;8770;p47"/>
              <p:cNvSpPr/>
              <p:nvPr/>
            </p:nvSpPr>
            <p:spPr>
              <a:xfrm rot="2700000">
                <a:off x="1004586" y="4017596"/>
                <a:ext cx="8291" cy="996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2" extrusionOk="0">
                    <a:moveTo>
                      <a:pt x="67" y="1"/>
                    </a:moveTo>
                    <a:cubicBezTo>
                      <a:pt x="0" y="1"/>
                      <a:pt x="0" y="34"/>
                      <a:pt x="0" y="34"/>
                    </a:cubicBezTo>
                    <a:cubicBezTo>
                      <a:pt x="0" y="68"/>
                      <a:pt x="67" y="134"/>
                      <a:pt x="0" y="201"/>
                    </a:cubicBezTo>
                    <a:cubicBezTo>
                      <a:pt x="67" y="168"/>
                      <a:pt x="134" y="168"/>
                      <a:pt x="167" y="101"/>
                    </a:cubicBezTo>
                    <a:cubicBezTo>
                      <a:pt x="134" y="68"/>
                      <a:pt x="134" y="68"/>
                      <a:pt x="134" y="34"/>
                    </a:cubicBezTo>
                    <a:cubicBezTo>
                      <a:pt x="100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1" name="Google Shape;8771;p47"/>
              <p:cNvSpPr/>
              <p:nvPr/>
            </p:nvSpPr>
            <p:spPr>
              <a:xfrm rot="2700000">
                <a:off x="998260" y="3995128"/>
                <a:ext cx="19790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" extrusionOk="0">
                    <a:moveTo>
                      <a:pt x="0" y="0"/>
                    </a:moveTo>
                    <a:cubicBezTo>
                      <a:pt x="0" y="67"/>
                      <a:pt x="33" y="167"/>
                      <a:pt x="33" y="201"/>
                    </a:cubicBezTo>
                    <a:cubicBezTo>
                      <a:pt x="133" y="234"/>
                      <a:pt x="167" y="234"/>
                      <a:pt x="234" y="267"/>
                    </a:cubicBezTo>
                    <a:lnTo>
                      <a:pt x="300" y="267"/>
                    </a:lnTo>
                    <a:cubicBezTo>
                      <a:pt x="334" y="267"/>
                      <a:pt x="367" y="334"/>
                      <a:pt x="400" y="334"/>
                    </a:cubicBezTo>
                    <a:cubicBezTo>
                      <a:pt x="400" y="234"/>
                      <a:pt x="367" y="67"/>
                      <a:pt x="200" y="67"/>
                    </a:cubicBezTo>
                    <a:cubicBezTo>
                      <a:pt x="167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2" name="Google Shape;8772;p47"/>
              <p:cNvSpPr/>
              <p:nvPr/>
            </p:nvSpPr>
            <p:spPr>
              <a:xfrm rot="2700000">
                <a:off x="1005646" y="4011364"/>
                <a:ext cx="4985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00" y="100"/>
                      <a:pt x="100" y="100"/>
                      <a:pt x="100" y="67"/>
                    </a:cubicBezTo>
                    <a:cubicBezTo>
                      <a:pt x="67" y="0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3" name="Google Shape;8773;p47"/>
              <p:cNvSpPr/>
              <p:nvPr/>
            </p:nvSpPr>
            <p:spPr>
              <a:xfrm rot="2700000">
                <a:off x="987658" y="4010477"/>
                <a:ext cx="1653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1" extrusionOk="0">
                    <a:moveTo>
                      <a:pt x="301" y="1"/>
                    </a:moveTo>
                    <a:cubicBezTo>
                      <a:pt x="301" y="34"/>
                      <a:pt x="234" y="101"/>
                      <a:pt x="101" y="101"/>
                    </a:cubicBezTo>
                    <a:lnTo>
                      <a:pt x="1" y="101"/>
                    </a:lnTo>
                    <a:cubicBezTo>
                      <a:pt x="67" y="134"/>
                      <a:pt x="67" y="201"/>
                      <a:pt x="101" y="301"/>
                    </a:cubicBezTo>
                    <a:cubicBezTo>
                      <a:pt x="168" y="268"/>
                      <a:pt x="234" y="201"/>
                      <a:pt x="301" y="167"/>
                    </a:cubicBezTo>
                    <a:cubicBezTo>
                      <a:pt x="334" y="134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4" name="Google Shape;8774;p47"/>
              <p:cNvSpPr/>
              <p:nvPr/>
            </p:nvSpPr>
            <p:spPr>
              <a:xfrm rot="2700000">
                <a:off x="990388" y="4019850"/>
                <a:ext cx="9920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200" y="0"/>
                    </a:moveTo>
                    <a:cubicBezTo>
                      <a:pt x="134" y="34"/>
                      <a:pt x="34" y="101"/>
                      <a:pt x="0" y="134"/>
                    </a:cubicBezTo>
                    <a:lnTo>
                      <a:pt x="100" y="134"/>
                    </a:lnTo>
                    <a:cubicBezTo>
                      <a:pt x="167" y="101"/>
                      <a:pt x="200" y="34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5" name="Google Shape;8775;p47"/>
              <p:cNvSpPr/>
              <p:nvPr/>
            </p:nvSpPr>
            <p:spPr>
              <a:xfrm rot="2700000">
                <a:off x="994865" y="4006203"/>
                <a:ext cx="1485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68" extrusionOk="0">
                    <a:moveTo>
                      <a:pt x="1" y="0"/>
                    </a:moveTo>
                    <a:cubicBezTo>
                      <a:pt x="1" y="67"/>
                      <a:pt x="67" y="134"/>
                      <a:pt x="67" y="167"/>
                    </a:cubicBezTo>
                    <a:lnTo>
                      <a:pt x="134" y="167"/>
                    </a:lnTo>
                    <a:cubicBezTo>
                      <a:pt x="234" y="167"/>
                      <a:pt x="268" y="134"/>
                      <a:pt x="301" y="100"/>
                    </a:cubicBezTo>
                    <a:cubicBezTo>
                      <a:pt x="301" y="67"/>
                      <a:pt x="268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6" name="Google Shape;8776;p47"/>
              <p:cNvSpPr/>
              <p:nvPr/>
            </p:nvSpPr>
            <p:spPr>
              <a:xfrm rot="2700000">
                <a:off x="1023282" y="3532152"/>
                <a:ext cx="192672" cy="47501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625" extrusionOk="0">
                    <a:moveTo>
                      <a:pt x="1887" y="1"/>
                    </a:moveTo>
                    <a:cubicBezTo>
                      <a:pt x="1714" y="1"/>
                      <a:pt x="1539" y="46"/>
                      <a:pt x="1368" y="151"/>
                    </a:cubicBezTo>
                    <a:cubicBezTo>
                      <a:pt x="1" y="1019"/>
                      <a:pt x="668" y="4021"/>
                      <a:pt x="1001" y="5288"/>
                    </a:cubicBezTo>
                    <a:cubicBezTo>
                      <a:pt x="1335" y="6489"/>
                      <a:pt x="2035" y="9291"/>
                      <a:pt x="3536" y="9625"/>
                    </a:cubicBezTo>
                    <a:cubicBezTo>
                      <a:pt x="3236" y="8024"/>
                      <a:pt x="3703" y="6156"/>
                      <a:pt x="3803" y="4655"/>
                    </a:cubicBezTo>
                    <a:cubicBezTo>
                      <a:pt x="3837" y="3587"/>
                      <a:pt x="3903" y="2353"/>
                      <a:pt x="3503" y="1319"/>
                    </a:cubicBezTo>
                    <a:cubicBezTo>
                      <a:pt x="3262" y="756"/>
                      <a:pt x="2591" y="1"/>
                      <a:pt x="1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7" name="Google Shape;8777;p47"/>
              <p:cNvSpPr/>
              <p:nvPr/>
            </p:nvSpPr>
            <p:spPr>
              <a:xfrm rot="2700000">
                <a:off x="998035" y="4002861"/>
                <a:ext cx="13226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34"/>
                      <a:pt x="34" y="67"/>
                    </a:cubicBezTo>
                    <a:lnTo>
                      <a:pt x="267" y="67"/>
                    </a:lnTo>
                    <a:cubicBezTo>
                      <a:pt x="167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8" name="Google Shape;8778;p47"/>
              <p:cNvSpPr/>
              <p:nvPr/>
            </p:nvSpPr>
            <p:spPr>
              <a:xfrm rot="2700000">
                <a:off x="988081" y="4021369"/>
                <a:ext cx="172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9" name="Google Shape;8779;p47"/>
              <p:cNvSpPr/>
              <p:nvPr/>
            </p:nvSpPr>
            <p:spPr>
              <a:xfrm rot="2700000">
                <a:off x="989513" y="402196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0" name="Google Shape;8780;p47"/>
              <p:cNvSpPr/>
              <p:nvPr/>
            </p:nvSpPr>
            <p:spPr>
              <a:xfrm rot="2700000">
                <a:off x="965794" y="3995704"/>
                <a:ext cx="3464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334" extrusionOk="0">
                    <a:moveTo>
                      <a:pt x="301" y="0"/>
                    </a:moveTo>
                    <a:cubicBezTo>
                      <a:pt x="201" y="34"/>
                      <a:pt x="67" y="34"/>
                      <a:pt x="1" y="67"/>
                    </a:cubicBezTo>
                    <a:cubicBezTo>
                      <a:pt x="201" y="167"/>
                      <a:pt x="468" y="234"/>
                      <a:pt x="701" y="334"/>
                    </a:cubicBezTo>
                    <a:cubicBezTo>
                      <a:pt x="668" y="234"/>
                      <a:pt x="668" y="167"/>
                      <a:pt x="634" y="67"/>
                    </a:cubicBezTo>
                    <a:cubicBezTo>
                      <a:pt x="501" y="67"/>
                      <a:pt x="401" y="34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1" name="Google Shape;8781;p47"/>
              <p:cNvSpPr/>
              <p:nvPr/>
            </p:nvSpPr>
            <p:spPr>
              <a:xfrm rot="2700000">
                <a:off x="981609" y="3999207"/>
                <a:ext cx="1816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01" y="1"/>
                    </a:moveTo>
                    <a:cubicBezTo>
                      <a:pt x="234" y="1"/>
                      <a:pt x="101" y="34"/>
                      <a:pt x="1" y="68"/>
                    </a:cubicBezTo>
                    <a:cubicBezTo>
                      <a:pt x="101" y="101"/>
                      <a:pt x="234" y="168"/>
                      <a:pt x="367" y="168"/>
                    </a:cubicBezTo>
                    <a:cubicBezTo>
                      <a:pt x="367" y="101"/>
                      <a:pt x="301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2" name="Google Shape;8782;p47"/>
              <p:cNvSpPr/>
              <p:nvPr/>
            </p:nvSpPr>
            <p:spPr>
              <a:xfrm rot="2700000">
                <a:off x="958336" y="3964890"/>
                <a:ext cx="57693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34"/>
                      <a:pt x="535" y="434"/>
                      <a:pt x="868" y="568"/>
                    </a:cubicBezTo>
                    <a:cubicBezTo>
                      <a:pt x="935" y="534"/>
                      <a:pt x="1068" y="534"/>
                      <a:pt x="1168" y="501"/>
                    </a:cubicBezTo>
                    <a:cubicBezTo>
                      <a:pt x="1102" y="434"/>
                      <a:pt x="1102" y="434"/>
                      <a:pt x="1102" y="401"/>
                    </a:cubicBezTo>
                    <a:cubicBezTo>
                      <a:pt x="701" y="234"/>
                      <a:pt x="335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3" name="Google Shape;8783;p47"/>
              <p:cNvSpPr/>
              <p:nvPr/>
            </p:nvSpPr>
            <p:spPr>
              <a:xfrm rot="2700000">
                <a:off x="716171" y="3698050"/>
                <a:ext cx="391859" cy="192672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904" extrusionOk="0">
                    <a:moveTo>
                      <a:pt x="468" y="1"/>
                    </a:moveTo>
                    <a:cubicBezTo>
                      <a:pt x="446" y="90"/>
                      <a:pt x="334" y="134"/>
                      <a:pt x="243" y="134"/>
                    </a:cubicBezTo>
                    <a:cubicBezTo>
                      <a:pt x="197" y="134"/>
                      <a:pt x="157" y="123"/>
                      <a:pt x="134" y="101"/>
                    </a:cubicBezTo>
                    <a:lnTo>
                      <a:pt x="1" y="234"/>
                    </a:lnTo>
                    <a:cubicBezTo>
                      <a:pt x="34" y="268"/>
                      <a:pt x="101" y="268"/>
                      <a:pt x="134" y="301"/>
                    </a:cubicBezTo>
                    <a:cubicBezTo>
                      <a:pt x="161" y="291"/>
                      <a:pt x="187" y="286"/>
                      <a:pt x="213" y="286"/>
                    </a:cubicBezTo>
                    <a:cubicBezTo>
                      <a:pt x="350" y="286"/>
                      <a:pt x="468" y="417"/>
                      <a:pt x="468" y="501"/>
                    </a:cubicBezTo>
                    <a:cubicBezTo>
                      <a:pt x="2703" y="1836"/>
                      <a:pt x="5138" y="3003"/>
                      <a:pt x="7640" y="3904"/>
                    </a:cubicBezTo>
                    <a:cubicBezTo>
                      <a:pt x="7706" y="3837"/>
                      <a:pt x="7840" y="3837"/>
                      <a:pt x="7940" y="3804"/>
                    </a:cubicBezTo>
                    <a:cubicBezTo>
                      <a:pt x="7606" y="3670"/>
                      <a:pt x="7306" y="3470"/>
                      <a:pt x="7106" y="3270"/>
                    </a:cubicBezTo>
                    <a:cubicBezTo>
                      <a:pt x="4771" y="2403"/>
                      <a:pt x="2536" y="1302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4" name="Google Shape;8784;p47"/>
              <p:cNvSpPr/>
              <p:nvPr/>
            </p:nvSpPr>
            <p:spPr>
              <a:xfrm rot="2700000">
                <a:off x="460552" y="3802165"/>
                <a:ext cx="500484" cy="28466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5768" extrusionOk="0">
                    <a:moveTo>
                      <a:pt x="10141" y="1"/>
                    </a:moveTo>
                    <a:cubicBezTo>
                      <a:pt x="8006" y="568"/>
                      <a:pt x="5771" y="835"/>
                      <a:pt x="3870" y="2069"/>
                    </a:cubicBezTo>
                    <a:cubicBezTo>
                      <a:pt x="3002" y="2669"/>
                      <a:pt x="0" y="5305"/>
                      <a:pt x="2669" y="5738"/>
                    </a:cubicBezTo>
                    <a:cubicBezTo>
                      <a:pt x="2791" y="5758"/>
                      <a:pt x="2912" y="5768"/>
                      <a:pt x="3033" y="5768"/>
                    </a:cubicBezTo>
                    <a:cubicBezTo>
                      <a:pt x="4727" y="5768"/>
                      <a:pt x="6278" y="3893"/>
                      <a:pt x="7305" y="2803"/>
                    </a:cubicBezTo>
                    <a:cubicBezTo>
                      <a:pt x="8173" y="1869"/>
                      <a:pt x="9040" y="701"/>
                      <a:pt x="10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5" name="Google Shape;8785;p47"/>
              <p:cNvSpPr/>
              <p:nvPr/>
            </p:nvSpPr>
            <p:spPr>
              <a:xfrm rot="2700000">
                <a:off x="880032" y="3124807"/>
                <a:ext cx="220408" cy="502803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0188" extrusionOk="0">
                    <a:moveTo>
                      <a:pt x="2321" y="1"/>
                    </a:moveTo>
                    <a:cubicBezTo>
                      <a:pt x="2099" y="1"/>
                      <a:pt x="1859" y="46"/>
                      <a:pt x="1601" y="147"/>
                    </a:cubicBezTo>
                    <a:cubicBezTo>
                      <a:pt x="0" y="714"/>
                      <a:pt x="567" y="3583"/>
                      <a:pt x="801" y="4683"/>
                    </a:cubicBezTo>
                    <a:cubicBezTo>
                      <a:pt x="1068" y="6084"/>
                      <a:pt x="1435" y="7852"/>
                      <a:pt x="2169" y="9220"/>
                    </a:cubicBezTo>
                    <a:cubicBezTo>
                      <a:pt x="2469" y="9420"/>
                      <a:pt x="2736" y="9587"/>
                      <a:pt x="3002" y="9754"/>
                    </a:cubicBezTo>
                    <a:cubicBezTo>
                      <a:pt x="2102" y="8519"/>
                      <a:pt x="1668" y="6685"/>
                      <a:pt x="1335" y="5217"/>
                    </a:cubicBezTo>
                    <a:cubicBezTo>
                      <a:pt x="1101" y="4150"/>
                      <a:pt x="301" y="847"/>
                      <a:pt x="1935" y="380"/>
                    </a:cubicBezTo>
                    <a:cubicBezTo>
                      <a:pt x="2035" y="357"/>
                      <a:pt x="2133" y="346"/>
                      <a:pt x="2228" y="346"/>
                    </a:cubicBezTo>
                    <a:cubicBezTo>
                      <a:pt x="3078" y="346"/>
                      <a:pt x="3693" y="1231"/>
                      <a:pt x="3903" y="1981"/>
                    </a:cubicBezTo>
                    <a:cubicBezTo>
                      <a:pt x="4170" y="3015"/>
                      <a:pt x="3970" y="4216"/>
                      <a:pt x="3803" y="5250"/>
                    </a:cubicBezTo>
                    <a:cubicBezTo>
                      <a:pt x="3570" y="6685"/>
                      <a:pt x="2902" y="8419"/>
                      <a:pt x="3136" y="9887"/>
                    </a:cubicBezTo>
                    <a:cubicBezTo>
                      <a:pt x="3303" y="10020"/>
                      <a:pt x="3436" y="10087"/>
                      <a:pt x="3603" y="10187"/>
                    </a:cubicBezTo>
                    <a:lnTo>
                      <a:pt x="3603" y="10054"/>
                    </a:lnTo>
                    <a:cubicBezTo>
                      <a:pt x="3336" y="9086"/>
                      <a:pt x="3736" y="7886"/>
                      <a:pt x="3936" y="6918"/>
                    </a:cubicBezTo>
                    <a:cubicBezTo>
                      <a:pt x="4170" y="5717"/>
                      <a:pt x="4403" y="4517"/>
                      <a:pt x="4437" y="3249"/>
                    </a:cubicBezTo>
                    <a:cubicBezTo>
                      <a:pt x="4466" y="2003"/>
                      <a:pt x="3790" y="1"/>
                      <a:pt x="2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6" name="Google Shape;8786;p47"/>
              <p:cNvSpPr/>
              <p:nvPr/>
            </p:nvSpPr>
            <p:spPr>
              <a:xfrm rot="2700000">
                <a:off x="892290" y="3144134"/>
                <a:ext cx="189366" cy="46865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9496" extrusionOk="0">
                    <a:moveTo>
                      <a:pt x="1995" y="1"/>
                    </a:moveTo>
                    <a:cubicBezTo>
                      <a:pt x="1879" y="1"/>
                      <a:pt x="1759" y="18"/>
                      <a:pt x="1635" y="55"/>
                    </a:cubicBezTo>
                    <a:cubicBezTo>
                      <a:pt x="1" y="456"/>
                      <a:pt x="801" y="3791"/>
                      <a:pt x="1035" y="4892"/>
                    </a:cubicBezTo>
                    <a:cubicBezTo>
                      <a:pt x="1368" y="6293"/>
                      <a:pt x="1802" y="8161"/>
                      <a:pt x="2702" y="9429"/>
                    </a:cubicBezTo>
                    <a:cubicBezTo>
                      <a:pt x="2769" y="9462"/>
                      <a:pt x="2803" y="9462"/>
                      <a:pt x="2836" y="9495"/>
                    </a:cubicBezTo>
                    <a:cubicBezTo>
                      <a:pt x="2602" y="8061"/>
                      <a:pt x="3270" y="6293"/>
                      <a:pt x="3503" y="4859"/>
                    </a:cubicBezTo>
                    <a:cubicBezTo>
                      <a:pt x="3670" y="3825"/>
                      <a:pt x="3837" y="2624"/>
                      <a:pt x="3603" y="1590"/>
                    </a:cubicBezTo>
                    <a:cubicBezTo>
                      <a:pt x="3399" y="859"/>
                      <a:pt x="2810" y="1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7" name="Google Shape;8787;p47"/>
              <p:cNvSpPr/>
              <p:nvPr/>
            </p:nvSpPr>
            <p:spPr>
              <a:xfrm rot="2700000">
                <a:off x="831638" y="3604828"/>
                <a:ext cx="16484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31" extrusionOk="0">
                    <a:moveTo>
                      <a:pt x="105" y="0"/>
                    </a:moveTo>
                    <a:cubicBezTo>
                      <a:pt x="71" y="0"/>
                      <a:pt x="36" y="10"/>
                      <a:pt x="0" y="31"/>
                    </a:cubicBezTo>
                    <a:cubicBezTo>
                      <a:pt x="134" y="98"/>
                      <a:pt x="200" y="164"/>
                      <a:pt x="334" y="231"/>
                    </a:cubicBezTo>
                    <a:cubicBezTo>
                      <a:pt x="334" y="126"/>
                      <a:pt x="231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8" name="Google Shape;8788;p47"/>
              <p:cNvSpPr/>
              <p:nvPr/>
            </p:nvSpPr>
            <p:spPr>
              <a:xfrm rot="2700000">
                <a:off x="403788" y="3404411"/>
                <a:ext cx="419842" cy="294141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960" extrusionOk="0">
                    <a:moveTo>
                      <a:pt x="7306" y="0"/>
                    </a:moveTo>
                    <a:cubicBezTo>
                      <a:pt x="5872" y="467"/>
                      <a:pt x="4471" y="1035"/>
                      <a:pt x="3070" y="1702"/>
                    </a:cubicBezTo>
                    <a:cubicBezTo>
                      <a:pt x="2036" y="2235"/>
                      <a:pt x="1" y="3236"/>
                      <a:pt x="201" y="4704"/>
                    </a:cubicBezTo>
                    <a:cubicBezTo>
                      <a:pt x="301" y="5338"/>
                      <a:pt x="968" y="5805"/>
                      <a:pt x="1502" y="5905"/>
                    </a:cubicBezTo>
                    <a:cubicBezTo>
                      <a:pt x="1631" y="5942"/>
                      <a:pt x="1762" y="5959"/>
                      <a:pt x="1891" y="5959"/>
                    </a:cubicBezTo>
                    <a:cubicBezTo>
                      <a:pt x="2565" y="5959"/>
                      <a:pt x="3228" y="5506"/>
                      <a:pt x="3703" y="5171"/>
                    </a:cubicBezTo>
                    <a:cubicBezTo>
                      <a:pt x="4637" y="4504"/>
                      <a:pt x="5405" y="3670"/>
                      <a:pt x="6205" y="2836"/>
                    </a:cubicBezTo>
                    <a:cubicBezTo>
                      <a:pt x="6872" y="2169"/>
                      <a:pt x="7540" y="1301"/>
                      <a:pt x="8373" y="868"/>
                    </a:cubicBezTo>
                    <a:cubicBezTo>
                      <a:pt x="8474" y="834"/>
                      <a:pt x="8507" y="734"/>
                      <a:pt x="8507" y="701"/>
                    </a:cubicBezTo>
                    <a:cubicBezTo>
                      <a:pt x="8373" y="634"/>
                      <a:pt x="8307" y="568"/>
                      <a:pt x="8173" y="501"/>
                    </a:cubicBezTo>
                    <a:cubicBezTo>
                      <a:pt x="6839" y="1168"/>
                      <a:pt x="5838" y="2669"/>
                      <a:pt x="4738" y="3703"/>
                    </a:cubicBezTo>
                    <a:cubicBezTo>
                      <a:pt x="4137" y="4337"/>
                      <a:pt x="3470" y="4904"/>
                      <a:pt x="2669" y="5338"/>
                    </a:cubicBezTo>
                    <a:cubicBezTo>
                      <a:pt x="2421" y="5457"/>
                      <a:pt x="2141" y="5519"/>
                      <a:pt x="1866" y="5519"/>
                    </a:cubicBezTo>
                    <a:cubicBezTo>
                      <a:pt x="1294" y="5519"/>
                      <a:pt x="748" y="5246"/>
                      <a:pt x="568" y="4637"/>
                    </a:cubicBezTo>
                    <a:cubicBezTo>
                      <a:pt x="234" y="3370"/>
                      <a:pt x="3036" y="2202"/>
                      <a:pt x="3837" y="1835"/>
                    </a:cubicBezTo>
                    <a:cubicBezTo>
                      <a:pt x="5038" y="1235"/>
                      <a:pt x="6339" y="734"/>
                      <a:pt x="7640" y="367"/>
                    </a:cubicBezTo>
                    <a:cubicBezTo>
                      <a:pt x="7640" y="334"/>
                      <a:pt x="7673" y="334"/>
                      <a:pt x="7673" y="334"/>
                    </a:cubicBezTo>
                    <a:cubicBezTo>
                      <a:pt x="7640" y="234"/>
                      <a:pt x="7573" y="201"/>
                      <a:pt x="7540" y="167"/>
                    </a:cubicBezTo>
                    <a:cubicBezTo>
                      <a:pt x="7473" y="134"/>
                      <a:pt x="7373" y="34"/>
                      <a:pt x="7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9" name="Google Shape;8789;p47"/>
              <p:cNvSpPr/>
              <p:nvPr/>
            </p:nvSpPr>
            <p:spPr>
              <a:xfrm rot="2700000">
                <a:off x="840005" y="3582795"/>
                <a:ext cx="23097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1" y="0"/>
                    </a:moveTo>
                    <a:cubicBezTo>
                      <a:pt x="8" y="3"/>
                      <a:pt x="16" y="6"/>
                      <a:pt x="24" y="10"/>
                    </a:cubicBezTo>
                    <a:lnTo>
                      <a:pt x="24" y="10"/>
                    </a:lnTo>
                    <a:cubicBezTo>
                      <a:pt x="19" y="4"/>
                      <a:pt x="11" y="0"/>
                      <a:pt x="1" y="0"/>
                    </a:cubicBezTo>
                    <a:close/>
                    <a:moveTo>
                      <a:pt x="24" y="10"/>
                    </a:moveTo>
                    <a:lnTo>
                      <a:pt x="24" y="10"/>
                    </a:lnTo>
                    <a:cubicBezTo>
                      <a:pt x="34" y="22"/>
                      <a:pt x="34" y="44"/>
                      <a:pt x="34" y="67"/>
                    </a:cubicBezTo>
                    <a:lnTo>
                      <a:pt x="67" y="100"/>
                    </a:lnTo>
                    <a:cubicBezTo>
                      <a:pt x="134" y="200"/>
                      <a:pt x="134" y="267"/>
                      <a:pt x="134" y="334"/>
                    </a:cubicBezTo>
                    <a:cubicBezTo>
                      <a:pt x="156" y="356"/>
                      <a:pt x="193" y="367"/>
                      <a:pt x="235" y="367"/>
                    </a:cubicBezTo>
                    <a:cubicBezTo>
                      <a:pt x="319" y="367"/>
                      <a:pt x="423" y="323"/>
                      <a:pt x="468" y="234"/>
                    </a:cubicBezTo>
                    <a:cubicBezTo>
                      <a:pt x="309" y="170"/>
                      <a:pt x="180" y="76"/>
                      <a:pt x="24" y="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0" name="Google Shape;8790;p47"/>
              <p:cNvSpPr/>
              <p:nvPr/>
            </p:nvSpPr>
            <p:spPr>
              <a:xfrm rot="2700000">
                <a:off x="422174" y="3419330"/>
                <a:ext cx="386874" cy="255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185" extrusionOk="0">
                    <a:moveTo>
                      <a:pt x="7405" y="1"/>
                    </a:moveTo>
                    <a:cubicBezTo>
                      <a:pt x="7405" y="34"/>
                      <a:pt x="7372" y="34"/>
                      <a:pt x="7372" y="34"/>
                    </a:cubicBezTo>
                    <a:cubicBezTo>
                      <a:pt x="6071" y="401"/>
                      <a:pt x="4770" y="901"/>
                      <a:pt x="3569" y="1502"/>
                    </a:cubicBezTo>
                    <a:cubicBezTo>
                      <a:pt x="2769" y="1869"/>
                      <a:pt x="0" y="3036"/>
                      <a:pt x="334" y="4270"/>
                    </a:cubicBezTo>
                    <a:cubicBezTo>
                      <a:pt x="492" y="4904"/>
                      <a:pt x="1050" y="5185"/>
                      <a:pt x="1622" y="5185"/>
                    </a:cubicBezTo>
                    <a:cubicBezTo>
                      <a:pt x="1892" y="5185"/>
                      <a:pt x="2166" y="5122"/>
                      <a:pt x="2402" y="5004"/>
                    </a:cubicBezTo>
                    <a:cubicBezTo>
                      <a:pt x="3202" y="4571"/>
                      <a:pt x="3869" y="4004"/>
                      <a:pt x="4503" y="3370"/>
                    </a:cubicBezTo>
                    <a:cubicBezTo>
                      <a:pt x="5504" y="2369"/>
                      <a:pt x="6505" y="835"/>
                      <a:pt x="7839" y="201"/>
                    </a:cubicBezTo>
                    <a:cubicBezTo>
                      <a:pt x="7772" y="167"/>
                      <a:pt x="7739" y="167"/>
                      <a:pt x="7706" y="101"/>
                    </a:cubicBezTo>
                    <a:cubicBezTo>
                      <a:pt x="7691" y="131"/>
                      <a:pt x="7662" y="147"/>
                      <a:pt x="7629" y="147"/>
                    </a:cubicBezTo>
                    <a:cubicBezTo>
                      <a:pt x="7589" y="147"/>
                      <a:pt x="7542" y="123"/>
                      <a:pt x="7505" y="67"/>
                    </a:cubicBezTo>
                    <a:lnTo>
                      <a:pt x="7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1" name="Google Shape;8791;p47"/>
              <p:cNvSpPr/>
              <p:nvPr/>
            </p:nvSpPr>
            <p:spPr>
              <a:xfrm rot="2700000">
                <a:off x="843580" y="3579772"/>
                <a:ext cx="666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67"/>
                      <a:pt x="34" y="134"/>
                      <a:pt x="34" y="167"/>
                    </a:cubicBezTo>
                    <a:cubicBezTo>
                      <a:pt x="34" y="234"/>
                      <a:pt x="34" y="234"/>
                      <a:pt x="101" y="301"/>
                    </a:cubicBezTo>
                    <a:cubicBezTo>
                      <a:pt x="134" y="201"/>
                      <a:pt x="101" y="134"/>
                      <a:pt x="34" y="67"/>
                    </a:cubicBezTo>
                    <a:cubicBezTo>
                      <a:pt x="34" y="67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2" name="Google Shape;8792;p47"/>
              <p:cNvSpPr/>
              <p:nvPr/>
            </p:nvSpPr>
            <p:spPr>
              <a:xfrm rot="2700000">
                <a:off x="812985" y="3533486"/>
                <a:ext cx="52708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200"/>
                      <a:pt x="267" y="401"/>
                      <a:pt x="401" y="634"/>
                    </a:cubicBezTo>
                    <a:cubicBezTo>
                      <a:pt x="401" y="567"/>
                      <a:pt x="434" y="567"/>
                      <a:pt x="468" y="567"/>
                    </a:cubicBezTo>
                    <a:cubicBezTo>
                      <a:pt x="487" y="561"/>
                      <a:pt x="506" y="558"/>
                      <a:pt x="524" y="558"/>
                    </a:cubicBezTo>
                    <a:cubicBezTo>
                      <a:pt x="691" y="558"/>
                      <a:pt x="788" y="811"/>
                      <a:pt x="668" y="901"/>
                    </a:cubicBezTo>
                    <a:cubicBezTo>
                      <a:pt x="768" y="968"/>
                      <a:pt x="834" y="1034"/>
                      <a:pt x="935" y="1068"/>
                    </a:cubicBezTo>
                    <a:cubicBezTo>
                      <a:pt x="1001" y="1068"/>
                      <a:pt x="1068" y="1001"/>
                      <a:pt x="1068" y="968"/>
                    </a:cubicBezTo>
                    <a:cubicBezTo>
                      <a:pt x="1068" y="901"/>
                      <a:pt x="1001" y="868"/>
                      <a:pt x="1001" y="834"/>
                    </a:cubicBezTo>
                    <a:cubicBezTo>
                      <a:pt x="968" y="801"/>
                      <a:pt x="968" y="734"/>
                      <a:pt x="1001" y="734"/>
                    </a:cubicBezTo>
                    <a:cubicBezTo>
                      <a:pt x="935" y="667"/>
                      <a:pt x="901" y="567"/>
                      <a:pt x="834" y="534"/>
                    </a:cubicBezTo>
                    <a:cubicBezTo>
                      <a:pt x="568" y="367"/>
                      <a:pt x="301" y="1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3" name="Google Shape;8793;p47"/>
              <p:cNvSpPr/>
              <p:nvPr/>
            </p:nvSpPr>
            <p:spPr>
              <a:xfrm rot="2700000">
                <a:off x="846281" y="3568281"/>
                <a:ext cx="8242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0" y="0"/>
                    </a:moveTo>
                    <a:cubicBezTo>
                      <a:pt x="8" y="16"/>
                      <a:pt x="18" y="30"/>
                      <a:pt x="28" y="42"/>
                    </a:cubicBezTo>
                    <a:lnTo>
                      <a:pt x="28" y="42"/>
                    </a:lnTo>
                    <a:cubicBezTo>
                      <a:pt x="17" y="28"/>
                      <a:pt x="7" y="14"/>
                      <a:pt x="0" y="0"/>
                    </a:cubicBezTo>
                    <a:close/>
                    <a:moveTo>
                      <a:pt x="28" y="42"/>
                    </a:moveTo>
                    <a:cubicBezTo>
                      <a:pt x="59" y="79"/>
                      <a:pt x="103" y="117"/>
                      <a:pt x="135" y="154"/>
                    </a:cubicBezTo>
                    <a:lnTo>
                      <a:pt x="135" y="154"/>
                    </a:lnTo>
                    <a:cubicBezTo>
                      <a:pt x="134" y="140"/>
                      <a:pt x="134" y="122"/>
                      <a:pt x="134" y="100"/>
                    </a:cubicBezTo>
                    <a:cubicBezTo>
                      <a:pt x="108" y="100"/>
                      <a:pt x="63" y="81"/>
                      <a:pt x="28" y="42"/>
                    </a:cubicBezTo>
                    <a:close/>
                    <a:moveTo>
                      <a:pt x="135" y="154"/>
                    </a:moveTo>
                    <a:cubicBezTo>
                      <a:pt x="137" y="185"/>
                      <a:pt x="144" y="200"/>
                      <a:pt x="167" y="200"/>
                    </a:cubicBezTo>
                    <a:cubicBezTo>
                      <a:pt x="159" y="185"/>
                      <a:pt x="148" y="170"/>
                      <a:pt x="135" y="1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4" name="Google Shape;8794;p47"/>
              <p:cNvSpPr/>
              <p:nvPr/>
            </p:nvSpPr>
            <p:spPr>
              <a:xfrm rot="2700000">
                <a:off x="822697" y="3579207"/>
                <a:ext cx="16533" cy="10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15" extrusionOk="0">
                    <a:moveTo>
                      <a:pt x="68" y="1"/>
                    </a:moveTo>
                    <a:cubicBezTo>
                      <a:pt x="68" y="40"/>
                      <a:pt x="68" y="56"/>
                      <a:pt x="54" y="56"/>
                    </a:cubicBezTo>
                    <a:cubicBezTo>
                      <a:pt x="45" y="56"/>
                      <a:pt x="29" y="48"/>
                      <a:pt x="1" y="34"/>
                    </a:cubicBezTo>
                    <a:lnTo>
                      <a:pt x="1" y="34"/>
                    </a:lnTo>
                    <a:lnTo>
                      <a:pt x="68" y="134"/>
                    </a:lnTo>
                    <a:cubicBezTo>
                      <a:pt x="123" y="190"/>
                      <a:pt x="168" y="214"/>
                      <a:pt x="214" y="214"/>
                    </a:cubicBezTo>
                    <a:cubicBezTo>
                      <a:pt x="251" y="214"/>
                      <a:pt x="290" y="198"/>
                      <a:pt x="335" y="168"/>
                    </a:cubicBezTo>
                    <a:cubicBezTo>
                      <a:pt x="234" y="134"/>
                      <a:pt x="168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5" name="Google Shape;8795;p47"/>
              <p:cNvSpPr/>
              <p:nvPr/>
            </p:nvSpPr>
            <p:spPr>
              <a:xfrm rot="2700000">
                <a:off x="825053" y="3560250"/>
                <a:ext cx="1914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44" extrusionOk="0">
                    <a:moveTo>
                      <a:pt x="124" y="1"/>
                    </a:moveTo>
                    <a:cubicBezTo>
                      <a:pt x="106" y="1"/>
                      <a:pt x="87" y="4"/>
                      <a:pt x="68" y="10"/>
                    </a:cubicBezTo>
                    <a:cubicBezTo>
                      <a:pt x="45" y="10"/>
                      <a:pt x="23" y="40"/>
                      <a:pt x="11" y="40"/>
                    </a:cubicBezTo>
                    <a:lnTo>
                      <a:pt x="11" y="40"/>
                    </a:lnTo>
                    <a:cubicBezTo>
                      <a:pt x="8" y="30"/>
                      <a:pt x="4" y="21"/>
                      <a:pt x="1" y="10"/>
                    </a:cubicBezTo>
                    <a:lnTo>
                      <a:pt x="1" y="10"/>
                    </a:lnTo>
                    <a:cubicBezTo>
                      <a:pt x="1" y="33"/>
                      <a:pt x="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lnTo>
                      <a:pt x="11" y="40"/>
                    </a:lnTo>
                    <a:cubicBezTo>
                      <a:pt x="41" y="124"/>
                      <a:pt x="71" y="184"/>
                      <a:pt x="101" y="244"/>
                    </a:cubicBezTo>
                    <a:cubicBezTo>
                      <a:pt x="168" y="277"/>
                      <a:pt x="234" y="311"/>
                      <a:pt x="268" y="344"/>
                    </a:cubicBezTo>
                    <a:cubicBezTo>
                      <a:pt x="388" y="254"/>
                      <a:pt x="291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6" name="Google Shape;8796;p47"/>
              <p:cNvSpPr/>
              <p:nvPr/>
            </p:nvSpPr>
            <p:spPr>
              <a:xfrm rot="2700000">
                <a:off x="823538" y="3570840"/>
                <a:ext cx="8291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0"/>
                    </a:moveTo>
                    <a:cubicBezTo>
                      <a:pt x="68" y="34"/>
                      <a:pt x="101" y="67"/>
                      <a:pt x="134" y="167"/>
                    </a:cubicBezTo>
                    <a:lnTo>
                      <a:pt x="168" y="134"/>
                    </a:lnTo>
                    <a:cubicBezTo>
                      <a:pt x="134" y="67"/>
                      <a:pt x="68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7" name="Google Shape;8797;p47"/>
              <p:cNvSpPr/>
              <p:nvPr/>
            </p:nvSpPr>
            <p:spPr>
              <a:xfrm rot="2700000">
                <a:off x="821333" y="3556642"/>
                <a:ext cx="11548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134" y="0"/>
                    </a:moveTo>
                    <a:cubicBezTo>
                      <a:pt x="67" y="0"/>
                      <a:pt x="34" y="0"/>
                      <a:pt x="0" y="33"/>
                    </a:cubicBezTo>
                    <a:cubicBezTo>
                      <a:pt x="67" y="67"/>
                      <a:pt x="167" y="167"/>
                      <a:pt x="234" y="200"/>
                    </a:cubicBezTo>
                    <a:cubicBezTo>
                      <a:pt x="201" y="100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8" name="Google Shape;8798;p47"/>
              <p:cNvSpPr/>
              <p:nvPr/>
            </p:nvSpPr>
            <p:spPr>
              <a:xfrm rot="2700000">
                <a:off x="686938" y="3293130"/>
                <a:ext cx="253573" cy="207478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4204" extrusionOk="0">
                    <a:moveTo>
                      <a:pt x="134" y="0"/>
                    </a:moveTo>
                    <a:cubicBezTo>
                      <a:pt x="168" y="34"/>
                      <a:pt x="168" y="67"/>
                      <a:pt x="201" y="101"/>
                    </a:cubicBezTo>
                    <a:cubicBezTo>
                      <a:pt x="268" y="267"/>
                      <a:pt x="134" y="434"/>
                      <a:pt x="1" y="434"/>
                    </a:cubicBezTo>
                    <a:cubicBezTo>
                      <a:pt x="1569" y="1768"/>
                      <a:pt x="3236" y="3069"/>
                      <a:pt x="5004" y="4203"/>
                    </a:cubicBezTo>
                    <a:cubicBezTo>
                      <a:pt x="5038" y="4203"/>
                      <a:pt x="5071" y="4170"/>
                      <a:pt x="5138" y="4170"/>
                    </a:cubicBezTo>
                    <a:cubicBezTo>
                      <a:pt x="4971" y="3937"/>
                      <a:pt x="4838" y="3736"/>
                      <a:pt x="4704" y="3536"/>
                    </a:cubicBezTo>
                    <a:cubicBezTo>
                      <a:pt x="3070" y="2436"/>
                      <a:pt x="1569" y="1268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47"/>
              <p:cNvSpPr/>
              <p:nvPr/>
            </p:nvSpPr>
            <p:spPr>
              <a:xfrm rot="2700000">
                <a:off x="860991" y="2769293"/>
                <a:ext cx="281556" cy="5368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0878" extrusionOk="0">
                    <a:moveTo>
                      <a:pt x="1683" y="419"/>
                    </a:moveTo>
                    <a:cubicBezTo>
                      <a:pt x="1837" y="419"/>
                      <a:pt x="2009" y="466"/>
                      <a:pt x="2202" y="570"/>
                    </a:cubicBezTo>
                    <a:cubicBezTo>
                      <a:pt x="5705" y="2505"/>
                      <a:pt x="1902" y="7108"/>
                      <a:pt x="2235" y="10344"/>
                    </a:cubicBezTo>
                    <a:cubicBezTo>
                      <a:pt x="1702" y="9176"/>
                      <a:pt x="1068" y="8109"/>
                      <a:pt x="701" y="6908"/>
                    </a:cubicBezTo>
                    <a:cubicBezTo>
                      <a:pt x="468" y="6107"/>
                      <a:pt x="468" y="5273"/>
                      <a:pt x="434" y="4506"/>
                    </a:cubicBezTo>
                    <a:cubicBezTo>
                      <a:pt x="434" y="3672"/>
                      <a:pt x="408" y="419"/>
                      <a:pt x="1683" y="419"/>
                    </a:cubicBezTo>
                    <a:close/>
                    <a:moveTo>
                      <a:pt x="1561" y="0"/>
                    </a:moveTo>
                    <a:cubicBezTo>
                      <a:pt x="133" y="0"/>
                      <a:pt x="100" y="2853"/>
                      <a:pt x="67" y="3739"/>
                    </a:cubicBezTo>
                    <a:cubicBezTo>
                      <a:pt x="1" y="4606"/>
                      <a:pt x="67" y="5507"/>
                      <a:pt x="167" y="6374"/>
                    </a:cubicBezTo>
                    <a:cubicBezTo>
                      <a:pt x="367" y="7675"/>
                      <a:pt x="1001" y="8842"/>
                      <a:pt x="1602" y="10010"/>
                    </a:cubicBezTo>
                    <a:cubicBezTo>
                      <a:pt x="1802" y="10210"/>
                      <a:pt x="2069" y="10410"/>
                      <a:pt x="2269" y="10610"/>
                    </a:cubicBezTo>
                    <a:cubicBezTo>
                      <a:pt x="2269" y="10544"/>
                      <a:pt x="2235" y="10410"/>
                      <a:pt x="2235" y="10344"/>
                    </a:cubicBezTo>
                    <a:lnTo>
                      <a:pt x="2235" y="10344"/>
                    </a:lnTo>
                    <a:cubicBezTo>
                      <a:pt x="2269" y="10444"/>
                      <a:pt x="2369" y="10577"/>
                      <a:pt x="2436" y="10710"/>
                    </a:cubicBezTo>
                    <a:cubicBezTo>
                      <a:pt x="2469" y="10744"/>
                      <a:pt x="2469" y="10744"/>
                      <a:pt x="2502" y="10744"/>
                    </a:cubicBezTo>
                    <a:cubicBezTo>
                      <a:pt x="2526" y="10738"/>
                      <a:pt x="2549" y="10735"/>
                      <a:pt x="2570" y="10735"/>
                    </a:cubicBezTo>
                    <a:cubicBezTo>
                      <a:pt x="2661" y="10735"/>
                      <a:pt x="2729" y="10785"/>
                      <a:pt x="2761" y="10857"/>
                    </a:cubicBezTo>
                    <a:lnTo>
                      <a:pt x="2761" y="10857"/>
                    </a:lnTo>
                    <a:cubicBezTo>
                      <a:pt x="1979" y="8825"/>
                      <a:pt x="3571" y="6201"/>
                      <a:pt x="3937" y="4206"/>
                    </a:cubicBezTo>
                    <a:cubicBezTo>
                      <a:pt x="4237" y="2605"/>
                      <a:pt x="3636" y="103"/>
                      <a:pt x="1635" y="3"/>
                    </a:cubicBezTo>
                    <a:cubicBezTo>
                      <a:pt x="1610" y="1"/>
                      <a:pt x="1585" y="0"/>
                      <a:pt x="1561" y="0"/>
                    </a:cubicBezTo>
                    <a:close/>
                    <a:moveTo>
                      <a:pt x="2761" y="10857"/>
                    </a:moveTo>
                    <a:cubicBezTo>
                      <a:pt x="2764" y="10864"/>
                      <a:pt x="2766" y="10870"/>
                      <a:pt x="2769" y="10877"/>
                    </a:cubicBezTo>
                    <a:cubicBezTo>
                      <a:pt x="2767" y="10870"/>
                      <a:pt x="2764" y="10863"/>
                      <a:pt x="2761" y="10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47"/>
              <p:cNvSpPr/>
              <p:nvPr/>
            </p:nvSpPr>
            <p:spPr>
              <a:xfrm rot="2700000">
                <a:off x="775017" y="3230753"/>
                <a:ext cx="29710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434" y="0"/>
                    </a:moveTo>
                    <a:cubicBezTo>
                      <a:pt x="386" y="73"/>
                      <a:pt x="321" y="127"/>
                      <a:pt x="238" y="127"/>
                    </a:cubicBezTo>
                    <a:cubicBezTo>
                      <a:pt x="206" y="127"/>
                      <a:pt x="171" y="119"/>
                      <a:pt x="134" y="101"/>
                    </a:cubicBezTo>
                    <a:cubicBezTo>
                      <a:pt x="101" y="101"/>
                      <a:pt x="101" y="67"/>
                      <a:pt x="34" y="67"/>
                    </a:cubicBezTo>
                    <a:lnTo>
                      <a:pt x="1" y="67"/>
                    </a:lnTo>
                    <a:cubicBezTo>
                      <a:pt x="1" y="167"/>
                      <a:pt x="34" y="201"/>
                      <a:pt x="101" y="267"/>
                    </a:cubicBezTo>
                    <a:cubicBezTo>
                      <a:pt x="167" y="334"/>
                      <a:pt x="201" y="401"/>
                      <a:pt x="301" y="434"/>
                    </a:cubicBezTo>
                    <a:cubicBezTo>
                      <a:pt x="468" y="434"/>
                      <a:pt x="601" y="267"/>
                      <a:pt x="501" y="101"/>
                    </a:cubicBezTo>
                    <a:cubicBezTo>
                      <a:pt x="501" y="67"/>
                      <a:pt x="468" y="34"/>
                      <a:pt x="468" y="34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1" name="Google Shape;8801;p47"/>
              <p:cNvSpPr/>
              <p:nvPr/>
            </p:nvSpPr>
            <p:spPr>
              <a:xfrm rot="2700000">
                <a:off x="803009" y="3236302"/>
                <a:ext cx="1678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67"/>
                      <a:pt x="34" y="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2" name="Google Shape;8802;p47"/>
              <p:cNvSpPr/>
              <p:nvPr/>
            </p:nvSpPr>
            <p:spPr>
              <a:xfrm rot="2700000">
                <a:off x="804031" y="3225226"/>
                <a:ext cx="661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4" extrusionOk="0">
                    <a:moveTo>
                      <a:pt x="0" y="0"/>
                    </a:moveTo>
                    <a:cubicBezTo>
                      <a:pt x="0" y="67"/>
                      <a:pt x="34" y="167"/>
                      <a:pt x="100" y="234"/>
                    </a:cubicBezTo>
                    <a:cubicBezTo>
                      <a:pt x="134" y="167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47"/>
              <p:cNvSpPr/>
              <p:nvPr/>
            </p:nvSpPr>
            <p:spPr>
              <a:xfrm rot="2700000">
                <a:off x="802838" y="3224057"/>
                <a:ext cx="666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4" extrusionOk="0">
                    <a:moveTo>
                      <a:pt x="1" y="0"/>
                    </a:moveTo>
                    <a:lnTo>
                      <a:pt x="18" y="30"/>
                    </a:lnTo>
                    <a:lnTo>
                      <a:pt x="18" y="30"/>
                    </a:lnTo>
                    <a:cubicBezTo>
                      <a:pt x="14" y="18"/>
                      <a:pt x="8" y="7"/>
                      <a:pt x="1" y="0"/>
                    </a:cubicBezTo>
                    <a:close/>
                    <a:moveTo>
                      <a:pt x="18" y="30"/>
                    </a:moveTo>
                    <a:cubicBezTo>
                      <a:pt x="33" y="74"/>
                      <a:pt x="27" y="141"/>
                      <a:pt x="1" y="167"/>
                    </a:cubicBezTo>
                    <a:cubicBezTo>
                      <a:pt x="34" y="200"/>
                      <a:pt x="68" y="234"/>
                      <a:pt x="134" y="234"/>
                    </a:cubicBezTo>
                    <a:lnTo>
                      <a:pt x="18" y="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47"/>
              <p:cNvSpPr/>
              <p:nvPr/>
            </p:nvSpPr>
            <p:spPr>
              <a:xfrm rot="2700000">
                <a:off x="785379" y="3225067"/>
                <a:ext cx="19840" cy="1263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6" extrusionOk="0">
                    <a:moveTo>
                      <a:pt x="268" y="0"/>
                    </a:moveTo>
                    <a:cubicBezTo>
                      <a:pt x="268" y="33"/>
                      <a:pt x="168" y="67"/>
                      <a:pt x="134" y="167"/>
                    </a:cubicBezTo>
                    <a:cubicBezTo>
                      <a:pt x="101" y="167"/>
                      <a:pt x="68" y="167"/>
                      <a:pt x="1" y="200"/>
                    </a:cubicBezTo>
                    <a:cubicBezTo>
                      <a:pt x="68" y="200"/>
                      <a:pt x="68" y="234"/>
                      <a:pt x="101" y="234"/>
                    </a:cubicBezTo>
                    <a:cubicBezTo>
                      <a:pt x="132" y="249"/>
                      <a:pt x="161" y="256"/>
                      <a:pt x="189" y="256"/>
                    </a:cubicBezTo>
                    <a:cubicBezTo>
                      <a:pt x="279" y="256"/>
                      <a:pt x="350" y="185"/>
                      <a:pt x="401" y="133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47"/>
              <p:cNvSpPr/>
              <p:nvPr/>
            </p:nvSpPr>
            <p:spPr>
              <a:xfrm rot="2700000">
                <a:off x="779119" y="3238493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0" y="34"/>
                      <a:pt x="0" y="34"/>
                      <a:pt x="33" y="101"/>
                    </a:cubicBezTo>
                    <a:cubicBezTo>
                      <a:pt x="67" y="134"/>
                      <a:pt x="167" y="168"/>
                      <a:pt x="200" y="168"/>
                    </a:cubicBezTo>
                    <a:cubicBezTo>
                      <a:pt x="133" y="134"/>
                      <a:pt x="67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47"/>
              <p:cNvSpPr/>
              <p:nvPr/>
            </p:nvSpPr>
            <p:spPr>
              <a:xfrm rot="2700000">
                <a:off x="794065" y="3212749"/>
                <a:ext cx="14855" cy="132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8" extrusionOk="0">
                    <a:moveTo>
                      <a:pt x="1" y="0"/>
                    </a:moveTo>
                    <a:cubicBezTo>
                      <a:pt x="101" y="100"/>
                      <a:pt x="201" y="167"/>
                      <a:pt x="301" y="267"/>
                    </a:cubicBezTo>
                    <a:lnTo>
                      <a:pt x="301" y="100"/>
                    </a:lnTo>
                    <a:cubicBezTo>
                      <a:pt x="201" y="67"/>
                      <a:pt x="134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47"/>
              <p:cNvSpPr/>
              <p:nvPr/>
            </p:nvSpPr>
            <p:spPr>
              <a:xfrm rot="2700000">
                <a:off x="799172" y="3212594"/>
                <a:ext cx="13226" cy="725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85" y="1"/>
                    </a:moveTo>
                    <a:cubicBezTo>
                      <a:pt x="60" y="1"/>
                      <a:pt x="32" y="5"/>
                      <a:pt x="1" y="13"/>
                    </a:cubicBezTo>
                    <a:lnTo>
                      <a:pt x="268" y="146"/>
                    </a:lnTo>
                    <a:cubicBezTo>
                      <a:pt x="217" y="44"/>
                      <a:pt x="166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47"/>
              <p:cNvSpPr/>
              <p:nvPr/>
            </p:nvSpPr>
            <p:spPr>
              <a:xfrm rot="2700000">
                <a:off x="791762" y="3210117"/>
                <a:ext cx="14855" cy="2309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68" extrusionOk="0">
                    <a:moveTo>
                      <a:pt x="1" y="1"/>
                    </a:moveTo>
                    <a:cubicBezTo>
                      <a:pt x="34" y="101"/>
                      <a:pt x="34" y="168"/>
                      <a:pt x="67" y="268"/>
                    </a:cubicBezTo>
                    <a:cubicBezTo>
                      <a:pt x="134" y="334"/>
                      <a:pt x="67" y="434"/>
                      <a:pt x="34" y="468"/>
                    </a:cubicBezTo>
                    <a:cubicBezTo>
                      <a:pt x="101" y="468"/>
                      <a:pt x="134" y="434"/>
                      <a:pt x="167" y="434"/>
                    </a:cubicBezTo>
                    <a:lnTo>
                      <a:pt x="301" y="301"/>
                    </a:lnTo>
                    <a:cubicBezTo>
                      <a:pt x="201" y="201"/>
                      <a:pt x="101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47"/>
              <p:cNvSpPr/>
              <p:nvPr/>
            </p:nvSpPr>
            <p:spPr>
              <a:xfrm rot="2700000">
                <a:off x="778501" y="3224278"/>
                <a:ext cx="9969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68" y="1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68" y="68"/>
                      <a:pt x="101" y="168"/>
                      <a:pt x="201" y="201"/>
                    </a:cubicBezTo>
                    <a:cubicBezTo>
                      <a:pt x="168" y="168"/>
                      <a:pt x="101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0" name="Google Shape;8810;p47"/>
              <p:cNvSpPr/>
              <p:nvPr/>
            </p:nvSpPr>
            <p:spPr>
              <a:xfrm rot="2700000">
                <a:off x="786766" y="3206332"/>
                <a:ext cx="1322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134" y="0"/>
                    </a:moveTo>
                    <a:cubicBezTo>
                      <a:pt x="100" y="0"/>
                      <a:pt x="67" y="67"/>
                      <a:pt x="0" y="67"/>
                    </a:cubicBezTo>
                    <a:lnTo>
                      <a:pt x="134" y="434"/>
                    </a:lnTo>
                    <a:lnTo>
                      <a:pt x="167" y="434"/>
                    </a:lnTo>
                    <a:cubicBezTo>
                      <a:pt x="234" y="400"/>
                      <a:pt x="267" y="300"/>
                      <a:pt x="234" y="234"/>
                    </a:cubicBezTo>
                    <a:cubicBezTo>
                      <a:pt x="167" y="134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1" name="Google Shape;8811;p47"/>
              <p:cNvSpPr/>
              <p:nvPr/>
            </p:nvSpPr>
            <p:spPr>
              <a:xfrm rot="2700000">
                <a:off x="786933" y="3225706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47"/>
              <p:cNvSpPr/>
              <p:nvPr/>
            </p:nvSpPr>
            <p:spPr>
              <a:xfrm rot="2700000">
                <a:off x="800450" y="3208258"/>
                <a:ext cx="330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67" y="1"/>
                    </a:moveTo>
                    <a:cubicBezTo>
                      <a:pt x="67" y="1"/>
                      <a:pt x="34" y="1"/>
                      <a:pt x="67" y="1"/>
                    </a:cubicBez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47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47"/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47"/>
              <p:cNvSpPr/>
              <p:nvPr/>
            </p:nvSpPr>
            <p:spPr>
              <a:xfrm rot="2700000">
                <a:off x="782366" y="3223140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8" y="1"/>
                    </a:moveTo>
                    <a:cubicBezTo>
                      <a:pt x="68" y="1"/>
                      <a:pt x="34" y="1"/>
                      <a:pt x="1" y="34"/>
                    </a:cubicBezTo>
                    <a:cubicBezTo>
                      <a:pt x="34" y="34"/>
                      <a:pt x="34" y="34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47"/>
              <p:cNvSpPr/>
              <p:nvPr/>
            </p:nvSpPr>
            <p:spPr>
              <a:xfrm rot="2700000">
                <a:off x="777694" y="3214641"/>
                <a:ext cx="11548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200" y="134"/>
                      <a:pt x="200" y="134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47"/>
              <p:cNvSpPr/>
              <p:nvPr/>
            </p:nvSpPr>
            <p:spPr>
              <a:xfrm rot="2700000">
                <a:off x="802079" y="3208258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47"/>
              <p:cNvSpPr/>
              <p:nvPr/>
            </p:nvSpPr>
            <p:spPr>
              <a:xfrm rot="2700000">
                <a:off x="794113" y="3202655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lnTo>
                      <a:pt x="134" y="34"/>
                    </a:lnTo>
                    <a:cubicBezTo>
                      <a:pt x="101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47"/>
              <p:cNvSpPr/>
              <p:nvPr/>
            </p:nvSpPr>
            <p:spPr>
              <a:xfrm rot="2700000">
                <a:off x="801503" y="320571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47"/>
              <p:cNvSpPr/>
              <p:nvPr/>
            </p:nvSpPr>
            <p:spPr>
              <a:xfrm rot="2700000">
                <a:off x="802617" y="3184758"/>
                <a:ext cx="8291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5" extrusionOk="0">
                    <a:moveTo>
                      <a:pt x="0" y="1"/>
                    </a:moveTo>
                    <a:cubicBezTo>
                      <a:pt x="0" y="101"/>
                      <a:pt x="0" y="234"/>
                      <a:pt x="34" y="301"/>
                    </a:cubicBezTo>
                    <a:lnTo>
                      <a:pt x="167" y="434"/>
                    </a:lnTo>
                    <a:cubicBezTo>
                      <a:pt x="134" y="301"/>
                      <a:pt x="34" y="1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47"/>
              <p:cNvSpPr/>
              <p:nvPr/>
            </p:nvSpPr>
            <p:spPr>
              <a:xfrm rot="2700000">
                <a:off x="798755" y="3198014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4" y="67"/>
                      <a:pt x="33" y="77"/>
                      <a:pt x="53" y="90"/>
                    </a:cubicBezTo>
                    <a:lnTo>
                      <a:pt x="53" y="90"/>
                    </a:lnTo>
                    <a:cubicBezTo>
                      <a:pt x="33" y="69"/>
                      <a:pt x="14" y="40"/>
                      <a:pt x="1" y="0"/>
                    </a:cubicBezTo>
                    <a:close/>
                    <a:moveTo>
                      <a:pt x="53" y="90"/>
                    </a:moveTo>
                    <a:cubicBezTo>
                      <a:pt x="82" y="121"/>
                      <a:pt x="114" y="133"/>
                      <a:pt x="134" y="133"/>
                    </a:cubicBezTo>
                    <a:cubicBezTo>
                      <a:pt x="114" y="133"/>
                      <a:pt x="82" y="109"/>
                      <a:pt x="53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47"/>
              <p:cNvSpPr/>
              <p:nvPr/>
            </p:nvSpPr>
            <p:spPr>
              <a:xfrm rot="2700000">
                <a:off x="880143" y="2797904"/>
                <a:ext cx="261470" cy="489824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9925" extrusionOk="0">
                    <a:moveTo>
                      <a:pt x="1277" y="0"/>
                    </a:moveTo>
                    <a:cubicBezTo>
                      <a:pt x="1" y="0"/>
                      <a:pt x="31" y="3253"/>
                      <a:pt x="61" y="4087"/>
                    </a:cubicBezTo>
                    <a:cubicBezTo>
                      <a:pt x="61" y="4921"/>
                      <a:pt x="127" y="5688"/>
                      <a:pt x="327" y="6489"/>
                    </a:cubicBezTo>
                    <a:cubicBezTo>
                      <a:pt x="661" y="7690"/>
                      <a:pt x="1261" y="8790"/>
                      <a:pt x="1828" y="9925"/>
                    </a:cubicBezTo>
                    <a:cubicBezTo>
                      <a:pt x="1495" y="6656"/>
                      <a:pt x="5298" y="2086"/>
                      <a:pt x="1795" y="151"/>
                    </a:cubicBezTo>
                    <a:cubicBezTo>
                      <a:pt x="1602" y="47"/>
                      <a:pt x="1430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47"/>
              <p:cNvSpPr/>
              <p:nvPr/>
            </p:nvSpPr>
            <p:spPr>
              <a:xfrm rot="2700000">
                <a:off x="782257" y="322340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47"/>
              <p:cNvSpPr/>
              <p:nvPr/>
            </p:nvSpPr>
            <p:spPr>
              <a:xfrm rot="2700000">
                <a:off x="375861" y="3012428"/>
                <a:ext cx="431341" cy="193561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3922" extrusionOk="0">
                    <a:moveTo>
                      <a:pt x="6351" y="1"/>
                    </a:moveTo>
                    <a:cubicBezTo>
                      <a:pt x="5601" y="1"/>
                      <a:pt x="4867" y="71"/>
                      <a:pt x="4237" y="130"/>
                    </a:cubicBezTo>
                    <a:cubicBezTo>
                      <a:pt x="2969" y="230"/>
                      <a:pt x="634" y="464"/>
                      <a:pt x="167" y="1898"/>
                    </a:cubicBezTo>
                    <a:cubicBezTo>
                      <a:pt x="0" y="2499"/>
                      <a:pt x="434" y="3166"/>
                      <a:pt x="834" y="3533"/>
                    </a:cubicBezTo>
                    <a:cubicBezTo>
                      <a:pt x="1172" y="3817"/>
                      <a:pt x="1586" y="3922"/>
                      <a:pt x="2015" y="3922"/>
                    </a:cubicBezTo>
                    <a:cubicBezTo>
                      <a:pt x="2391" y="3922"/>
                      <a:pt x="2778" y="3842"/>
                      <a:pt x="3136" y="3733"/>
                    </a:cubicBezTo>
                    <a:cubicBezTo>
                      <a:pt x="5237" y="3199"/>
                      <a:pt x="6805" y="1698"/>
                      <a:pt x="8740" y="864"/>
                    </a:cubicBezTo>
                    <a:cubicBezTo>
                      <a:pt x="8640" y="864"/>
                      <a:pt x="8506" y="831"/>
                      <a:pt x="8506" y="697"/>
                    </a:cubicBezTo>
                    <a:cubicBezTo>
                      <a:pt x="8473" y="697"/>
                      <a:pt x="8473" y="664"/>
                      <a:pt x="8473" y="664"/>
                    </a:cubicBezTo>
                    <a:cubicBezTo>
                      <a:pt x="8406" y="664"/>
                      <a:pt x="8340" y="631"/>
                      <a:pt x="8273" y="631"/>
                    </a:cubicBezTo>
                    <a:cubicBezTo>
                      <a:pt x="7072" y="1198"/>
                      <a:pt x="5971" y="2032"/>
                      <a:pt x="4804" y="2632"/>
                    </a:cubicBezTo>
                    <a:cubicBezTo>
                      <a:pt x="3970" y="3032"/>
                      <a:pt x="3103" y="3399"/>
                      <a:pt x="2169" y="3499"/>
                    </a:cubicBezTo>
                    <a:cubicBezTo>
                      <a:pt x="2130" y="3503"/>
                      <a:pt x="2090" y="3504"/>
                      <a:pt x="2051" y="3504"/>
                    </a:cubicBezTo>
                    <a:cubicBezTo>
                      <a:pt x="1306" y="3504"/>
                      <a:pt x="442" y="2918"/>
                      <a:pt x="601" y="2032"/>
                    </a:cubicBezTo>
                    <a:cubicBezTo>
                      <a:pt x="834" y="731"/>
                      <a:pt x="3670" y="631"/>
                      <a:pt x="4637" y="531"/>
                    </a:cubicBezTo>
                    <a:cubicBezTo>
                      <a:pt x="5177" y="496"/>
                      <a:pt x="5835" y="443"/>
                      <a:pt x="6502" y="443"/>
                    </a:cubicBezTo>
                    <a:cubicBezTo>
                      <a:pt x="7113" y="443"/>
                      <a:pt x="7731" y="487"/>
                      <a:pt x="8273" y="631"/>
                    </a:cubicBezTo>
                    <a:cubicBezTo>
                      <a:pt x="8306" y="631"/>
                      <a:pt x="8340" y="564"/>
                      <a:pt x="8406" y="564"/>
                    </a:cubicBezTo>
                    <a:cubicBezTo>
                      <a:pt x="8240" y="397"/>
                      <a:pt x="8073" y="264"/>
                      <a:pt x="7906" y="130"/>
                    </a:cubicBezTo>
                    <a:cubicBezTo>
                      <a:pt x="7400" y="35"/>
                      <a:pt x="6872" y="1"/>
                      <a:pt x="6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47"/>
              <p:cNvSpPr/>
              <p:nvPr/>
            </p:nvSpPr>
            <p:spPr>
              <a:xfrm rot="2700000">
                <a:off x="773966" y="3211727"/>
                <a:ext cx="13177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68" extrusionOk="0">
                    <a:moveTo>
                      <a:pt x="0" y="0"/>
                    </a:moveTo>
                    <a:cubicBezTo>
                      <a:pt x="33" y="0"/>
                      <a:pt x="33" y="34"/>
                      <a:pt x="33" y="34"/>
                    </a:cubicBezTo>
                    <a:cubicBezTo>
                      <a:pt x="100" y="134"/>
                      <a:pt x="167" y="167"/>
                      <a:pt x="267" y="167"/>
                    </a:cubicBezTo>
                    <a:cubicBezTo>
                      <a:pt x="200" y="134"/>
                      <a:pt x="133" y="34"/>
                      <a:pt x="100" y="34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47"/>
              <p:cNvSpPr/>
              <p:nvPr/>
            </p:nvSpPr>
            <p:spPr>
              <a:xfrm rot="2700000">
                <a:off x="775335" y="3202115"/>
                <a:ext cx="1979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8" extrusionOk="0">
                    <a:moveTo>
                      <a:pt x="267" y="1"/>
                    </a:moveTo>
                    <a:cubicBezTo>
                      <a:pt x="200" y="34"/>
                      <a:pt x="100" y="34"/>
                      <a:pt x="0" y="168"/>
                    </a:cubicBezTo>
                    <a:cubicBezTo>
                      <a:pt x="34" y="168"/>
                      <a:pt x="34" y="201"/>
                      <a:pt x="34" y="201"/>
                    </a:cubicBezTo>
                    <a:cubicBezTo>
                      <a:pt x="67" y="234"/>
                      <a:pt x="100" y="234"/>
                      <a:pt x="167" y="268"/>
                    </a:cubicBezTo>
                    <a:cubicBezTo>
                      <a:pt x="234" y="268"/>
                      <a:pt x="334" y="301"/>
                      <a:pt x="401" y="368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47"/>
              <p:cNvSpPr/>
              <p:nvPr/>
            </p:nvSpPr>
            <p:spPr>
              <a:xfrm rot="2700000">
                <a:off x="781121" y="3186987"/>
                <a:ext cx="1984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34"/>
                      <a:pt x="134" y="234"/>
                      <a:pt x="168" y="368"/>
                    </a:cubicBezTo>
                    <a:lnTo>
                      <a:pt x="401" y="234"/>
                    </a:lnTo>
                    <a:cubicBezTo>
                      <a:pt x="368" y="201"/>
                      <a:pt x="368" y="167"/>
                      <a:pt x="368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47"/>
              <p:cNvSpPr/>
              <p:nvPr/>
            </p:nvSpPr>
            <p:spPr>
              <a:xfrm rot="2700000">
                <a:off x="781537" y="3160110"/>
                <a:ext cx="32967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201"/>
                      <a:pt x="201" y="368"/>
                      <a:pt x="301" y="568"/>
                    </a:cubicBezTo>
                    <a:lnTo>
                      <a:pt x="668" y="701"/>
                    </a:lnTo>
                    <a:lnTo>
                      <a:pt x="668" y="601"/>
                    </a:lnTo>
                    <a:cubicBezTo>
                      <a:pt x="468" y="401"/>
                      <a:pt x="201" y="2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47"/>
              <p:cNvSpPr/>
              <p:nvPr/>
            </p:nvSpPr>
            <p:spPr>
              <a:xfrm rot="2700000">
                <a:off x="778985" y="3203800"/>
                <a:ext cx="6663" cy="66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5" extrusionOk="0">
                    <a:moveTo>
                      <a:pt x="1" y="1"/>
                    </a:moveTo>
                    <a:cubicBezTo>
                      <a:pt x="1" y="68"/>
                      <a:pt x="34" y="68"/>
                      <a:pt x="34" y="101"/>
                    </a:cubicBezTo>
                    <a:cubicBezTo>
                      <a:pt x="67" y="134"/>
                      <a:pt x="67" y="134"/>
                      <a:pt x="134" y="134"/>
                    </a:cubicBezTo>
                    <a:cubicBezTo>
                      <a:pt x="67" y="101"/>
                      <a:pt x="34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47"/>
              <p:cNvSpPr/>
              <p:nvPr/>
            </p:nvSpPr>
            <p:spPr>
              <a:xfrm rot="2700000">
                <a:off x="772376" y="3199857"/>
                <a:ext cx="9969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8" extrusionOk="0">
                    <a:moveTo>
                      <a:pt x="151" y="1"/>
                    </a:moveTo>
                    <a:cubicBezTo>
                      <a:pt x="143" y="1"/>
                      <a:pt x="134" y="17"/>
                      <a:pt x="134" y="51"/>
                    </a:cubicBezTo>
                    <a:cubicBezTo>
                      <a:pt x="68" y="51"/>
                      <a:pt x="34" y="84"/>
                      <a:pt x="1" y="84"/>
                    </a:cubicBezTo>
                    <a:cubicBezTo>
                      <a:pt x="68" y="84"/>
                      <a:pt x="134" y="84"/>
                      <a:pt x="201" y="117"/>
                    </a:cubicBezTo>
                    <a:cubicBezTo>
                      <a:pt x="201" y="84"/>
                      <a:pt x="168" y="84"/>
                      <a:pt x="168" y="51"/>
                    </a:cubicBezTo>
                    <a:cubicBezTo>
                      <a:pt x="168" y="17"/>
                      <a:pt x="159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47"/>
              <p:cNvSpPr/>
              <p:nvPr/>
            </p:nvSpPr>
            <p:spPr>
              <a:xfrm rot="2700000">
                <a:off x="781232" y="3201057"/>
                <a:ext cx="3356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34" y="1"/>
                    </a:moveTo>
                    <a:cubicBezTo>
                      <a:pt x="11" y="1"/>
                      <a:pt x="4" y="15"/>
                      <a:pt x="11" y="15"/>
                    </a:cubicBezTo>
                    <a:cubicBezTo>
                      <a:pt x="15" y="15"/>
                      <a:pt x="23" y="12"/>
                      <a:pt x="34" y="1"/>
                    </a:cubicBezTo>
                    <a:lnTo>
                      <a:pt x="34" y="1"/>
                    </a:lnTo>
                    <a:cubicBezTo>
                      <a:pt x="0" y="34"/>
                      <a:pt x="34" y="34"/>
                      <a:pt x="67" y="34"/>
                    </a:cubicBezTo>
                    <a:cubicBezTo>
                      <a:pt x="34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47"/>
              <p:cNvSpPr/>
              <p:nvPr/>
            </p:nvSpPr>
            <p:spPr>
              <a:xfrm rot="2700000">
                <a:off x="769099" y="3175595"/>
                <a:ext cx="24726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6" extrusionOk="0">
                    <a:moveTo>
                      <a:pt x="0" y="0"/>
                    </a:moveTo>
                    <a:cubicBezTo>
                      <a:pt x="167" y="100"/>
                      <a:pt x="267" y="267"/>
                      <a:pt x="501" y="401"/>
                    </a:cubicBezTo>
                    <a:cubicBezTo>
                      <a:pt x="467" y="267"/>
                      <a:pt x="367" y="200"/>
                      <a:pt x="334" y="67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  <a:moveTo>
                      <a:pt x="501" y="401"/>
                    </a:moveTo>
                    <a:cubicBezTo>
                      <a:pt x="478" y="401"/>
                      <a:pt x="471" y="415"/>
                      <a:pt x="478" y="415"/>
                    </a:cubicBezTo>
                    <a:cubicBezTo>
                      <a:pt x="482" y="415"/>
                      <a:pt x="490" y="412"/>
                      <a:pt x="501" y="401"/>
                    </a:cubicBezTo>
                    <a:lnTo>
                      <a:pt x="501" y="401"/>
                    </a:lnTo>
                    <a:cubicBezTo>
                      <a:pt x="501" y="401"/>
                      <a:pt x="501" y="401"/>
                      <a:pt x="501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47"/>
              <p:cNvSpPr/>
              <p:nvPr/>
            </p:nvSpPr>
            <p:spPr>
              <a:xfrm rot="2700000">
                <a:off x="687662" y="2876684"/>
                <a:ext cx="228848" cy="265122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372" extrusionOk="0">
                    <a:moveTo>
                      <a:pt x="0" y="1"/>
                    </a:moveTo>
                    <a:cubicBezTo>
                      <a:pt x="0" y="134"/>
                      <a:pt x="0" y="234"/>
                      <a:pt x="34" y="367"/>
                    </a:cubicBezTo>
                    <a:cubicBezTo>
                      <a:pt x="34" y="468"/>
                      <a:pt x="34" y="501"/>
                      <a:pt x="0" y="534"/>
                    </a:cubicBezTo>
                    <a:cubicBezTo>
                      <a:pt x="267" y="668"/>
                      <a:pt x="467" y="801"/>
                      <a:pt x="667" y="968"/>
                    </a:cubicBezTo>
                    <a:cubicBezTo>
                      <a:pt x="801" y="1068"/>
                      <a:pt x="667" y="1301"/>
                      <a:pt x="501" y="1301"/>
                    </a:cubicBezTo>
                    <a:cubicBezTo>
                      <a:pt x="1701" y="2702"/>
                      <a:pt x="2969" y="4037"/>
                      <a:pt x="4303" y="5304"/>
                    </a:cubicBezTo>
                    <a:cubicBezTo>
                      <a:pt x="4370" y="5338"/>
                      <a:pt x="4503" y="5338"/>
                      <a:pt x="4637" y="5371"/>
                    </a:cubicBezTo>
                    <a:cubicBezTo>
                      <a:pt x="4537" y="5171"/>
                      <a:pt x="4437" y="4971"/>
                      <a:pt x="4337" y="4804"/>
                    </a:cubicBezTo>
                    <a:cubicBezTo>
                      <a:pt x="2802" y="3303"/>
                      <a:pt x="1335" y="170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47"/>
              <p:cNvSpPr/>
              <p:nvPr/>
            </p:nvSpPr>
            <p:spPr>
              <a:xfrm rot="2700000">
                <a:off x="397321" y="3033584"/>
                <a:ext cx="386677" cy="150969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059" extrusionOk="0">
                    <a:moveTo>
                      <a:pt x="6064" y="1"/>
                    </a:moveTo>
                    <a:cubicBezTo>
                      <a:pt x="5397" y="1"/>
                      <a:pt x="4739" y="54"/>
                      <a:pt x="4199" y="89"/>
                    </a:cubicBezTo>
                    <a:cubicBezTo>
                      <a:pt x="3232" y="189"/>
                      <a:pt x="396" y="289"/>
                      <a:pt x="163" y="1590"/>
                    </a:cubicBezTo>
                    <a:cubicBezTo>
                      <a:pt x="1" y="2498"/>
                      <a:pt x="879" y="3059"/>
                      <a:pt x="1663" y="3059"/>
                    </a:cubicBezTo>
                    <a:cubicBezTo>
                      <a:pt x="1686" y="3059"/>
                      <a:pt x="1708" y="3058"/>
                      <a:pt x="1731" y="3057"/>
                    </a:cubicBezTo>
                    <a:cubicBezTo>
                      <a:pt x="2665" y="2957"/>
                      <a:pt x="3532" y="2590"/>
                      <a:pt x="4366" y="2190"/>
                    </a:cubicBezTo>
                    <a:cubicBezTo>
                      <a:pt x="5533" y="1590"/>
                      <a:pt x="6634" y="756"/>
                      <a:pt x="7835" y="189"/>
                    </a:cubicBezTo>
                    <a:cubicBezTo>
                      <a:pt x="7293" y="45"/>
                      <a:pt x="6675" y="1"/>
                      <a:pt x="6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47"/>
              <p:cNvSpPr/>
              <p:nvPr/>
            </p:nvSpPr>
            <p:spPr>
              <a:xfrm rot="2700000">
                <a:off x="858662" y="2476174"/>
                <a:ext cx="186059" cy="40839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8275" extrusionOk="0">
                    <a:moveTo>
                      <a:pt x="1655" y="0"/>
                    </a:moveTo>
                    <a:cubicBezTo>
                      <a:pt x="1637" y="0"/>
                      <a:pt x="1619" y="1"/>
                      <a:pt x="1602" y="2"/>
                    </a:cubicBezTo>
                    <a:cubicBezTo>
                      <a:pt x="567" y="102"/>
                      <a:pt x="334" y="1636"/>
                      <a:pt x="201" y="2370"/>
                    </a:cubicBezTo>
                    <a:cubicBezTo>
                      <a:pt x="0" y="3671"/>
                      <a:pt x="167" y="4972"/>
                      <a:pt x="601" y="6173"/>
                    </a:cubicBezTo>
                    <a:cubicBezTo>
                      <a:pt x="868" y="6606"/>
                      <a:pt x="1168" y="7007"/>
                      <a:pt x="1501" y="7440"/>
                    </a:cubicBezTo>
                    <a:lnTo>
                      <a:pt x="1501" y="7340"/>
                    </a:lnTo>
                    <a:cubicBezTo>
                      <a:pt x="868" y="5939"/>
                      <a:pt x="434" y="4438"/>
                      <a:pt x="601" y="2837"/>
                    </a:cubicBezTo>
                    <a:cubicBezTo>
                      <a:pt x="634" y="2270"/>
                      <a:pt x="768" y="1703"/>
                      <a:pt x="934" y="1169"/>
                    </a:cubicBezTo>
                    <a:cubicBezTo>
                      <a:pt x="1001" y="936"/>
                      <a:pt x="1135" y="702"/>
                      <a:pt x="1301" y="502"/>
                    </a:cubicBezTo>
                    <a:cubicBezTo>
                      <a:pt x="1379" y="404"/>
                      <a:pt x="1466" y="364"/>
                      <a:pt x="1557" y="364"/>
                    </a:cubicBezTo>
                    <a:cubicBezTo>
                      <a:pt x="1931" y="364"/>
                      <a:pt x="2368" y="1054"/>
                      <a:pt x="2502" y="1269"/>
                    </a:cubicBezTo>
                    <a:cubicBezTo>
                      <a:pt x="3770" y="3204"/>
                      <a:pt x="1968" y="5606"/>
                      <a:pt x="1768" y="7774"/>
                    </a:cubicBezTo>
                    <a:lnTo>
                      <a:pt x="2135" y="8274"/>
                    </a:lnTo>
                    <a:cubicBezTo>
                      <a:pt x="1968" y="6473"/>
                      <a:pt x="3136" y="4805"/>
                      <a:pt x="3303" y="3037"/>
                    </a:cubicBezTo>
                    <a:cubicBezTo>
                      <a:pt x="3401" y="2215"/>
                      <a:pt x="2852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6" name="Google Shape;8836;p47"/>
              <p:cNvSpPr/>
              <p:nvPr/>
            </p:nvSpPr>
            <p:spPr>
              <a:xfrm rot="2700000">
                <a:off x="776356" y="2858747"/>
                <a:ext cx="44516" cy="379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8" extrusionOk="0">
                    <a:moveTo>
                      <a:pt x="67" y="1"/>
                    </a:moveTo>
                    <a:cubicBezTo>
                      <a:pt x="34" y="34"/>
                      <a:pt x="34" y="67"/>
                      <a:pt x="1" y="67"/>
                    </a:cubicBezTo>
                    <a:cubicBezTo>
                      <a:pt x="201" y="334"/>
                      <a:pt x="367" y="568"/>
                      <a:pt x="568" y="768"/>
                    </a:cubicBezTo>
                    <a:cubicBezTo>
                      <a:pt x="734" y="768"/>
                      <a:pt x="901" y="568"/>
                      <a:pt x="734" y="434"/>
                    </a:cubicBezTo>
                    <a:cubicBezTo>
                      <a:pt x="534" y="267"/>
                      <a:pt x="334" y="167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7" name="Google Shape;8837;p47"/>
              <p:cNvSpPr/>
              <p:nvPr/>
            </p:nvSpPr>
            <p:spPr>
              <a:xfrm rot="2700000">
                <a:off x="470082" y="2542896"/>
                <a:ext cx="463766" cy="223369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4526" extrusionOk="0">
                    <a:moveTo>
                      <a:pt x="2032" y="0"/>
                    </a:moveTo>
                    <a:cubicBezTo>
                      <a:pt x="1008" y="0"/>
                      <a:pt x="0" y="329"/>
                      <a:pt x="424" y="1623"/>
                    </a:cubicBezTo>
                    <a:cubicBezTo>
                      <a:pt x="857" y="2924"/>
                      <a:pt x="2825" y="3191"/>
                      <a:pt x="3993" y="3358"/>
                    </a:cubicBezTo>
                    <a:cubicBezTo>
                      <a:pt x="4993" y="3525"/>
                      <a:pt x="5927" y="3591"/>
                      <a:pt x="6928" y="3725"/>
                    </a:cubicBezTo>
                    <a:cubicBezTo>
                      <a:pt x="7729" y="3792"/>
                      <a:pt x="8663" y="3925"/>
                      <a:pt x="9263" y="4459"/>
                    </a:cubicBezTo>
                    <a:cubicBezTo>
                      <a:pt x="9330" y="4525"/>
                      <a:pt x="9363" y="4525"/>
                      <a:pt x="9397" y="4525"/>
                    </a:cubicBezTo>
                    <a:cubicBezTo>
                      <a:pt x="9196" y="4259"/>
                      <a:pt x="9030" y="4025"/>
                      <a:pt x="8896" y="3892"/>
                    </a:cubicBezTo>
                    <a:cubicBezTo>
                      <a:pt x="8855" y="3902"/>
                      <a:pt x="8817" y="3909"/>
                      <a:pt x="8782" y="3909"/>
                    </a:cubicBezTo>
                    <a:cubicBezTo>
                      <a:pt x="8704" y="3909"/>
                      <a:pt x="8642" y="3873"/>
                      <a:pt x="8596" y="3758"/>
                    </a:cubicBezTo>
                    <a:lnTo>
                      <a:pt x="8596" y="3625"/>
                    </a:lnTo>
                    <a:cubicBezTo>
                      <a:pt x="7996" y="3425"/>
                      <a:pt x="7262" y="3325"/>
                      <a:pt x="6661" y="3258"/>
                    </a:cubicBezTo>
                    <a:cubicBezTo>
                      <a:pt x="5094" y="3091"/>
                      <a:pt x="3526" y="3058"/>
                      <a:pt x="2058" y="2491"/>
                    </a:cubicBezTo>
                    <a:cubicBezTo>
                      <a:pt x="1424" y="2257"/>
                      <a:pt x="857" y="1857"/>
                      <a:pt x="757" y="1156"/>
                    </a:cubicBezTo>
                    <a:cubicBezTo>
                      <a:pt x="665" y="550"/>
                      <a:pt x="1221" y="389"/>
                      <a:pt x="1839" y="389"/>
                    </a:cubicBezTo>
                    <a:cubicBezTo>
                      <a:pt x="2344" y="389"/>
                      <a:pt x="2889" y="496"/>
                      <a:pt x="3159" y="556"/>
                    </a:cubicBezTo>
                    <a:cubicBezTo>
                      <a:pt x="3993" y="723"/>
                      <a:pt x="4860" y="923"/>
                      <a:pt x="5661" y="1290"/>
                    </a:cubicBezTo>
                    <a:cubicBezTo>
                      <a:pt x="6728" y="1790"/>
                      <a:pt x="7562" y="2691"/>
                      <a:pt x="8396" y="3525"/>
                    </a:cubicBezTo>
                    <a:cubicBezTo>
                      <a:pt x="8429" y="3558"/>
                      <a:pt x="8529" y="3558"/>
                      <a:pt x="8563" y="3558"/>
                    </a:cubicBezTo>
                    <a:lnTo>
                      <a:pt x="8563" y="3425"/>
                    </a:lnTo>
                    <a:cubicBezTo>
                      <a:pt x="8229" y="2958"/>
                      <a:pt x="7896" y="2557"/>
                      <a:pt x="7562" y="2090"/>
                    </a:cubicBezTo>
                    <a:cubicBezTo>
                      <a:pt x="7028" y="1690"/>
                      <a:pt x="6495" y="1256"/>
                      <a:pt x="5861" y="923"/>
                    </a:cubicBezTo>
                    <a:cubicBezTo>
                      <a:pt x="4960" y="456"/>
                      <a:pt x="3993" y="256"/>
                      <a:pt x="3025" y="89"/>
                    </a:cubicBezTo>
                    <a:cubicBezTo>
                      <a:pt x="2729" y="38"/>
                      <a:pt x="2380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47"/>
              <p:cNvSpPr/>
              <p:nvPr/>
            </p:nvSpPr>
            <p:spPr>
              <a:xfrm rot="2700000">
                <a:off x="878166" y="2503846"/>
                <a:ext cx="164640" cy="36575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411" extrusionOk="0">
                    <a:moveTo>
                      <a:pt x="1123" y="0"/>
                    </a:moveTo>
                    <a:cubicBezTo>
                      <a:pt x="1032" y="0"/>
                      <a:pt x="945" y="41"/>
                      <a:pt x="867" y="138"/>
                    </a:cubicBezTo>
                    <a:cubicBezTo>
                      <a:pt x="701" y="372"/>
                      <a:pt x="567" y="572"/>
                      <a:pt x="500" y="805"/>
                    </a:cubicBezTo>
                    <a:cubicBezTo>
                      <a:pt x="334" y="1373"/>
                      <a:pt x="200" y="1906"/>
                      <a:pt x="167" y="2473"/>
                    </a:cubicBezTo>
                    <a:cubicBezTo>
                      <a:pt x="0" y="4074"/>
                      <a:pt x="434" y="5576"/>
                      <a:pt x="1067" y="6977"/>
                    </a:cubicBezTo>
                    <a:lnTo>
                      <a:pt x="1067" y="7077"/>
                    </a:lnTo>
                    <a:cubicBezTo>
                      <a:pt x="1168" y="7210"/>
                      <a:pt x="1234" y="7277"/>
                      <a:pt x="1334" y="7410"/>
                    </a:cubicBezTo>
                    <a:cubicBezTo>
                      <a:pt x="1534" y="5242"/>
                      <a:pt x="3336" y="2874"/>
                      <a:pt x="2068" y="906"/>
                    </a:cubicBezTo>
                    <a:cubicBezTo>
                      <a:pt x="1934" y="691"/>
                      <a:pt x="1497" y="0"/>
                      <a:pt x="1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47"/>
              <p:cNvSpPr/>
              <p:nvPr/>
            </p:nvSpPr>
            <p:spPr>
              <a:xfrm rot="2700000">
                <a:off x="796365" y="2802937"/>
                <a:ext cx="23097" cy="494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01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201" y="400"/>
                    </a:lnTo>
                    <a:cubicBezTo>
                      <a:pt x="301" y="534"/>
                      <a:pt x="234" y="701"/>
                      <a:pt x="101" y="734"/>
                    </a:cubicBezTo>
                    <a:cubicBezTo>
                      <a:pt x="134" y="801"/>
                      <a:pt x="201" y="867"/>
                      <a:pt x="234" y="901"/>
                    </a:cubicBezTo>
                    <a:cubicBezTo>
                      <a:pt x="301" y="934"/>
                      <a:pt x="401" y="934"/>
                      <a:pt x="434" y="1001"/>
                    </a:cubicBezTo>
                    <a:cubicBezTo>
                      <a:pt x="468" y="968"/>
                      <a:pt x="468" y="867"/>
                      <a:pt x="468" y="834"/>
                    </a:cubicBezTo>
                    <a:cubicBezTo>
                      <a:pt x="434" y="701"/>
                      <a:pt x="434" y="634"/>
                      <a:pt x="401" y="50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47"/>
              <p:cNvSpPr/>
              <p:nvPr/>
            </p:nvSpPr>
            <p:spPr>
              <a:xfrm rot="2700000">
                <a:off x="789588" y="2843872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33" y="68"/>
                      <a:pt x="67" y="134"/>
                      <a:pt x="134" y="168"/>
                    </a:cubicBezTo>
                    <a:cubicBezTo>
                      <a:pt x="167" y="134"/>
                      <a:pt x="200" y="134"/>
                      <a:pt x="200" y="101"/>
                    </a:cubicBezTo>
                    <a:cubicBezTo>
                      <a:pt x="134" y="68"/>
                      <a:pt x="67" y="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47"/>
              <p:cNvSpPr/>
              <p:nvPr/>
            </p:nvSpPr>
            <p:spPr>
              <a:xfrm rot="2700000">
                <a:off x="783229" y="2836612"/>
                <a:ext cx="14855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9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22" y="228"/>
                      <a:pt x="84" y="288"/>
                      <a:pt x="161" y="288"/>
                    </a:cubicBezTo>
                    <a:cubicBezTo>
                      <a:pt x="205" y="288"/>
                      <a:pt x="253" y="270"/>
                      <a:pt x="301" y="234"/>
                    </a:cubicBezTo>
                    <a:cubicBezTo>
                      <a:pt x="234" y="167"/>
                      <a:pt x="200" y="134"/>
                      <a:pt x="167" y="67"/>
                    </a:cubicBezTo>
                    <a:cubicBezTo>
                      <a:pt x="134" y="33"/>
                      <a:pt x="34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47"/>
              <p:cNvSpPr/>
              <p:nvPr/>
            </p:nvSpPr>
            <p:spPr>
              <a:xfrm rot="2700000">
                <a:off x="788377" y="2831090"/>
                <a:ext cx="9969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33"/>
                      <a:pt x="101" y="133"/>
                      <a:pt x="201" y="167"/>
                    </a:cubicBezTo>
                    <a:cubicBezTo>
                      <a:pt x="168" y="133"/>
                      <a:pt x="101" y="67"/>
                      <a:pt x="68" y="0"/>
                    </a:cubicBezTo>
                    <a:cubicBezTo>
                      <a:pt x="68" y="33"/>
                      <a:pt x="59" y="50"/>
                      <a:pt x="47" y="50"/>
                    </a:cubicBezTo>
                    <a:cubicBezTo>
                      <a:pt x="34" y="50"/>
                      <a:pt x="18" y="3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47"/>
              <p:cNvSpPr/>
              <p:nvPr/>
            </p:nvSpPr>
            <p:spPr>
              <a:xfrm rot="2700000">
                <a:off x="800114" y="2810946"/>
                <a:ext cx="13226" cy="2640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35" extrusionOk="0">
                    <a:moveTo>
                      <a:pt x="1" y="0"/>
                    </a:moveTo>
                    <a:lnTo>
                      <a:pt x="1" y="434"/>
                    </a:lnTo>
                    <a:cubicBezTo>
                      <a:pt x="34" y="467"/>
                      <a:pt x="34" y="501"/>
                      <a:pt x="68" y="534"/>
                    </a:cubicBezTo>
                    <a:cubicBezTo>
                      <a:pt x="201" y="501"/>
                      <a:pt x="268" y="334"/>
                      <a:pt x="168" y="200"/>
                    </a:cubicBezTo>
                    <a:cubicBezTo>
                      <a:pt x="101" y="167"/>
                      <a:pt x="68" y="10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47"/>
              <p:cNvSpPr/>
              <p:nvPr/>
            </p:nvSpPr>
            <p:spPr>
              <a:xfrm rot="2700000">
                <a:off x="790869" y="2826076"/>
                <a:ext cx="4985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cubicBezTo>
                      <a:pt x="1" y="34"/>
                      <a:pt x="67" y="67"/>
                      <a:pt x="1" y="134"/>
                    </a:cubicBezTo>
                    <a:lnTo>
                      <a:pt x="101" y="134"/>
                    </a:lnTo>
                    <a:cubicBezTo>
                      <a:pt x="67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5" name="Google Shape;8845;p47"/>
              <p:cNvSpPr/>
              <p:nvPr/>
            </p:nvSpPr>
            <p:spPr>
              <a:xfrm rot="2700000">
                <a:off x="511440" y="2560515"/>
                <a:ext cx="391415" cy="159063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3223" extrusionOk="0">
                    <a:moveTo>
                      <a:pt x="1147" y="0"/>
                    </a:moveTo>
                    <a:cubicBezTo>
                      <a:pt x="543" y="0"/>
                      <a:pt x="1" y="154"/>
                      <a:pt x="91" y="754"/>
                    </a:cubicBezTo>
                    <a:cubicBezTo>
                      <a:pt x="225" y="1488"/>
                      <a:pt x="759" y="1888"/>
                      <a:pt x="1392" y="2088"/>
                    </a:cubicBezTo>
                    <a:cubicBezTo>
                      <a:pt x="2827" y="2589"/>
                      <a:pt x="4428" y="2655"/>
                      <a:pt x="5962" y="2856"/>
                    </a:cubicBezTo>
                    <a:cubicBezTo>
                      <a:pt x="6596" y="2922"/>
                      <a:pt x="7297" y="3022"/>
                      <a:pt x="7930" y="3222"/>
                    </a:cubicBezTo>
                    <a:lnTo>
                      <a:pt x="7930" y="3156"/>
                    </a:lnTo>
                    <a:cubicBezTo>
                      <a:pt x="7830" y="3156"/>
                      <a:pt x="7797" y="3089"/>
                      <a:pt x="7730" y="3089"/>
                    </a:cubicBezTo>
                    <a:cubicBezTo>
                      <a:pt x="6896" y="2255"/>
                      <a:pt x="6062" y="1388"/>
                      <a:pt x="4962" y="887"/>
                    </a:cubicBezTo>
                    <a:cubicBezTo>
                      <a:pt x="4161" y="521"/>
                      <a:pt x="3294" y="320"/>
                      <a:pt x="2460" y="154"/>
                    </a:cubicBezTo>
                    <a:cubicBezTo>
                      <a:pt x="2202" y="108"/>
                      <a:pt x="1653" y="0"/>
                      <a:pt x="1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6" name="Google Shape;8846;p47"/>
              <p:cNvSpPr/>
              <p:nvPr/>
            </p:nvSpPr>
            <p:spPr>
              <a:xfrm rot="2700000">
                <a:off x="804440" y="2781621"/>
                <a:ext cx="19790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68" extrusionOk="0">
                    <a:moveTo>
                      <a:pt x="133" y="1"/>
                    </a:moveTo>
                    <a:cubicBezTo>
                      <a:pt x="133" y="134"/>
                      <a:pt x="67" y="167"/>
                      <a:pt x="0" y="201"/>
                    </a:cubicBezTo>
                    <a:lnTo>
                      <a:pt x="400" y="568"/>
                    </a:lnTo>
                    <a:lnTo>
                      <a:pt x="400" y="334"/>
                    </a:lnTo>
                    <a:cubicBezTo>
                      <a:pt x="300" y="201"/>
                      <a:pt x="234" y="134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47"/>
              <p:cNvSpPr/>
              <p:nvPr/>
            </p:nvSpPr>
            <p:spPr>
              <a:xfrm rot="2700000">
                <a:off x="775022" y="2751632"/>
                <a:ext cx="49451" cy="658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3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467"/>
                      <a:pt x="668" y="901"/>
                      <a:pt x="1002" y="1334"/>
                    </a:cubicBezTo>
                    <a:lnTo>
                      <a:pt x="1002" y="901"/>
                    </a:lnTo>
                    <a:cubicBezTo>
                      <a:pt x="902" y="801"/>
                      <a:pt x="768" y="667"/>
                      <a:pt x="601" y="534"/>
                    </a:cubicBezTo>
                    <a:cubicBezTo>
                      <a:pt x="565" y="546"/>
                      <a:pt x="533" y="554"/>
                      <a:pt x="505" y="554"/>
                    </a:cubicBezTo>
                    <a:cubicBezTo>
                      <a:pt x="457" y="554"/>
                      <a:pt x="422" y="530"/>
                      <a:pt x="401" y="467"/>
                    </a:cubicBezTo>
                    <a:cubicBezTo>
                      <a:pt x="334" y="367"/>
                      <a:pt x="334" y="300"/>
                      <a:pt x="301" y="234"/>
                    </a:cubicBezTo>
                    <a:cubicBezTo>
                      <a:pt x="234" y="167"/>
                      <a:pt x="10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47"/>
              <p:cNvSpPr/>
              <p:nvPr/>
            </p:nvSpPr>
            <p:spPr>
              <a:xfrm rot="2700000">
                <a:off x="803122" y="2711409"/>
                <a:ext cx="44516" cy="7412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434"/>
                      <a:pt x="268" y="801"/>
                      <a:pt x="468" y="1202"/>
                    </a:cubicBezTo>
                    <a:cubicBezTo>
                      <a:pt x="535" y="1302"/>
                      <a:pt x="601" y="1435"/>
                      <a:pt x="735" y="1502"/>
                    </a:cubicBezTo>
                    <a:cubicBezTo>
                      <a:pt x="835" y="1468"/>
                      <a:pt x="901" y="1435"/>
                      <a:pt x="901" y="1302"/>
                    </a:cubicBezTo>
                    <a:cubicBezTo>
                      <a:pt x="568" y="868"/>
                      <a:pt x="268" y="4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47"/>
              <p:cNvSpPr/>
              <p:nvPr/>
            </p:nvSpPr>
            <p:spPr>
              <a:xfrm rot="2700000">
                <a:off x="802819" y="2767142"/>
                <a:ext cx="13226" cy="1549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01"/>
                      <a:pt x="34" y="167"/>
                      <a:pt x="68" y="234"/>
                    </a:cubicBezTo>
                    <a:cubicBezTo>
                      <a:pt x="92" y="283"/>
                      <a:pt x="152" y="314"/>
                      <a:pt x="209" y="314"/>
                    </a:cubicBezTo>
                    <a:cubicBezTo>
                      <a:pt x="230" y="314"/>
                      <a:pt x="250" y="310"/>
                      <a:pt x="268" y="301"/>
                    </a:cubicBezTo>
                    <a:cubicBezTo>
                      <a:pt x="201" y="234"/>
                      <a:pt x="68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47"/>
              <p:cNvSpPr/>
              <p:nvPr/>
            </p:nvSpPr>
            <p:spPr>
              <a:xfrm rot="2700000">
                <a:off x="760080" y="2500328"/>
                <a:ext cx="159705" cy="243703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4938" extrusionOk="0">
                    <a:moveTo>
                      <a:pt x="434" y="1"/>
                    </a:moveTo>
                    <a:cubicBezTo>
                      <a:pt x="367" y="1"/>
                      <a:pt x="367" y="34"/>
                      <a:pt x="334" y="34"/>
                    </a:cubicBezTo>
                    <a:cubicBezTo>
                      <a:pt x="305" y="92"/>
                      <a:pt x="251" y="174"/>
                      <a:pt x="151" y="174"/>
                    </a:cubicBezTo>
                    <a:cubicBezTo>
                      <a:pt x="135" y="174"/>
                      <a:pt x="118" y="172"/>
                      <a:pt x="100" y="167"/>
                    </a:cubicBezTo>
                    <a:cubicBezTo>
                      <a:pt x="67" y="101"/>
                      <a:pt x="67" y="101"/>
                      <a:pt x="0" y="101"/>
                    </a:cubicBezTo>
                    <a:cubicBezTo>
                      <a:pt x="901" y="1702"/>
                      <a:pt x="1835" y="3236"/>
                      <a:pt x="2936" y="4704"/>
                    </a:cubicBezTo>
                    <a:cubicBezTo>
                      <a:pt x="3002" y="4771"/>
                      <a:pt x="3136" y="4871"/>
                      <a:pt x="3236" y="4938"/>
                    </a:cubicBezTo>
                    <a:cubicBezTo>
                      <a:pt x="3036" y="4571"/>
                      <a:pt x="2902" y="4170"/>
                      <a:pt x="2802" y="3770"/>
                    </a:cubicBezTo>
                    <a:cubicBezTo>
                      <a:pt x="1935" y="2569"/>
                      <a:pt x="1134" y="1268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47"/>
              <p:cNvSpPr/>
              <p:nvPr/>
            </p:nvSpPr>
            <p:spPr>
              <a:xfrm rot="2700000">
                <a:off x="982009" y="2139897"/>
                <a:ext cx="169131" cy="440718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930" extrusionOk="0">
                    <a:moveTo>
                      <a:pt x="565" y="8007"/>
                    </a:moveTo>
                    <a:cubicBezTo>
                      <a:pt x="566" y="8014"/>
                      <a:pt x="567" y="8022"/>
                      <a:pt x="568" y="8029"/>
                    </a:cubicBezTo>
                    <a:cubicBezTo>
                      <a:pt x="568" y="8023"/>
                      <a:pt x="567" y="8015"/>
                      <a:pt x="565" y="8007"/>
                    </a:cubicBezTo>
                    <a:close/>
                    <a:moveTo>
                      <a:pt x="1659" y="0"/>
                    </a:moveTo>
                    <a:cubicBezTo>
                      <a:pt x="1586" y="0"/>
                      <a:pt x="1512" y="8"/>
                      <a:pt x="1435" y="24"/>
                    </a:cubicBezTo>
                    <a:cubicBezTo>
                      <a:pt x="401" y="224"/>
                      <a:pt x="268" y="2425"/>
                      <a:pt x="234" y="3226"/>
                    </a:cubicBezTo>
                    <a:cubicBezTo>
                      <a:pt x="101" y="4493"/>
                      <a:pt x="1" y="5828"/>
                      <a:pt x="67" y="7095"/>
                    </a:cubicBezTo>
                    <a:cubicBezTo>
                      <a:pt x="201" y="7362"/>
                      <a:pt x="368" y="7662"/>
                      <a:pt x="501" y="7896"/>
                    </a:cubicBezTo>
                    <a:lnTo>
                      <a:pt x="534" y="7929"/>
                    </a:lnTo>
                    <a:cubicBezTo>
                      <a:pt x="534" y="7929"/>
                      <a:pt x="556" y="7973"/>
                      <a:pt x="565" y="8007"/>
                    </a:cubicBezTo>
                    <a:lnTo>
                      <a:pt x="565" y="8007"/>
                    </a:lnTo>
                    <a:cubicBezTo>
                      <a:pt x="402" y="6880"/>
                      <a:pt x="501" y="5720"/>
                      <a:pt x="534" y="4594"/>
                    </a:cubicBezTo>
                    <a:cubicBezTo>
                      <a:pt x="601" y="3393"/>
                      <a:pt x="568" y="1525"/>
                      <a:pt x="1402" y="557"/>
                    </a:cubicBezTo>
                    <a:cubicBezTo>
                      <a:pt x="1490" y="453"/>
                      <a:pt x="1585" y="408"/>
                      <a:pt x="1684" y="408"/>
                    </a:cubicBezTo>
                    <a:cubicBezTo>
                      <a:pt x="2182" y="408"/>
                      <a:pt x="2758" y="1546"/>
                      <a:pt x="2869" y="1825"/>
                    </a:cubicBezTo>
                    <a:cubicBezTo>
                      <a:pt x="3203" y="2759"/>
                      <a:pt x="2603" y="3893"/>
                      <a:pt x="2169" y="4727"/>
                    </a:cubicBezTo>
                    <a:cubicBezTo>
                      <a:pt x="1569" y="5828"/>
                      <a:pt x="701" y="6995"/>
                      <a:pt x="668" y="8229"/>
                    </a:cubicBezTo>
                    <a:cubicBezTo>
                      <a:pt x="768" y="8496"/>
                      <a:pt x="901" y="8730"/>
                      <a:pt x="1035" y="8930"/>
                    </a:cubicBezTo>
                    <a:cubicBezTo>
                      <a:pt x="1068" y="8897"/>
                      <a:pt x="1068" y="8830"/>
                      <a:pt x="1068" y="8730"/>
                    </a:cubicBezTo>
                    <a:cubicBezTo>
                      <a:pt x="868" y="7596"/>
                      <a:pt x="1569" y="6528"/>
                      <a:pt x="2102" y="5561"/>
                    </a:cubicBezTo>
                    <a:cubicBezTo>
                      <a:pt x="2603" y="4694"/>
                      <a:pt x="3103" y="3826"/>
                      <a:pt x="3270" y="2826"/>
                    </a:cubicBezTo>
                    <a:cubicBezTo>
                      <a:pt x="3427" y="1915"/>
                      <a:pt x="2816" y="0"/>
                      <a:pt x="1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47"/>
              <p:cNvSpPr/>
              <p:nvPr/>
            </p:nvSpPr>
            <p:spPr>
              <a:xfrm rot="2700000">
                <a:off x="1002432" y="2160882"/>
                <a:ext cx="138335" cy="38702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842" extrusionOk="0">
                    <a:moveTo>
                      <a:pt x="1278" y="0"/>
                    </a:moveTo>
                    <a:cubicBezTo>
                      <a:pt x="1173" y="0"/>
                      <a:pt x="1068" y="41"/>
                      <a:pt x="968" y="136"/>
                    </a:cubicBezTo>
                    <a:cubicBezTo>
                      <a:pt x="134" y="1103"/>
                      <a:pt x="201" y="2971"/>
                      <a:pt x="101" y="4172"/>
                    </a:cubicBezTo>
                    <a:cubicBezTo>
                      <a:pt x="68" y="5306"/>
                      <a:pt x="1" y="6474"/>
                      <a:pt x="134" y="7575"/>
                    </a:cubicBezTo>
                    <a:lnTo>
                      <a:pt x="134" y="7641"/>
                    </a:lnTo>
                    <a:cubicBezTo>
                      <a:pt x="201" y="7708"/>
                      <a:pt x="234" y="7775"/>
                      <a:pt x="268" y="7841"/>
                    </a:cubicBezTo>
                    <a:cubicBezTo>
                      <a:pt x="368" y="6574"/>
                      <a:pt x="1202" y="5440"/>
                      <a:pt x="1769" y="4339"/>
                    </a:cubicBezTo>
                    <a:cubicBezTo>
                      <a:pt x="2236" y="3505"/>
                      <a:pt x="2803" y="2404"/>
                      <a:pt x="2469" y="1437"/>
                    </a:cubicBezTo>
                    <a:cubicBezTo>
                      <a:pt x="2413" y="1156"/>
                      <a:pt x="1837" y="0"/>
                      <a:pt x="1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47"/>
              <p:cNvSpPr/>
              <p:nvPr/>
            </p:nvSpPr>
            <p:spPr>
              <a:xfrm rot="2700000">
                <a:off x="878928" y="2455377"/>
                <a:ext cx="19790" cy="3795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69" extrusionOk="0">
                    <a:moveTo>
                      <a:pt x="0" y="1"/>
                    </a:moveTo>
                    <a:lnTo>
                      <a:pt x="0" y="434"/>
                    </a:lnTo>
                    <a:cubicBezTo>
                      <a:pt x="67" y="434"/>
                      <a:pt x="134" y="468"/>
                      <a:pt x="167" y="468"/>
                    </a:cubicBezTo>
                    <a:cubicBezTo>
                      <a:pt x="300" y="568"/>
                      <a:pt x="334" y="668"/>
                      <a:pt x="300" y="768"/>
                    </a:cubicBezTo>
                    <a:cubicBezTo>
                      <a:pt x="334" y="768"/>
                      <a:pt x="400" y="735"/>
                      <a:pt x="400" y="735"/>
                    </a:cubicBezTo>
                    <a:cubicBezTo>
                      <a:pt x="267" y="468"/>
                      <a:pt x="134" y="2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47"/>
              <p:cNvSpPr/>
              <p:nvPr/>
            </p:nvSpPr>
            <p:spPr>
              <a:xfrm rot="2700000">
                <a:off x="870198" y="2471810"/>
                <a:ext cx="18162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47" extrusionOk="0">
                    <a:moveTo>
                      <a:pt x="1" y="0"/>
                    </a:moveTo>
                    <a:cubicBezTo>
                      <a:pt x="1" y="67"/>
                      <a:pt x="34" y="134"/>
                      <a:pt x="34" y="201"/>
                    </a:cubicBezTo>
                    <a:cubicBezTo>
                      <a:pt x="85" y="303"/>
                      <a:pt x="156" y="346"/>
                      <a:pt x="245" y="346"/>
                    </a:cubicBezTo>
                    <a:cubicBezTo>
                      <a:pt x="273" y="346"/>
                      <a:pt x="303" y="342"/>
                      <a:pt x="334" y="334"/>
                    </a:cubicBezTo>
                    <a:cubicBezTo>
                      <a:pt x="368" y="201"/>
                      <a:pt x="334" y="67"/>
                      <a:pt x="201" y="34"/>
                    </a:cubicBezTo>
                    <a:cubicBezTo>
                      <a:pt x="168" y="0"/>
                      <a:pt x="1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47"/>
              <p:cNvSpPr/>
              <p:nvPr/>
            </p:nvSpPr>
            <p:spPr>
              <a:xfrm rot="2700000">
                <a:off x="861971" y="2460161"/>
                <a:ext cx="29661" cy="291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67"/>
                      <a:pt x="200" y="368"/>
                      <a:pt x="267" y="534"/>
                    </a:cubicBezTo>
                    <a:cubicBezTo>
                      <a:pt x="334" y="534"/>
                      <a:pt x="334" y="568"/>
                      <a:pt x="367" y="568"/>
                    </a:cubicBezTo>
                    <a:cubicBezTo>
                      <a:pt x="390" y="583"/>
                      <a:pt x="414" y="590"/>
                      <a:pt x="436" y="590"/>
                    </a:cubicBezTo>
                    <a:cubicBezTo>
                      <a:pt x="510" y="590"/>
                      <a:pt x="575" y="519"/>
                      <a:pt x="601" y="468"/>
                    </a:cubicBezTo>
                    <a:lnTo>
                      <a:pt x="601" y="468"/>
                    </a:lnTo>
                    <a:cubicBezTo>
                      <a:pt x="570" y="478"/>
                      <a:pt x="536" y="485"/>
                      <a:pt x="502" y="485"/>
                    </a:cubicBezTo>
                    <a:cubicBezTo>
                      <a:pt x="428" y="485"/>
                      <a:pt x="357" y="449"/>
                      <a:pt x="334" y="334"/>
                    </a:cubicBezTo>
                    <a:cubicBezTo>
                      <a:pt x="267" y="301"/>
                      <a:pt x="267" y="201"/>
                      <a:pt x="267" y="67"/>
                    </a:cubicBezTo>
                    <a:cubicBezTo>
                      <a:pt x="200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47"/>
              <p:cNvSpPr/>
              <p:nvPr/>
            </p:nvSpPr>
            <p:spPr>
              <a:xfrm rot="2700000">
                <a:off x="868049" y="2434501"/>
                <a:ext cx="26404" cy="296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601" extrusionOk="0">
                    <a:moveTo>
                      <a:pt x="434" y="0"/>
                    </a:moveTo>
                    <a:cubicBezTo>
                      <a:pt x="434" y="100"/>
                      <a:pt x="367" y="167"/>
                      <a:pt x="301" y="167"/>
                    </a:cubicBezTo>
                    <a:cubicBezTo>
                      <a:pt x="287" y="181"/>
                      <a:pt x="262" y="189"/>
                      <a:pt x="232" y="189"/>
                    </a:cubicBezTo>
                    <a:cubicBezTo>
                      <a:pt x="190" y="189"/>
                      <a:pt x="140" y="173"/>
                      <a:pt x="101" y="133"/>
                    </a:cubicBezTo>
                    <a:lnTo>
                      <a:pt x="0" y="67"/>
                    </a:lnTo>
                    <a:lnTo>
                      <a:pt x="0" y="67"/>
                    </a:lnTo>
                    <a:cubicBezTo>
                      <a:pt x="101" y="234"/>
                      <a:pt x="167" y="334"/>
                      <a:pt x="267" y="500"/>
                    </a:cubicBezTo>
                    <a:cubicBezTo>
                      <a:pt x="334" y="500"/>
                      <a:pt x="467" y="534"/>
                      <a:pt x="534" y="600"/>
                    </a:cubicBezTo>
                    <a:lnTo>
                      <a:pt x="534" y="167"/>
                    </a:lnTo>
                    <a:cubicBezTo>
                      <a:pt x="501" y="100"/>
                      <a:pt x="467" y="0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47"/>
              <p:cNvSpPr/>
              <p:nvPr/>
            </p:nvSpPr>
            <p:spPr>
              <a:xfrm rot="2700000">
                <a:off x="589706" y="2152742"/>
                <a:ext cx="413278" cy="21586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4374" extrusionOk="0">
                    <a:moveTo>
                      <a:pt x="1352" y="1"/>
                    </a:moveTo>
                    <a:cubicBezTo>
                      <a:pt x="837" y="1"/>
                      <a:pt x="392" y="127"/>
                      <a:pt x="301" y="538"/>
                    </a:cubicBezTo>
                    <a:cubicBezTo>
                      <a:pt x="1" y="1805"/>
                      <a:pt x="1735" y="2706"/>
                      <a:pt x="2669" y="3039"/>
                    </a:cubicBezTo>
                    <a:cubicBezTo>
                      <a:pt x="4504" y="3707"/>
                      <a:pt x="6539" y="3707"/>
                      <a:pt x="8373" y="4374"/>
                    </a:cubicBezTo>
                    <a:cubicBezTo>
                      <a:pt x="8306" y="4207"/>
                      <a:pt x="8173" y="4007"/>
                      <a:pt x="8073" y="3840"/>
                    </a:cubicBezTo>
                    <a:cubicBezTo>
                      <a:pt x="7006" y="3506"/>
                      <a:pt x="5938" y="3373"/>
                      <a:pt x="4871" y="3173"/>
                    </a:cubicBezTo>
                    <a:cubicBezTo>
                      <a:pt x="3536" y="2939"/>
                      <a:pt x="1869" y="2606"/>
                      <a:pt x="1001" y="1438"/>
                    </a:cubicBezTo>
                    <a:cubicBezTo>
                      <a:pt x="422" y="665"/>
                      <a:pt x="887" y="457"/>
                      <a:pt x="1555" y="457"/>
                    </a:cubicBezTo>
                    <a:cubicBezTo>
                      <a:pt x="2156" y="457"/>
                      <a:pt x="2920" y="625"/>
                      <a:pt x="3236" y="704"/>
                    </a:cubicBezTo>
                    <a:cubicBezTo>
                      <a:pt x="5004" y="1171"/>
                      <a:pt x="6572" y="2172"/>
                      <a:pt x="7873" y="3440"/>
                    </a:cubicBezTo>
                    <a:lnTo>
                      <a:pt x="7372" y="2439"/>
                    </a:lnTo>
                    <a:cubicBezTo>
                      <a:pt x="6072" y="1372"/>
                      <a:pt x="4637" y="638"/>
                      <a:pt x="3003" y="271"/>
                    </a:cubicBezTo>
                    <a:cubicBezTo>
                      <a:pt x="2676" y="180"/>
                      <a:pt x="1965" y="1"/>
                      <a:pt x="1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47"/>
              <p:cNvSpPr/>
              <p:nvPr/>
            </p:nvSpPr>
            <p:spPr>
              <a:xfrm rot="2700000">
                <a:off x="900455" y="2440895"/>
                <a:ext cx="49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47"/>
              <p:cNvSpPr/>
              <p:nvPr/>
            </p:nvSpPr>
            <p:spPr>
              <a:xfrm rot="2700000">
                <a:off x="890151" y="2439934"/>
                <a:ext cx="6663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8" extrusionOk="0">
                    <a:moveTo>
                      <a:pt x="134" y="1"/>
                    </a:moveTo>
                    <a:cubicBezTo>
                      <a:pt x="134" y="34"/>
                      <a:pt x="67" y="134"/>
                      <a:pt x="1" y="167"/>
                    </a:cubicBezTo>
                    <a:cubicBezTo>
                      <a:pt x="67" y="167"/>
                      <a:pt x="134" y="134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47"/>
              <p:cNvSpPr/>
              <p:nvPr/>
            </p:nvSpPr>
            <p:spPr>
              <a:xfrm rot="2700000">
                <a:off x="886453" y="2408791"/>
                <a:ext cx="23097" cy="3829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76" extrusionOk="0">
                    <a:moveTo>
                      <a:pt x="0" y="0"/>
                    </a:moveTo>
                    <a:cubicBezTo>
                      <a:pt x="0" y="234"/>
                      <a:pt x="0" y="401"/>
                      <a:pt x="33" y="567"/>
                    </a:cubicBezTo>
                    <a:cubicBezTo>
                      <a:pt x="61" y="706"/>
                      <a:pt x="159" y="776"/>
                      <a:pt x="267" y="776"/>
                    </a:cubicBezTo>
                    <a:cubicBezTo>
                      <a:pt x="289" y="776"/>
                      <a:pt x="311" y="773"/>
                      <a:pt x="334" y="767"/>
                    </a:cubicBezTo>
                    <a:cubicBezTo>
                      <a:pt x="367" y="767"/>
                      <a:pt x="467" y="701"/>
                      <a:pt x="467" y="601"/>
                    </a:cubicBezTo>
                    <a:cubicBezTo>
                      <a:pt x="467" y="534"/>
                      <a:pt x="400" y="434"/>
                      <a:pt x="367" y="334"/>
                    </a:cubicBezTo>
                    <a:cubicBezTo>
                      <a:pt x="234" y="234"/>
                      <a:pt x="134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47"/>
              <p:cNvSpPr/>
              <p:nvPr/>
            </p:nvSpPr>
            <p:spPr>
              <a:xfrm rot="2700000">
                <a:off x="898563" y="2433548"/>
                <a:ext cx="498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cubicBezTo>
                      <a:pt x="0" y="34"/>
                      <a:pt x="33" y="134"/>
                      <a:pt x="100" y="167"/>
                    </a:cubicBezTo>
                    <a:lnTo>
                      <a:pt x="100" y="134"/>
                    </a:lnTo>
                    <a:cubicBezTo>
                      <a:pt x="100" y="134"/>
                      <a:pt x="100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47"/>
              <p:cNvSpPr/>
              <p:nvPr/>
            </p:nvSpPr>
            <p:spPr>
              <a:xfrm rot="2700000">
                <a:off x="873909" y="2382743"/>
                <a:ext cx="39531" cy="5710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157" extrusionOk="0">
                    <a:moveTo>
                      <a:pt x="0" y="0"/>
                    </a:moveTo>
                    <a:lnTo>
                      <a:pt x="500" y="1001"/>
                    </a:lnTo>
                    <a:lnTo>
                      <a:pt x="567" y="1101"/>
                    </a:lnTo>
                    <a:cubicBezTo>
                      <a:pt x="606" y="1140"/>
                      <a:pt x="645" y="1156"/>
                      <a:pt x="691" y="1156"/>
                    </a:cubicBezTo>
                    <a:cubicBezTo>
                      <a:pt x="723" y="1156"/>
                      <a:pt x="759" y="1148"/>
                      <a:pt x="801" y="1134"/>
                    </a:cubicBezTo>
                    <a:cubicBezTo>
                      <a:pt x="667" y="1134"/>
                      <a:pt x="500" y="1101"/>
                      <a:pt x="500" y="934"/>
                    </a:cubicBezTo>
                    <a:cubicBezTo>
                      <a:pt x="500" y="768"/>
                      <a:pt x="467" y="601"/>
                      <a:pt x="467" y="434"/>
                    </a:cubicBezTo>
                    <a:cubicBezTo>
                      <a:pt x="334" y="267"/>
                      <a:pt x="167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47"/>
              <p:cNvSpPr/>
              <p:nvPr/>
            </p:nvSpPr>
            <p:spPr>
              <a:xfrm rot="2700000">
                <a:off x="899284" y="2392271"/>
                <a:ext cx="19840" cy="395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02" extrusionOk="0">
                    <a:moveTo>
                      <a:pt x="1" y="1"/>
                    </a:moveTo>
                    <a:cubicBezTo>
                      <a:pt x="1" y="134"/>
                      <a:pt x="34" y="301"/>
                      <a:pt x="34" y="468"/>
                    </a:cubicBezTo>
                    <a:cubicBezTo>
                      <a:pt x="168" y="535"/>
                      <a:pt x="268" y="668"/>
                      <a:pt x="401" y="802"/>
                    </a:cubicBezTo>
                    <a:cubicBezTo>
                      <a:pt x="234" y="535"/>
                      <a:pt x="101" y="2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47"/>
              <p:cNvSpPr/>
              <p:nvPr/>
            </p:nvSpPr>
            <p:spPr>
              <a:xfrm rot="2700000">
                <a:off x="609570" y="2177321"/>
                <a:ext cx="379274" cy="167058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385" extrusionOk="0">
                    <a:moveTo>
                      <a:pt x="1134" y="1"/>
                    </a:moveTo>
                    <a:cubicBezTo>
                      <a:pt x="466" y="1"/>
                      <a:pt x="0" y="209"/>
                      <a:pt x="580" y="982"/>
                    </a:cubicBezTo>
                    <a:cubicBezTo>
                      <a:pt x="1414" y="2150"/>
                      <a:pt x="3115" y="2483"/>
                      <a:pt x="4449" y="2717"/>
                    </a:cubicBezTo>
                    <a:cubicBezTo>
                      <a:pt x="5550" y="2917"/>
                      <a:pt x="6651" y="3050"/>
                      <a:pt x="7685" y="3384"/>
                    </a:cubicBezTo>
                    <a:cubicBezTo>
                      <a:pt x="7618" y="3217"/>
                      <a:pt x="7518" y="3084"/>
                      <a:pt x="7451" y="2917"/>
                    </a:cubicBezTo>
                    <a:cubicBezTo>
                      <a:pt x="6117" y="1683"/>
                      <a:pt x="4583" y="682"/>
                      <a:pt x="2815" y="248"/>
                    </a:cubicBezTo>
                    <a:cubicBezTo>
                      <a:pt x="2499" y="169"/>
                      <a:pt x="1734" y="1"/>
                      <a:pt x="1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47"/>
              <p:cNvSpPr/>
              <p:nvPr/>
            </p:nvSpPr>
            <p:spPr>
              <a:xfrm rot="2700000">
                <a:off x="887521" y="2231147"/>
                <a:ext cx="87058" cy="17184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482" extrusionOk="0">
                    <a:moveTo>
                      <a:pt x="246" y="1"/>
                    </a:moveTo>
                    <a:cubicBezTo>
                      <a:pt x="117" y="1"/>
                      <a:pt x="0" y="115"/>
                      <a:pt x="62" y="280"/>
                    </a:cubicBezTo>
                    <a:cubicBezTo>
                      <a:pt x="429" y="1214"/>
                      <a:pt x="829" y="2148"/>
                      <a:pt x="1296" y="3048"/>
                    </a:cubicBezTo>
                    <a:cubicBezTo>
                      <a:pt x="1430" y="3215"/>
                      <a:pt x="1596" y="3349"/>
                      <a:pt x="1763" y="3482"/>
                    </a:cubicBezTo>
                    <a:cubicBezTo>
                      <a:pt x="1730" y="3315"/>
                      <a:pt x="1730" y="3182"/>
                      <a:pt x="1730" y="3015"/>
                    </a:cubicBezTo>
                    <a:cubicBezTo>
                      <a:pt x="1263" y="2048"/>
                      <a:pt x="829" y="1114"/>
                      <a:pt x="462" y="146"/>
                    </a:cubicBezTo>
                    <a:cubicBezTo>
                      <a:pt x="411" y="44"/>
                      <a:pt x="326" y="1"/>
                      <a:pt x="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47"/>
              <p:cNvSpPr/>
              <p:nvPr/>
            </p:nvSpPr>
            <p:spPr>
              <a:xfrm rot="2700000">
                <a:off x="962630" y="2263169"/>
                <a:ext cx="75312" cy="221988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98" extrusionOk="0">
                    <a:moveTo>
                      <a:pt x="1387" y="1"/>
                    </a:moveTo>
                    <a:cubicBezTo>
                      <a:pt x="1364" y="1"/>
                      <a:pt x="1344" y="9"/>
                      <a:pt x="1335" y="28"/>
                    </a:cubicBezTo>
                    <a:cubicBezTo>
                      <a:pt x="668" y="1329"/>
                      <a:pt x="1" y="2996"/>
                      <a:pt x="234" y="4464"/>
                    </a:cubicBezTo>
                    <a:cubicBezTo>
                      <a:pt x="301" y="4498"/>
                      <a:pt x="334" y="4498"/>
                      <a:pt x="334" y="4498"/>
                    </a:cubicBezTo>
                    <a:cubicBezTo>
                      <a:pt x="468" y="3797"/>
                      <a:pt x="501" y="3130"/>
                      <a:pt x="668" y="2396"/>
                    </a:cubicBezTo>
                    <a:cubicBezTo>
                      <a:pt x="868" y="1629"/>
                      <a:pt x="1202" y="862"/>
                      <a:pt x="1502" y="128"/>
                    </a:cubicBezTo>
                    <a:cubicBezTo>
                      <a:pt x="1526" y="56"/>
                      <a:pt x="1446" y="1"/>
                      <a:pt x="1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47"/>
              <p:cNvSpPr/>
              <p:nvPr/>
            </p:nvSpPr>
            <p:spPr>
              <a:xfrm rot="2700000">
                <a:off x="782094" y="2302360"/>
                <a:ext cx="159507" cy="9258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1876" extrusionOk="0">
                    <a:moveTo>
                      <a:pt x="101" y="1"/>
                    </a:moveTo>
                    <a:cubicBezTo>
                      <a:pt x="34" y="67"/>
                      <a:pt x="1" y="201"/>
                      <a:pt x="67" y="234"/>
                    </a:cubicBezTo>
                    <a:cubicBezTo>
                      <a:pt x="668" y="368"/>
                      <a:pt x="1201" y="568"/>
                      <a:pt x="1702" y="801"/>
                    </a:cubicBezTo>
                    <a:cubicBezTo>
                      <a:pt x="2202" y="1102"/>
                      <a:pt x="2602" y="1569"/>
                      <a:pt x="3103" y="1869"/>
                    </a:cubicBezTo>
                    <a:cubicBezTo>
                      <a:pt x="3116" y="1873"/>
                      <a:pt x="3129" y="1875"/>
                      <a:pt x="3140" y="1875"/>
                    </a:cubicBezTo>
                    <a:cubicBezTo>
                      <a:pt x="3211" y="1875"/>
                      <a:pt x="3232" y="1793"/>
                      <a:pt x="3203" y="1735"/>
                    </a:cubicBezTo>
                    <a:cubicBezTo>
                      <a:pt x="2502" y="801"/>
                      <a:pt x="1235" y="268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47"/>
              <p:cNvSpPr/>
              <p:nvPr/>
            </p:nvSpPr>
            <p:spPr>
              <a:xfrm rot="2700000">
                <a:off x="896588" y="2540101"/>
                <a:ext cx="49451" cy="2830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736" extrusionOk="0">
                    <a:moveTo>
                      <a:pt x="952" y="0"/>
                    </a:moveTo>
                    <a:cubicBezTo>
                      <a:pt x="928" y="0"/>
                      <a:pt x="898" y="17"/>
                      <a:pt x="868" y="47"/>
                    </a:cubicBezTo>
                    <a:cubicBezTo>
                      <a:pt x="134" y="1614"/>
                      <a:pt x="1" y="3949"/>
                      <a:pt x="501" y="5651"/>
                    </a:cubicBezTo>
                    <a:cubicBezTo>
                      <a:pt x="516" y="5709"/>
                      <a:pt x="556" y="5735"/>
                      <a:pt x="594" y="5735"/>
                    </a:cubicBezTo>
                    <a:cubicBezTo>
                      <a:pt x="642" y="5735"/>
                      <a:pt x="687" y="5692"/>
                      <a:pt x="668" y="5617"/>
                    </a:cubicBezTo>
                    <a:cubicBezTo>
                      <a:pt x="368" y="4483"/>
                      <a:pt x="434" y="3449"/>
                      <a:pt x="601" y="2315"/>
                    </a:cubicBezTo>
                    <a:cubicBezTo>
                      <a:pt x="701" y="1581"/>
                      <a:pt x="968" y="814"/>
                      <a:pt x="1001" y="80"/>
                    </a:cubicBezTo>
                    <a:cubicBezTo>
                      <a:pt x="1001" y="25"/>
                      <a:pt x="981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47"/>
              <p:cNvSpPr/>
              <p:nvPr/>
            </p:nvSpPr>
            <p:spPr>
              <a:xfrm rot="2700000">
                <a:off x="685301" y="2688543"/>
                <a:ext cx="172290" cy="7787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578" extrusionOk="0">
                    <a:moveTo>
                      <a:pt x="234" y="0"/>
                    </a:moveTo>
                    <a:cubicBezTo>
                      <a:pt x="67" y="0"/>
                      <a:pt x="0" y="234"/>
                      <a:pt x="134" y="267"/>
                    </a:cubicBezTo>
                    <a:cubicBezTo>
                      <a:pt x="768" y="401"/>
                      <a:pt x="1401" y="567"/>
                      <a:pt x="2002" y="834"/>
                    </a:cubicBezTo>
                    <a:cubicBezTo>
                      <a:pt x="2469" y="1034"/>
                      <a:pt x="2869" y="1401"/>
                      <a:pt x="3370" y="1568"/>
                    </a:cubicBezTo>
                    <a:cubicBezTo>
                      <a:pt x="3376" y="1574"/>
                      <a:pt x="3385" y="1577"/>
                      <a:pt x="3394" y="1577"/>
                    </a:cubicBezTo>
                    <a:cubicBezTo>
                      <a:pt x="3435" y="1577"/>
                      <a:pt x="3490" y="1528"/>
                      <a:pt x="3436" y="1501"/>
                    </a:cubicBezTo>
                    <a:cubicBezTo>
                      <a:pt x="2869" y="534"/>
                      <a:pt x="1235" y="234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47"/>
              <p:cNvSpPr/>
              <p:nvPr/>
            </p:nvSpPr>
            <p:spPr>
              <a:xfrm rot="2700000">
                <a:off x="845176" y="2902052"/>
                <a:ext cx="80839" cy="31768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437" extrusionOk="0">
                    <a:moveTo>
                      <a:pt x="777" y="0"/>
                    </a:moveTo>
                    <a:cubicBezTo>
                      <a:pt x="745" y="0"/>
                      <a:pt x="714" y="8"/>
                      <a:pt x="701" y="22"/>
                    </a:cubicBezTo>
                    <a:cubicBezTo>
                      <a:pt x="0" y="2057"/>
                      <a:pt x="567" y="4392"/>
                      <a:pt x="1368" y="6327"/>
                    </a:cubicBezTo>
                    <a:cubicBezTo>
                      <a:pt x="1398" y="6402"/>
                      <a:pt x="1462" y="6436"/>
                      <a:pt x="1517" y="6436"/>
                    </a:cubicBezTo>
                    <a:cubicBezTo>
                      <a:pt x="1584" y="6436"/>
                      <a:pt x="1638" y="6385"/>
                      <a:pt x="1601" y="6293"/>
                    </a:cubicBezTo>
                    <a:cubicBezTo>
                      <a:pt x="867" y="4192"/>
                      <a:pt x="567" y="2224"/>
                      <a:pt x="867" y="56"/>
                    </a:cubicBezTo>
                    <a:cubicBezTo>
                      <a:pt x="867" y="16"/>
                      <a:pt x="822" y="0"/>
                      <a:pt x="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1" name="Google Shape;8871;p47"/>
              <p:cNvSpPr/>
              <p:nvPr/>
            </p:nvSpPr>
            <p:spPr>
              <a:xfrm rot="2700000">
                <a:off x="549130" y="3080916"/>
                <a:ext cx="264875" cy="79408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1609" extrusionOk="0">
                    <a:moveTo>
                      <a:pt x="5200" y="0"/>
                    </a:moveTo>
                    <a:cubicBezTo>
                      <a:pt x="3632" y="0"/>
                      <a:pt x="1130" y="167"/>
                      <a:pt x="29" y="1501"/>
                    </a:cubicBezTo>
                    <a:cubicBezTo>
                      <a:pt x="1" y="1530"/>
                      <a:pt x="21" y="1608"/>
                      <a:pt x="91" y="1608"/>
                    </a:cubicBezTo>
                    <a:cubicBezTo>
                      <a:pt x="103" y="1608"/>
                      <a:pt x="115" y="1606"/>
                      <a:pt x="129" y="1601"/>
                    </a:cubicBezTo>
                    <a:cubicBezTo>
                      <a:pt x="1797" y="834"/>
                      <a:pt x="3365" y="334"/>
                      <a:pt x="5266" y="300"/>
                    </a:cubicBezTo>
                    <a:cubicBezTo>
                      <a:pt x="5366" y="267"/>
                      <a:pt x="5366" y="0"/>
                      <a:pt x="5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2" name="Google Shape;8872;p47"/>
              <p:cNvSpPr/>
              <p:nvPr/>
            </p:nvSpPr>
            <p:spPr>
              <a:xfrm rot="2700000">
                <a:off x="908114" y="3332600"/>
                <a:ext cx="44615" cy="27943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662" extrusionOk="0">
                    <a:moveTo>
                      <a:pt x="736" y="0"/>
                    </a:moveTo>
                    <a:cubicBezTo>
                      <a:pt x="717" y="0"/>
                      <a:pt x="701" y="14"/>
                      <a:pt x="701" y="53"/>
                    </a:cubicBezTo>
                    <a:cubicBezTo>
                      <a:pt x="168" y="1754"/>
                      <a:pt x="1" y="3889"/>
                      <a:pt x="635" y="5590"/>
                    </a:cubicBezTo>
                    <a:cubicBezTo>
                      <a:pt x="666" y="5637"/>
                      <a:pt x="733" y="5662"/>
                      <a:pt x="789" y="5662"/>
                    </a:cubicBezTo>
                    <a:cubicBezTo>
                      <a:pt x="854" y="5662"/>
                      <a:pt x="904" y="5628"/>
                      <a:pt x="868" y="5557"/>
                    </a:cubicBezTo>
                    <a:cubicBezTo>
                      <a:pt x="802" y="4656"/>
                      <a:pt x="635" y="3722"/>
                      <a:pt x="635" y="2822"/>
                    </a:cubicBezTo>
                    <a:cubicBezTo>
                      <a:pt x="635" y="1888"/>
                      <a:pt x="768" y="987"/>
                      <a:pt x="802" y="53"/>
                    </a:cubicBezTo>
                    <a:cubicBezTo>
                      <a:pt x="802" y="33"/>
                      <a:pt x="765" y="0"/>
                      <a:pt x="7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47"/>
              <p:cNvSpPr/>
              <p:nvPr/>
            </p:nvSpPr>
            <p:spPr>
              <a:xfrm rot="2700000">
                <a:off x="599766" y="3478239"/>
                <a:ext cx="230920" cy="138878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2814" extrusionOk="0">
                    <a:moveTo>
                      <a:pt x="4423" y="1"/>
                    </a:moveTo>
                    <a:cubicBezTo>
                      <a:pt x="4413" y="1"/>
                      <a:pt x="4403" y="1"/>
                      <a:pt x="4392" y="3"/>
                    </a:cubicBezTo>
                    <a:cubicBezTo>
                      <a:pt x="2691" y="270"/>
                      <a:pt x="1223" y="1471"/>
                      <a:pt x="56" y="2672"/>
                    </a:cubicBezTo>
                    <a:cubicBezTo>
                      <a:pt x="1" y="2754"/>
                      <a:pt x="36" y="2814"/>
                      <a:pt x="88" y="2814"/>
                    </a:cubicBezTo>
                    <a:cubicBezTo>
                      <a:pt x="99" y="2814"/>
                      <a:pt x="111" y="2811"/>
                      <a:pt x="123" y="2805"/>
                    </a:cubicBezTo>
                    <a:cubicBezTo>
                      <a:pt x="1590" y="1938"/>
                      <a:pt x="2758" y="837"/>
                      <a:pt x="4426" y="303"/>
                    </a:cubicBezTo>
                    <a:cubicBezTo>
                      <a:pt x="4679" y="272"/>
                      <a:pt x="4602" y="1"/>
                      <a:pt x="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47"/>
              <p:cNvSpPr/>
              <p:nvPr/>
            </p:nvSpPr>
            <p:spPr>
              <a:xfrm rot="2700000">
                <a:off x="1021975" y="3693356"/>
                <a:ext cx="96632" cy="329576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6678" extrusionOk="0">
                    <a:moveTo>
                      <a:pt x="573" y="1"/>
                    </a:moveTo>
                    <a:cubicBezTo>
                      <a:pt x="553" y="1"/>
                      <a:pt x="535" y="11"/>
                      <a:pt x="535" y="39"/>
                    </a:cubicBezTo>
                    <a:cubicBezTo>
                      <a:pt x="1" y="2241"/>
                      <a:pt x="968" y="4576"/>
                      <a:pt x="1702" y="6644"/>
                    </a:cubicBezTo>
                    <a:cubicBezTo>
                      <a:pt x="1724" y="6666"/>
                      <a:pt x="1761" y="6677"/>
                      <a:pt x="1800" y="6677"/>
                    </a:cubicBezTo>
                    <a:cubicBezTo>
                      <a:pt x="1876" y="6677"/>
                      <a:pt x="1958" y="6633"/>
                      <a:pt x="1936" y="6544"/>
                    </a:cubicBezTo>
                    <a:cubicBezTo>
                      <a:pt x="1135" y="4375"/>
                      <a:pt x="635" y="2374"/>
                      <a:pt x="635" y="39"/>
                    </a:cubicBezTo>
                    <a:cubicBezTo>
                      <a:pt x="635" y="20"/>
                      <a:pt x="601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47"/>
              <p:cNvSpPr/>
              <p:nvPr/>
            </p:nvSpPr>
            <p:spPr>
              <a:xfrm rot="2700000">
                <a:off x="717030" y="3887247"/>
                <a:ext cx="250760" cy="17456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3537" extrusionOk="0">
                    <a:moveTo>
                      <a:pt x="4989" y="1"/>
                    </a:moveTo>
                    <a:cubicBezTo>
                      <a:pt x="4980" y="1"/>
                      <a:pt x="4971" y="3"/>
                      <a:pt x="4961" y="7"/>
                    </a:cubicBezTo>
                    <a:cubicBezTo>
                      <a:pt x="3260" y="541"/>
                      <a:pt x="858" y="1742"/>
                      <a:pt x="24" y="3410"/>
                    </a:cubicBezTo>
                    <a:cubicBezTo>
                      <a:pt x="0" y="3482"/>
                      <a:pt x="28" y="3537"/>
                      <a:pt x="83" y="3537"/>
                    </a:cubicBezTo>
                    <a:cubicBezTo>
                      <a:pt x="105" y="3537"/>
                      <a:pt x="130" y="3528"/>
                      <a:pt x="158" y="3510"/>
                    </a:cubicBezTo>
                    <a:cubicBezTo>
                      <a:pt x="858" y="2876"/>
                      <a:pt x="1459" y="2176"/>
                      <a:pt x="2259" y="1642"/>
                    </a:cubicBezTo>
                    <a:cubicBezTo>
                      <a:pt x="3093" y="1041"/>
                      <a:pt x="4027" y="508"/>
                      <a:pt x="4995" y="107"/>
                    </a:cubicBezTo>
                    <a:cubicBezTo>
                      <a:pt x="5081" y="79"/>
                      <a:pt x="5043" y="1"/>
                      <a:pt x="49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47"/>
              <p:cNvSpPr/>
              <p:nvPr/>
            </p:nvSpPr>
            <p:spPr>
              <a:xfrm rot="2700000">
                <a:off x="1255982" y="4084846"/>
                <a:ext cx="67070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047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134" y="1602"/>
                      <a:pt x="201" y="3803"/>
                      <a:pt x="1202" y="5004"/>
                    </a:cubicBezTo>
                    <a:cubicBezTo>
                      <a:pt x="1212" y="5035"/>
                      <a:pt x="1231" y="5047"/>
                      <a:pt x="1252" y="5047"/>
                    </a:cubicBezTo>
                    <a:cubicBezTo>
                      <a:pt x="1301" y="5047"/>
                      <a:pt x="1358" y="4984"/>
                      <a:pt x="1335" y="4937"/>
                    </a:cubicBezTo>
                    <a:cubicBezTo>
                      <a:pt x="1135" y="4170"/>
                      <a:pt x="801" y="3503"/>
                      <a:pt x="634" y="2769"/>
                    </a:cubicBezTo>
                    <a:cubicBezTo>
                      <a:pt x="401" y="1869"/>
                      <a:pt x="301" y="968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47"/>
              <p:cNvSpPr/>
              <p:nvPr/>
            </p:nvSpPr>
            <p:spPr>
              <a:xfrm rot="2700000">
                <a:off x="1013894" y="4262377"/>
                <a:ext cx="153240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694" extrusionOk="0">
                    <a:moveTo>
                      <a:pt x="2937" y="1"/>
                    </a:moveTo>
                    <a:cubicBezTo>
                      <a:pt x="2911" y="1"/>
                      <a:pt x="2884" y="14"/>
                      <a:pt x="2861" y="45"/>
                    </a:cubicBezTo>
                    <a:cubicBezTo>
                      <a:pt x="1860" y="1079"/>
                      <a:pt x="459" y="2113"/>
                      <a:pt x="25" y="3581"/>
                    </a:cubicBezTo>
                    <a:cubicBezTo>
                      <a:pt x="0" y="3656"/>
                      <a:pt x="50" y="3693"/>
                      <a:pt x="119" y="3693"/>
                    </a:cubicBezTo>
                    <a:cubicBezTo>
                      <a:pt x="142" y="3693"/>
                      <a:pt x="167" y="3689"/>
                      <a:pt x="192" y="3681"/>
                    </a:cubicBezTo>
                    <a:cubicBezTo>
                      <a:pt x="659" y="3081"/>
                      <a:pt x="1026" y="2447"/>
                      <a:pt x="1526" y="1913"/>
                    </a:cubicBezTo>
                    <a:cubicBezTo>
                      <a:pt x="2027" y="1379"/>
                      <a:pt x="2560" y="846"/>
                      <a:pt x="3027" y="245"/>
                    </a:cubicBezTo>
                    <a:cubicBezTo>
                      <a:pt x="3104" y="143"/>
                      <a:pt x="3024" y="1"/>
                      <a:pt x="2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47"/>
              <p:cNvSpPr/>
              <p:nvPr/>
            </p:nvSpPr>
            <p:spPr>
              <a:xfrm rot="2700000">
                <a:off x="770047" y="4388017"/>
                <a:ext cx="824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67" y="1"/>
                    </a:moveTo>
                    <a:cubicBezTo>
                      <a:pt x="0" y="34"/>
                      <a:pt x="0" y="168"/>
                      <a:pt x="67" y="168"/>
                    </a:cubicBezTo>
                    <a:cubicBezTo>
                      <a:pt x="167" y="168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47"/>
              <p:cNvSpPr/>
              <p:nvPr/>
            </p:nvSpPr>
            <p:spPr>
              <a:xfrm rot="2700000">
                <a:off x="784581" y="4351448"/>
                <a:ext cx="44467" cy="6736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65" extrusionOk="0">
                    <a:moveTo>
                      <a:pt x="801" y="0"/>
                    </a:moveTo>
                    <a:cubicBezTo>
                      <a:pt x="334" y="134"/>
                      <a:pt x="33" y="768"/>
                      <a:pt x="0" y="1235"/>
                    </a:cubicBezTo>
                    <a:cubicBezTo>
                      <a:pt x="0" y="1323"/>
                      <a:pt x="47" y="1364"/>
                      <a:pt x="95" y="1364"/>
                    </a:cubicBezTo>
                    <a:cubicBezTo>
                      <a:pt x="139" y="1364"/>
                      <a:pt x="184" y="1331"/>
                      <a:pt x="200" y="1268"/>
                    </a:cubicBezTo>
                    <a:cubicBezTo>
                      <a:pt x="300" y="1034"/>
                      <a:pt x="334" y="834"/>
                      <a:pt x="500" y="601"/>
                    </a:cubicBezTo>
                    <a:lnTo>
                      <a:pt x="867" y="100"/>
                    </a:lnTo>
                    <a:cubicBezTo>
                      <a:pt x="901" y="67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0" name="Google Shape;8880;p47"/>
              <p:cNvSpPr/>
              <p:nvPr/>
            </p:nvSpPr>
            <p:spPr>
              <a:xfrm rot="2700000">
                <a:off x="788423" y="4371616"/>
                <a:ext cx="41703" cy="69291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404" extrusionOk="0">
                    <a:moveTo>
                      <a:pt x="707" y="0"/>
                    </a:moveTo>
                    <a:cubicBezTo>
                      <a:pt x="667" y="0"/>
                      <a:pt x="626" y="26"/>
                      <a:pt x="601" y="86"/>
                    </a:cubicBezTo>
                    <a:cubicBezTo>
                      <a:pt x="468" y="286"/>
                      <a:pt x="335" y="520"/>
                      <a:pt x="201" y="786"/>
                    </a:cubicBezTo>
                    <a:cubicBezTo>
                      <a:pt x="134" y="953"/>
                      <a:pt x="1" y="1187"/>
                      <a:pt x="168" y="1354"/>
                    </a:cubicBezTo>
                    <a:cubicBezTo>
                      <a:pt x="168" y="1387"/>
                      <a:pt x="176" y="1404"/>
                      <a:pt x="193" y="1404"/>
                    </a:cubicBezTo>
                    <a:cubicBezTo>
                      <a:pt x="209" y="1404"/>
                      <a:pt x="234" y="1387"/>
                      <a:pt x="268" y="1354"/>
                    </a:cubicBezTo>
                    <a:cubicBezTo>
                      <a:pt x="435" y="1287"/>
                      <a:pt x="435" y="1053"/>
                      <a:pt x="468" y="953"/>
                    </a:cubicBezTo>
                    <a:cubicBezTo>
                      <a:pt x="535" y="686"/>
                      <a:pt x="668" y="453"/>
                      <a:pt x="802" y="186"/>
                    </a:cubicBezTo>
                    <a:cubicBezTo>
                      <a:pt x="844" y="80"/>
                      <a:pt x="778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1" name="Google Shape;8881;p47"/>
              <p:cNvSpPr/>
              <p:nvPr/>
            </p:nvSpPr>
            <p:spPr>
              <a:xfrm rot="2700000">
                <a:off x="804405" y="4407561"/>
                <a:ext cx="35040" cy="6988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416" extrusionOk="0">
                    <a:moveTo>
                      <a:pt x="569" y="0"/>
                    </a:moveTo>
                    <a:cubicBezTo>
                      <a:pt x="523" y="0"/>
                      <a:pt x="471" y="25"/>
                      <a:pt x="434" y="88"/>
                    </a:cubicBezTo>
                    <a:cubicBezTo>
                      <a:pt x="334" y="288"/>
                      <a:pt x="234" y="488"/>
                      <a:pt x="167" y="688"/>
                    </a:cubicBezTo>
                    <a:cubicBezTo>
                      <a:pt x="67" y="921"/>
                      <a:pt x="0" y="1155"/>
                      <a:pt x="67" y="1322"/>
                    </a:cubicBezTo>
                    <a:cubicBezTo>
                      <a:pt x="86" y="1380"/>
                      <a:pt x="128" y="1416"/>
                      <a:pt x="166" y="1416"/>
                    </a:cubicBezTo>
                    <a:cubicBezTo>
                      <a:pt x="194" y="1416"/>
                      <a:pt x="220" y="1397"/>
                      <a:pt x="234" y="1355"/>
                    </a:cubicBezTo>
                    <a:cubicBezTo>
                      <a:pt x="367" y="1255"/>
                      <a:pt x="367" y="1022"/>
                      <a:pt x="400" y="821"/>
                    </a:cubicBezTo>
                    <a:cubicBezTo>
                      <a:pt x="434" y="588"/>
                      <a:pt x="567" y="354"/>
                      <a:pt x="667" y="154"/>
                    </a:cubicBezTo>
                    <a:cubicBezTo>
                      <a:pt x="709" y="71"/>
                      <a:pt x="646" y="0"/>
                      <a:pt x="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2" name="Google Shape;8882;p47"/>
              <p:cNvSpPr/>
              <p:nvPr/>
            </p:nvSpPr>
            <p:spPr>
              <a:xfrm rot="2700000">
                <a:off x="1495764" y="3861848"/>
                <a:ext cx="23097" cy="669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6" extrusionOk="0">
                    <a:moveTo>
                      <a:pt x="337" y="0"/>
                    </a:moveTo>
                    <a:cubicBezTo>
                      <a:pt x="294" y="0"/>
                      <a:pt x="250" y="25"/>
                      <a:pt x="234" y="72"/>
                    </a:cubicBezTo>
                    <a:cubicBezTo>
                      <a:pt x="134" y="438"/>
                      <a:pt x="1" y="939"/>
                      <a:pt x="167" y="1306"/>
                    </a:cubicBezTo>
                    <a:cubicBezTo>
                      <a:pt x="167" y="1339"/>
                      <a:pt x="192" y="1356"/>
                      <a:pt x="222" y="1356"/>
                    </a:cubicBezTo>
                    <a:cubicBezTo>
                      <a:pt x="251" y="1356"/>
                      <a:pt x="284" y="1339"/>
                      <a:pt x="301" y="1306"/>
                    </a:cubicBezTo>
                    <a:cubicBezTo>
                      <a:pt x="468" y="939"/>
                      <a:pt x="401" y="472"/>
                      <a:pt x="434" y="105"/>
                    </a:cubicBezTo>
                    <a:cubicBezTo>
                      <a:pt x="434" y="33"/>
                      <a:pt x="386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3" name="Google Shape;8883;p47"/>
              <p:cNvSpPr/>
              <p:nvPr/>
            </p:nvSpPr>
            <p:spPr>
              <a:xfrm rot="2700000">
                <a:off x="1525137" y="3901692"/>
                <a:ext cx="18162" cy="522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058" extrusionOk="0">
                    <a:moveTo>
                      <a:pt x="267" y="1"/>
                    </a:moveTo>
                    <a:cubicBezTo>
                      <a:pt x="217" y="1"/>
                      <a:pt x="167" y="26"/>
                      <a:pt x="167" y="76"/>
                    </a:cubicBezTo>
                    <a:cubicBezTo>
                      <a:pt x="167" y="243"/>
                      <a:pt x="100" y="410"/>
                      <a:pt x="67" y="576"/>
                    </a:cubicBezTo>
                    <a:cubicBezTo>
                      <a:pt x="34" y="710"/>
                      <a:pt x="0" y="877"/>
                      <a:pt x="34" y="1010"/>
                    </a:cubicBezTo>
                    <a:cubicBezTo>
                      <a:pt x="34" y="1034"/>
                      <a:pt x="67" y="1057"/>
                      <a:pt x="110" y="1057"/>
                    </a:cubicBezTo>
                    <a:cubicBezTo>
                      <a:pt x="128" y="1057"/>
                      <a:pt x="148" y="1053"/>
                      <a:pt x="167" y="1043"/>
                    </a:cubicBezTo>
                    <a:cubicBezTo>
                      <a:pt x="267" y="910"/>
                      <a:pt x="267" y="743"/>
                      <a:pt x="334" y="576"/>
                    </a:cubicBezTo>
                    <a:cubicBezTo>
                      <a:pt x="367" y="410"/>
                      <a:pt x="367" y="243"/>
                      <a:pt x="367" y="76"/>
                    </a:cubicBezTo>
                    <a:cubicBezTo>
                      <a:pt x="367" y="26"/>
                      <a:pt x="31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4" name="Google Shape;8884;p47"/>
              <p:cNvSpPr/>
              <p:nvPr/>
            </p:nvSpPr>
            <p:spPr>
              <a:xfrm rot="2700000">
                <a:off x="1545398" y="3937600"/>
                <a:ext cx="28032" cy="5103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34" extrusionOk="0">
                    <a:moveTo>
                      <a:pt x="371" y="0"/>
                    </a:moveTo>
                    <a:cubicBezTo>
                      <a:pt x="322" y="0"/>
                      <a:pt x="279" y="26"/>
                      <a:pt x="267" y="86"/>
                    </a:cubicBezTo>
                    <a:cubicBezTo>
                      <a:pt x="167" y="353"/>
                      <a:pt x="1" y="720"/>
                      <a:pt x="134" y="986"/>
                    </a:cubicBezTo>
                    <a:cubicBezTo>
                      <a:pt x="134" y="1010"/>
                      <a:pt x="167" y="1034"/>
                      <a:pt x="210" y="1034"/>
                    </a:cubicBezTo>
                    <a:cubicBezTo>
                      <a:pt x="228" y="1034"/>
                      <a:pt x="248" y="1030"/>
                      <a:pt x="267" y="1020"/>
                    </a:cubicBezTo>
                    <a:cubicBezTo>
                      <a:pt x="468" y="853"/>
                      <a:pt x="501" y="419"/>
                      <a:pt x="568" y="186"/>
                    </a:cubicBezTo>
                    <a:cubicBezTo>
                      <a:pt x="568" y="79"/>
                      <a:pt x="45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5" name="Google Shape;8885;p47"/>
              <p:cNvSpPr/>
              <p:nvPr/>
            </p:nvSpPr>
            <p:spPr>
              <a:xfrm rot="2700000">
                <a:off x="510395" y="3863001"/>
                <a:ext cx="68748" cy="6608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9" extrusionOk="0">
                    <a:moveTo>
                      <a:pt x="1203" y="0"/>
                    </a:moveTo>
                    <a:cubicBezTo>
                      <a:pt x="1191" y="0"/>
                      <a:pt x="1180" y="2"/>
                      <a:pt x="1168" y="5"/>
                    </a:cubicBezTo>
                    <a:cubicBezTo>
                      <a:pt x="667" y="272"/>
                      <a:pt x="334" y="672"/>
                      <a:pt x="34" y="1139"/>
                    </a:cubicBezTo>
                    <a:cubicBezTo>
                      <a:pt x="0" y="1172"/>
                      <a:pt x="0" y="1206"/>
                      <a:pt x="34" y="1272"/>
                    </a:cubicBezTo>
                    <a:cubicBezTo>
                      <a:pt x="67" y="1306"/>
                      <a:pt x="67" y="1339"/>
                      <a:pt x="167" y="1339"/>
                    </a:cubicBezTo>
                    <a:cubicBezTo>
                      <a:pt x="200" y="1339"/>
                      <a:pt x="234" y="1306"/>
                      <a:pt x="300" y="1272"/>
                    </a:cubicBezTo>
                    <a:cubicBezTo>
                      <a:pt x="534" y="839"/>
                      <a:pt x="867" y="438"/>
                      <a:pt x="1301" y="171"/>
                    </a:cubicBezTo>
                    <a:cubicBezTo>
                      <a:pt x="1392" y="141"/>
                      <a:pt x="1318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6" name="Google Shape;8886;p47"/>
              <p:cNvSpPr/>
              <p:nvPr/>
            </p:nvSpPr>
            <p:spPr>
              <a:xfrm rot="2700000">
                <a:off x="492654" y="3893630"/>
                <a:ext cx="58236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98" extrusionOk="0">
                    <a:moveTo>
                      <a:pt x="968" y="1"/>
                    </a:moveTo>
                    <a:cubicBezTo>
                      <a:pt x="946" y="1"/>
                      <a:pt x="923" y="5"/>
                      <a:pt x="902" y="16"/>
                    </a:cubicBezTo>
                    <a:cubicBezTo>
                      <a:pt x="701" y="183"/>
                      <a:pt x="501" y="350"/>
                      <a:pt x="335" y="550"/>
                    </a:cubicBezTo>
                    <a:cubicBezTo>
                      <a:pt x="201" y="683"/>
                      <a:pt x="1" y="950"/>
                      <a:pt x="68" y="1150"/>
                    </a:cubicBezTo>
                    <a:cubicBezTo>
                      <a:pt x="68" y="1174"/>
                      <a:pt x="101" y="1198"/>
                      <a:pt x="144" y="1198"/>
                    </a:cubicBezTo>
                    <a:cubicBezTo>
                      <a:pt x="162" y="1198"/>
                      <a:pt x="182" y="1194"/>
                      <a:pt x="201" y="1184"/>
                    </a:cubicBezTo>
                    <a:cubicBezTo>
                      <a:pt x="401" y="1150"/>
                      <a:pt x="501" y="850"/>
                      <a:pt x="568" y="683"/>
                    </a:cubicBezTo>
                    <a:cubicBezTo>
                      <a:pt x="701" y="483"/>
                      <a:pt x="902" y="317"/>
                      <a:pt x="1068" y="150"/>
                    </a:cubicBezTo>
                    <a:cubicBezTo>
                      <a:pt x="1180" y="122"/>
                      <a:pt x="1082" y="1"/>
                      <a:pt x="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7" name="Google Shape;8887;p47"/>
              <p:cNvSpPr/>
              <p:nvPr/>
            </p:nvSpPr>
            <p:spPr>
              <a:xfrm rot="2700000">
                <a:off x="512392" y="3941140"/>
                <a:ext cx="24133" cy="3627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35" extrusionOk="0">
                    <a:moveTo>
                      <a:pt x="356" y="1"/>
                    </a:moveTo>
                    <a:cubicBezTo>
                      <a:pt x="317" y="1"/>
                      <a:pt x="280" y="23"/>
                      <a:pt x="267" y="74"/>
                    </a:cubicBezTo>
                    <a:cubicBezTo>
                      <a:pt x="167" y="274"/>
                      <a:pt x="67" y="440"/>
                      <a:pt x="1" y="641"/>
                    </a:cubicBezTo>
                    <a:cubicBezTo>
                      <a:pt x="1" y="699"/>
                      <a:pt x="34" y="734"/>
                      <a:pt x="69" y="734"/>
                    </a:cubicBezTo>
                    <a:cubicBezTo>
                      <a:pt x="94" y="734"/>
                      <a:pt x="120" y="716"/>
                      <a:pt x="134" y="674"/>
                    </a:cubicBezTo>
                    <a:cubicBezTo>
                      <a:pt x="234" y="474"/>
                      <a:pt x="401" y="307"/>
                      <a:pt x="468" y="140"/>
                    </a:cubicBezTo>
                    <a:cubicBezTo>
                      <a:pt x="488" y="58"/>
                      <a:pt x="420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8" name="Google Shape;8888;p47"/>
              <p:cNvSpPr/>
              <p:nvPr/>
            </p:nvSpPr>
            <p:spPr>
              <a:xfrm rot="2700000">
                <a:off x="1251545" y="3563316"/>
                <a:ext cx="21468" cy="714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48" extrusionOk="0">
                    <a:moveTo>
                      <a:pt x="376" y="1"/>
                    </a:moveTo>
                    <a:cubicBezTo>
                      <a:pt x="343" y="1"/>
                      <a:pt x="301" y="18"/>
                      <a:pt x="301" y="51"/>
                    </a:cubicBezTo>
                    <a:cubicBezTo>
                      <a:pt x="201" y="418"/>
                      <a:pt x="1" y="1085"/>
                      <a:pt x="334" y="1419"/>
                    </a:cubicBezTo>
                    <a:cubicBezTo>
                      <a:pt x="345" y="1439"/>
                      <a:pt x="355" y="1447"/>
                      <a:pt x="364" y="1447"/>
                    </a:cubicBezTo>
                    <a:cubicBezTo>
                      <a:pt x="385" y="1447"/>
                      <a:pt x="401" y="1408"/>
                      <a:pt x="401" y="1385"/>
                    </a:cubicBezTo>
                    <a:cubicBezTo>
                      <a:pt x="434" y="1185"/>
                      <a:pt x="368" y="985"/>
                      <a:pt x="368" y="751"/>
                    </a:cubicBezTo>
                    <a:cubicBezTo>
                      <a:pt x="368" y="518"/>
                      <a:pt x="401" y="318"/>
                      <a:pt x="401" y="51"/>
                    </a:cubicBezTo>
                    <a:cubicBezTo>
                      <a:pt x="434" y="18"/>
                      <a:pt x="409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9" name="Google Shape;8889;p47"/>
              <p:cNvSpPr/>
              <p:nvPr/>
            </p:nvSpPr>
            <p:spPr>
              <a:xfrm rot="2700000">
                <a:off x="1272672" y="3594798"/>
                <a:ext cx="20185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288" extrusionOk="0">
                    <a:moveTo>
                      <a:pt x="265" y="0"/>
                    </a:moveTo>
                    <a:cubicBezTo>
                      <a:pt x="222" y="0"/>
                      <a:pt x="180" y="11"/>
                      <a:pt x="167" y="37"/>
                    </a:cubicBezTo>
                    <a:cubicBezTo>
                      <a:pt x="100" y="237"/>
                      <a:pt x="34" y="404"/>
                      <a:pt x="34" y="604"/>
                    </a:cubicBezTo>
                    <a:cubicBezTo>
                      <a:pt x="0" y="837"/>
                      <a:pt x="0" y="1071"/>
                      <a:pt x="100" y="1238"/>
                    </a:cubicBezTo>
                    <a:cubicBezTo>
                      <a:pt x="100" y="1271"/>
                      <a:pt x="117" y="1288"/>
                      <a:pt x="134" y="1288"/>
                    </a:cubicBezTo>
                    <a:cubicBezTo>
                      <a:pt x="150" y="1288"/>
                      <a:pt x="167" y="1271"/>
                      <a:pt x="167" y="1238"/>
                    </a:cubicBezTo>
                    <a:cubicBezTo>
                      <a:pt x="234" y="1071"/>
                      <a:pt x="200" y="971"/>
                      <a:pt x="234" y="771"/>
                    </a:cubicBezTo>
                    <a:cubicBezTo>
                      <a:pt x="234" y="537"/>
                      <a:pt x="301" y="270"/>
                      <a:pt x="367" y="70"/>
                    </a:cubicBezTo>
                    <a:cubicBezTo>
                      <a:pt x="408" y="29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0" name="Google Shape;8890;p47"/>
              <p:cNvSpPr/>
              <p:nvPr/>
            </p:nvSpPr>
            <p:spPr>
              <a:xfrm rot="2700000">
                <a:off x="1296559" y="3617358"/>
                <a:ext cx="18162" cy="5833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82" extrusionOk="0">
                    <a:moveTo>
                      <a:pt x="272" y="1"/>
                    </a:moveTo>
                    <a:cubicBezTo>
                      <a:pt x="242" y="1"/>
                      <a:pt x="213" y="20"/>
                      <a:pt x="200" y="59"/>
                    </a:cubicBezTo>
                    <a:cubicBezTo>
                      <a:pt x="134" y="393"/>
                      <a:pt x="0" y="793"/>
                      <a:pt x="0" y="1127"/>
                    </a:cubicBezTo>
                    <a:cubicBezTo>
                      <a:pt x="0" y="1166"/>
                      <a:pt x="46" y="1182"/>
                      <a:pt x="91" y="1182"/>
                    </a:cubicBezTo>
                    <a:cubicBezTo>
                      <a:pt x="122" y="1182"/>
                      <a:pt x="153" y="1174"/>
                      <a:pt x="167" y="1160"/>
                    </a:cubicBezTo>
                    <a:cubicBezTo>
                      <a:pt x="300" y="826"/>
                      <a:pt x="300" y="459"/>
                      <a:pt x="367" y="126"/>
                    </a:cubicBezTo>
                    <a:cubicBezTo>
                      <a:pt x="367" y="45"/>
                      <a:pt x="318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1" name="Google Shape;8891;p47"/>
              <p:cNvSpPr/>
              <p:nvPr/>
            </p:nvSpPr>
            <p:spPr>
              <a:xfrm rot="2700000">
                <a:off x="1121321" y="3173420"/>
                <a:ext cx="18162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43" extrusionOk="0">
                    <a:moveTo>
                      <a:pt x="253" y="0"/>
                    </a:moveTo>
                    <a:cubicBezTo>
                      <a:pt x="210" y="0"/>
                      <a:pt x="167" y="26"/>
                      <a:pt x="167" y="88"/>
                    </a:cubicBezTo>
                    <a:cubicBezTo>
                      <a:pt x="134" y="389"/>
                      <a:pt x="67" y="622"/>
                      <a:pt x="34" y="922"/>
                    </a:cubicBezTo>
                    <a:cubicBezTo>
                      <a:pt x="34" y="1156"/>
                      <a:pt x="0" y="1489"/>
                      <a:pt x="167" y="1723"/>
                    </a:cubicBezTo>
                    <a:cubicBezTo>
                      <a:pt x="179" y="1735"/>
                      <a:pt x="200" y="1743"/>
                      <a:pt x="224" y="1743"/>
                    </a:cubicBezTo>
                    <a:cubicBezTo>
                      <a:pt x="265" y="1743"/>
                      <a:pt x="313" y="1720"/>
                      <a:pt x="334" y="1656"/>
                    </a:cubicBezTo>
                    <a:cubicBezTo>
                      <a:pt x="367" y="1423"/>
                      <a:pt x="300" y="1156"/>
                      <a:pt x="300" y="922"/>
                    </a:cubicBezTo>
                    <a:cubicBezTo>
                      <a:pt x="300" y="622"/>
                      <a:pt x="334" y="355"/>
                      <a:pt x="334" y="88"/>
                    </a:cubicBezTo>
                    <a:cubicBezTo>
                      <a:pt x="352" y="35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2" name="Google Shape;8892;p47"/>
              <p:cNvSpPr/>
              <p:nvPr/>
            </p:nvSpPr>
            <p:spPr>
              <a:xfrm rot="2700000">
                <a:off x="1135220" y="3207174"/>
                <a:ext cx="23097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57" extrusionOk="0">
                    <a:moveTo>
                      <a:pt x="332" y="1"/>
                    </a:moveTo>
                    <a:cubicBezTo>
                      <a:pt x="288" y="1"/>
                      <a:pt x="247" y="30"/>
                      <a:pt x="234" y="98"/>
                    </a:cubicBezTo>
                    <a:cubicBezTo>
                      <a:pt x="134" y="298"/>
                      <a:pt x="100" y="498"/>
                      <a:pt x="100" y="765"/>
                    </a:cubicBezTo>
                    <a:cubicBezTo>
                      <a:pt x="67" y="965"/>
                      <a:pt x="0" y="1265"/>
                      <a:pt x="134" y="1432"/>
                    </a:cubicBezTo>
                    <a:cubicBezTo>
                      <a:pt x="150" y="1449"/>
                      <a:pt x="167" y="1457"/>
                      <a:pt x="188" y="1457"/>
                    </a:cubicBezTo>
                    <a:cubicBezTo>
                      <a:pt x="209" y="1457"/>
                      <a:pt x="234" y="1449"/>
                      <a:pt x="267" y="1432"/>
                    </a:cubicBezTo>
                    <a:cubicBezTo>
                      <a:pt x="334" y="1298"/>
                      <a:pt x="334" y="1132"/>
                      <a:pt x="334" y="965"/>
                    </a:cubicBezTo>
                    <a:cubicBezTo>
                      <a:pt x="334" y="698"/>
                      <a:pt x="367" y="431"/>
                      <a:pt x="467" y="164"/>
                    </a:cubicBezTo>
                    <a:cubicBezTo>
                      <a:pt x="467" y="65"/>
                      <a:pt x="396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3" name="Google Shape;8893;p47"/>
              <p:cNvSpPr/>
              <p:nvPr/>
            </p:nvSpPr>
            <p:spPr>
              <a:xfrm rot="2700000">
                <a:off x="1154834" y="3229660"/>
                <a:ext cx="18557" cy="5562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27" extrusionOk="0">
                    <a:moveTo>
                      <a:pt x="301" y="1"/>
                    </a:moveTo>
                    <a:cubicBezTo>
                      <a:pt x="275" y="1"/>
                      <a:pt x="247" y="16"/>
                      <a:pt x="234" y="42"/>
                    </a:cubicBezTo>
                    <a:cubicBezTo>
                      <a:pt x="167" y="242"/>
                      <a:pt x="134" y="409"/>
                      <a:pt x="101" y="643"/>
                    </a:cubicBezTo>
                    <a:cubicBezTo>
                      <a:pt x="67" y="776"/>
                      <a:pt x="1" y="910"/>
                      <a:pt x="101" y="1076"/>
                    </a:cubicBezTo>
                    <a:cubicBezTo>
                      <a:pt x="101" y="1110"/>
                      <a:pt x="117" y="1126"/>
                      <a:pt x="134" y="1126"/>
                    </a:cubicBezTo>
                    <a:cubicBezTo>
                      <a:pt x="151" y="1126"/>
                      <a:pt x="167" y="1110"/>
                      <a:pt x="167" y="1076"/>
                    </a:cubicBezTo>
                    <a:cubicBezTo>
                      <a:pt x="268" y="976"/>
                      <a:pt x="234" y="809"/>
                      <a:pt x="268" y="676"/>
                    </a:cubicBezTo>
                    <a:cubicBezTo>
                      <a:pt x="268" y="476"/>
                      <a:pt x="301" y="309"/>
                      <a:pt x="334" y="142"/>
                    </a:cubicBezTo>
                    <a:cubicBezTo>
                      <a:pt x="375" y="4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4" name="Google Shape;8894;p47"/>
              <p:cNvSpPr/>
              <p:nvPr/>
            </p:nvSpPr>
            <p:spPr>
              <a:xfrm rot="2700000">
                <a:off x="415876" y="3466882"/>
                <a:ext cx="45750" cy="46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3" extrusionOk="0">
                    <a:moveTo>
                      <a:pt x="785" y="1"/>
                    </a:moveTo>
                    <a:cubicBezTo>
                      <a:pt x="767" y="1"/>
                      <a:pt x="749" y="10"/>
                      <a:pt x="734" y="32"/>
                    </a:cubicBezTo>
                    <a:cubicBezTo>
                      <a:pt x="567" y="166"/>
                      <a:pt x="434" y="266"/>
                      <a:pt x="300" y="399"/>
                    </a:cubicBezTo>
                    <a:cubicBezTo>
                      <a:pt x="167" y="532"/>
                      <a:pt x="0" y="699"/>
                      <a:pt x="0" y="866"/>
                    </a:cubicBezTo>
                    <a:cubicBezTo>
                      <a:pt x="0" y="899"/>
                      <a:pt x="67" y="933"/>
                      <a:pt x="134" y="933"/>
                    </a:cubicBezTo>
                    <a:cubicBezTo>
                      <a:pt x="300" y="899"/>
                      <a:pt x="334" y="733"/>
                      <a:pt x="467" y="599"/>
                    </a:cubicBezTo>
                    <a:cubicBezTo>
                      <a:pt x="601" y="432"/>
                      <a:pt x="767" y="332"/>
                      <a:pt x="901" y="166"/>
                    </a:cubicBezTo>
                    <a:cubicBezTo>
                      <a:pt x="927" y="114"/>
                      <a:pt x="852" y="1"/>
                      <a:pt x="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5" name="Google Shape;8895;p47"/>
              <p:cNvSpPr/>
              <p:nvPr/>
            </p:nvSpPr>
            <p:spPr>
              <a:xfrm rot="2700000">
                <a:off x="420596" y="3493899"/>
                <a:ext cx="46638" cy="4338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879" extrusionOk="0">
                    <a:moveTo>
                      <a:pt x="763" y="1"/>
                    </a:moveTo>
                    <a:cubicBezTo>
                      <a:pt x="732" y="1"/>
                      <a:pt x="699" y="14"/>
                      <a:pt x="668" y="45"/>
                    </a:cubicBezTo>
                    <a:cubicBezTo>
                      <a:pt x="534" y="178"/>
                      <a:pt x="401" y="245"/>
                      <a:pt x="301" y="378"/>
                    </a:cubicBezTo>
                    <a:cubicBezTo>
                      <a:pt x="168" y="445"/>
                      <a:pt x="1" y="578"/>
                      <a:pt x="1" y="745"/>
                    </a:cubicBezTo>
                    <a:cubicBezTo>
                      <a:pt x="1" y="779"/>
                      <a:pt x="34" y="879"/>
                      <a:pt x="67" y="879"/>
                    </a:cubicBezTo>
                    <a:cubicBezTo>
                      <a:pt x="234" y="879"/>
                      <a:pt x="334" y="745"/>
                      <a:pt x="468" y="612"/>
                    </a:cubicBezTo>
                    <a:cubicBezTo>
                      <a:pt x="568" y="478"/>
                      <a:pt x="735" y="378"/>
                      <a:pt x="868" y="245"/>
                    </a:cubicBezTo>
                    <a:cubicBezTo>
                      <a:pt x="945" y="142"/>
                      <a:pt x="864" y="1"/>
                      <a:pt x="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6" name="Google Shape;8896;p47"/>
              <p:cNvSpPr/>
              <p:nvPr/>
            </p:nvSpPr>
            <p:spPr>
              <a:xfrm rot="2700000">
                <a:off x="1115275" y="2791911"/>
                <a:ext cx="27391" cy="7333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86" extrusionOk="0">
                    <a:moveTo>
                      <a:pt x="427" y="1"/>
                    </a:moveTo>
                    <a:cubicBezTo>
                      <a:pt x="386" y="1"/>
                      <a:pt x="347" y="20"/>
                      <a:pt x="334" y="59"/>
                    </a:cubicBezTo>
                    <a:cubicBezTo>
                      <a:pt x="201" y="459"/>
                      <a:pt x="1" y="1026"/>
                      <a:pt x="167" y="1460"/>
                    </a:cubicBezTo>
                    <a:cubicBezTo>
                      <a:pt x="184" y="1477"/>
                      <a:pt x="201" y="1485"/>
                      <a:pt x="222" y="1485"/>
                    </a:cubicBezTo>
                    <a:cubicBezTo>
                      <a:pt x="242" y="1485"/>
                      <a:pt x="267" y="1477"/>
                      <a:pt x="301" y="1460"/>
                    </a:cubicBezTo>
                    <a:cubicBezTo>
                      <a:pt x="367" y="1293"/>
                      <a:pt x="367" y="1060"/>
                      <a:pt x="367" y="860"/>
                    </a:cubicBezTo>
                    <a:cubicBezTo>
                      <a:pt x="401" y="626"/>
                      <a:pt x="434" y="359"/>
                      <a:pt x="534" y="126"/>
                    </a:cubicBezTo>
                    <a:cubicBezTo>
                      <a:pt x="554" y="45"/>
                      <a:pt x="489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7" name="Google Shape;8897;p47"/>
              <p:cNvSpPr/>
              <p:nvPr/>
            </p:nvSpPr>
            <p:spPr>
              <a:xfrm rot="2700000">
                <a:off x="1127338" y="2819105"/>
                <a:ext cx="24133" cy="6327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282" extrusionOk="0">
                    <a:moveTo>
                      <a:pt x="351" y="0"/>
                    </a:moveTo>
                    <a:cubicBezTo>
                      <a:pt x="306" y="0"/>
                      <a:pt x="260" y="25"/>
                      <a:pt x="234" y="89"/>
                    </a:cubicBezTo>
                    <a:lnTo>
                      <a:pt x="134" y="723"/>
                    </a:lnTo>
                    <a:cubicBezTo>
                      <a:pt x="68" y="890"/>
                      <a:pt x="1" y="1090"/>
                      <a:pt x="68" y="1257"/>
                    </a:cubicBezTo>
                    <a:cubicBezTo>
                      <a:pt x="101" y="1273"/>
                      <a:pt x="126" y="1282"/>
                      <a:pt x="147" y="1282"/>
                    </a:cubicBezTo>
                    <a:cubicBezTo>
                      <a:pt x="168" y="1282"/>
                      <a:pt x="184" y="1273"/>
                      <a:pt x="201" y="1257"/>
                    </a:cubicBezTo>
                    <a:cubicBezTo>
                      <a:pt x="334" y="1123"/>
                      <a:pt x="334" y="923"/>
                      <a:pt x="334" y="756"/>
                    </a:cubicBezTo>
                    <a:lnTo>
                      <a:pt x="468" y="123"/>
                    </a:lnTo>
                    <a:cubicBezTo>
                      <a:pt x="488" y="61"/>
                      <a:pt x="421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8" name="Google Shape;8898;p47"/>
              <p:cNvSpPr/>
              <p:nvPr/>
            </p:nvSpPr>
            <p:spPr>
              <a:xfrm rot="2700000">
                <a:off x="1140407" y="2871738"/>
                <a:ext cx="3045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74" extrusionOk="0">
                    <a:moveTo>
                      <a:pt x="504" y="0"/>
                    </a:moveTo>
                    <a:cubicBezTo>
                      <a:pt x="485" y="0"/>
                      <a:pt x="468" y="8"/>
                      <a:pt x="459" y="27"/>
                    </a:cubicBezTo>
                    <a:cubicBezTo>
                      <a:pt x="292" y="261"/>
                      <a:pt x="125" y="461"/>
                      <a:pt x="25" y="661"/>
                    </a:cubicBezTo>
                    <a:cubicBezTo>
                      <a:pt x="0" y="736"/>
                      <a:pt x="69" y="773"/>
                      <a:pt x="119" y="773"/>
                    </a:cubicBezTo>
                    <a:cubicBezTo>
                      <a:pt x="136" y="773"/>
                      <a:pt x="150" y="769"/>
                      <a:pt x="159" y="761"/>
                    </a:cubicBezTo>
                    <a:cubicBezTo>
                      <a:pt x="325" y="594"/>
                      <a:pt x="459" y="327"/>
                      <a:pt x="592" y="127"/>
                    </a:cubicBezTo>
                    <a:cubicBezTo>
                      <a:pt x="616" y="55"/>
                      <a:pt x="554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9" name="Google Shape;8899;p47"/>
              <p:cNvSpPr/>
              <p:nvPr/>
            </p:nvSpPr>
            <p:spPr>
              <a:xfrm rot="2700000">
                <a:off x="422100" y="2970125"/>
                <a:ext cx="65441" cy="353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17" extrusionOk="0">
                    <a:moveTo>
                      <a:pt x="1155" y="1"/>
                    </a:moveTo>
                    <a:cubicBezTo>
                      <a:pt x="998" y="1"/>
                      <a:pt x="851" y="61"/>
                      <a:pt x="658" y="143"/>
                    </a:cubicBezTo>
                    <a:cubicBezTo>
                      <a:pt x="425" y="243"/>
                      <a:pt x="225" y="410"/>
                      <a:pt x="58" y="543"/>
                    </a:cubicBezTo>
                    <a:cubicBezTo>
                      <a:pt x="0" y="630"/>
                      <a:pt x="68" y="717"/>
                      <a:pt x="130" y="717"/>
                    </a:cubicBezTo>
                    <a:cubicBezTo>
                      <a:pt x="140" y="717"/>
                      <a:pt x="149" y="715"/>
                      <a:pt x="158" y="710"/>
                    </a:cubicBezTo>
                    <a:cubicBezTo>
                      <a:pt x="325" y="577"/>
                      <a:pt x="558" y="477"/>
                      <a:pt x="759" y="343"/>
                    </a:cubicBezTo>
                    <a:cubicBezTo>
                      <a:pt x="925" y="243"/>
                      <a:pt x="1125" y="243"/>
                      <a:pt x="1292" y="143"/>
                    </a:cubicBezTo>
                    <a:cubicBezTo>
                      <a:pt x="1326" y="76"/>
                      <a:pt x="1292" y="10"/>
                      <a:pt x="1259" y="10"/>
                    </a:cubicBezTo>
                    <a:cubicBezTo>
                      <a:pt x="1223" y="4"/>
                      <a:pt x="1189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0" name="Google Shape;8900;p47"/>
              <p:cNvSpPr/>
              <p:nvPr/>
            </p:nvSpPr>
            <p:spPr>
              <a:xfrm rot="2700000">
                <a:off x="419356" y="2998202"/>
                <a:ext cx="73930" cy="48119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75" extrusionOk="0">
                    <a:moveTo>
                      <a:pt x="1397" y="0"/>
                    </a:moveTo>
                    <a:cubicBezTo>
                      <a:pt x="1163" y="0"/>
                      <a:pt x="897" y="200"/>
                      <a:pt x="696" y="334"/>
                    </a:cubicBezTo>
                    <a:cubicBezTo>
                      <a:pt x="463" y="500"/>
                      <a:pt x="229" y="667"/>
                      <a:pt x="29" y="867"/>
                    </a:cubicBezTo>
                    <a:cubicBezTo>
                      <a:pt x="1" y="896"/>
                      <a:pt x="21" y="974"/>
                      <a:pt x="49" y="974"/>
                    </a:cubicBezTo>
                    <a:cubicBezTo>
                      <a:pt x="53" y="974"/>
                      <a:pt x="58" y="972"/>
                      <a:pt x="63" y="967"/>
                    </a:cubicBezTo>
                    <a:cubicBezTo>
                      <a:pt x="263" y="801"/>
                      <a:pt x="530" y="634"/>
                      <a:pt x="763" y="500"/>
                    </a:cubicBezTo>
                    <a:cubicBezTo>
                      <a:pt x="997" y="367"/>
                      <a:pt x="1264" y="334"/>
                      <a:pt x="1430" y="134"/>
                    </a:cubicBezTo>
                    <a:cubicBezTo>
                      <a:pt x="1497" y="67"/>
                      <a:pt x="1430" y="0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1" name="Google Shape;8901;p47"/>
              <p:cNvSpPr/>
              <p:nvPr/>
            </p:nvSpPr>
            <p:spPr>
              <a:xfrm rot="2700000">
                <a:off x="412753" y="3016249"/>
                <a:ext cx="67070" cy="50586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02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2" y="5"/>
                    </a:cubicBezTo>
                    <a:cubicBezTo>
                      <a:pt x="795" y="172"/>
                      <a:pt x="428" y="606"/>
                      <a:pt x="27" y="839"/>
                    </a:cubicBezTo>
                    <a:cubicBezTo>
                      <a:pt x="0" y="921"/>
                      <a:pt x="39" y="1024"/>
                      <a:pt x="109" y="1024"/>
                    </a:cubicBezTo>
                    <a:cubicBezTo>
                      <a:pt x="125" y="1024"/>
                      <a:pt x="142" y="1019"/>
                      <a:pt x="161" y="1006"/>
                    </a:cubicBezTo>
                    <a:cubicBezTo>
                      <a:pt x="361" y="906"/>
                      <a:pt x="595" y="773"/>
                      <a:pt x="761" y="606"/>
                    </a:cubicBezTo>
                    <a:cubicBezTo>
                      <a:pt x="961" y="472"/>
                      <a:pt x="1162" y="339"/>
                      <a:pt x="1328" y="139"/>
                    </a:cubicBezTo>
                    <a:cubicBezTo>
                      <a:pt x="1358" y="109"/>
                      <a:pt x="1335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2" name="Google Shape;8902;p47"/>
              <p:cNvSpPr/>
              <p:nvPr/>
            </p:nvSpPr>
            <p:spPr>
              <a:xfrm rot="2700000">
                <a:off x="1054006" y="2524221"/>
                <a:ext cx="2744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043" extrusionOk="0">
                    <a:moveTo>
                      <a:pt x="452" y="1"/>
                    </a:moveTo>
                    <a:cubicBezTo>
                      <a:pt x="422" y="1"/>
                      <a:pt x="391" y="15"/>
                      <a:pt x="367" y="50"/>
                    </a:cubicBezTo>
                    <a:cubicBezTo>
                      <a:pt x="234" y="284"/>
                      <a:pt x="0" y="717"/>
                      <a:pt x="100" y="1017"/>
                    </a:cubicBezTo>
                    <a:cubicBezTo>
                      <a:pt x="100" y="1034"/>
                      <a:pt x="117" y="1042"/>
                      <a:pt x="138" y="1042"/>
                    </a:cubicBezTo>
                    <a:cubicBezTo>
                      <a:pt x="159" y="1042"/>
                      <a:pt x="184" y="1034"/>
                      <a:pt x="201" y="1017"/>
                    </a:cubicBezTo>
                    <a:cubicBezTo>
                      <a:pt x="267" y="884"/>
                      <a:pt x="267" y="717"/>
                      <a:pt x="334" y="584"/>
                    </a:cubicBezTo>
                    <a:cubicBezTo>
                      <a:pt x="367" y="417"/>
                      <a:pt x="434" y="250"/>
                      <a:pt x="534" y="117"/>
                    </a:cubicBezTo>
                    <a:cubicBezTo>
                      <a:pt x="556" y="52"/>
                      <a:pt x="507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3" name="Google Shape;8903;p47"/>
              <p:cNvSpPr/>
              <p:nvPr/>
            </p:nvSpPr>
            <p:spPr>
              <a:xfrm rot="2700000">
                <a:off x="1065891" y="2544523"/>
                <a:ext cx="24084" cy="4629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938" extrusionOk="0">
                    <a:moveTo>
                      <a:pt x="350" y="1"/>
                    </a:moveTo>
                    <a:cubicBezTo>
                      <a:pt x="305" y="1"/>
                      <a:pt x="259" y="26"/>
                      <a:pt x="234" y="90"/>
                    </a:cubicBezTo>
                    <a:lnTo>
                      <a:pt x="100" y="457"/>
                    </a:lnTo>
                    <a:cubicBezTo>
                      <a:pt x="67" y="591"/>
                      <a:pt x="0" y="757"/>
                      <a:pt x="67" y="891"/>
                    </a:cubicBezTo>
                    <a:cubicBezTo>
                      <a:pt x="90" y="914"/>
                      <a:pt x="114" y="938"/>
                      <a:pt x="137" y="938"/>
                    </a:cubicBezTo>
                    <a:cubicBezTo>
                      <a:pt x="147" y="938"/>
                      <a:pt x="157" y="934"/>
                      <a:pt x="167" y="924"/>
                    </a:cubicBezTo>
                    <a:cubicBezTo>
                      <a:pt x="267" y="857"/>
                      <a:pt x="300" y="724"/>
                      <a:pt x="334" y="591"/>
                    </a:cubicBezTo>
                    <a:cubicBezTo>
                      <a:pt x="400" y="424"/>
                      <a:pt x="434" y="290"/>
                      <a:pt x="467" y="124"/>
                    </a:cubicBezTo>
                    <a:cubicBezTo>
                      <a:pt x="487" y="62"/>
                      <a:pt x="420" y="1"/>
                      <a:pt x="3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4" name="Google Shape;8904;p47"/>
              <p:cNvSpPr/>
              <p:nvPr/>
            </p:nvSpPr>
            <p:spPr>
              <a:xfrm rot="2700000">
                <a:off x="574388" y="2480535"/>
                <a:ext cx="60950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59" extrusionOk="0">
                    <a:moveTo>
                      <a:pt x="576" y="0"/>
                    </a:moveTo>
                    <a:cubicBezTo>
                      <a:pt x="408" y="0"/>
                      <a:pt x="245" y="15"/>
                      <a:pt x="67" y="15"/>
                    </a:cubicBezTo>
                    <a:cubicBezTo>
                      <a:pt x="0" y="82"/>
                      <a:pt x="0" y="249"/>
                      <a:pt x="67" y="249"/>
                    </a:cubicBezTo>
                    <a:cubicBezTo>
                      <a:pt x="267" y="249"/>
                      <a:pt x="501" y="282"/>
                      <a:pt x="701" y="282"/>
                    </a:cubicBezTo>
                    <a:cubicBezTo>
                      <a:pt x="815" y="305"/>
                      <a:pt x="929" y="359"/>
                      <a:pt x="1043" y="359"/>
                    </a:cubicBezTo>
                    <a:cubicBezTo>
                      <a:pt x="1096" y="359"/>
                      <a:pt x="1148" y="347"/>
                      <a:pt x="1201" y="315"/>
                    </a:cubicBezTo>
                    <a:cubicBezTo>
                      <a:pt x="1235" y="315"/>
                      <a:pt x="1235" y="282"/>
                      <a:pt x="1235" y="249"/>
                    </a:cubicBezTo>
                    <a:cubicBezTo>
                      <a:pt x="1168" y="82"/>
                      <a:pt x="1001" y="82"/>
                      <a:pt x="834" y="15"/>
                    </a:cubicBezTo>
                    <a:cubicBezTo>
                      <a:pt x="745" y="4"/>
                      <a:pt x="660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5" name="Google Shape;8905;p47"/>
              <p:cNvSpPr/>
              <p:nvPr/>
            </p:nvSpPr>
            <p:spPr>
              <a:xfrm rot="2700000">
                <a:off x="595642" y="2466049"/>
                <a:ext cx="54386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02" extrusionOk="0">
                    <a:moveTo>
                      <a:pt x="67" y="1"/>
                    </a:moveTo>
                    <a:cubicBezTo>
                      <a:pt x="0" y="67"/>
                      <a:pt x="0" y="268"/>
                      <a:pt x="100" y="268"/>
                    </a:cubicBezTo>
                    <a:cubicBezTo>
                      <a:pt x="267" y="268"/>
                      <a:pt x="434" y="301"/>
                      <a:pt x="567" y="334"/>
                    </a:cubicBezTo>
                    <a:cubicBezTo>
                      <a:pt x="734" y="401"/>
                      <a:pt x="801" y="501"/>
                      <a:pt x="1001" y="501"/>
                    </a:cubicBezTo>
                    <a:cubicBezTo>
                      <a:pt x="1034" y="501"/>
                      <a:pt x="1101" y="468"/>
                      <a:pt x="1068" y="401"/>
                    </a:cubicBezTo>
                    <a:cubicBezTo>
                      <a:pt x="934" y="67"/>
                      <a:pt x="40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6" name="Google Shape;8906;p47"/>
              <p:cNvSpPr/>
              <p:nvPr/>
            </p:nvSpPr>
            <p:spPr>
              <a:xfrm rot="2700000">
                <a:off x="620589" y="2452072"/>
                <a:ext cx="5108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2" extrusionOk="0">
                    <a:moveTo>
                      <a:pt x="100" y="1"/>
                    </a:moveTo>
                    <a:cubicBezTo>
                      <a:pt x="0" y="34"/>
                      <a:pt x="0" y="201"/>
                      <a:pt x="100" y="201"/>
                    </a:cubicBezTo>
                    <a:cubicBezTo>
                      <a:pt x="267" y="201"/>
                      <a:pt x="434" y="268"/>
                      <a:pt x="567" y="335"/>
                    </a:cubicBezTo>
                    <a:cubicBezTo>
                      <a:pt x="701" y="368"/>
                      <a:pt x="767" y="501"/>
                      <a:pt x="934" y="501"/>
                    </a:cubicBezTo>
                    <a:cubicBezTo>
                      <a:pt x="1001" y="501"/>
                      <a:pt x="1034" y="468"/>
                      <a:pt x="1034" y="435"/>
                    </a:cubicBezTo>
                    <a:cubicBezTo>
                      <a:pt x="1001" y="101"/>
                      <a:pt x="4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7" name="Google Shape;8907;p47"/>
              <p:cNvSpPr/>
              <p:nvPr/>
            </p:nvSpPr>
            <p:spPr>
              <a:xfrm rot="2700000">
                <a:off x="1191239" y="2211607"/>
                <a:ext cx="34004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01" extrusionOk="0">
                    <a:moveTo>
                      <a:pt x="556" y="0"/>
                    </a:moveTo>
                    <a:cubicBezTo>
                      <a:pt x="515" y="0"/>
                      <a:pt x="470" y="26"/>
                      <a:pt x="434" y="86"/>
                    </a:cubicBezTo>
                    <a:cubicBezTo>
                      <a:pt x="334" y="320"/>
                      <a:pt x="234" y="586"/>
                      <a:pt x="167" y="820"/>
                    </a:cubicBezTo>
                    <a:cubicBezTo>
                      <a:pt x="67" y="1020"/>
                      <a:pt x="0" y="1320"/>
                      <a:pt x="67" y="1520"/>
                    </a:cubicBezTo>
                    <a:cubicBezTo>
                      <a:pt x="67" y="1569"/>
                      <a:pt x="121" y="1600"/>
                      <a:pt x="163" y="1600"/>
                    </a:cubicBezTo>
                    <a:cubicBezTo>
                      <a:pt x="178" y="1600"/>
                      <a:pt x="192" y="1596"/>
                      <a:pt x="201" y="1587"/>
                    </a:cubicBezTo>
                    <a:cubicBezTo>
                      <a:pt x="334" y="1420"/>
                      <a:pt x="334" y="1187"/>
                      <a:pt x="367" y="987"/>
                    </a:cubicBezTo>
                    <a:cubicBezTo>
                      <a:pt x="434" y="686"/>
                      <a:pt x="534" y="453"/>
                      <a:pt x="668" y="186"/>
                    </a:cubicBezTo>
                    <a:cubicBezTo>
                      <a:pt x="689" y="80"/>
                      <a:pt x="629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8" name="Google Shape;8908;p47"/>
              <p:cNvSpPr/>
              <p:nvPr/>
            </p:nvSpPr>
            <p:spPr>
              <a:xfrm rot="2700000">
                <a:off x="1181543" y="2188026"/>
                <a:ext cx="27292" cy="72992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479" extrusionOk="0">
                    <a:moveTo>
                      <a:pt x="440" y="1"/>
                    </a:moveTo>
                    <a:cubicBezTo>
                      <a:pt x="395" y="1"/>
                      <a:pt x="348" y="27"/>
                      <a:pt x="334" y="86"/>
                    </a:cubicBezTo>
                    <a:cubicBezTo>
                      <a:pt x="200" y="486"/>
                      <a:pt x="0" y="1086"/>
                      <a:pt x="234" y="1453"/>
                    </a:cubicBezTo>
                    <a:cubicBezTo>
                      <a:pt x="250" y="1470"/>
                      <a:pt x="275" y="1478"/>
                      <a:pt x="300" y="1478"/>
                    </a:cubicBezTo>
                    <a:cubicBezTo>
                      <a:pt x="325" y="1478"/>
                      <a:pt x="350" y="1470"/>
                      <a:pt x="367" y="1453"/>
                    </a:cubicBezTo>
                    <a:cubicBezTo>
                      <a:pt x="400" y="1253"/>
                      <a:pt x="400" y="1086"/>
                      <a:pt x="400" y="886"/>
                    </a:cubicBezTo>
                    <a:cubicBezTo>
                      <a:pt x="400" y="619"/>
                      <a:pt x="500" y="386"/>
                      <a:pt x="534" y="119"/>
                    </a:cubicBezTo>
                    <a:cubicBezTo>
                      <a:pt x="552" y="44"/>
                      <a:pt x="498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9" name="Google Shape;8909;p47"/>
              <p:cNvSpPr/>
              <p:nvPr/>
            </p:nvSpPr>
            <p:spPr>
              <a:xfrm rot="2700000">
                <a:off x="679264" y="2096551"/>
                <a:ext cx="81975" cy="3158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40" extrusionOk="0">
                    <a:moveTo>
                      <a:pt x="96" y="1"/>
                    </a:moveTo>
                    <a:cubicBezTo>
                      <a:pt x="20" y="1"/>
                      <a:pt x="0" y="110"/>
                      <a:pt x="60" y="139"/>
                    </a:cubicBezTo>
                    <a:cubicBezTo>
                      <a:pt x="360" y="173"/>
                      <a:pt x="627" y="273"/>
                      <a:pt x="860" y="339"/>
                    </a:cubicBezTo>
                    <a:cubicBezTo>
                      <a:pt x="1127" y="440"/>
                      <a:pt x="1361" y="606"/>
                      <a:pt x="1627" y="640"/>
                    </a:cubicBezTo>
                    <a:cubicBezTo>
                      <a:pt x="1661" y="640"/>
                      <a:pt x="1661" y="573"/>
                      <a:pt x="1661" y="573"/>
                    </a:cubicBezTo>
                    <a:cubicBezTo>
                      <a:pt x="1261" y="206"/>
                      <a:pt x="627" y="39"/>
                      <a:pt x="126" y="6"/>
                    </a:cubicBezTo>
                    <a:cubicBezTo>
                      <a:pt x="115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0" name="Google Shape;8910;p47"/>
              <p:cNvSpPr/>
              <p:nvPr/>
            </p:nvSpPr>
            <p:spPr>
              <a:xfrm rot="2700000">
                <a:off x="696431" y="2084924"/>
                <a:ext cx="74127" cy="3484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706" extrusionOk="0">
                    <a:moveTo>
                      <a:pt x="26" y="1"/>
                    </a:moveTo>
                    <a:cubicBezTo>
                      <a:pt x="1" y="1"/>
                      <a:pt x="6" y="141"/>
                      <a:pt x="67" y="172"/>
                    </a:cubicBezTo>
                    <a:cubicBezTo>
                      <a:pt x="301" y="205"/>
                      <a:pt x="567" y="305"/>
                      <a:pt x="768" y="372"/>
                    </a:cubicBezTo>
                    <a:cubicBezTo>
                      <a:pt x="1001" y="472"/>
                      <a:pt x="1168" y="672"/>
                      <a:pt x="1368" y="705"/>
                    </a:cubicBezTo>
                    <a:cubicBezTo>
                      <a:pt x="1401" y="705"/>
                      <a:pt x="1501" y="672"/>
                      <a:pt x="1435" y="639"/>
                    </a:cubicBezTo>
                    <a:cubicBezTo>
                      <a:pt x="1368" y="405"/>
                      <a:pt x="1101" y="305"/>
                      <a:pt x="901" y="205"/>
                    </a:cubicBezTo>
                    <a:cubicBezTo>
                      <a:pt x="601" y="72"/>
                      <a:pt x="334" y="38"/>
                      <a:pt x="34" y="5"/>
                    </a:cubicBezTo>
                    <a:cubicBezTo>
                      <a:pt x="31" y="2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1" name="Google Shape;8911;p47"/>
              <p:cNvSpPr/>
              <p:nvPr/>
            </p:nvSpPr>
            <p:spPr>
              <a:xfrm rot="2700000">
                <a:off x="730622" y="2085417"/>
                <a:ext cx="62628" cy="4446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01" extrusionOk="0">
                    <a:moveTo>
                      <a:pt x="268" y="0"/>
                    </a:moveTo>
                    <a:cubicBezTo>
                      <a:pt x="101" y="0"/>
                      <a:pt x="1" y="167"/>
                      <a:pt x="134" y="267"/>
                    </a:cubicBezTo>
                    <a:cubicBezTo>
                      <a:pt x="301" y="334"/>
                      <a:pt x="501" y="434"/>
                      <a:pt x="668" y="567"/>
                    </a:cubicBezTo>
                    <a:cubicBezTo>
                      <a:pt x="835" y="634"/>
                      <a:pt x="968" y="834"/>
                      <a:pt x="1135" y="901"/>
                    </a:cubicBezTo>
                    <a:cubicBezTo>
                      <a:pt x="1235" y="901"/>
                      <a:pt x="1268" y="834"/>
                      <a:pt x="1268" y="768"/>
                    </a:cubicBezTo>
                    <a:cubicBezTo>
                      <a:pt x="1235" y="601"/>
                      <a:pt x="1002" y="467"/>
                      <a:pt x="868" y="334"/>
                    </a:cubicBezTo>
                    <a:cubicBezTo>
                      <a:pt x="668" y="234"/>
                      <a:pt x="468" y="10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مربع نص 261">
            <a:extLst>
              <a:ext uri="{FF2B5EF4-FFF2-40B4-BE49-F238E27FC236}">
                <a16:creationId xmlns:a16="http://schemas.microsoft.com/office/drawing/2014/main" id="{E5070D76-5F8A-4E61-94CF-88425D4E84D3}"/>
              </a:ext>
            </a:extLst>
          </p:cNvPr>
          <p:cNvSpPr txBox="1"/>
          <p:nvPr/>
        </p:nvSpPr>
        <p:spPr>
          <a:xfrm>
            <a:off x="2001496" y="429691"/>
            <a:ext cx="38031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أنواع زخرفة المساحات :</a:t>
            </a:r>
            <a:endParaRPr lang="ar-SA" sz="4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64" name="مربع نص 263">
            <a:extLst>
              <a:ext uri="{FF2B5EF4-FFF2-40B4-BE49-F238E27FC236}">
                <a16:creationId xmlns:a16="http://schemas.microsoft.com/office/drawing/2014/main" id="{EFDAB41F-D4A8-440F-AAAE-79022987F6C1}"/>
              </a:ext>
            </a:extLst>
          </p:cNvPr>
          <p:cNvSpPr txBox="1"/>
          <p:nvPr/>
        </p:nvSpPr>
        <p:spPr>
          <a:xfrm>
            <a:off x="1416677" y="1842148"/>
            <a:ext cx="6350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dirty="0"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زخرفة الأسطح الممتدة بحيث تشغل لزخرفة أكبر مساحة ممكنة من السطح</a:t>
            </a:r>
            <a:endParaRPr lang="ar-SA" sz="2400" dirty="0">
              <a:cs typeface="DecoType Naskh" panose="02010400000000000000" pitchFamily="2" charset="-78"/>
            </a:endParaRPr>
          </a:p>
        </p:txBody>
      </p:sp>
      <p:sp>
        <p:nvSpPr>
          <p:cNvPr id="265" name="مربع نص 264">
            <a:extLst>
              <a:ext uri="{FF2B5EF4-FFF2-40B4-BE49-F238E27FC236}">
                <a16:creationId xmlns:a16="http://schemas.microsoft.com/office/drawing/2014/main" id="{B3A58631-C572-4E73-AD54-9340A70A6232}"/>
              </a:ext>
            </a:extLst>
          </p:cNvPr>
          <p:cNvSpPr txBox="1"/>
          <p:nvPr/>
        </p:nvSpPr>
        <p:spPr>
          <a:xfrm>
            <a:off x="7715169" y="1506748"/>
            <a:ext cx="486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1-</a:t>
            </a:r>
            <a:endParaRPr lang="ar-SA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66" name="مربع نص 265">
            <a:extLst>
              <a:ext uri="{FF2B5EF4-FFF2-40B4-BE49-F238E27FC236}">
                <a16:creationId xmlns:a16="http://schemas.microsoft.com/office/drawing/2014/main" id="{2E1DEE8D-829E-48D1-A67A-4914D261BD0A}"/>
              </a:ext>
            </a:extLst>
          </p:cNvPr>
          <p:cNvSpPr txBox="1"/>
          <p:nvPr/>
        </p:nvSpPr>
        <p:spPr>
          <a:xfrm>
            <a:off x="7799604" y="2549539"/>
            <a:ext cx="486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2-</a:t>
            </a:r>
            <a:endParaRPr lang="ar-SA" sz="4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67" name="مربع نص 266">
            <a:extLst>
              <a:ext uri="{FF2B5EF4-FFF2-40B4-BE49-F238E27FC236}">
                <a16:creationId xmlns:a16="http://schemas.microsoft.com/office/drawing/2014/main" id="{8CDC40D8-FFCD-4777-9147-C9C80493B829}"/>
              </a:ext>
            </a:extLst>
          </p:cNvPr>
          <p:cNvSpPr txBox="1"/>
          <p:nvPr/>
        </p:nvSpPr>
        <p:spPr>
          <a:xfrm>
            <a:off x="1112342" y="2671584"/>
            <a:ext cx="6493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200" b="1">
                <a:solidFill>
                  <a:srgbClr val="B92D5D"/>
                </a:solidFill>
              </a:defRPr>
            </a:pPr>
            <a:r>
              <a:rPr lang="ar-SA" sz="2400" dirty="0">
                <a:solidFill>
                  <a:srgbClr val="4D5554"/>
                </a:solidFill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زخرفة الأسطح المنحنية وهي </a:t>
            </a:r>
            <a:r>
              <a:rPr lang="ar-SA" sz="2400" dirty="0" err="1">
                <a:solidFill>
                  <a:srgbClr val="4D5554"/>
                </a:solidFill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مايميز</a:t>
            </a:r>
            <a:r>
              <a:rPr lang="ar-SA" sz="2400" dirty="0">
                <a:solidFill>
                  <a:srgbClr val="4D5554"/>
                </a:solidFill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 الزخرفة التي تكون في القباب والمنتهية وهي </a:t>
            </a:r>
            <a:r>
              <a:rPr lang="ar-SA" sz="2400" dirty="0" err="1">
                <a:solidFill>
                  <a:srgbClr val="4D5554"/>
                </a:solidFill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مايميز</a:t>
            </a:r>
            <a:r>
              <a:rPr lang="ar-SA" sz="2400" dirty="0">
                <a:solidFill>
                  <a:srgbClr val="4D5554"/>
                </a:solidFill>
                <a:latin typeface="+mj-lt"/>
                <a:ea typeface="+mj-ea"/>
                <a:cs typeface="DecoType Naskh" panose="02010400000000000000" pitchFamily="2" charset="-78"/>
                <a:sym typeface="Helvetica"/>
              </a:rPr>
              <a:t> الفنون الزخرفية الإسلامية في </a:t>
            </a:r>
          </a:p>
          <a:p>
            <a:pPr algn="ctr" rtl="0">
              <a:defRPr sz="2200" b="1">
                <a:solidFill>
                  <a:srgbClr val="016E8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ar-SA" sz="2400" dirty="0">
                <a:solidFill>
                  <a:srgbClr val="4D5554"/>
                </a:solidFill>
                <a:cs typeface="DecoType Naskh" panose="02010400000000000000" pitchFamily="2" charset="-78"/>
              </a:rPr>
              <a:t>جدران ومآذن المساجد والقباب</a:t>
            </a:r>
          </a:p>
        </p:txBody>
      </p:sp>
      <p:pic>
        <p:nvPicPr>
          <p:cNvPr id="268" name="IMG_1312.png" descr="IMG_1312.png">
            <a:extLst>
              <a:ext uri="{FF2B5EF4-FFF2-40B4-BE49-F238E27FC236}">
                <a16:creationId xmlns:a16="http://schemas.microsoft.com/office/drawing/2014/main" id="{0436F296-A855-4507-9743-9DC41741ADE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12325" t="1" r="-5076" b="-6625"/>
          <a:stretch/>
        </p:blipFill>
        <p:spPr>
          <a:xfrm>
            <a:off x="-48621" y="2504661"/>
            <a:ext cx="1241723" cy="283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9" name="IMG_1312.png" descr="IMG_1312.png">
            <a:extLst>
              <a:ext uri="{FF2B5EF4-FFF2-40B4-BE49-F238E27FC236}">
                <a16:creationId xmlns:a16="http://schemas.microsoft.com/office/drawing/2014/main" id="{FD495A09-51F9-48FE-AA66-80A321504B4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30" y="3819130"/>
            <a:ext cx="2786811" cy="1341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0" name="IMG_1312.png" descr="IMG_1312.png">
            <a:extLst>
              <a:ext uri="{FF2B5EF4-FFF2-40B4-BE49-F238E27FC236}">
                <a16:creationId xmlns:a16="http://schemas.microsoft.com/office/drawing/2014/main" id="{904D4531-4043-4FD6-9BF4-3B771441DFB4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5494" y="703824"/>
            <a:ext cx="1725073" cy="195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مستطيل 1" descr="مستطيل 1">
            <a:extLst>
              <a:ext uri="{FF2B5EF4-FFF2-40B4-BE49-F238E27FC236}">
                <a16:creationId xmlns:a16="http://schemas.microsoft.com/office/drawing/2014/main" id="{49237E8A-38D8-48B1-947C-F0EEBF01CBD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2148" y="1400237"/>
            <a:ext cx="7869259" cy="2118799"/>
          </a:xfrm>
          <a:prstGeom prst="rect">
            <a:avLst/>
          </a:prstGeom>
          <a:effectLst>
            <a:outerShdw blurRad="190500" dist="8455" dir="5400000" rotWithShape="0">
              <a:srgbClr val="000000"/>
            </a:outerShdw>
            <a:reflection stA="50000" endPos="40000" dir="5400000" sy="-100000" algn="bl" rotWithShape="0"/>
          </a:effectLst>
        </p:spPr>
      </p:pic>
      <p:grpSp>
        <p:nvGrpSpPr>
          <p:cNvPr id="85" name="Google Shape;8682;p47">
            <a:extLst>
              <a:ext uri="{FF2B5EF4-FFF2-40B4-BE49-F238E27FC236}">
                <a16:creationId xmlns:a16="http://schemas.microsoft.com/office/drawing/2014/main" id="{337CD952-2A63-4286-99BF-017C95AFD9FA}"/>
              </a:ext>
            </a:extLst>
          </p:cNvPr>
          <p:cNvGrpSpPr/>
          <p:nvPr/>
        </p:nvGrpSpPr>
        <p:grpSpPr>
          <a:xfrm>
            <a:off x="5190589" y="-304799"/>
            <a:ext cx="3953411" cy="5940754"/>
            <a:chOff x="4812218" y="-176418"/>
            <a:chExt cx="3733307" cy="5328559"/>
          </a:xfrm>
        </p:grpSpPr>
        <p:grpSp>
          <p:nvGrpSpPr>
            <p:cNvPr id="86" name="Google Shape;8683;p47">
              <a:extLst>
                <a:ext uri="{FF2B5EF4-FFF2-40B4-BE49-F238E27FC236}">
                  <a16:creationId xmlns:a16="http://schemas.microsoft.com/office/drawing/2014/main" id="{8E58B525-BB98-4E3E-9DEC-1B9D23B9C5E4}"/>
                </a:ext>
              </a:extLst>
            </p:cNvPr>
            <p:cNvGrpSpPr/>
            <p:nvPr/>
          </p:nvGrpSpPr>
          <p:grpSpPr>
            <a:xfrm>
              <a:off x="4812218" y="3767027"/>
              <a:ext cx="815972" cy="1385114"/>
              <a:chOff x="897425" y="3231525"/>
              <a:chExt cx="588554" cy="999001"/>
            </a:xfrm>
          </p:grpSpPr>
          <p:sp>
            <p:nvSpPr>
              <p:cNvPr id="262" name="Google Shape;8684;p47">
                <a:extLst>
                  <a:ext uri="{FF2B5EF4-FFF2-40B4-BE49-F238E27FC236}">
                    <a16:creationId xmlns:a16="http://schemas.microsoft.com/office/drawing/2014/main" id="{D0CB077B-81BB-4450-817D-2190EB2CF6AB}"/>
                  </a:ext>
                </a:extLst>
              </p:cNvPr>
              <p:cNvSpPr/>
              <p:nvPr/>
            </p:nvSpPr>
            <p:spPr>
              <a:xfrm>
                <a:off x="1246760" y="3231525"/>
                <a:ext cx="173136" cy="456748"/>
              </a:xfrm>
              <a:custGeom>
                <a:avLst/>
                <a:gdLst/>
                <a:ahLst/>
                <a:cxnLst/>
                <a:rect l="l" t="t" r="r" b="b"/>
                <a:pathLst>
                  <a:path w="4805" h="12676" extrusionOk="0">
                    <a:moveTo>
                      <a:pt x="2475" y="12045"/>
                    </a:moveTo>
                    <a:cubicBezTo>
                      <a:pt x="2479" y="12062"/>
                      <a:pt x="2487" y="12076"/>
                      <a:pt x="2502" y="12076"/>
                    </a:cubicBezTo>
                    <a:cubicBezTo>
                      <a:pt x="2493" y="12065"/>
                      <a:pt x="2484" y="12055"/>
                      <a:pt x="2475" y="12045"/>
                    </a:cubicBezTo>
                    <a:close/>
                    <a:moveTo>
                      <a:pt x="2372" y="0"/>
                    </a:moveTo>
                    <a:cubicBezTo>
                      <a:pt x="1916" y="0"/>
                      <a:pt x="1516" y="327"/>
                      <a:pt x="1235" y="634"/>
                    </a:cubicBezTo>
                    <a:cubicBezTo>
                      <a:pt x="301" y="1601"/>
                      <a:pt x="134" y="3102"/>
                      <a:pt x="101" y="4337"/>
                    </a:cubicBezTo>
                    <a:cubicBezTo>
                      <a:pt x="1" y="6505"/>
                      <a:pt x="468" y="9240"/>
                      <a:pt x="1602" y="11308"/>
                    </a:cubicBezTo>
                    <a:cubicBezTo>
                      <a:pt x="1922" y="11565"/>
                      <a:pt x="2243" y="11790"/>
                      <a:pt x="2475" y="12045"/>
                    </a:cubicBezTo>
                    <a:lnTo>
                      <a:pt x="2475" y="12045"/>
                    </a:lnTo>
                    <a:cubicBezTo>
                      <a:pt x="2469" y="12023"/>
                      <a:pt x="2469" y="11994"/>
                      <a:pt x="2469" y="11976"/>
                    </a:cubicBezTo>
                    <a:cubicBezTo>
                      <a:pt x="1168" y="10141"/>
                      <a:pt x="668" y="7506"/>
                      <a:pt x="501" y="5404"/>
                    </a:cubicBezTo>
                    <a:cubicBezTo>
                      <a:pt x="434" y="4103"/>
                      <a:pt x="501" y="2669"/>
                      <a:pt x="1101" y="1501"/>
                    </a:cubicBezTo>
                    <a:cubicBezTo>
                      <a:pt x="1268" y="1168"/>
                      <a:pt x="1602" y="767"/>
                      <a:pt x="1935" y="567"/>
                    </a:cubicBezTo>
                    <a:lnTo>
                      <a:pt x="1935" y="501"/>
                    </a:lnTo>
                    <a:cubicBezTo>
                      <a:pt x="1935" y="379"/>
                      <a:pt x="2034" y="321"/>
                      <a:pt x="2134" y="321"/>
                    </a:cubicBezTo>
                    <a:cubicBezTo>
                      <a:pt x="2226" y="321"/>
                      <a:pt x="2320" y="371"/>
                      <a:pt x="2336" y="467"/>
                    </a:cubicBezTo>
                    <a:cubicBezTo>
                      <a:pt x="2502" y="467"/>
                      <a:pt x="2636" y="567"/>
                      <a:pt x="2803" y="667"/>
                    </a:cubicBezTo>
                    <a:cubicBezTo>
                      <a:pt x="4104" y="1835"/>
                      <a:pt x="4170" y="4604"/>
                      <a:pt x="4270" y="6171"/>
                    </a:cubicBezTo>
                    <a:cubicBezTo>
                      <a:pt x="4337" y="8139"/>
                      <a:pt x="4304" y="10808"/>
                      <a:pt x="3003" y="12443"/>
                    </a:cubicBezTo>
                    <a:lnTo>
                      <a:pt x="3003" y="12476"/>
                    </a:lnTo>
                    <a:cubicBezTo>
                      <a:pt x="3047" y="12465"/>
                      <a:pt x="3088" y="12457"/>
                      <a:pt x="3125" y="12457"/>
                    </a:cubicBezTo>
                    <a:cubicBezTo>
                      <a:pt x="3199" y="12457"/>
                      <a:pt x="3258" y="12487"/>
                      <a:pt x="3303" y="12576"/>
                    </a:cubicBezTo>
                    <a:cubicBezTo>
                      <a:pt x="3336" y="12609"/>
                      <a:pt x="3403" y="12643"/>
                      <a:pt x="3403" y="12676"/>
                    </a:cubicBezTo>
                    <a:cubicBezTo>
                      <a:pt x="4804" y="10841"/>
                      <a:pt x="4804" y="8006"/>
                      <a:pt x="4671" y="5804"/>
                    </a:cubicBezTo>
                    <a:cubicBezTo>
                      <a:pt x="4604" y="4203"/>
                      <a:pt x="4437" y="1068"/>
                      <a:pt x="2803" y="100"/>
                    </a:cubicBezTo>
                    <a:cubicBezTo>
                      <a:pt x="2655" y="30"/>
                      <a:pt x="2511" y="0"/>
                      <a:pt x="2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8685;p47">
                <a:extLst>
                  <a:ext uri="{FF2B5EF4-FFF2-40B4-BE49-F238E27FC236}">
                    <a16:creationId xmlns:a16="http://schemas.microsoft.com/office/drawing/2014/main" id="{A7E05F4F-6F74-4267-8D73-4A154EECE2A6}"/>
                  </a:ext>
                </a:extLst>
              </p:cNvPr>
              <p:cNvSpPr/>
              <p:nvPr/>
            </p:nvSpPr>
            <p:spPr>
              <a:xfrm>
                <a:off x="1371756" y="3711081"/>
                <a:ext cx="114223" cy="51944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4416" extrusionOk="0">
                    <a:moveTo>
                      <a:pt x="301" y="1"/>
                    </a:moveTo>
                    <a:cubicBezTo>
                      <a:pt x="301" y="1"/>
                      <a:pt x="301" y="34"/>
                      <a:pt x="268" y="101"/>
                    </a:cubicBezTo>
                    <a:cubicBezTo>
                      <a:pt x="168" y="168"/>
                      <a:pt x="101" y="301"/>
                      <a:pt x="1" y="368"/>
                    </a:cubicBezTo>
                    <a:cubicBezTo>
                      <a:pt x="2503" y="4671"/>
                      <a:pt x="2669" y="9608"/>
                      <a:pt x="301" y="14111"/>
                    </a:cubicBezTo>
                    <a:cubicBezTo>
                      <a:pt x="210" y="14271"/>
                      <a:pt x="353" y="14415"/>
                      <a:pt x="495" y="14415"/>
                    </a:cubicBezTo>
                    <a:cubicBezTo>
                      <a:pt x="561" y="14415"/>
                      <a:pt x="626" y="14385"/>
                      <a:pt x="668" y="14311"/>
                    </a:cubicBezTo>
                    <a:cubicBezTo>
                      <a:pt x="3170" y="9608"/>
                      <a:pt x="2970" y="447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8686;p47">
                <a:extLst>
                  <a:ext uri="{FF2B5EF4-FFF2-40B4-BE49-F238E27FC236}">
                    <a16:creationId xmlns:a16="http://schemas.microsoft.com/office/drawing/2014/main" id="{570B8F17-0A1E-4253-A1C8-8C2420A12BCD}"/>
                  </a:ext>
                </a:extLst>
              </p:cNvPr>
              <p:cNvSpPr/>
              <p:nvPr/>
            </p:nvSpPr>
            <p:spPr>
              <a:xfrm>
                <a:off x="1323689" y="3251955"/>
                <a:ext cx="81758" cy="429111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1909" extrusionOk="0">
                    <a:moveTo>
                      <a:pt x="267" y="0"/>
                    </a:moveTo>
                    <a:lnTo>
                      <a:pt x="267" y="34"/>
                    </a:lnTo>
                    <a:cubicBezTo>
                      <a:pt x="267" y="4003"/>
                      <a:pt x="0" y="8039"/>
                      <a:pt x="934" y="11909"/>
                    </a:cubicBezTo>
                    <a:cubicBezTo>
                      <a:pt x="2202" y="10274"/>
                      <a:pt x="2269" y="7606"/>
                      <a:pt x="2169" y="5671"/>
                    </a:cubicBezTo>
                    <a:cubicBezTo>
                      <a:pt x="2102" y="4103"/>
                      <a:pt x="2002" y="1335"/>
                      <a:pt x="701" y="200"/>
                    </a:cubicBezTo>
                    <a:cubicBezTo>
                      <a:pt x="534" y="67"/>
                      <a:pt x="4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8687;p47">
                <a:extLst>
                  <a:ext uri="{FF2B5EF4-FFF2-40B4-BE49-F238E27FC236}">
                    <a16:creationId xmlns:a16="http://schemas.microsoft.com/office/drawing/2014/main" id="{62E2C7F1-155C-41B8-995C-DC5B9CC09B56}"/>
                  </a:ext>
                </a:extLst>
              </p:cNvPr>
              <p:cNvSpPr/>
              <p:nvPr/>
            </p:nvSpPr>
            <p:spPr>
              <a:xfrm>
                <a:off x="1377774" y="3702685"/>
                <a:ext cx="6053" cy="8432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34" extrusionOk="0">
                    <a:moveTo>
                      <a:pt x="1" y="0"/>
                    </a:moveTo>
                    <a:lnTo>
                      <a:pt x="134" y="234"/>
                    </a:lnTo>
                    <a:cubicBezTo>
                      <a:pt x="167" y="100"/>
                      <a:pt x="101" y="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8688;p47">
                <a:extLst>
                  <a:ext uri="{FF2B5EF4-FFF2-40B4-BE49-F238E27FC236}">
                    <a16:creationId xmlns:a16="http://schemas.microsoft.com/office/drawing/2014/main" id="{608C9EFB-3AB6-4EC1-9480-66171E1816E8}"/>
                  </a:ext>
                </a:extLst>
              </p:cNvPr>
              <p:cNvSpPr/>
              <p:nvPr/>
            </p:nvSpPr>
            <p:spPr>
              <a:xfrm>
                <a:off x="1366964" y="3700271"/>
                <a:ext cx="15638" cy="22881"/>
              </a:xfrm>
              <a:custGeom>
                <a:avLst/>
                <a:gdLst/>
                <a:ahLst/>
                <a:cxnLst/>
                <a:rect l="l" t="t" r="r" b="b"/>
                <a:pathLst>
                  <a:path w="434" h="635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67" y="67"/>
                    </a:cubicBezTo>
                    <a:cubicBezTo>
                      <a:pt x="100" y="67"/>
                      <a:pt x="100" y="101"/>
                      <a:pt x="100" y="101"/>
                    </a:cubicBezTo>
                    <a:cubicBezTo>
                      <a:pt x="167" y="234"/>
                      <a:pt x="100" y="334"/>
                      <a:pt x="0" y="401"/>
                    </a:cubicBezTo>
                    <a:lnTo>
                      <a:pt x="134" y="634"/>
                    </a:lnTo>
                    <a:cubicBezTo>
                      <a:pt x="234" y="568"/>
                      <a:pt x="301" y="468"/>
                      <a:pt x="401" y="334"/>
                    </a:cubicBezTo>
                    <a:cubicBezTo>
                      <a:pt x="434" y="334"/>
                      <a:pt x="434" y="301"/>
                      <a:pt x="434" y="301"/>
                    </a:cubicBezTo>
                    <a:cubicBezTo>
                      <a:pt x="401" y="234"/>
                      <a:pt x="334" y="134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8689;p47">
                <a:extLst>
                  <a:ext uri="{FF2B5EF4-FFF2-40B4-BE49-F238E27FC236}">
                    <a16:creationId xmlns:a16="http://schemas.microsoft.com/office/drawing/2014/main" id="{BBB37752-B2EB-47A0-A192-E6696F16F3D3}"/>
                  </a:ext>
                </a:extLst>
              </p:cNvPr>
              <p:cNvSpPr/>
              <p:nvPr/>
            </p:nvSpPr>
            <p:spPr>
              <a:xfrm>
                <a:off x="1364550" y="3688272"/>
                <a:ext cx="13260" cy="15638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134" y="0"/>
                    </a:moveTo>
                    <a:cubicBezTo>
                      <a:pt x="67" y="100"/>
                      <a:pt x="34" y="133"/>
                      <a:pt x="34" y="167"/>
                    </a:cubicBezTo>
                    <a:cubicBezTo>
                      <a:pt x="34" y="234"/>
                      <a:pt x="1" y="234"/>
                      <a:pt x="1" y="234"/>
                    </a:cubicBezTo>
                    <a:cubicBezTo>
                      <a:pt x="34" y="300"/>
                      <a:pt x="134" y="334"/>
                      <a:pt x="167" y="434"/>
                    </a:cubicBezTo>
                    <a:cubicBezTo>
                      <a:pt x="213" y="411"/>
                      <a:pt x="244" y="372"/>
                      <a:pt x="291" y="372"/>
                    </a:cubicBezTo>
                    <a:cubicBezTo>
                      <a:pt x="312" y="372"/>
                      <a:pt x="336" y="380"/>
                      <a:pt x="368" y="400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8690;p47">
                <a:extLst>
                  <a:ext uri="{FF2B5EF4-FFF2-40B4-BE49-F238E27FC236}">
                    <a16:creationId xmlns:a16="http://schemas.microsoft.com/office/drawing/2014/main" id="{33F64188-DB40-4991-B94F-EFA636E95A39}"/>
                  </a:ext>
                </a:extLst>
              </p:cNvPr>
              <p:cNvSpPr/>
              <p:nvPr/>
            </p:nvSpPr>
            <p:spPr>
              <a:xfrm>
                <a:off x="924630" y="3582481"/>
                <a:ext cx="447163" cy="191008"/>
              </a:xfrm>
              <a:custGeom>
                <a:avLst/>
                <a:gdLst/>
                <a:ahLst/>
                <a:cxnLst/>
                <a:rect l="l" t="t" r="r" b="b"/>
                <a:pathLst>
                  <a:path w="12410" h="5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236"/>
                      <a:pt x="3437" y="3837"/>
                      <a:pt x="5238" y="4537"/>
                    </a:cubicBezTo>
                    <a:cubicBezTo>
                      <a:pt x="6316" y="4952"/>
                      <a:pt x="7674" y="5300"/>
                      <a:pt x="8976" y="5300"/>
                    </a:cubicBezTo>
                    <a:cubicBezTo>
                      <a:pt x="10293" y="5300"/>
                      <a:pt x="11554" y="4943"/>
                      <a:pt x="12410" y="3937"/>
                    </a:cubicBezTo>
                    <a:lnTo>
                      <a:pt x="12276" y="3703"/>
                    </a:lnTo>
                    <a:cubicBezTo>
                      <a:pt x="12276" y="3703"/>
                      <a:pt x="12243" y="3703"/>
                      <a:pt x="12210" y="3737"/>
                    </a:cubicBezTo>
                    <a:cubicBezTo>
                      <a:pt x="12210" y="3770"/>
                      <a:pt x="12243" y="3870"/>
                      <a:pt x="12243" y="3903"/>
                    </a:cubicBezTo>
                    <a:cubicBezTo>
                      <a:pt x="12304" y="4067"/>
                      <a:pt x="12165" y="4168"/>
                      <a:pt x="12033" y="4168"/>
                    </a:cubicBezTo>
                    <a:cubicBezTo>
                      <a:pt x="11949" y="4168"/>
                      <a:pt x="11869" y="4127"/>
                      <a:pt x="11843" y="4037"/>
                    </a:cubicBezTo>
                    <a:lnTo>
                      <a:pt x="11843" y="4003"/>
                    </a:lnTo>
                    <a:cubicBezTo>
                      <a:pt x="11107" y="4693"/>
                      <a:pt x="10112" y="4939"/>
                      <a:pt x="9069" y="4939"/>
                    </a:cubicBezTo>
                    <a:cubicBezTo>
                      <a:pt x="7841" y="4939"/>
                      <a:pt x="6548" y="4598"/>
                      <a:pt x="5538" y="4237"/>
                    </a:cubicBezTo>
                    <a:cubicBezTo>
                      <a:pt x="3770" y="3603"/>
                      <a:pt x="902" y="2202"/>
                      <a:pt x="435" y="101"/>
                    </a:cubicBezTo>
                    <a:cubicBezTo>
                      <a:pt x="334" y="67"/>
                      <a:pt x="168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8691;p47">
                <a:extLst>
                  <a:ext uri="{FF2B5EF4-FFF2-40B4-BE49-F238E27FC236}">
                    <a16:creationId xmlns:a16="http://schemas.microsoft.com/office/drawing/2014/main" id="{B780A52C-7BBB-4EC8-8D4A-F9B92A704C78}"/>
                  </a:ext>
                </a:extLst>
              </p:cNvPr>
              <p:cNvSpPr/>
              <p:nvPr/>
            </p:nvSpPr>
            <p:spPr>
              <a:xfrm>
                <a:off x="1366964" y="3703875"/>
                <a:ext cx="8432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35" extrusionOk="0">
                    <a:moveTo>
                      <a:pt x="100" y="1"/>
                    </a:moveTo>
                    <a:cubicBezTo>
                      <a:pt x="100" y="1"/>
                      <a:pt x="67" y="1"/>
                      <a:pt x="67" y="34"/>
                    </a:cubicBezTo>
                    <a:cubicBezTo>
                      <a:pt x="67" y="67"/>
                      <a:pt x="67" y="67"/>
                      <a:pt x="0" y="134"/>
                    </a:cubicBezTo>
                    <a:cubicBezTo>
                      <a:pt x="67" y="167"/>
                      <a:pt x="67" y="201"/>
                      <a:pt x="0" y="234"/>
                    </a:cubicBezTo>
                    <a:cubicBezTo>
                      <a:pt x="0" y="301"/>
                      <a:pt x="67" y="301"/>
                      <a:pt x="67" y="334"/>
                    </a:cubicBezTo>
                    <a:cubicBezTo>
                      <a:pt x="134" y="301"/>
                      <a:pt x="234" y="167"/>
                      <a:pt x="134" y="34"/>
                    </a:cubicBez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8692;p47">
                <a:extLst>
                  <a:ext uri="{FF2B5EF4-FFF2-40B4-BE49-F238E27FC236}">
                    <a16:creationId xmlns:a16="http://schemas.microsoft.com/office/drawing/2014/main" id="{8EEBAA55-EA90-48C8-9075-9E4BD564F6F6}"/>
                  </a:ext>
                </a:extLst>
              </p:cNvPr>
              <p:cNvSpPr/>
              <p:nvPr/>
            </p:nvSpPr>
            <p:spPr>
              <a:xfrm>
                <a:off x="1363361" y="3696668"/>
                <a:ext cx="7243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35" extrusionOk="0">
                    <a:moveTo>
                      <a:pt x="34" y="1"/>
                    </a:moveTo>
                    <a:cubicBezTo>
                      <a:pt x="34" y="34"/>
                      <a:pt x="0" y="34"/>
                      <a:pt x="0" y="34"/>
                    </a:cubicBezTo>
                    <a:lnTo>
                      <a:pt x="67" y="101"/>
                    </a:lnTo>
                    <a:cubicBezTo>
                      <a:pt x="137" y="147"/>
                      <a:pt x="158" y="194"/>
                      <a:pt x="142" y="252"/>
                    </a:cubicBezTo>
                    <a:lnTo>
                      <a:pt x="142" y="252"/>
                    </a:lnTo>
                    <a:cubicBezTo>
                      <a:pt x="155" y="240"/>
                      <a:pt x="167" y="234"/>
                      <a:pt x="167" y="234"/>
                    </a:cubicBezTo>
                    <a:lnTo>
                      <a:pt x="200" y="201"/>
                    </a:lnTo>
                    <a:cubicBezTo>
                      <a:pt x="167" y="101"/>
                      <a:pt x="67" y="34"/>
                      <a:pt x="34" y="1"/>
                    </a:cubicBezTo>
                    <a:close/>
                    <a:moveTo>
                      <a:pt x="142" y="252"/>
                    </a:moveTo>
                    <a:cubicBezTo>
                      <a:pt x="123" y="268"/>
                      <a:pt x="100" y="295"/>
                      <a:pt x="100" y="334"/>
                    </a:cubicBezTo>
                    <a:cubicBezTo>
                      <a:pt x="120" y="304"/>
                      <a:pt x="134" y="277"/>
                      <a:pt x="142" y="2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8693;p47">
                <a:extLst>
                  <a:ext uri="{FF2B5EF4-FFF2-40B4-BE49-F238E27FC236}">
                    <a16:creationId xmlns:a16="http://schemas.microsoft.com/office/drawing/2014/main" id="{5EDB135E-33A3-42E7-BE4A-FF756CF68D1D}"/>
                  </a:ext>
                </a:extLst>
              </p:cNvPr>
              <p:cNvSpPr/>
              <p:nvPr/>
            </p:nvSpPr>
            <p:spPr>
              <a:xfrm>
                <a:off x="1354929" y="3681570"/>
                <a:ext cx="14485" cy="127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08" y="1"/>
                    </a:moveTo>
                    <a:cubicBezTo>
                      <a:pt x="71" y="1"/>
                      <a:pt x="34" y="8"/>
                      <a:pt x="1" y="19"/>
                    </a:cubicBezTo>
                    <a:cubicBezTo>
                      <a:pt x="1" y="86"/>
                      <a:pt x="67" y="153"/>
                      <a:pt x="67" y="186"/>
                    </a:cubicBezTo>
                    <a:lnTo>
                      <a:pt x="234" y="353"/>
                    </a:lnTo>
                    <a:cubicBezTo>
                      <a:pt x="268" y="353"/>
                      <a:pt x="268" y="319"/>
                      <a:pt x="268" y="319"/>
                    </a:cubicBezTo>
                    <a:lnTo>
                      <a:pt x="401" y="186"/>
                    </a:lnTo>
                    <a:cubicBezTo>
                      <a:pt x="401" y="153"/>
                      <a:pt x="334" y="153"/>
                      <a:pt x="301" y="119"/>
                    </a:cubicBezTo>
                    <a:cubicBezTo>
                      <a:pt x="256" y="30"/>
                      <a:pt x="182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8694;p47">
                <a:extLst>
                  <a:ext uri="{FF2B5EF4-FFF2-40B4-BE49-F238E27FC236}">
                    <a16:creationId xmlns:a16="http://schemas.microsoft.com/office/drawing/2014/main" id="{33826C53-9B1C-4590-BBE1-D323406D9A40}"/>
                  </a:ext>
                </a:extLst>
              </p:cNvPr>
              <p:cNvSpPr/>
              <p:nvPr/>
            </p:nvSpPr>
            <p:spPr>
              <a:xfrm>
                <a:off x="1364550" y="3712306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34" y="0"/>
                    </a:moveTo>
                    <a:cubicBezTo>
                      <a:pt x="34" y="67"/>
                      <a:pt x="34" y="67"/>
                      <a:pt x="1" y="67"/>
                    </a:cubicBezTo>
                    <a:lnTo>
                      <a:pt x="1" y="100"/>
                    </a:lnTo>
                    <a:lnTo>
                      <a:pt x="67" y="100"/>
                    </a:lnTo>
                    <a:cubicBezTo>
                      <a:pt x="67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8695;p47">
                <a:extLst>
                  <a:ext uri="{FF2B5EF4-FFF2-40B4-BE49-F238E27FC236}">
                    <a16:creationId xmlns:a16="http://schemas.microsoft.com/office/drawing/2014/main" id="{C64D74FD-C704-4976-8414-2FDE20A21199}"/>
                  </a:ext>
                </a:extLst>
              </p:cNvPr>
              <p:cNvSpPr/>
              <p:nvPr/>
            </p:nvSpPr>
            <p:spPr>
              <a:xfrm>
                <a:off x="1352551" y="3717098"/>
                <a:ext cx="16719" cy="1405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90" extrusionOk="0">
                    <a:moveTo>
                      <a:pt x="200" y="1"/>
                    </a:moveTo>
                    <a:lnTo>
                      <a:pt x="0" y="201"/>
                    </a:lnTo>
                    <a:lnTo>
                      <a:pt x="0" y="267"/>
                    </a:lnTo>
                    <a:cubicBezTo>
                      <a:pt x="25" y="353"/>
                      <a:pt x="98" y="389"/>
                      <a:pt x="177" y="389"/>
                    </a:cubicBezTo>
                    <a:cubicBezTo>
                      <a:pt x="313" y="389"/>
                      <a:pt x="464" y="282"/>
                      <a:pt x="400" y="134"/>
                    </a:cubicBezTo>
                    <a:cubicBezTo>
                      <a:pt x="367" y="101"/>
                      <a:pt x="367" y="34"/>
                      <a:pt x="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8696;p47">
                <a:extLst>
                  <a:ext uri="{FF2B5EF4-FFF2-40B4-BE49-F238E27FC236}">
                    <a16:creationId xmlns:a16="http://schemas.microsoft.com/office/drawing/2014/main" id="{2A2CED59-98FF-4D11-9227-F7DA7BA1AA82}"/>
                  </a:ext>
                </a:extLst>
              </p:cNvPr>
              <p:cNvSpPr/>
              <p:nvPr/>
            </p:nvSpPr>
            <p:spPr>
              <a:xfrm>
                <a:off x="1364550" y="3708703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0"/>
                      <a:pt x="34" y="33"/>
                      <a:pt x="1" y="33"/>
                    </a:cubicBezTo>
                    <a:cubicBezTo>
                      <a:pt x="1" y="67"/>
                      <a:pt x="34" y="67"/>
                      <a:pt x="34" y="10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8697;p47">
                <a:extLst>
                  <a:ext uri="{FF2B5EF4-FFF2-40B4-BE49-F238E27FC236}">
                    <a16:creationId xmlns:a16="http://schemas.microsoft.com/office/drawing/2014/main" id="{2D4C830A-A887-493F-8DFD-58A2446AFB2F}"/>
                  </a:ext>
                </a:extLst>
              </p:cNvPr>
              <p:cNvSpPr/>
              <p:nvPr/>
            </p:nvSpPr>
            <p:spPr>
              <a:xfrm>
                <a:off x="1359758" y="3697857"/>
                <a:ext cx="7243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35" extrusionOk="0">
                    <a:moveTo>
                      <a:pt x="0" y="1"/>
                    </a:moveTo>
                    <a:cubicBezTo>
                      <a:pt x="0" y="34"/>
                      <a:pt x="34" y="68"/>
                      <a:pt x="34" y="134"/>
                    </a:cubicBezTo>
                    <a:cubicBezTo>
                      <a:pt x="134" y="134"/>
                      <a:pt x="167" y="201"/>
                      <a:pt x="167" y="234"/>
                    </a:cubicBezTo>
                    <a:cubicBezTo>
                      <a:pt x="200" y="201"/>
                      <a:pt x="200" y="134"/>
                      <a:pt x="134" y="34"/>
                    </a:cubicBezTo>
                    <a:cubicBezTo>
                      <a:pt x="134" y="1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8698;p47">
                <a:extLst>
                  <a:ext uri="{FF2B5EF4-FFF2-40B4-BE49-F238E27FC236}">
                    <a16:creationId xmlns:a16="http://schemas.microsoft.com/office/drawing/2014/main" id="{19EBBEC6-F4A8-4A02-BEDD-085E9190F617}"/>
                  </a:ext>
                </a:extLst>
              </p:cNvPr>
              <p:cNvSpPr/>
              <p:nvPr/>
            </p:nvSpPr>
            <p:spPr>
              <a:xfrm>
                <a:off x="1364550" y="3706289"/>
                <a:ext cx="1225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01" extrusionOk="0">
                    <a:moveTo>
                      <a:pt x="34" y="0"/>
                    </a:moveTo>
                    <a:cubicBezTo>
                      <a:pt x="34" y="34"/>
                      <a:pt x="1" y="100"/>
                      <a:pt x="1" y="100"/>
                    </a:cubicBezTo>
                    <a:cubicBezTo>
                      <a:pt x="34" y="67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8699;p47">
                <a:extLst>
                  <a:ext uri="{FF2B5EF4-FFF2-40B4-BE49-F238E27FC236}">
                    <a16:creationId xmlns:a16="http://schemas.microsoft.com/office/drawing/2014/main" id="{D546ABDD-80CC-49A3-98E4-9FB60438FBCB}"/>
                  </a:ext>
                </a:extLst>
              </p:cNvPr>
              <p:cNvSpPr/>
              <p:nvPr/>
            </p:nvSpPr>
            <p:spPr>
              <a:xfrm>
                <a:off x="1360947" y="3702685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1" y="0"/>
                    </a:moveTo>
                    <a:cubicBezTo>
                      <a:pt x="1" y="34"/>
                      <a:pt x="67" y="100"/>
                      <a:pt x="67" y="167"/>
                    </a:cubicBezTo>
                    <a:lnTo>
                      <a:pt x="101" y="200"/>
                    </a:lnTo>
                    <a:cubicBezTo>
                      <a:pt x="101" y="134"/>
                      <a:pt x="134" y="134"/>
                      <a:pt x="134" y="100"/>
                    </a:cubicBezTo>
                    <a:cubicBezTo>
                      <a:pt x="134" y="67"/>
                      <a:pt x="101" y="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8700;p47">
                <a:extLst>
                  <a:ext uri="{FF2B5EF4-FFF2-40B4-BE49-F238E27FC236}">
                    <a16:creationId xmlns:a16="http://schemas.microsoft.com/office/drawing/2014/main" id="{04A72ACC-B93F-4651-9ED3-5189B9C36699}"/>
                  </a:ext>
                </a:extLst>
              </p:cNvPr>
              <p:cNvSpPr/>
              <p:nvPr/>
            </p:nvSpPr>
            <p:spPr>
              <a:xfrm>
                <a:off x="1363361" y="3709892"/>
                <a:ext cx="2414" cy="4828"/>
              </a:xfrm>
              <a:custGeom>
                <a:avLst/>
                <a:gdLst/>
                <a:ahLst/>
                <a:cxnLst/>
                <a:rect l="l" t="t" r="r" b="b"/>
                <a:pathLst>
                  <a:path w="67" h="134" extrusionOk="0">
                    <a:moveTo>
                      <a:pt x="0" y="0"/>
                    </a:moveTo>
                    <a:lnTo>
                      <a:pt x="0" y="34"/>
                    </a:lnTo>
                    <a:cubicBezTo>
                      <a:pt x="34" y="34"/>
                      <a:pt x="34" y="67"/>
                      <a:pt x="34" y="134"/>
                    </a:cubicBezTo>
                    <a:cubicBezTo>
                      <a:pt x="67" y="134"/>
                      <a:pt x="67" y="134"/>
                      <a:pt x="67" y="67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8701;p47">
                <a:extLst>
                  <a:ext uri="{FF2B5EF4-FFF2-40B4-BE49-F238E27FC236}">
                    <a16:creationId xmlns:a16="http://schemas.microsoft.com/office/drawing/2014/main" id="{F24D0DF9-DE11-4254-BE09-C4D1ECF7D1C4}"/>
                  </a:ext>
                </a:extLst>
              </p:cNvPr>
              <p:cNvSpPr/>
              <p:nvPr/>
            </p:nvSpPr>
            <p:spPr>
              <a:xfrm>
                <a:off x="1360947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101" y="1"/>
                    </a:moveTo>
                    <a:cubicBezTo>
                      <a:pt x="101" y="34"/>
                      <a:pt x="101" y="34"/>
                      <a:pt x="1" y="34"/>
                    </a:cubicBezTo>
                    <a:lnTo>
                      <a:pt x="101" y="34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8702;p47">
                <a:extLst>
                  <a:ext uri="{FF2B5EF4-FFF2-40B4-BE49-F238E27FC236}">
                    <a16:creationId xmlns:a16="http://schemas.microsoft.com/office/drawing/2014/main" id="{6E55335F-8F70-44A5-96F6-B713A9238E4C}"/>
                  </a:ext>
                </a:extLst>
              </p:cNvPr>
              <p:cNvSpPr/>
              <p:nvPr/>
            </p:nvSpPr>
            <p:spPr>
              <a:xfrm>
                <a:off x="1360947" y="3711081"/>
                <a:ext cx="4828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1" y="1"/>
                    </a:moveTo>
                    <a:cubicBezTo>
                      <a:pt x="67" y="34"/>
                      <a:pt x="1" y="101"/>
                      <a:pt x="67" y="101"/>
                    </a:cubicBezTo>
                    <a:cubicBezTo>
                      <a:pt x="67" y="134"/>
                      <a:pt x="67" y="134"/>
                      <a:pt x="101" y="134"/>
                    </a:cubicBezTo>
                    <a:cubicBezTo>
                      <a:pt x="101" y="134"/>
                      <a:pt x="134" y="134"/>
                      <a:pt x="134" y="101"/>
                    </a:cubicBezTo>
                    <a:cubicBezTo>
                      <a:pt x="101" y="101"/>
                      <a:pt x="101" y="34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8703;p47">
                <a:extLst>
                  <a:ext uri="{FF2B5EF4-FFF2-40B4-BE49-F238E27FC236}">
                    <a16:creationId xmlns:a16="http://schemas.microsoft.com/office/drawing/2014/main" id="{9101B13B-305C-409F-8498-05ECBEF6F762}"/>
                  </a:ext>
                </a:extLst>
              </p:cNvPr>
              <p:cNvSpPr/>
              <p:nvPr/>
            </p:nvSpPr>
            <p:spPr>
              <a:xfrm>
                <a:off x="1364550" y="3709892"/>
                <a:ext cx="36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34"/>
                      <a:pt x="1" y="34"/>
                      <a:pt x="1" y="0"/>
                    </a:cubicBezTo>
                    <a:cubicBezTo>
                      <a:pt x="1" y="34"/>
                      <a:pt x="1" y="0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8704;p47">
                <a:extLst>
                  <a:ext uri="{FF2B5EF4-FFF2-40B4-BE49-F238E27FC236}">
                    <a16:creationId xmlns:a16="http://schemas.microsoft.com/office/drawing/2014/main" id="{286623A7-BE5E-45D8-A024-BCF75D069B72}"/>
                  </a:ext>
                </a:extLst>
              </p:cNvPr>
              <p:cNvSpPr/>
              <p:nvPr/>
            </p:nvSpPr>
            <p:spPr>
              <a:xfrm>
                <a:off x="1363361" y="3708703"/>
                <a:ext cx="12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0" y="0"/>
                    </a:moveTo>
                    <a:cubicBezTo>
                      <a:pt x="0" y="0"/>
                      <a:pt x="0" y="33"/>
                      <a:pt x="34" y="3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8705;p47">
                <a:extLst>
                  <a:ext uri="{FF2B5EF4-FFF2-40B4-BE49-F238E27FC236}">
                    <a16:creationId xmlns:a16="http://schemas.microsoft.com/office/drawing/2014/main" id="{30771F73-FDE2-42E9-828F-ECC346758E12}"/>
                  </a:ext>
                </a:extLst>
              </p:cNvPr>
              <p:cNvSpPr/>
              <p:nvPr/>
            </p:nvSpPr>
            <p:spPr>
              <a:xfrm>
                <a:off x="1357343" y="3711081"/>
                <a:ext cx="7243" cy="4864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5" extrusionOk="0">
                    <a:moveTo>
                      <a:pt x="0" y="1"/>
                    </a:moveTo>
                    <a:lnTo>
                      <a:pt x="34" y="34"/>
                    </a:lnTo>
                    <a:cubicBezTo>
                      <a:pt x="67" y="101"/>
                      <a:pt x="67" y="134"/>
                      <a:pt x="101" y="134"/>
                    </a:cubicBezTo>
                    <a:cubicBezTo>
                      <a:pt x="101" y="101"/>
                      <a:pt x="167" y="34"/>
                      <a:pt x="2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8706;p47">
                <a:extLst>
                  <a:ext uri="{FF2B5EF4-FFF2-40B4-BE49-F238E27FC236}">
                    <a16:creationId xmlns:a16="http://schemas.microsoft.com/office/drawing/2014/main" id="{88EB3A65-FD00-455F-B868-B5087EBD4221}"/>
                  </a:ext>
                </a:extLst>
              </p:cNvPr>
              <p:cNvSpPr/>
              <p:nvPr/>
            </p:nvSpPr>
            <p:spPr>
              <a:xfrm>
                <a:off x="1358532" y="3687047"/>
                <a:ext cx="6053" cy="9044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51" extrusionOk="0">
                    <a:moveTo>
                      <a:pt x="1" y="1"/>
                    </a:moveTo>
                    <a:cubicBezTo>
                      <a:pt x="8" y="30"/>
                      <a:pt x="19" y="55"/>
                      <a:pt x="31" y="75"/>
                    </a:cubicBezTo>
                    <a:lnTo>
                      <a:pt x="31" y="75"/>
                    </a:lnTo>
                    <a:cubicBezTo>
                      <a:pt x="28" y="48"/>
                      <a:pt x="19" y="19"/>
                      <a:pt x="1" y="1"/>
                    </a:cubicBezTo>
                    <a:close/>
                    <a:moveTo>
                      <a:pt x="31" y="75"/>
                    </a:moveTo>
                    <a:cubicBezTo>
                      <a:pt x="34" y="98"/>
                      <a:pt x="34" y="119"/>
                      <a:pt x="34" y="134"/>
                    </a:cubicBezTo>
                    <a:cubicBezTo>
                      <a:pt x="34" y="167"/>
                      <a:pt x="68" y="201"/>
                      <a:pt x="168" y="201"/>
                    </a:cubicBezTo>
                    <a:cubicBezTo>
                      <a:pt x="142" y="175"/>
                      <a:pt x="75" y="149"/>
                      <a:pt x="31" y="75"/>
                    </a:cubicBezTo>
                    <a:close/>
                    <a:moveTo>
                      <a:pt x="168" y="201"/>
                    </a:moveTo>
                    <a:lnTo>
                      <a:pt x="168" y="201"/>
                    </a:lnTo>
                    <a:cubicBezTo>
                      <a:pt x="151" y="234"/>
                      <a:pt x="151" y="251"/>
                      <a:pt x="155" y="251"/>
                    </a:cubicBezTo>
                    <a:cubicBezTo>
                      <a:pt x="159" y="251"/>
                      <a:pt x="168" y="234"/>
                      <a:pt x="168" y="20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8707;p47">
                <a:extLst>
                  <a:ext uri="{FF2B5EF4-FFF2-40B4-BE49-F238E27FC236}">
                    <a16:creationId xmlns:a16="http://schemas.microsoft.com/office/drawing/2014/main" id="{EF139557-5EEA-4876-81EB-E531B5882C48}"/>
                  </a:ext>
                </a:extLst>
              </p:cNvPr>
              <p:cNvSpPr/>
              <p:nvPr/>
            </p:nvSpPr>
            <p:spPr>
              <a:xfrm>
                <a:off x="1347723" y="3697857"/>
                <a:ext cx="16863" cy="1448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134"/>
                      <a:pt x="201" y="301"/>
                      <a:pt x="301" y="401"/>
                    </a:cubicBezTo>
                    <a:cubicBezTo>
                      <a:pt x="334" y="401"/>
                      <a:pt x="434" y="401"/>
                      <a:pt x="468" y="368"/>
                    </a:cubicBezTo>
                    <a:cubicBezTo>
                      <a:pt x="434" y="334"/>
                      <a:pt x="434" y="334"/>
                      <a:pt x="434" y="301"/>
                    </a:cubicBezTo>
                    <a:lnTo>
                      <a:pt x="334" y="134"/>
                    </a:lnTo>
                    <a:cubicBezTo>
                      <a:pt x="234" y="68"/>
                      <a:pt x="134" y="34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8708;p47">
                <a:extLst>
                  <a:ext uri="{FF2B5EF4-FFF2-40B4-BE49-F238E27FC236}">
                    <a16:creationId xmlns:a16="http://schemas.microsoft.com/office/drawing/2014/main" id="{11F70E0E-0819-4802-983C-E86CF9A4CC1B}"/>
                  </a:ext>
                </a:extLst>
              </p:cNvPr>
              <p:cNvSpPr/>
              <p:nvPr/>
            </p:nvSpPr>
            <p:spPr>
              <a:xfrm>
                <a:off x="1358532" y="3700271"/>
                <a:ext cx="4864" cy="846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5" extrusionOk="0">
                    <a:moveTo>
                      <a:pt x="1" y="1"/>
                    </a:moveTo>
                    <a:cubicBezTo>
                      <a:pt x="34" y="101"/>
                      <a:pt x="68" y="134"/>
                      <a:pt x="134" y="234"/>
                    </a:cubicBezTo>
                    <a:cubicBezTo>
                      <a:pt x="134" y="134"/>
                      <a:pt x="68" y="101"/>
                      <a:pt x="68" y="67"/>
                    </a:cubicBezTo>
                    <a:cubicBezTo>
                      <a:pt x="34" y="1"/>
                      <a:pt x="34" y="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8709;p47">
                <a:extLst>
                  <a:ext uri="{FF2B5EF4-FFF2-40B4-BE49-F238E27FC236}">
                    <a16:creationId xmlns:a16="http://schemas.microsoft.com/office/drawing/2014/main" id="{39DF2EE8-EEF2-4311-AB05-DFB4407FB48C}"/>
                  </a:ext>
                </a:extLst>
              </p:cNvPr>
              <p:cNvSpPr/>
              <p:nvPr/>
            </p:nvSpPr>
            <p:spPr>
              <a:xfrm>
                <a:off x="1358532" y="3693065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1" y="0"/>
                    </a:moveTo>
                    <a:lnTo>
                      <a:pt x="26" y="38"/>
                    </a:lnTo>
                    <a:cubicBezTo>
                      <a:pt x="26" y="25"/>
                      <a:pt x="17" y="17"/>
                      <a:pt x="1" y="0"/>
                    </a:cubicBezTo>
                    <a:close/>
                    <a:moveTo>
                      <a:pt x="26" y="38"/>
                    </a:moveTo>
                    <a:cubicBezTo>
                      <a:pt x="26" y="50"/>
                      <a:pt x="17" y="67"/>
                      <a:pt x="1" y="101"/>
                    </a:cubicBezTo>
                    <a:lnTo>
                      <a:pt x="68" y="101"/>
                    </a:lnTo>
                    <a:lnTo>
                      <a:pt x="26" y="3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8710;p47">
                <a:extLst>
                  <a:ext uri="{FF2B5EF4-FFF2-40B4-BE49-F238E27FC236}">
                    <a16:creationId xmlns:a16="http://schemas.microsoft.com/office/drawing/2014/main" id="{B8F35E71-B01F-4491-8DB1-0937B115B41A}"/>
                  </a:ext>
                </a:extLst>
              </p:cNvPr>
              <p:cNvSpPr/>
              <p:nvPr/>
            </p:nvSpPr>
            <p:spPr>
              <a:xfrm>
                <a:off x="1359758" y="3714684"/>
                <a:ext cx="3639" cy="126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35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100" y="34"/>
                    </a:lnTo>
                    <a:cubicBezTo>
                      <a:pt x="34" y="34"/>
                      <a:pt x="34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8711;p47">
                <a:extLst>
                  <a:ext uri="{FF2B5EF4-FFF2-40B4-BE49-F238E27FC236}">
                    <a16:creationId xmlns:a16="http://schemas.microsoft.com/office/drawing/2014/main" id="{866BBC00-61CC-41F7-9B17-330663CD8E0E}"/>
                  </a:ext>
                </a:extLst>
              </p:cNvPr>
              <p:cNvSpPr/>
              <p:nvPr/>
            </p:nvSpPr>
            <p:spPr>
              <a:xfrm>
                <a:off x="1352659" y="3685858"/>
                <a:ext cx="8324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231" h="401" extrusionOk="0">
                    <a:moveTo>
                      <a:pt x="30" y="0"/>
                    </a:moveTo>
                    <a:cubicBezTo>
                      <a:pt x="7" y="24"/>
                      <a:pt x="0" y="47"/>
                      <a:pt x="9" y="93"/>
                    </a:cubicBezTo>
                    <a:lnTo>
                      <a:pt x="9" y="93"/>
                    </a:lnTo>
                    <a:cubicBezTo>
                      <a:pt x="11" y="64"/>
                      <a:pt x="17" y="33"/>
                      <a:pt x="30" y="0"/>
                    </a:cubicBezTo>
                    <a:close/>
                    <a:moveTo>
                      <a:pt x="9" y="93"/>
                    </a:moveTo>
                    <a:lnTo>
                      <a:pt x="9" y="93"/>
                    </a:lnTo>
                    <a:cubicBezTo>
                      <a:pt x="5" y="181"/>
                      <a:pt x="49" y="250"/>
                      <a:pt x="115" y="282"/>
                    </a:cubicBezTo>
                    <a:lnTo>
                      <a:pt x="115" y="282"/>
                    </a:lnTo>
                    <a:cubicBezTo>
                      <a:pt x="84" y="234"/>
                      <a:pt x="51" y="188"/>
                      <a:pt x="30" y="167"/>
                    </a:cubicBezTo>
                    <a:cubicBezTo>
                      <a:pt x="20" y="137"/>
                      <a:pt x="13" y="113"/>
                      <a:pt x="9" y="93"/>
                    </a:cubicBezTo>
                    <a:close/>
                    <a:moveTo>
                      <a:pt x="115" y="282"/>
                    </a:moveTo>
                    <a:cubicBezTo>
                      <a:pt x="134" y="312"/>
                      <a:pt x="151" y="342"/>
                      <a:pt x="164" y="367"/>
                    </a:cubicBezTo>
                    <a:cubicBezTo>
                      <a:pt x="197" y="367"/>
                      <a:pt x="197" y="401"/>
                      <a:pt x="231" y="401"/>
                    </a:cubicBezTo>
                    <a:cubicBezTo>
                      <a:pt x="231" y="367"/>
                      <a:pt x="197" y="334"/>
                      <a:pt x="197" y="301"/>
                    </a:cubicBezTo>
                    <a:cubicBezTo>
                      <a:pt x="168" y="301"/>
                      <a:pt x="140" y="294"/>
                      <a:pt x="115" y="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8712;p47">
                <a:extLst>
                  <a:ext uri="{FF2B5EF4-FFF2-40B4-BE49-F238E27FC236}">
                    <a16:creationId xmlns:a16="http://schemas.microsoft.com/office/drawing/2014/main" id="{0E67E69E-4755-4959-A11E-C12CFB76A182}"/>
                  </a:ext>
                </a:extLst>
              </p:cNvPr>
              <p:cNvSpPr/>
              <p:nvPr/>
            </p:nvSpPr>
            <p:spPr>
              <a:xfrm>
                <a:off x="1346534" y="3700271"/>
                <a:ext cx="14449" cy="1686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68" extrusionOk="0">
                    <a:moveTo>
                      <a:pt x="0" y="1"/>
                    </a:moveTo>
                    <a:cubicBezTo>
                      <a:pt x="0" y="134"/>
                      <a:pt x="34" y="267"/>
                      <a:pt x="67" y="401"/>
                    </a:cubicBezTo>
                    <a:cubicBezTo>
                      <a:pt x="167" y="401"/>
                      <a:pt x="234" y="434"/>
                      <a:pt x="334" y="468"/>
                    </a:cubicBezTo>
                    <a:cubicBezTo>
                      <a:pt x="367" y="468"/>
                      <a:pt x="367" y="468"/>
                      <a:pt x="401" y="434"/>
                    </a:cubicBezTo>
                    <a:cubicBezTo>
                      <a:pt x="367" y="401"/>
                      <a:pt x="334" y="401"/>
                      <a:pt x="367" y="334"/>
                    </a:cubicBezTo>
                    <a:lnTo>
                      <a:pt x="334" y="301"/>
                    </a:lnTo>
                    <a:cubicBezTo>
                      <a:pt x="267" y="301"/>
                      <a:pt x="234" y="301"/>
                      <a:pt x="234" y="2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8713;p47">
                <a:extLst>
                  <a:ext uri="{FF2B5EF4-FFF2-40B4-BE49-F238E27FC236}">
                    <a16:creationId xmlns:a16="http://schemas.microsoft.com/office/drawing/2014/main" id="{EB7B678E-CAD2-4C4C-84F4-FB023818E030}"/>
                  </a:ext>
                </a:extLst>
              </p:cNvPr>
              <p:cNvSpPr/>
              <p:nvPr/>
            </p:nvSpPr>
            <p:spPr>
              <a:xfrm>
                <a:off x="1351326" y="3687047"/>
                <a:ext cx="8468" cy="1084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01" extrusionOk="0">
                    <a:moveTo>
                      <a:pt x="34" y="1"/>
                    </a:moveTo>
                    <a:cubicBezTo>
                      <a:pt x="1" y="134"/>
                      <a:pt x="101" y="301"/>
                      <a:pt x="234" y="301"/>
                    </a:cubicBezTo>
                    <a:cubicBezTo>
                      <a:pt x="201" y="268"/>
                      <a:pt x="201" y="201"/>
                      <a:pt x="201" y="167"/>
                    </a:cubicBezTo>
                    <a:cubicBezTo>
                      <a:pt x="167" y="101"/>
                      <a:pt x="101" y="34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8714;p47">
                <a:extLst>
                  <a:ext uri="{FF2B5EF4-FFF2-40B4-BE49-F238E27FC236}">
                    <a16:creationId xmlns:a16="http://schemas.microsoft.com/office/drawing/2014/main" id="{1ECAC772-670C-483F-810B-FA39D8DB3F48}"/>
                  </a:ext>
                </a:extLst>
              </p:cNvPr>
              <p:cNvSpPr/>
              <p:nvPr/>
            </p:nvSpPr>
            <p:spPr>
              <a:xfrm>
                <a:off x="1348912" y="3711081"/>
                <a:ext cx="9657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8" y="134"/>
                      <a:pt x="68" y="201"/>
                      <a:pt x="101" y="334"/>
                    </a:cubicBezTo>
                    <a:cubicBezTo>
                      <a:pt x="168" y="301"/>
                      <a:pt x="234" y="201"/>
                      <a:pt x="268" y="134"/>
                    </a:cubicBezTo>
                    <a:cubicBezTo>
                      <a:pt x="168" y="134"/>
                      <a:pt x="101" y="101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8715;p47">
                <a:extLst>
                  <a:ext uri="{FF2B5EF4-FFF2-40B4-BE49-F238E27FC236}">
                    <a16:creationId xmlns:a16="http://schemas.microsoft.com/office/drawing/2014/main" id="{83662B2D-1E7B-4843-8176-9FF12171687A}"/>
                  </a:ext>
                </a:extLst>
              </p:cNvPr>
              <p:cNvSpPr/>
              <p:nvPr/>
            </p:nvSpPr>
            <p:spPr>
              <a:xfrm>
                <a:off x="1353740" y="3685858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34" y="0"/>
                    </a:moveTo>
                    <a:cubicBezTo>
                      <a:pt x="0" y="0"/>
                      <a:pt x="0" y="0"/>
                      <a:pt x="0" y="34"/>
                    </a:cubicBezTo>
                    <a:lnTo>
                      <a:pt x="167" y="200"/>
                    </a:lnTo>
                    <a:cubicBezTo>
                      <a:pt x="134" y="167"/>
                      <a:pt x="134" y="134"/>
                      <a:pt x="134" y="67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8716;p47">
                <a:extLst>
                  <a:ext uri="{FF2B5EF4-FFF2-40B4-BE49-F238E27FC236}">
                    <a16:creationId xmlns:a16="http://schemas.microsoft.com/office/drawing/2014/main" id="{83373251-FF4F-43A8-844B-384D3FB39B81}"/>
                  </a:ext>
                </a:extLst>
              </p:cNvPr>
              <p:cNvSpPr/>
              <p:nvPr/>
            </p:nvSpPr>
            <p:spPr>
              <a:xfrm>
                <a:off x="1339327" y="3670220"/>
                <a:ext cx="19241" cy="3008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83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3" y="234"/>
                      <a:pt x="100" y="468"/>
                      <a:pt x="167" y="668"/>
                    </a:cubicBezTo>
                    <a:lnTo>
                      <a:pt x="200" y="735"/>
                    </a:lnTo>
                    <a:cubicBezTo>
                      <a:pt x="267" y="768"/>
                      <a:pt x="400" y="801"/>
                      <a:pt x="534" y="835"/>
                    </a:cubicBezTo>
                    <a:cubicBezTo>
                      <a:pt x="500" y="768"/>
                      <a:pt x="434" y="735"/>
                      <a:pt x="400" y="634"/>
                    </a:cubicBezTo>
                    <a:cubicBezTo>
                      <a:pt x="367" y="568"/>
                      <a:pt x="367" y="501"/>
                      <a:pt x="400" y="468"/>
                    </a:cubicBezTo>
                    <a:cubicBezTo>
                      <a:pt x="267" y="334"/>
                      <a:pt x="200" y="268"/>
                      <a:pt x="100" y="1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8717;p47">
                <a:extLst>
                  <a:ext uri="{FF2B5EF4-FFF2-40B4-BE49-F238E27FC236}">
                    <a16:creationId xmlns:a16="http://schemas.microsoft.com/office/drawing/2014/main" id="{501B195E-9A09-4081-B35B-BA3FC54EAA6A}"/>
                  </a:ext>
                </a:extLst>
              </p:cNvPr>
              <p:cNvSpPr/>
              <p:nvPr/>
            </p:nvSpPr>
            <p:spPr>
              <a:xfrm>
                <a:off x="1353740" y="3681030"/>
                <a:ext cx="4828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01" extrusionOk="0">
                    <a:moveTo>
                      <a:pt x="34" y="1"/>
                    </a:moveTo>
                    <a:lnTo>
                      <a:pt x="0" y="34"/>
                    </a:lnTo>
                    <a:lnTo>
                      <a:pt x="0" y="101"/>
                    </a:lnTo>
                    <a:lnTo>
                      <a:pt x="134" y="201"/>
                    </a:lnTo>
                    <a:cubicBezTo>
                      <a:pt x="100" y="168"/>
                      <a:pt x="100" y="10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8718;p47">
                <a:extLst>
                  <a:ext uri="{FF2B5EF4-FFF2-40B4-BE49-F238E27FC236}">
                    <a16:creationId xmlns:a16="http://schemas.microsoft.com/office/drawing/2014/main" id="{C799DF04-235E-467A-9D58-C5FDFFF38319}"/>
                  </a:ext>
                </a:extLst>
              </p:cNvPr>
              <p:cNvSpPr/>
              <p:nvPr/>
            </p:nvSpPr>
            <p:spPr>
              <a:xfrm>
                <a:off x="1354929" y="3681030"/>
                <a:ext cx="2450" cy="3639"/>
              </a:xfrm>
              <a:custGeom>
                <a:avLst/>
                <a:gdLst/>
                <a:ahLst/>
                <a:cxnLst/>
                <a:rect l="l" t="t" r="r" b="b"/>
                <a:pathLst>
                  <a:path w="68" h="101" extrusionOk="0">
                    <a:moveTo>
                      <a:pt x="67" y="1"/>
                    </a:moveTo>
                    <a:cubicBezTo>
                      <a:pt x="1" y="34"/>
                      <a:pt x="1" y="34"/>
                      <a:pt x="1" y="101"/>
                    </a:cubicBezTo>
                    <a:cubicBezTo>
                      <a:pt x="1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8719;p47">
                <a:extLst>
                  <a:ext uri="{FF2B5EF4-FFF2-40B4-BE49-F238E27FC236}">
                    <a16:creationId xmlns:a16="http://schemas.microsoft.com/office/drawing/2014/main" id="{383C8BFF-28A1-494F-A792-EFCF5690BE1D}"/>
                  </a:ext>
                </a:extLst>
              </p:cNvPr>
              <p:cNvSpPr/>
              <p:nvPr/>
            </p:nvSpPr>
            <p:spPr>
              <a:xfrm>
                <a:off x="1310465" y="3250946"/>
                <a:ext cx="46914" cy="433723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2037" extrusionOk="0">
                    <a:moveTo>
                      <a:pt x="544" y="1"/>
                    </a:moveTo>
                    <a:cubicBezTo>
                      <a:pt x="439" y="1"/>
                      <a:pt x="328" y="48"/>
                      <a:pt x="234" y="95"/>
                    </a:cubicBezTo>
                    <a:cubicBezTo>
                      <a:pt x="201" y="3898"/>
                      <a:pt x="1" y="7801"/>
                      <a:pt x="801" y="11537"/>
                    </a:cubicBezTo>
                    <a:cubicBezTo>
                      <a:pt x="868" y="11603"/>
                      <a:pt x="901" y="11637"/>
                      <a:pt x="968" y="11737"/>
                    </a:cubicBezTo>
                    <a:lnTo>
                      <a:pt x="1235" y="12037"/>
                    </a:lnTo>
                    <a:cubicBezTo>
                      <a:pt x="1235" y="11970"/>
                      <a:pt x="1301" y="11970"/>
                      <a:pt x="1301" y="11937"/>
                    </a:cubicBezTo>
                    <a:cubicBezTo>
                      <a:pt x="367" y="8067"/>
                      <a:pt x="634" y="4031"/>
                      <a:pt x="668" y="62"/>
                    </a:cubicBezTo>
                    <a:lnTo>
                      <a:pt x="668" y="28"/>
                    </a:lnTo>
                    <a:cubicBezTo>
                      <a:pt x="629" y="9"/>
                      <a:pt x="587" y="1"/>
                      <a:pt x="5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8720;p47">
                <a:extLst>
                  <a:ext uri="{FF2B5EF4-FFF2-40B4-BE49-F238E27FC236}">
                    <a16:creationId xmlns:a16="http://schemas.microsoft.com/office/drawing/2014/main" id="{85295092-0A8B-4AFD-9DDF-CC8AEABA4D70}"/>
                  </a:ext>
                </a:extLst>
              </p:cNvPr>
              <p:cNvSpPr/>
              <p:nvPr/>
            </p:nvSpPr>
            <p:spPr>
              <a:xfrm>
                <a:off x="1342930" y="3696668"/>
                <a:ext cx="14449" cy="14449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01" extrusionOk="0">
                    <a:moveTo>
                      <a:pt x="0" y="1"/>
                    </a:moveTo>
                    <a:cubicBezTo>
                      <a:pt x="0" y="34"/>
                      <a:pt x="67" y="67"/>
                      <a:pt x="67" y="101"/>
                    </a:cubicBezTo>
                    <a:lnTo>
                      <a:pt x="300" y="367"/>
                    </a:lnTo>
                    <a:cubicBezTo>
                      <a:pt x="334" y="367"/>
                      <a:pt x="400" y="401"/>
                      <a:pt x="400" y="401"/>
                    </a:cubicBezTo>
                    <a:cubicBezTo>
                      <a:pt x="300" y="234"/>
                      <a:pt x="167" y="10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8721;p47">
                <a:extLst>
                  <a:ext uri="{FF2B5EF4-FFF2-40B4-BE49-F238E27FC236}">
                    <a16:creationId xmlns:a16="http://schemas.microsoft.com/office/drawing/2014/main" id="{F2E798DB-EB96-4F64-94F7-12DB9FD1032A}"/>
                  </a:ext>
                </a:extLst>
              </p:cNvPr>
              <p:cNvSpPr/>
              <p:nvPr/>
            </p:nvSpPr>
            <p:spPr>
              <a:xfrm>
                <a:off x="1353740" y="3684633"/>
                <a:ext cx="122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0" y="1"/>
                      <a:pt x="0" y="1"/>
                      <a:pt x="34" y="1"/>
                    </a:cubicBezTo>
                    <a:lnTo>
                      <a:pt x="34" y="1"/>
                    </a:lnTo>
                    <a:cubicBezTo>
                      <a:pt x="0" y="1"/>
                      <a:pt x="0" y="1"/>
                      <a:pt x="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8722;p47">
                <a:extLst>
                  <a:ext uri="{FF2B5EF4-FFF2-40B4-BE49-F238E27FC236}">
                    <a16:creationId xmlns:a16="http://schemas.microsoft.com/office/drawing/2014/main" id="{6A4C9C1C-39F4-4157-B637-55D6E952F57C}"/>
                  </a:ext>
                </a:extLst>
              </p:cNvPr>
              <p:cNvSpPr/>
              <p:nvPr/>
            </p:nvSpPr>
            <p:spPr>
              <a:xfrm>
                <a:off x="1341705" y="3673823"/>
                <a:ext cx="12071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1" y="41"/>
                      <a:pt x="81" y="75"/>
                      <a:pt x="119" y="105"/>
                    </a:cubicBezTo>
                    <a:lnTo>
                      <a:pt x="119" y="105"/>
                    </a:lnTo>
                    <a:cubicBezTo>
                      <a:pt x="85" y="70"/>
                      <a:pt x="47" y="35"/>
                      <a:pt x="1" y="1"/>
                    </a:cubicBezTo>
                    <a:close/>
                    <a:moveTo>
                      <a:pt x="119" y="105"/>
                    </a:moveTo>
                    <a:cubicBezTo>
                      <a:pt x="184" y="174"/>
                      <a:pt x="235" y="247"/>
                      <a:pt x="301" y="334"/>
                    </a:cubicBezTo>
                    <a:lnTo>
                      <a:pt x="334" y="301"/>
                    </a:lnTo>
                    <a:cubicBezTo>
                      <a:pt x="288" y="231"/>
                      <a:pt x="208" y="177"/>
                      <a:pt x="119" y="1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8723;p47">
                <a:extLst>
                  <a:ext uri="{FF2B5EF4-FFF2-40B4-BE49-F238E27FC236}">
                    <a16:creationId xmlns:a16="http://schemas.microsoft.com/office/drawing/2014/main" id="{DBB991E8-805B-47AC-AFF3-56E44F08F865}"/>
                  </a:ext>
                </a:extLst>
              </p:cNvPr>
              <p:cNvSpPr/>
              <p:nvPr/>
            </p:nvSpPr>
            <p:spPr>
              <a:xfrm>
                <a:off x="1352551" y="3685318"/>
                <a:ext cx="1081" cy="577"/>
              </a:xfrm>
              <a:custGeom>
                <a:avLst/>
                <a:gdLst/>
                <a:ahLst/>
                <a:cxnLst/>
                <a:rect l="l" t="t" r="r" b="b"/>
                <a:pathLst>
                  <a:path w="30" h="16" extrusionOk="0">
                    <a:moveTo>
                      <a:pt x="22" y="0"/>
                    </a:moveTo>
                    <a:cubicBezTo>
                      <a:pt x="19" y="0"/>
                      <a:pt x="11" y="4"/>
                      <a:pt x="0" y="15"/>
                    </a:cubicBezTo>
                    <a:cubicBezTo>
                      <a:pt x="22" y="15"/>
                      <a:pt x="30" y="0"/>
                      <a:pt x="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8724;p47">
                <a:extLst>
                  <a:ext uri="{FF2B5EF4-FFF2-40B4-BE49-F238E27FC236}">
                    <a16:creationId xmlns:a16="http://schemas.microsoft.com/office/drawing/2014/main" id="{3065E05A-54DC-4F59-A8E3-C50966CA2316}"/>
                  </a:ext>
                </a:extLst>
              </p:cNvPr>
              <p:cNvSpPr/>
              <p:nvPr/>
            </p:nvSpPr>
            <p:spPr>
              <a:xfrm>
                <a:off x="942682" y="3584895"/>
                <a:ext cx="409906" cy="173713"/>
              </a:xfrm>
              <a:custGeom>
                <a:avLst/>
                <a:gdLst/>
                <a:ahLst/>
                <a:cxnLst/>
                <a:rect l="l" t="t" r="r" b="b"/>
                <a:pathLst>
                  <a:path w="11376" h="4821" extrusionOk="0">
                    <a:moveTo>
                      <a:pt x="0" y="0"/>
                    </a:moveTo>
                    <a:cubicBezTo>
                      <a:pt x="434" y="2068"/>
                      <a:pt x="3336" y="3503"/>
                      <a:pt x="5071" y="4137"/>
                    </a:cubicBezTo>
                    <a:cubicBezTo>
                      <a:pt x="6049" y="4493"/>
                      <a:pt x="7313" y="4820"/>
                      <a:pt x="8528" y="4820"/>
                    </a:cubicBezTo>
                    <a:cubicBezTo>
                      <a:pt x="9589" y="4820"/>
                      <a:pt x="10613" y="4570"/>
                      <a:pt x="11375" y="3870"/>
                    </a:cubicBezTo>
                    <a:cubicBezTo>
                      <a:pt x="11342" y="3770"/>
                      <a:pt x="11342" y="3670"/>
                      <a:pt x="11275" y="3536"/>
                    </a:cubicBezTo>
                    <a:cubicBezTo>
                      <a:pt x="7572" y="2169"/>
                      <a:pt x="3836" y="9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8725;p47">
                <a:extLst>
                  <a:ext uri="{FF2B5EF4-FFF2-40B4-BE49-F238E27FC236}">
                    <a16:creationId xmlns:a16="http://schemas.microsoft.com/office/drawing/2014/main" id="{B5314AF6-3BD8-4E0E-A481-C90C0E9521D7}"/>
                  </a:ext>
                </a:extLst>
              </p:cNvPr>
              <p:cNvSpPr/>
              <p:nvPr/>
            </p:nvSpPr>
            <p:spPr>
              <a:xfrm>
                <a:off x="940268" y="3568068"/>
                <a:ext cx="408681" cy="146652"/>
              </a:xfrm>
              <a:custGeom>
                <a:avLst/>
                <a:gdLst/>
                <a:ahLst/>
                <a:cxnLst/>
                <a:rect l="l" t="t" r="r" b="b"/>
                <a:pathLst>
                  <a:path w="11342" h="4070" extrusionOk="0">
                    <a:moveTo>
                      <a:pt x="1" y="0"/>
                    </a:moveTo>
                    <a:lnTo>
                      <a:pt x="1" y="134"/>
                    </a:lnTo>
                    <a:cubicBezTo>
                      <a:pt x="1" y="267"/>
                      <a:pt x="1" y="334"/>
                      <a:pt x="34" y="467"/>
                    </a:cubicBezTo>
                    <a:cubicBezTo>
                      <a:pt x="3903" y="1435"/>
                      <a:pt x="7639" y="2669"/>
                      <a:pt x="11342" y="4070"/>
                    </a:cubicBezTo>
                    <a:cubicBezTo>
                      <a:pt x="11309" y="3936"/>
                      <a:pt x="11309" y="3803"/>
                      <a:pt x="11275" y="3670"/>
                    </a:cubicBezTo>
                    <a:cubicBezTo>
                      <a:pt x="11175" y="3603"/>
                      <a:pt x="11142" y="3570"/>
                      <a:pt x="11142" y="3469"/>
                    </a:cubicBezTo>
                    <a:cubicBezTo>
                      <a:pt x="7473" y="2135"/>
                      <a:pt x="3803" y="934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8726;p47">
                <a:extLst>
                  <a:ext uri="{FF2B5EF4-FFF2-40B4-BE49-F238E27FC236}">
                    <a16:creationId xmlns:a16="http://schemas.microsoft.com/office/drawing/2014/main" id="{5D88238E-50A4-4A76-B45B-62255011F239}"/>
                  </a:ext>
                </a:extLst>
              </p:cNvPr>
              <p:cNvSpPr/>
              <p:nvPr/>
            </p:nvSpPr>
            <p:spPr>
              <a:xfrm>
                <a:off x="1342930" y="3693065"/>
                <a:ext cx="2414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67" h="34" extrusionOk="0">
                    <a:moveTo>
                      <a:pt x="0" y="0"/>
                    </a:moveTo>
                    <a:lnTo>
                      <a:pt x="0" y="34"/>
                    </a:lnTo>
                    <a:lnTo>
                      <a:pt x="67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8727;p47">
                <a:extLst>
                  <a:ext uri="{FF2B5EF4-FFF2-40B4-BE49-F238E27FC236}">
                    <a16:creationId xmlns:a16="http://schemas.microsoft.com/office/drawing/2014/main" id="{19219AEA-1C46-48E1-9F15-ADC76744A9E4}"/>
                  </a:ext>
                </a:extLst>
              </p:cNvPr>
              <p:cNvSpPr/>
              <p:nvPr/>
            </p:nvSpPr>
            <p:spPr>
              <a:xfrm>
                <a:off x="1340516" y="3693065"/>
                <a:ext cx="6053" cy="605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134" y="134"/>
                      <a:pt x="134" y="101"/>
                      <a:pt x="134" y="34"/>
                    </a:cubicBezTo>
                    <a:cubicBezTo>
                      <a:pt x="67" y="34"/>
                      <a:pt x="34" y="34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8728;p47">
                <a:extLst>
                  <a:ext uri="{FF2B5EF4-FFF2-40B4-BE49-F238E27FC236}">
                    <a16:creationId xmlns:a16="http://schemas.microsoft.com/office/drawing/2014/main" id="{006E22C5-3969-45DE-8AC5-6980428C18A5}"/>
                  </a:ext>
                </a:extLst>
              </p:cNvPr>
              <p:cNvSpPr/>
              <p:nvPr/>
            </p:nvSpPr>
            <p:spPr>
              <a:xfrm>
                <a:off x="1324878" y="3675049"/>
                <a:ext cx="18088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167"/>
                      <a:pt x="268" y="334"/>
                      <a:pt x="401" y="500"/>
                    </a:cubicBezTo>
                    <a:cubicBezTo>
                      <a:pt x="434" y="500"/>
                      <a:pt x="468" y="534"/>
                      <a:pt x="501" y="534"/>
                    </a:cubicBezTo>
                    <a:lnTo>
                      <a:pt x="501" y="500"/>
                    </a:lnTo>
                    <a:cubicBezTo>
                      <a:pt x="401" y="334"/>
                      <a:pt x="234" y="16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8729;p47">
                <a:extLst>
                  <a:ext uri="{FF2B5EF4-FFF2-40B4-BE49-F238E27FC236}">
                    <a16:creationId xmlns:a16="http://schemas.microsoft.com/office/drawing/2014/main" id="{80915914-95DF-46F0-B6FD-51DC7DDA90FA}"/>
                  </a:ext>
                </a:extLst>
              </p:cNvPr>
              <p:cNvSpPr/>
              <p:nvPr/>
            </p:nvSpPr>
            <p:spPr>
              <a:xfrm>
                <a:off x="1336913" y="3666617"/>
                <a:ext cx="6053" cy="724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1" extrusionOk="0">
                    <a:moveTo>
                      <a:pt x="0" y="1"/>
                    </a:moveTo>
                    <a:cubicBezTo>
                      <a:pt x="67" y="67"/>
                      <a:pt x="134" y="167"/>
                      <a:pt x="167" y="201"/>
                    </a:cubicBezTo>
                    <a:lnTo>
                      <a:pt x="67" y="67"/>
                    </a:lnTo>
                    <a:cubicBezTo>
                      <a:pt x="67" y="34"/>
                      <a:pt x="67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8730;p47">
                <a:extLst>
                  <a:ext uri="{FF2B5EF4-FFF2-40B4-BE49-F238E27FC236}">
                    <a16:creationId xmlns:a16="http://schemas.microsoft.com/office/drawing/2014/main" id="{F20157F6-1013-4216-A561-6B50A30C1E85}"/>
                  </a:ext>
                </a:extLst>
              </p:cNvPr>
              <p:cNvSpPr/>
              <p:nvPr/>
            </p:nvSpPr>
            <p:spPr>
              <a:xfrm>
                <a:off x="1306862" y="3644997"/>
                <a:ext cx="38483" cy="49292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36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300"/>
                      <a:pt x="334" y="601"/>
                      <a:pt x="568" y="867"/>
                    </a:cubicBezTo>
                    <a:lnTo>
                      <a:pt x="1068" y="1368"/>
                    </a:lnTo>
                    <a:cubicBezTo>
                      <a:pt x="968" y="1168"/>
                      <a:pt x="934" y="934"/>
                      <a:pt x="901" y="701"/>
                    </a:cubicBezTo>
                    <a:cubicBezTo>
                      <a:pt x="601" y="467"/>
                      <a:pt x="301" y="200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8731;p47">
                <a:extLst>
                  <a:ext uri="{FF2B5EF4-FFF2-40B4-BE49-F238E27FC236}">
                    <a16:creationId xmlns:a16="http://schemas.microsoft.com/office/drawing/2014/main" id="{A377CB59-AFB1-47E2-8567-479FF687614C}"/>
                  </a:ext>
                </a:extLst>
              </p:cNvPr>
              <p:cNvSpPr/>
              <p:nvPr/>
            </p:nvSpPr>
            <p:spPr>
              <a:xfrm>
                <a:off x="1317672" y="3245794"/>
                <a:ext cx="15674" cy="861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39" extrusionOk="0">
                    <a:moveTo>
                      <a:pt x="190" y="0"/>
                    </a:moveTo>
                    <a:cubicBezTo>
                      <a:pt x="90" y="0"/>
                      <a:pt x="1" y="67"/>
                      <a:pt x="1" y="205"/>
                    </a:cubicBezTo>
                    <a:lnTo>
                      <a:pt x="1" y="238"/>
                    </a:lnTo>
                    <a:cubicBezTo>
                      <a:pt x="134" y="205"/>
                      <a:pt x="301" y="171"/>
                      <a:pt x="434" y="171"/>
                    </a:cubicBezTo>
                    <a:cubicBezTo>
                      <a:pt x="386" y="58"/>
                      <a:pt x="283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8732;p47">
                <a:extLst>
                  <a:ext uri="{FF2B5EF4-FFF2-40B4-BE49-F238E27FC236}">
                    <a16:creationId xmlns:a16="http://schemas.microsoft.com/office/drawing/2014/main" id="{98652665-6653-44C4-8681-4493F1EE6319}"/>
                  </a:ext>
                </a:extLst>
              </p:cNvPr>
              <p:cNvSpPr/>
              <p:nvPr/>
            </p:nvSpPr>
            <p:spPr>
              <a:xfrm>
                <a:off x="936736" y="3517298"/>
                <a:ext cx="402627" cy="175803"/>
              </a:xfrm>
              <a:custGeom>
                <a:avLst/>
                <a:gdLst/>
                <a:ahLst/>
                <a:cxnLst/>
                <a:rect l="l" t="t" r="r" b="b"/>
                <a:pathLst>
                  <a:path w="11174" h="4879" extrusionOk="0">
                    <a:moveTo>
                      <a:pt x="1553" y="0"/>
                    </a:moveTo>
                    <a:cubicBezTo>
                      <a:pt x="658" y="0"/>
                      <a:pt x="0" y="349"/>
                      <a:pt x="65" y="1409"/>
                    </a:cubicBezTo>
                    <a:cubicBezTo>
                      <a:pt x="3835" y="2343"/>
                      <a:pt x="7537" y="3544"/>
                      <a:pt x="11173" y="4878"/>
                    </a:cubicBezTo>
                    <a:lnTo>
                      <a:pt x="10773" y="4378"/>
                    </a:lnTo>
                    <a:cubicBezTo>
                      <a:pt x="10339" y="3978"/>
                      <a:pt x="9772" y="3644"/>
                      <a:pt x="9372" y="3311"/>
                    </a:cubicBezTo>
                    <a:cubicBezTo>
                      <a:pt x="8204" y="2510"/>
                      <a:pt x="6937" y="1743"/>
                      <a:pt x="5669" y="1176"/>
                    </a:cubicBezTo>
                    <a:cubicBezTo>
                      <a:pt x="4975" y="869"/>
                      <a:pt x="2967" y="0"/>
                      <a:pt x="15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8733;p47">
                <a:extLst>
                  <a:ext uri="{FF2B5EF4-FFF2-40B4-BE49-F238E27FC236}">
                    <a16:creationId xmlns:a16="http://schemas.microsoft.com/office/drawing/2014/main" id="{87B8C65E-FAC9-4C9A-A38C-B0A6EA1F0AB1}"/>
                  </a:ext>
                </a:extLst>
              </p:cNvPr>
              <p:cNvSpPr/>
              <p:nvPr/>
            </p:nvSpPr>
            <p:spPr>
              <a:xfrm>
                <a:off x="922251" y="3503066"/>
                <a:ext cx="402663" cy="172019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4774" extrusionOk="0">
                    <a:moveTo>
                      <a:pt x="1949" y="0"/>
                    </a:moveTo>
                    <a:cubicBezTo>
                      <a:pt x="829" y="0"/>
                      <a:pt x="65" y="488"/>
                      <a:pt x="0" y="1738"/>
                    </a:cubicBezTo>
                    <a:cubicBezTo>
                      <a:pt x="134" y="1738"/>
                      <a:pt x="300" y="1771"/>
                      <a:pt x="434" y="1804"/>
                    </a:cubicBezTo>
                    <a:cubicBezTo>
                      <a:pt x="369" y="733"/>
                      <a:pt x="1024" y="381"/>
                      <a:pt x="1915" y="381"/>
                    </a:cubicBezTo>
                    <a:cubicBezTo>
                      <a:pt x="3326" y="381"/>
                      <a:pt x="5330" y="1264"/>
                      <a:pt x="6004" y="1571"/>
                    </a:cubicBezTo>
                    <a:cubicBezTo>
                      <a:pt x="7305" y="2138"/>
                      <a:pt x="8573" y="2905"/>
                      <a:pt x="9740" y="3706"/>
                    </a:cubicBezTo>
                    <a:cubicBezTo>
                      <a:pt x="10241" y="4039"/>
                      <a:pt x="10741" y="4373"/>
                      <a:pt x="11175" y="4773"/>
                    </a:cubicBezTo>
                    <a:cubicBezTo>
                      <a:pt x="10975" y="4473"/>
                      <a:pt x="10808" y="4206"/>
                      <a:pt x="10541" y="3906"/>
                    </a:cubicBezTo>
                    <a:cubicBezTo>
                      <a:pt x="8215" y="2144"/>
                      <a:pt x="4298" y="0"/>
                      <a:pt x="1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8734;p47">
                <a:extLst>
                  <a:ext uri="{FF2B5EF4-FFF2-40B4-BE49-F238E27FC236}">
                    <a16:creationId xmlns:a16="http://schemas.microsoft.com/office/drawing/2014/main" id="{463D3E8A-FAA1-4EA3-9F68-44051014471F}"/>
                  </a:ext>
                </a:extLst>
              </p:cNvPr>
              <p:cNvSpPr/>
              <p:nvPr/>
            </p:nvSpPr>
            <p:spPr>
              <a:xfrm>
                <a:off x="1263587" y="3254370"/>
                <a:ext cx="73362" cy="41228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1442" extrusionOk="0">
                    <a:moveTo>
                      <a:pt x="1502" y="0"/>
                    </a:moveTo>
                    <a:lnTo>
                      <a:pt x="1502" y="0"/>
                    </a:lnTo>
                    <a:cubicBezTo>
                      <a:pt x="1135" y="200"/>
                      <a:pt x="835" y="634"/>
                      <a:pt x="668" y="967"/>
                    </a:cubicBezTo>
                    <a:cubicBezTo>
                      <a:pt x="101" y="2135"/>
                      <a:pt x="1" y="3536"/>
                      <a:pt x="101" y="4837"/>
                    </a:cubicBezTo>
                    <a:cubicBezTo>
                      <a:pt x="201" y="6972"/>
                      <a:pt x="701" y="9607"/>
                      <a:pt x="2035" y="11442"/>
                    </a:cubicBezTo>
                    <a:cubicBezTo>
                      <a:pt x="1302" y="7672"/>
                      <a:pt x="1502" y="3803"/>
                      <a:pt x="15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8735;p47">
                <a:extLst>
                  <a:ext uri="{FF2B5EF4-FFF2-40B4-BE49-F238E27FC236}">
                    <a16:creationId xmlns:a16="http://schemas.microsoft.com/office/drawing/2014/main" id="{0965DDC2-739C-49EA-8971-18D61014FC70}"/>
                  </a:ext>
                </a:extLst>
              </p:cNvPr>
              <p:cNvSpPr/>
              <p:nvPr/>
            </p:nvSpPr>
            <p:spPr>
              <a:xfrm>
                <a:off x="925855" y="3565654"/>
                <a:ext cx="16863" cy="1927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35" extrusionOk="0">
                    <a:moveTo>
                      <a:pt x="0" y="1"/>
                    </a:moveTo>
                    <a:lnTo>
                      <a:pt x="0" y="67"/>
                    </a:lnTo>
                    <a:lnTo>
                      <a:pt x="0" y="401"/>
                    </a:lnTo>
                    <a:cubicBezTo>
                      <a:pt x="134" y="468"/>
                      <a:pt x="300" y="501"/>
                      <a:pt x="467" y="534"/>
                    </a:cubicBezTo>
                    <a:cubicBezTo>
                      <a:pt x="401" y="401"/>
                      <a:pt x="367" y="301"/>
                      <a:pt x="401" y="201"/>
                    </a:cubicBezTo>
                    <a:lnTo>
                      <a:pt x="401" y="67"/>
                    </a:lnTo>
                    <a:cubicBezTo>
                      <a:pt x="300" y="34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8736;p47">
                <a:extLst>
                  <a:ext uri="{FF2B5EF4-FFF2-40B4-BE49-F238E27FC236}">
                    <a16:creationId xmlns:a16="http://schemas.microsoft.com/office/drawing/2014/main" id="{B21EC85B-0FC6-495E-9A64-0AB528199C73}"/>
                  </a:ext>
                </a:extLst>
              </p:cNvPr>
              <p:cNvSpPr/>
              <p:nvPr/>
            </p:nvSpPr>
            <p:spPr>
              <a:xfrm>
                <a:off x="897425" y="3560790"/>
                <a:ext cx="27241" cy="19313"/>
              </a:xfrm>
              <a:custGeom>
                <a:avLst/>
                <a:gdLst/>
                <a:ahLst/>
                <a:cxnLst/>
                <a:rect l="l" t="t" r="r" b="b"/>
                <a:pathLst>
                  <a:path w="756" h="536" extrusionOk="0">
                    <a:moveTo>
                      <a:pt x="318" y="0"/>
                    </a:moveTo>
                    <a:cubicBezTo>
                      <a:pt x="50" y="0"/>
                      <a:pt x="0" y="340"/>
                      <a:pt x="256" y="436"/>
                    </a:cubicBezTo>
                    <a:lnTo>
                      <a:pt x="756" y="536"/>
                    </a:lnTo>
                    <a:lnTo>
                      <a:pt x="756" y="169"/>
                    </a:lnTo>
                    <a:lnTo>
                      <a:pt x="756" y="102"/>
                    </a:lnTo>
                    <a:cubicBezTo>
                      <a:pt x="622" y="35"/>
                      <a:pt x="489" y="35"/>
                      <a:pt x="356" y="2"/>
                    </a:cubicBezTo>
                    <a:cubicBezTo>
                      <a:pt x="343" y="1"/>
                      <a:pt x="330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37;p47">
              <a:extLst>
                <a:ext uri="{FF2B5EF4-FFF2-40B4-BE49-F238E27FC236}">
                  <a16:creationId xmlns:a16="http://schemas.microsoft.com/office/drawing/2014/main" id="{1C4369FA-AE6D-4DD5-B5F7-4E5E338CEA6E}"/>
                </a:ext>
              </a:extLst>
            </p:cNvPr>
            <p:cNvGrpSpPr/>
            <p:nvPr/>
          </p:nvGrpSpPr>
          <p:grpSpPr>
            <a:xfrm rot="10539966">
              <a:off x="7364309" y="-137774"/>
              <a:ext cx="1102829" cy="2116327"/>
              <a:chOff x="361278" y="2038239"/>
              <a:chExt cx="1344182" cy="2579484"/>
            </a:xfrm>
          </p:grpSpPr>
          <p:sp>
            <p:nvSpPr>
              <p:cNvPr id="88" name="Google Shape;8738;p47">
                <a:extLst>
                  <a:ext uri="{FF2B5EF4-FFF2-40B4-BE49-F238E27FC236}">
                    <a16:creationId xmlns:a16="http://schemas.microsoft.com/office/drawing/2014/main" id="{E7FC7B17-3E5A-4635-AB7C-527DB5F08336}"/>
                  </a:ext>
                </a:extLst>
              </p:cNvPr>
              <p:cNvSpPr/>
              <p:nvPr/>
            </p:nvSpPr>
            <p:spPr>
              <a:xfrm rot="2700000">
                <a:off x="1201792" y="4410182"/>
                <a:ext cx="167947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68" extrusionOk="0">
                    <a:moveTo>
                      <a:pt x="33" y="0"/>
                    </a:moveTo>
                    <a:lnTo>
                      <a:pt x="33" y="67"/>
                    </a:lnTo>
                    <a:lnTo>
                      <a:pt x="33" y="334"/>
                    </a:lnTo>
                    <a:cubicBezTo>
                      <a:pt x="33" y="400"/>
                      <a:pt x="0" y="434"/>
                      <a:pt x="0" y="467"/>
                    </a:cubicBezTo>
                    <a:cubicBezTo>
                      <a:pt x="1034" y="567"/>
                      <a:pt x="2135" y="567"/>
                      <a:pt x="3169" y="567"/>
                    </a:cubicBezTo>
                    <a:cubicBezTo>
                      <a:pt x="3403" y="567"/>
                      <a:pt x="3403" y="134"/>
                      <a:pt x="3169" y="134"/>
                    </a:cubicBezTo>
                    <a:cubicBezTo>
                      <a:pt x="2068" y="134"/>
                      <a:pt x="1034" y="100"/>
                      <a:pt x="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739;p47">
                <a:extLst>
                  <a:ext uri="{FF2B5EF4-FFF2-40B4-BE49-F238E27FC236}">
                    <a16:creationId xmlns:a16="http://schemas.microsoft.com/office/drawing/2014/main" id="{F4627CB0-FCBE-4F92-BD82-AAAA21566EB0}"/>
                  </a:ext>
                </a:extLst>
              </p:cNvPr>
              <p:cNvSpPr/>
              <p:nvPr/>
            </p:nvSpPr>
            <p:spPr>
              <a:xfrm rot="2700000">
                <a:off x="1232309" y="3855106"/>
                <a:ext cx="329280" cy="543322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11009" extrusionOk="0">
                    <a:moveTo>
                      <a:pt x="1835" y="1"/>
                    </a:moveTo>
                    <a:cubicBezTo>
                      <a:pt x="33" y="1"/>
                      <a:pt x="0" y="2702"/>
                      <a:pt x="0" y="3837"/>
                    </a:cubicBezTo>
                    <a:cubicBezTo>
                      <a:pt x="33" y="4804"/>
                      <a:pt x="167" y="5805"/>
                      <a:pt x="534" y="6705"/>
                    </a:cubicBezTo>
                    <a:cubicBezTo>
                      <a:pt x="1168" y="8240"/>
                      <a:pt x="2302" y="9541"/>
                      <a:pt x="3202" y="10908"/>
                    </a:cubicBezTo>
                    <a:cubicBezTo>
                      <a:pt x="3302" y="10908"/>
                      <a:pt x="3436" y="10975"/>
                      <a:pt x="3536" y="10975"/>
                    </a:cubicBezTo>
                    <a:cubicBezTo>
                      <a:pt x="3603" y="10975"/>
                      <a:pt x="3603" y="10908"/>
                      <a:pt x="3636" y="10908"/>
                    </a:cubicBezTo>
                    <a:lnTo>
                      <a:pt x="3703" y="10908"/>
                    </a:lnTo>
                    <a:cubicBezTo>
                      <a:pt x="2368" y="8874"/>
                      <a:pt x="701" y="7172"/>
                      <a:pt x="467" y="4637"/>
                    </a:cubicBezTo>
                    <a:cubicBezTo>
                      <a:pt x="342" y="3420"/>
                      <a:pt x="188" y="423"/>
                      <a:pt x="1916" y="423"/>
                    </a:cubicBezTo>
                    <a:cubicBezTo>
                      <a:pt x="2035" y="423"/>
                      <a:pt x="2164" y="437"/>
                      <a:pt x="2302" y="468"/>
                    </a:cubicBezTo>
                    <a:cubicBezTo>
                      <a:pt x="6671" y="1368"/>
                      <a:pt x="3970" y="7906"/>
                      <a:pt x="3869" y="11008"/>
                    </a:cubicBezTo>
                    <a:cubicBezTo>
                      <a:pt x="3936" y="11008"/>
                      <a:pt x="3936" y="10975"/>
                      <a:pt x="3936" y="10975"/>
                    </a:cubicBezTo>
                    <a:cubicBezTo>
                      <a:pt x="3968" y="10896"/>
                      <a:pt x="4029" y="10862"/>
                      <a:pt x="4095" y="10862"/>
                    </a:cubicBezTo>
                    <a:cubicBezTo>
                      <a:pt x="4170" y="10862"/>
                      <a:pt x="4250" y="10905"/>
                      <a:pt x="4303" y="10975"/>
                    </a:cubicBezTo>
                    <a:cubicBezTo>
                      <a:pt x="4303" y="8707"/>
                      <a:pt x="5170" y="6472"/>
                      <a:pt x="5170" y="4204"/>
                    </a:cubicBezTo>
                    <a:cubicBezTo>
                      <a:pt x="5170" y="2235"/>
                      <a:pt x="4103" y="34"/>
                      <a:pt x="1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8740;p47">
                <a:extLst>
                  <a:ext uri="{FF2B5EF4-FFF2-40B4-BE49-F238E27FC236}">
                    <a16:creationId xmlns:a16="http://schemas.microsoft.com/office/drawing/2014/main" id="{E3BB3F17-3CF9-4C09-8473-57F95AC1A257}"/>
                  </a:ext>
                </a:extLst>
              </p:cNvPr>
              <p:cNvSpPr/>
              <p:nvPr/>
            </p:nvSpPr>
            <p:spPr>
              <a:xfrm rot="2700000">
                <a:off x="1236052" y="4352196"/>
                <a:ext cx="1678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34" h="134" extrusionOk="0">
                    <a:moveTo>
                      <a:pt x="0" y="0"/>
                    </a:moveTo>
                    <a:lnTo>
                      <a:pt x="0" y="134"/>
                    </a:lnTo>
                    <a:cubicBezTo>
                      <a:pt x="33" y="67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8741;p47">
                <a:extLst>
                  <a:ext uri="{FF2B5EF4-FFF2-40B4-BE49-F238E27FC236}">
                    <a16:creationId xmlns:a16="http://schemas.microsoft.com/office/drawing/2014/main" id="{0424A517-3BD2-4A71-B3D8-F753E3736AAD}"/>
                  </a:ext>
                </a:extLst>
              </p:cNvPr>
              <p:cNvSpPr/>
              <p:nvPr/>
            </p:nvSpPr>
            <p:spPr>
              <a:xfrm rot="2700000">
                <a:off x="1217674" y="4352826"/>
                <a:ext cx="11598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235" h="368" extrusionOk="0">
                    <a:moveTo>
                      <a:pt x="201" y="0"/>
                    </a:moveTo>
                    <a:cubicBezTo>
                      <a:pt x="168" y="0"/>
                      <a:pt x="168" y="34"/>
                      <a:pt x="168" y="34"/>
                    </a:cubicBezTo>
                    <a:cubicBezTo>
                      <a:pt x="101" y="167"/>
                      <a:pt x="34" y="234"/>
                      <a:pt x="1" y="367"/>
                    </a:cubicBezTo>
                    <a:lnTo>
                      <a:pt x="201" y="367"/>
                    </a:lnTo>
                    <a:cubicBezTo>
                      <a:pt x="234" y="334"/>
                      <a:pt x="234" y="300"/>
                      <a:pt x="234" y="234"/>
                    </a:cubicBezTo>
                    <a:cubicBezTo>
                      <a:pt x="234" y="134"/>
                      <a:pt x="201" y="34"/>
                      <a:pt x="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8742;p47">
                <a:extLst>
                  <a:ext uri="{FF2B5EF4-FFF2-40B4-BE49-F238E27FC236}">
                    <a16:creationId xmlns:a16="http://schemas.microsoft.com/office/drawing/2014/main" id="{B22D2670-B546-4001-BF3B-86777F0084B3}"/>
                  </a:ext>
                </a:extLst>
              </p:cNvPr>
              <p:cNvSpPr/>
              <p:nvPr/>
            </p:nvSpPr>
            <p:spPr>
              <a:xfrm rot="2700000">
                <a:off x="1234883" y="4355019"/>
                <a:ext cx="1678" cy="3307"/>
              </a:xfrm>
              <a:custGeom>
                <a:avLst/>
                <a:gdLst/>
                <a:ahLst/>
                <a:cxnLst/>
                <a:rect l="l" t="t" r="r" b="b"/>
                <a:pathLst>
                  <a:path w="34" h="67" extrusionOk="0">
                    <a:moveTo>
                      <a:pt x="0" y="0"/>
                    </a:moveTo>
                    <a:cubicBezTo>
                      <a:pt x="0" y="0"/>
                      <a:pt x="33" y="0"/>
                      <a:pt x="0" y="0"/>
                    </a:cubicBezTo>
                    <a:cubicBezTo>
                      <a:pt x="33" y="67"/>
                      <a:pt x="33" y="67"/>
                      <a:pt x="0" y="0"/>
                    </a:cubicBezTo>
                    <a:cubicBezTo>
                      <a:pt x="0" y="67"/>
                      <a:pt x="0" y="67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8743;p47">
                <a:extLst>
                  <a:ext uri="{FF2B5EF4-FFF2-40B4-BE49-F238E27FC236}">
                    <a16:creationId xmlns:a16="http://schemas.microsoft.com/office/drawing/2014/main" id="{7873CCEB-662A-4D1C-9D94-8CA222BB7469}"/>
                  </a:ext>
                </a:extLst>
              </p:cNvPr>
              <p:cNvSpPr/>
              <p:nvPr/>
            </p:nvSpPr>
            <p:spPr>
              <a:xfrm rot="2700000">
                <a:off x="1213258" y="4345387"/>
                <a:ext cx="18162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34" extrusionOk="0">
                    <a:moveTo>
                      <a:pt x="34" y="0"/>
                    </a:moveTo>
                    <a:cubicBezTo>
                      <a:pt x="100" y="100"/>
                      <a:pt x="100" y="234"/>
                      <a:pt x="0" y="300"/>
                    </a:cubicBezTo>
                    <a:lnTo>
                      <a:pt x="0" y="334"/>
                    </a:lnTo>
                    <a:lnTo>
                      <a:pt x="0" y="434"/>
                    </a:lnTo>
                    <a:lnTo>
                      <a:pt x="167" y="434"/>
                    </a:lnTo>
                    <a:cubicBezTo>
                      <a:pt x="200" y="300"/>
                      <a:pt x="234" y="234"/>
                      <a:pt x="334" y="100"/>
                    </a:cubicBezTo>
                    <a:cubicBezTo>
                      <a:pt x="367" y="67"/>
                      <a:pt x="367" y="67"/>
                      <a:pt x="3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744;p47">
                <a:extLst>
                  <a:ext uri="{FF2B5EF4-FFF2-40B4-BE49-F238E27FC236}">
                    <a16:creationId xmlns:a16="http://schemas.microsoft.com/office/drawing/2014/main" id="{7EE5A539-C4C2-4937-922A-556FC8FE05FF}"/>
                  </a:ext>
                </a:extLst>
              </p:cNvPr>
              <p:cNvSpPr/>
              <p:nvPr/>
            </p:nvSpPr>
            <p:spPr>
              <a:xfrm rot="2700000">
                <a:off x="1220207" y="4338740"/>
                <a:ext cx="21468" cy="128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60" extrusionOk="0">
                    <a:moveTo>
                      <a:pt x="254" y="0"/>
                    </a:moveTo>
                    <a:cubicBezTo>
                      <a:pt x="185" y="0"/>
                      <a:pt x="112" y="36"/>
                      <a:pt x="67" y="126"/>
                    </a:cubicBezTo>
                    <a:lnTo>
                      <a:pt x="0" y="160"/>
                    </a:lnTo>
                    <a:lnTo>
                      <a:pt x="67" y="193"/>
                    </a:lnTo>
                    <a:cubicBezTo>
                      <a:pt x="167" y="260"/>
                      <a:pt x="301" y="260"/>
                      <a:pt x="434" y="260"/>
                    </a:cubicBezTo>
                    <a:lnTo>
                      <a:pt x="434" y="126"/>
                    </a:lnTo>
                    <a:cubicBezTo>
                      <a:pt x="416" y="53"/>
                      <a:pt x="337" y="0"/>
                      <a:pt x="2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745;p47">
                <a:extLst>
                  <a:ext uri="{FF2B5EF4-FFF2-40B4-BE49-F238E27FC236}">
                    <a16:creationId xmlns:a16="http://schemas.microsoft.com/office/drawing/2014/main" id="{B8631577-5405-4C98-BB63-CEF5914B9AEB}"/>
                  </a:ext>
                </a:extLst>
              </p:cNvPr>
              <p:cNvSpPr/>
              <p:nvPr/>
            </p:nvSpPr>
            <p:spPr>
              <a:xfrm rot="2700000">
                <a:off x="1208258" y="4364685"/>
                <a:ext cx="13226" cy="473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96" extrusionOk="0">
                    <a:moveTo>
                      <a:pt x="67" y="1"/>
                    </a:moveTo>
                    <a:cubicBezTo>
                      <a:pt x="67" y="34"/>
                      <a:pt x="67" y="34"/>
                      <a:pt x="0" y="67"/>
                    </a:cubicBezTo>
                    <a:cubicBezTo>
                      <a:pt x="30" y="87"/>
                      <a:pt x="62" y="95"/>
                      <a:pt x="93" y="95"/>
                    </a:cubicBezTo>
                    <a:cubicBezTo>
                      <a:pt x="170" y="95"/>
                      <a:pt x="244" y="48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46;p47">
                <a:extLst>
                  <a:ext uri="{FF2B5EF4-FFF2-40B4-BE49-F238E27FC236}">
                    <a16:creationId xmlns:a16="http://schemas.microsoft.com/office/drawing/2014/main" id="{C1735A33-048D-4EB4-A94F-12721CC43E66}"/>
                  </a:ext>
                </a:extLst>
              </p:cNvPr>
              <p:cNvSpPr/>
              <p:nvPr/>
            </p:nvSpPr>
            <p:spPr>
              <a:xfrm rot="2700000">
                <a:off x="1206562" y="4358245"/>
                <a:ext cx="8242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01" extrusionOk="0">
                    <a:moveTo>
                      <a:pt x="0" y="0"/>
                    </a:moveTo>
                    <a:cubicBezTo>
                      <a:pt x="0" y="67"/>
                      <a:pt x="67" y="100"/>
                      <a:pt x="100" y="100"/>
                    </a:cubicBezTo>
                    <a:cubicBezTo>
                      <a:pt x="100" y="100"/>
                      <a:pt x="100" y="67"/>
                      <a:pt x="167" y="34"/>
                    </a:cubicBezTo>
                    <a:cubicBezTo>
                      <a:pt x="100" y="34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47;p47">
                <a:extLst>
                  <a:ext uri="{FF2B5EF4-FFF2-40B4-BE49-F238E27FC236}">
                    <a16:creationId xmlns:a16="http://schemas.microsoft.com/office/drawing/2014/main" id="{AB4BF71C-CFF3-4A34-AEB0-D7DF23EEF372}"/>
                  </a:ext>
                </a:extLst>
              </p:cNvPr>
              <p:cNvSpPr/>
              <p:nvPr/>
            </p:nvSpPr>
            <p:spPr>
              <a:xfrm rot="2700000">
                <a:off x="1214686" y="4340520"/>
                <a:ext cx="8291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01" extrusionOk="0">
                    <a:moveTo>
                      <a:pt x="101" y="0"/>
                    </a:moveTo>
                    <a:lnTo>
                      <a:pt x="101" y="0"/>
                    </a:lnTo>
                    <a:cubicBezTo>
                      <a:pt x="0" y="100"/>
                      <a:pt x="0" y="167"/>
                      <a:pt x="67" y="300"/>
                    </a:cubicBezTo>
                    <a:cubicBezTo>
                      <a:pt x="167" y="234"/>
                      <a:pt x="167" y="10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48;p47">
                <a:extLst>
                  <a:ext uri="{FF2B5EF4-FFF2-40B4-BE49-F238E27FC236}">
                    <a16:creationId xmlns:a16="http://schemas.microsoft.com/office/drawing/2014/main" id="{BA22017B-4620-47EE-9941-14820F49AE03}"/>
                  </a:ext>
                </a:extLst>
              </p:cNvPr>
              <p:cNvSpPr/>
              <p:nvPr/>
            </p:nvSpPr>
            <p:spPr>
              <a:xfrm rot="2700000">
                <a:off x="1223821" y="4341256"/>
                <a:ext cx="1678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34" h="35" extrusionOk="0">
                    <a:moveTo>
                      <a:pt x="34" y="34"/>
                    </a:moveTo>
                    <a:cubicBezTo>
                      <a:pt x="0" y="34"/>
                      <a:pt x="0" y="34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ubicBezTo>
                      <a:pt x="0" y="1"/>
                      <a:pt x="0" y="1"/>
                      <a:pt x="34" y="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49;p47">
                <a:extLst>
                  <a:ext uri="{FF2B5EF4-FFF2-40B4-BE49-F238E27FC236}">
                    <a16:creationId xmlns:a16="http://schemas.microsoft.com/office/drawing/2014/main" id="{CCD492C1-39C5-42DC-AC57-00D64708F7FD}"/>
                  </a:ext>
                </a:extLst>
              </p:cNvPr>
              <p:cNvSpPr/>
              <p:nvPr/>
            </p:nvSpPr>
            <p:spPr>
              <a:xfrm rot="2700000">
                <a:off x="806879" y="4188035"/>
                <a:ext cx="326023" cy="368367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7464" extrusionOk="0">
                    <a:moveTo>
                      <a:pt x="6161" y="155"/>
                    </a:moveTo>
                    <a:cubicBezTo>
                      <a:pt x="5070" y="2356"/>
                      <a:pt x="4964" y="5476"/>
                      <a:pt x="2836" y="6839"/>
                    </a:cubicBezTo>
                    <a:cubicBezTo>
                      <a:pt x="2590" y="6999"/>
                      <a:pt x="2277" y="7086"/>
                      <a:pt x="1974" y="7086"/>
                    </a:cubicBezTo>
                    <a:cubicBezTo>
                      <a:pt x="1454" y="7086"/>
                      <a:pt x="964" y="6829"/>
                      <a:pt x="901" y="6239"/>
                    </a:cubicBezTo>
                    <a:cubicBezTo>
                      <a:pt x="868" y="5505"/>
                      <a:pt x="1268" y="4771"/>
                      <a:pt x="1602" y="4137"/>
                    </a:cubicBezTo>
                    <a:cubicBezTo>
                      <a:pt x="2561" y="2350"/>
                      <a:pt x="4374" y="1023"/>
                      <a:pt x="6161" y="155"/>
                    </a:cubicBezTo>
                    <a:close/>
                    <a:moveTo>
                      <a:pt x="5504" y="1"/>
                    </a:moveTo>
                    <a:cubicBezTo>
                      <a:pt x="3703" y="968"/>
                      <a:pt x="2035" y="2402"/>
                      <a:pt x="1068" y="4237"/>
                    </a:cubicBezTo>
                    <a:cubicBezTo>
                      <a:pt x="501" y="5305"/>
                      <a:pt x="1" y="7173"/>
                      <a:pt x="1702" y="7439"/>
                    </a:cubicBezTo>
                    <a:cubicBezTo>
                      <a:pt x="1810" y="7455"/>
                      <a:pt x="1915" y="7463"/>
                      <a:pt x="2017" y="7463"/>
                    </a:cubicBezTo>
                    <a:cubicBezTo>
                      <a:pt x="3401" y="7463"/>
                      <a:pt x="4278" y="6056"/>
                      <a:pt x="4837" y="4938"/>
                    </a:cubicBezTo>
                    <a:cubicBezTo>
                      <a:pt x="5538" y="3437"/>
                      <a:pt x="5838" y="1669"/>
                      <a:pt x="6605" y="234"/>
                    </a:cubicBezTo>
                    <a:lnTo>
                      <a:pt x="6505" y="101"/>
                    </a:lnTo>
                    <a:cubicBezTo>
                      <a:pt x="6464" y="87"/>
                      <a:pt x="6428" y="79"/>
                      <a:pt x="6391" y="79"/>
                    </a:cubicBezTo>
                    <a:cubicBezTo>
                      <a:pt x="6338" y="79"/>
                      <a:pt x="6283" y="95"/>
                      <a:pt x="6205" y="134"/>
                    </a:cubicBezTo>
                    <a:lnTo>
                      <a:pt x="6205" y="101"/>
                    </a:lnTo>
                    <a:cubicBezTo>
                      <a:pt x="5938" y="67"/>
                      <a:pt x="5738" y="67"/>
                      <a:pt x="5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750;p47">
                <a:extLst>
                  <a:ext uri="{FF2B5EF4-FFF2-40B4-BE49-F238E27FC236}">
                    <a16:creationId xmlns:a16="http://schemas.microsoft.com/office/drawing/2014/main" id="{5148177E-9DA9-4C84-B3E2-CA1FB72AC41C}"/>
                  </a:ext>
                </a:extLst>
              </p:cNvPr>
              <p:cNvSpPr/>
              <p:nvPr/>
            </p:nvSpPr>
            <p:spPr>
              <a:xfrm rot="2700000">
                <a:off x="1232847" y="3878509"/>
                <a:ext cx="320002" cy="5224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10586" extrusionOk="0">
                    <a:moveTo>
                      <a:pt x="1729" y="0"/>
                    </a:moveTo>
                    <a:cubicBezTo>
                      <a:pt x="1" y="0"/>
                      <a:pt x="155" y="3000"/>
                      <a:pt x="279" y="4248"/>
                    </a:cubicBezTo>
                    <a:cubicBezTo>
                      <a:pt x="580" y="6783"/>
                      <a:pt x="2214" y="8518"/>
                      <a:pt x="3548" y="10552"/>
                    </a:cubicBezTo>
                    <a:cubicBezTo>
                      <a:pt x="3615" y="10552"/>
                      <a:pt x="3648" y="10552"/>
                      <a:pt x="3715" y="10586"/>
                    </a:cubicBezTo>
                    <a:cubicBezTo>
                      <a:pt x="3782" y="7517"/>
                      <a:pt x="6484" y="946"/>
                      <a:pt x="2114" y="45"/>
                    </a:cubicBezTo>
                    <a:cubicBezTo>
                      <a:pt x="1976" y="15"/>
                      <a:pt x="1848" y="0"/>
                      <a:pt x="1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751;p47">
                <a:extLst>
                  <a:ext uri="{FF2B5EF4-FFF2-40B4-BE49-F238E27FC236}">
                    <a16:creationId xmlns:a16="http://schemas.microsoft.com/office/drawing/2014/main" id="{58EC004F-4214-4A7E-80F1-10007702A7B4}"/>
                  </a:ext>
                </a:extLst>
              </p:cNvPr>
              <p:cNvSpPr/>
              <p:nvPr/>
            </p:nvSpPr>
            <p:spPr>
              <a:xfrm rot="2700000">
                <a:off x="1198853" y="4348352"/>
                <a:ext cx="13226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01" extrusionOk="0">
                    <a:moveTo>
                      <a:pt x="267" y="1"/>
                    </a:moveTo>
                    <a:cubicBezTo>
                      <a:pt x="167" y="1"/>
                      <a:pt x="100" y="1"/>
                      <a:pt x="0" y="101"/>
                    </a:cubicBezTo>
                    <a:lnTo>
                      <a:pt x="267" y="101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52;p47">
                <a:extLst>
                  <a:ext uri="{FF2B5EF4-FFF2-40B4-BE49-F238E27FC236}">
                    <a16:creationId xmlns:a16="http://schemas.microsoft.com/office/drawing/2014/main" id="{D428638E-916F-4A4F-A1F2-C09FB8AE75DE}"/>
                  </a:ext>
                </a:extLst>
              </p:cNvPr>
              <p:cNvSpPr/>
              <p:nvPr/>
            </p:nvSpPr>
            <p:spPr>
              <a:xfrm rot="2700000">
                <a:off x="1225228" y="433953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34"/>
                    </a:moveTo>
                    <a:cubicBezTo>
                      <a:pt x="0" y="34"/>
                      <a:pt x="0" y="0"/>
                      <a:pt x="0" y="34"/>
                    </a:cubicBez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53;p47">
                <a:extLst>
                  <a:ext uri="{FF2B5EF4-FFF2-40B4-BE49-F238E27FC236}">
                    <a16:creationId xmlns:a16="http://schemas.microsoft.com/office/drawing/2014/main" id="{9C4C388A-ADBF-40D7-87E4-8E63B9FFCE17}"/>
                  </a:ext>
                </a:extLst>
              </p:cNvPr>
              <p:cNvSpPr/>
              <p:nvPr/>
            </p:nvSpPr>
            <p:spPr>
              <a:xfrm rot="2700000">
                <a:off x="1221237" y="4339511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7" y="1"/>
                    </a:moveTo>
                    <a:lnTo>
                      <a:pt x="67" y="1"/>
                    </a:lnTo>
                    <a:lnTo>
                      <a:pt x="67" y="1"/>
                    </a:lnTo>
                    <a:cubicBezTo>
                      <a:pt x="0" y="34"/>
                      <a:pt x="0" y="34"/>
                      <a:pt x="67" y="1"/>
                    </a:cubicBezTo>
                    <a:cubicBezTo>
                      <a:pt x="0" y="1"/>
                      <a:pt x="0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54;p47">
                <a:extLst>
                  <a:ext uri="{FF2B5EF4-FFF2-40B4-BE49-F238E27FC236}">
                    <a16:creationId xmlns:a16="http://schemas.microsoft.com/office/drawing/2014/main" id="{FD01A1CC-CC99-40B8-8BE2-C9100666207F}"/>
                  </a:ext>
                </a:extLst>
              </p:cNvPr>
              <p:cNvSpPr/>
              <p:nvPr/>
            </p:nvSpPr>
            <p:spPr>
              <a:xfrm rot="2700000">
                <a:off x="1203807" y="4333969"/>
                <a:ext cx="14904" cy="1979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401" extrusionOk="0">
                    <a:moveTo>
                      <a:pt x="301" y="0"/>
                    </a:moveTo>
                    <a:cubicBezTo>
                      <a:pt x="168" y="134"/>
                      <a:pt x="134" y="267"/>
                      <a:pt x="1" y="400"/>
                    </a:cubicBezTo>
                    <a:lnTo>
                      <a:pt x="34" y="400"/>
                    </a:lnTo>
                    <a:cubicBezTo>
                      <a:pt x="134" y="400"/>
                      <a:pt x="168" y="334"/>
                      <a:pt x="234" y="300"/>
                    </a:cubicBezTo>
                    <a:lnTo>
                      <a:pt x="301" y="300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55;p47">
                <a:extLst>
                  <a:ext uri="{FF2B5EF4-FFF2-40B4-BE49-F238E27FC236}">
                    <a16:creationId xmlns:a16="http://schemas.microsoft.com/office/drawing/2014/main" id="{4DD4D452-C1E0-4B1B-A4F1-4A9BA3672642}"/>
                  </a:ext>
                </a:extLst>
              </p:cNvPr>
              <p:cNvSpPr/>
              <p:nvPr/>
            </p:nvSpPr>
            <p:spPr>
              <a:xfrm rot="2700000">
                <a:off x="1217844" y="4335786"/>
                <a:ext cx="8291" cy="40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82" extrusionOk="0">
                    <a:moveTo>
                      <a:pt x="37" y="1"/>
                    </a:moveTo>
                    <a:cubicBezTo>
                      <a:pt x="23" y="1"/>
                      <a:pt x="10" y="5"/>
                      <a:pt x="0" y="14"/>
                    </a:cubicBezTo>
                    <a:cubicBezTo>
                      <a:pt x="34" y="48"/>
                      <a:pt x="34" y="48"/>
                      <a:pt x="34" y="81"/>
                    </a:cubicBezTo>
                    <a:cubicBezTo>
                      <a:pt x="67" y="81"/>
                      <a:pt x="67" y="81"/>
                      <a:pt x="167" y="48"/>
                    </a:cubicBezTo>
                    <a:cubicBezTo>
                      <a:pt x="120" y="24"/>
                      <a:pt x="73" y="1"/>
                      <a:pt x="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756;p47">
                <a:extLst>
                  <a:ext uri="{FF2B5EF4-FFF2-40B4-BE49-F238E27FC236}">
                    <a16:creationId xmlns:a16="http://schemas.microsoft.com/office/drawing/2014/main" id="{A345CF62-EFC5-48E1-91BD-900D31E3885A}"/>
                  </a:ext>
                </a:extLst>
              </p:cNvPr>
              <p:cNvSpPr/>
              <p:nvPr/>
            </p:nvSpPr>
            <p:spPr>
              <a:xfrm rot="2700000">
                <a:off x="1176787" y="4319730"/>
                <a:ext cx="44516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902" h="435" extrusionOk="0">
                    <a:moveTo>
                      <a:pt x="801" y="1"/>
                    </a:moveTo>
                    <a:cubicBezTo>
                      <a:pt x="823" y="131"/>
                      <a:pt x="703" y="233"/>
                      <a:pt x="580" y="233"/>
                    </a:cubicBezTo>
                    <a:cubicBezTo>
                      <a:pt x="514" y="233"/>
                      <a:pt x="448" y="204"/>
                      <a:pt x="401" y="134"/>
                    </a:cubicBezTo>
                    <a:cubicBezTo>
                      <a:pt x="301" y="168"/>
                      <a:pt x="134" y="268"/>
                      <a:pt x="1" y="334"/>
                    </a:cubicBezTo>
                    <a:cubicBezTo>
                      <a:pt x="234" y="368"/>
                      <a:pt x="468" y="434"/>
                      <a:pt x="701" y="434"/>
                    </a:cubicBezTo>
                    <a:cubicBezTo>
                      <a:pt x="735" y="268"/>
                      <a:pt x="835" y="134"/>
                      <a:pt x="9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757;p47">
                <a:extLst>
                  <a:ext uri="{FF2B5EF4-FFF2-40B4-BE49-F238E27FC236}">
                    <a16:creationId xmlns:a16="http://schemas.microsoft.com/office/drawing/2014/main" id="{4AABB40A-FFD0-44E0-9E1B-42D1E20A7FAC}"/>
                  </a:ext>
                </a:extLst>
              </p:cNvPr>
              <p:cNvSpPr/>
              <p:nvPr/>
            </p:nvSpPr>
            <p:spPr>
              <a:xfrm rot="2700000">
                <a:off x="1197890" y="4326876"/>
                <a:ext cx="20876" cy="11154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26" extrusionOk="0">
                    <a:moveTo>
                      <a:pt x="267" y="1"/>
                    </a:moveTo>
                    <a:lnTo>
                      <a:pt x="0" y="134"/>
                    </a:lnTo>
                    <a:cubicBezTo>
                      <a:pt x="44" y="199"/>
                      <a:pt x="105" y="226"/>
                      <a:pt x="166" y="226"/>
                    </a:cubicBezTo>
                    <a:cubicBezTo>
                      <a:pt x="294" y="226"/>
                      <a:pt x="423" y="113"/>
                      <a:pt x="4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758;p47">
                <a:extLst>
                  <a:ext uri="{FF2B5EF4-FFF2-40B4-BE49-F238E27FC236}">
                    <a16:creationId xmlns:a16="http://schemas.microsoft.com/office/drawing/2014/main" id="{7F94CB4C-6671-419C-8996-280F4BEA6354}"/>
                  </a:ext>
                </a:extLst>
              </p:cNvPr>
              <p:cNvSpPr/>
              <p:nvPr/>
            </p:nvSpPr>
            <p:spPr>
              <a:xfrm rot="2700000">
                <a:off x="1212366" y="4330794"/>
                <a:ext cx="8291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34" extrusionOk="0">
                    <a:moveTo>
                      <a:pt x="67" y="0"/>
                    </a:moveTo>
                    <a:cubicBezTo>
                      <a:pt x="34" y="0"/>
                      <a:pt x="34" y="34"/>
                      <a:pt x="1" y="34"/>
                    </a:cubicBezTo>
                    <a:lnTo>
                      <a:pt x="167" y="34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759;p47">
                <a:extLst>
                  <a:ext uri="{FF2B5EF4-FFF2-40B4-BE49-F238E27FC236}">
                    <a16:creationId xmlns:a16="http://schemas.microsoft.com/office/drawing/2014/main" id="{983E1358-08CC-47BB-9ADB-F93B830EC410}"/>
                  </a:ext>
                </a:extLst>
              </p:cNvPr>
              <p:cNvSpPr/>
              <p:nvPr/>
            </p:nvSpPr>
            <p:spPr>
              <a:xfrm rot="2700000">
                <a:off x="1200189" y="4346754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760;p47">
                <a:extLst>
                  <a:ext uri="{FF2B5EF4-FFF2-40B4-BE49-F238E27FC236}">
                    <a16:creationId xmlns:a16="http://schemas.microsoft.com/office/drawing/2014/main" id="{1C9ED5D7-AFD7-4B11-96F2-AA0E4DBABD8F}"/>
                  </a:ext>
                </a:extLst>
              </p:cNvPr>
              <p:cNvSpPr/>
              <p:nvPr/>
            </p:nvSpPr>
            <p:spPr>
              <a:xfrm rot="2700000">
                <a:off x="1196968" y="4321677"/>
                <a:ext cx="1811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68" extrusionOk="0">
                    <a:moveTo>
                      <a:pt x="0" y="0"/>
                    </a:moveTo>
                    <a:cubicBezTo>
                      <a:pt x="33" y="34"/>
                      <a:pt x="67" y="134"/>
                      <a:pt x="100" y="167"/>
                    </a:cubicBezTo>
                    <a:lnTo>
                      <a:pt x="367" y="34"/>
                    </a:lnTo>
                    <a:cubicBezTo>
                      <a:pt x="234" y="34"/>
                      <a:pt x="100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761;p47">
                <a:extLst>
                  <a:ext uri="{FF2B5EF4-FFF2-40B4-BE49-F238E27FC236}">
                    <a16:creationId xmlns:a16="http://schemas.microsoft.com/office/drawing/2014/main" id="{BDB4253B-0BC7-432F-9A8A-DDCC93C29C59}"/>
                  </a:ext>
                </a:extLst>
              </p:cNvPr>
              <p:cNvSpPr/>
              <p:nvPr/>
            </p:nvSpPr>
            <p:spPr>
              <a:xfrm rot="2700000">
                <a:off x="935391" y="4140376"/>
                <a:ext cx="337571" cy="85676"/>
              </a:xfrm>
              <a:custGeom>
                <a:avLst/>
                <a:gdLst/>
                <a:ahLst/>
                <a:cxnLst/>
                <a:rect l="l" t="t" r="r" b="b"/>
                <a:pathLst>
                  <a:path w="6840" h="1736" extrusionOk="0">
                    <a:moveTo>
                      <a:pt x="268" y="1"/>
                    </a:moveTo>
                    <a:cubicBezTo>
                      <a:pt x="301" y="67"/>
                      <a:pt x="301" y="201"/>
                      <a:pt x="168" y="268"/>
                    </a:cubicBezTo>
                    <a:cubicBezTo>
                      <a:pt x="101" y="301"/>
                      <a:pt x="68" y="301"/>
                      <a:pt x="1" y="368"/>
                    </a:cubicBezTo>
                    <a:cubicBezTo>
                      <a:pt x="2102" y="1035"/>
                      <a:pt x="4237" y="1502"/>
                      <a:pt x="6439" y="1735"/>
                    </a:cubicBezTo>
                    <a:cubicBezTo>
                      <a:pt x="6572" y="1669"/>
                      <a:pt x="6739" y="1602"/>
                      <a:pt x="6839" y="1535"/>
                    </a:cubicBezTo>
                    <a:cubicBezTo>
                      <a:pt x="6806" y="1435"/>
                      <a:pt x="6772" y="1402"/>
                      <a:pt x="6739" y="1368"/>
                    </a:cubicBezTo>
                    <a:cubicBezTo>
                      <a:pt x="4504" y="1102"/>
                      <a:pt x="2303" y="668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762;p47">
                <a:extLst>
                  <a:ext uri="{FF2B5EF4-FFF2-40B4-BE49-F238E27FC236}">
                    <a16:creationId xmlns:a16="http://schemas.microsoft.com/office/drawing/2014/main" id="{990DC028-2363-4A2B-9B46-B0289B208521}"/>
                  </a:ext>
                </a:extLst>
              </p:cNvPr>
              <p:cNvSpPr/>
              <p:nvPr/>
            </p:nvSpPr>
            <p:spPr>
              <a:xfrm rot="2700000">
                <a:off x="854338" y="4205126"/>
                <a:ext cx="261815" cy="343049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951" extrusionOk="0">
                    <a:moveTo>
                      <a:pt x="5304" y="1"/>
                    </a:moveTo>
                    <a:cubicBezTo>
                      <a:pt x="3503" y="868"/>
                      <a:pt x="1668" y="2202"/>
                      <a:pt x="768" y="4004"/>
                    </a:cubicBezTo>
                    <a:cubicBezTo>
                      <a:pt x="434" y="4571"/>
                      <a:pt x="1" y="5371"/>
                      <a:pt x="67" y="6072"/>
                    </a:cubicBezTo>
                    <a:cubicBezTo>
                      <a:pt x="88" y="6686"/>
                      <a:pt x="581" y="6951"/>
                      <a:pt x="1108" y="6951"/>
                    </a:cubicBezTo>
                    <a:cubicBezTo>
                      <a:pt x="1411" y="6951"/>
                      <a:pt x="1725" y="6864"/>
                      <a:pt x="1969" y="6706"/>
                    </a:cubicBezTo>
                    <a:cubicBezTo>
                      <a:pt x="4137" y="5338"/>
                      <a:pt x="4237" y="2169"/>
                      <a:pt x="53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763;p47">
                <a:extLst>
                  <a:ext uri="{FF2B5EF4-FFF2-40B4-BE49-F238E27FC236}">
                    <a16:creationId xmlns:a16="http://schemas.microsoft.com/office/drawing/2014/main" id="{56598B63-7BA1-4279-86D7-1D27A604A15C}"/>
                  </a:ext>
                </a:extLst>
              </p:cNvPr>
              <p:cNvSpPr/>
              <p:nvPr/>
            </p:nvSpPr>
            <p:spPr>
              <a:xfrm rot="2700000">
                <a:off x="999486" y="4029320"/>
                <a:ext cx="23097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34" extrusionOk="0">
                    <a:moveTo>
                      <a:pt x="101" y="0"/>
                    </a:moveTo>
                    <a:cubicBezTo>
                      <a:pt x="34" y="0"/>
                      <a:pt x="34" y="67"/>
                      <a:pt x="1" y="67"/>
                    </a:cubicBezTo>
                    <a:cubicBezTo>
                      <a:pt x="34" y="100"/>
                      <a:pt x="34" y="167"/>
                      <a:pt x="101" y="234"/>
                    </a:cubicBezTo>
                    <a:cubicBezTo>
                      <a:pt x="101" y="267"/>
                      <a:pt x="101" y="334"/>
                      <a:pt x="34" y="367"/>
                    </a:cubicBezTo>
                    <a:cubicBezTo>
                      <a:pt x="101" y="367"/>
                      <a:pt x="134" y="434"/>
                      <a:pt x="168" y="434"/>
                    </a:cubicBezTo>
                    <a:cubicBezTo>
                      <a:pt x="268" y="400"/>
                      <a:pt x="301" y="400"/>
                      <a:pt x="334" y="334"/>
                    </a:cubicBezTo>
                    <a:cubicBezTo>
                      <a:pt x="468" y="267"/>
                      <a:pt x="468" y="133"/>
                      <a:pt x="434" y="67"/>
                    </a:cubicBezTo>
                    <a:cubicBezTo>
                      <a:pt x="301" y="67"/>
                      <a:pt x="201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764;p47">
                <a:extLst>
                  <a:ext uri="{FF2B5EF4-FFF2-40B4-BE49-F238E27FC236}">
                    <a16:creationId xmlns:a16="http://schemas.microsoft.com/office/drawing/2014/main" id="{9643058A-D9A4-4356-865D-D1ED49A31B2A}"/>
                  </a:ext>
                </a:extLst>
              </p:cNvPr>
              <p:cNvSpPr/>
              <p:nvPr/>
            </p:nvSpPr>
            <p:spPr>
              <a:xfrm rot="2700000">
                <a:off x="1013060" y="4030628"/>
                <a:ext cx="11548" cy="5577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13" extrusionOk="0">
                    <a:moveTo>
                      <a:pt x="88" y="0"/>
                    </a:moveTo>
                    <a:cubicBezTo>
                      <a:pt x="63" y="0"/>
                      <a:pt x="34" y="4"/>
                      <a:pt x="0" y="13"/>
                    </a:cubicBezTo>
                    <a:cubicBezTo>
                      <a:pt x="67" y="46"/>
                      <a:pt x="167" y="113"/>
                      <a:pt x="234" y="113"/>
                    </a:cubicBezTo>
                    <a:cubicBezTo>
                      <a:pt x="209" y="38"/>
                      <a:pt x="165" y="0"/>
                      <a:pt x="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765;p47">
                <a:extLst>
                  <a:ext uri="{FF2B5EF4-FFF2-40B4-BE49-F238E27FC236}">
                    <a16:creationId xmlns:a16="http://schemas.microsoft.com/office/drawing/2014/main" id="{BB69088A-40EE-4E64-B6C3-82784C5064EA}"/>
                  </a:ext>
                </a:extLst>
              </p:cNvPr>
              <p:cNvSpPr/>
              <p:nvPr/>
            </p:nvSpPr>
            <p:spPr>
              <a:xfrm rot="2700000">
                <a:off x="1002459" y="3516651"/>
                <a:ext cx="232154" cy="508183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0297" extrusionOk="0">
                    <a:moveTo>
                      <a:pt x="2304" y="339"/>
                    </a:moveTo>
                    <a:cubicBezTo>
                      <a:pt x="2991" y="339"/>
                      <a:pt x="3662" y="1095"/>
                      <a:pt x="3903" y="1657"/>
                    </a:cubicBezTo>
                    <a:cubicBezTo>
                      <a:pt x="4303" y="2691"/>
                      <a:pt x="4237" y="3925"/>
                      <a:pt x="4170" y="4993"/>
                    </a:cubicBezTo>
                    <a:cubicBezTo>
                      <a:pt x="4137" y="6491"/>
                      <a:pt x="3638" y="8356"/>
                      <a:pt x="3935" y="9955"/>
                    </a:cubicBezTo>
                    <a:lnTo>
                      <a:pt x="3935" y="9955"/>
                    </a:lnTo>
                    <a:cubicBezTo>
                      <a:pt x="2425" y="9587"/>
                      <a:pt x="1733" y="6818"/>
                      <a:pt x="1435" y="5627"/>
                    </a:cubicBezTo>
                    <a:cubicBezTo>
                      <a:pt x="1101" y="4359"/>
                      <a:pt x="434" y="1357"/>
                      <a:pt x="1802" y="490"/>
                    </a:cubicBezTo>
                    <a:cubicBezTo>
                      <a:pt x="1966" y="384"/>
                      <a:pt x="2136" y="339"/>
                      <a:pt x="2304" y="339"/>
                    </a:cubicBezTo>
                    <a:close/>
                    <a:moveTo>
                      <a:pt x="2364" y="1"/>
                    </a:moveTo>
                    <a:cubicBezTo>
                      <a:pt x="2030" y="1"/>
                      <a:pt x="1702" y="102"/>
                      <a:pt x="1435" y="323"/>
                    </a:cubicBezTo>
                    <a:cubicBezTo>
                      <a:pt x="0" y="1457"/>
                      <a:pt x="734" y="4526"/>
                      <a:pt x="1101" y="5960"/>
                    </a:cubicBezTo>
                    <a:cubicBezTo>
                      <a:pt x="1401" y="6994"/>
                      <a:pt x="1902" y="8796"/>
                      <a:pt x="2836" y="9763"/>
                    </a:cubicBezTo>
                    <a:cubicBezTo>
                      <a:pt x="3236" y="9863"/>
                      <a:pt x="3636" y="10030"/>
                      <a:pt x="4003" y="10163"/>
                    </a:cubicBezTo>
                    <a:cubicBezTo>
                      <a:pt x="4003" y="10107"/>
                      <a:pt x="3979" y="10026"/>
                      <a:pt x="3972" y="9982"/>
                    </a:cubicBezTo>
                    <a:lnTo>
                      <a:pt x="3972" y="9982"/>
                    </a:lnTo>
                    <a:cubicBezTo>
                      <a:pt x="4016" y="9996"/>
                      <a:pt x="4078" y="9996"/>
                      <a:pt x="4103" y="9996"/>
                    </a:cubicBezTo>
                    <a:cubicBezTo>
                      <a:pt x="4270" y="9996"/>
                      <a:pt x="4337" y="10130"/>
                      <a:pt x="4303" y="10263"/>
                    </a:cubicBezTo>
                    <a:cubicBezTo>
                      <a:pt x="4370" y="10263"/>
                      <a:pt x="4403" y="10297"/>
                      <a:pt x="4437" y="10297"/>
                    </a:cubicBezTo>
                    <a:cubicBezTo>
                      <a:pt x="4203" y="9329"/>
                      <a:pt x="4370" y="8162"/>
                      <a:pt x="4437" y="7228"/>
                    </a:cubicBezTo>
                    <a:cubicBezTo>
                      <a:pt x="4570" y="5760"/>
                      <a:pt x="4704" y="4292"/>
                      <a:pt x="4570" y="2825"/>
                    </a:cubicBezTo>
                    <a:cubicBezTo>
                      <a:pt x="4470" y="1824"/>
                      <a:pt x="4203" y="890"/>
                      <a:pt x="3436" y="356"/>
                    </a:cubicBezTo>
                    <a:cubicBezTo>
                      <a:pt x="3119" y="127"/>
                      <a:pt x="2737" y="1"/>
                      <a:pt x="23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766;p47">
                <a:extLst>
                  <a:ext uri="{FF2B5EF4-FFF2-40B4-BE49-F238E27FC236}">
                    <a16:creationId xmlns:a16="http://schemas.microsoft.com/office/drawing/2014/main" id="{AE659C42-8847-4B73-834B-8A90A4568C5B}"/>
                  </a:ext>
                </a:extLst>
              </p:cNvPr>
              <p:cNvSpPr/>
              <p:nvPr/>
            </p:nvSpPr>
            <p:spPr>
              <a:xfrm rot="2700000">
                <a:off x="452906" y="3800718"/>
                <a:ext cx="526838" cy="318373"/>
              </a:xfrm>
              <a:custGeom>
                <a:avLst/>
                <a:gdLst/>
                <a:ahLst/>
                <a:cxnLst/>
                <a:rect l="l" t="t" r="r" b="b"/>
                <a:pathLst>
                  <a:path w="10675" h="6451" extrusionOk="0">
                    <a:moveTo>
                      <a:pt x="9441" y="1"/>
                    </a:moveTo>
                    <a:cubicBezTo>
                      <a:pt x="7139" y="568"/>
                      <a:pt x="4937" y="1001"/>
                      <a:pt x="3003" y="2436"/>
                    </a:cubicBezTo>
                    <a:cubicBezTo>
                      <a:pt x="2069" y="3170"/>
                      <a:pt x="334" y="4771"/>
                      <a:pt x="1668" y="5938"/>
                    </a:cubicBezTo>
                    <a:cubicBezTo>
                      <a:pt x="2082" y="6304"/>
                      <a:pt x="2532" y="6450"/>
                      <a:pt x="2989" y="6450"/>
                    </a:cubicBezTo>
                    <a:cubicBezTo>
                      <a:pt x="4117" y="6450"/>
                      <a:pt x="5288" y="5559"/>
                      <a:pt x="6072" y="4871"/>
                    </a:cubicBezTo>
                    <a:cubicBezTo>
                      <a:pt x="7606" y="3503"/>
                      <a:pt x="8840" y="1368"/>
                      <a:pt x="10675" y="368"/>
                    </a:cubicBezTo>
                    <a:cubicBezTo>
                      <a:pt x="10642" y="368"/>
                      <a:pt x="10608" y="334"/>
                      <a:pt x="10575" y="334"/>
                    </a:cubicBezTo>
                    <a:cubicBezTo>
                      <a:pt x="10525" y="384"/>
                      <a:pt x="10441" y="409"/>
                      <a:pt x="10371" y="409"/>
                    </a:cubicBezTo>
                    <a:cubicBezTo>
                      <a:pt x="10300" y="409"/>
                      <a:pt x="10241" y="384"/>
                      <a:pt x="10241" y="334"/>
                    </a:cubicBezTo>
                    <a:cubicBezTo>
                      <a:pt x="10175" y="268"/>
                      <a:pt x="10175" y="268"/>
                      <a:pt x="10175" y="234"/>
                    </a:cubicBezTo>
                    <a:lnTo>
                      <a:pt x="10141" y="234"/>
                    </a:lnTo>
                    <a:cubicBezTo>
                      <a:pt x="9007" y="935"/>
                      <a:pt x="8173" y="2102"/>
                      <a:pt x="7306" y="3036"/>
                    </a:cubicBezTo>
                    <a:cubicBezTo>
                      <a:pt x="6239" y="4134"/>
                      <a:pt x="4701" y="6029"/>
                      <a:pt x="2995" y="6029"/>
                    </a:cubicBezTo>
                    <a:cubicBezTo>
                      <a:pt x="2887" y="6029"/>
                      <a:pt x="2779" y="6021"/>
                      <a:pt x="2669" y="6005"/>
                    </a:cubicBezTo>
                    <a:cubicBezTo>
                      <a:pt x="1" y="5538"/>
                      <a:pt x="3003" y="2903"/>
                      <a:pt x="3903" y="2336"/>
                    </a:cubicBezTo>
                    <a:cubicBezTo>
                      <a:pt x="5738" y="1068"/>
                      <a:pt x="7973" y="835"/>
                      <a:pt x="10108" y="234"/>
                    </a:cubicBezTo>
                    <a:lnTo>
                      <a:pt x="10141" y="234"/>
                    </a:lnTo>
                    <a:cubicBezTo>
                      <a:pt x="9908" y="168"/>
                      <a:pt x="9674" y="67"/>
                      <a:pt x="9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767;p47">
                <a:extLst>
                  <a:ext uri="{FF2B5EF4-FFF2-40B4-BE49-F238E27FC236}">
                    <a16:creationId xmlns:a16="http://schemas.microsoft.com/office/drawing/2014/main" id="{6DDC1E83-8304-4B35-A4BD-1E12CF334B04}"/>
                  </a:ext>
                </a:extLst>
              </p:cNvPr>
              <p:cNvSpPr/>
              <p:nvPr/>
            </p:nvSpPr>
            <p:spPr>
              <a:xfrm rot="2700000">
                <a:off x="1010617" y="4023817"/>
                <a:ext cx="6663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135" h="68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67"/>
                    </a:cubicBezTo>
                    <a:cubicBezTo>
                      <a:pt x="101" y="67"/>
                      <a:pt x="101" y="34"/>
                      <a:pt x="134" y="34"/>
                    </a:cubicBezTo>
                    <a:cubicBezTo>
                      <a:pt x="101" y="34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768;p47">
                <a:extLst>
                  <a:ext uri="{FF2B5EF4-FFF2-40B4-BE49-F238E27FC236}">
                    <a16:creationId xmlns:a16="http://schemas.microsoft.com/office/drawing/2014/main" id="{032F9562-2BFD-4858-8B85-A44B2BA7A2F4}"/>
                  </a:ext>
                </a:extLst>
              </p:cNvPr>
              <p:cNvSpPr/>
              <p:nvPr/>
            </p:nvSpPr>
            <p:spPr>
              <a:xfrm rot="2700000">
                <a:off x="987026" y="4018980"/>
                <a:ext cx="2477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334" y="0"/>
                    </a:moveTo>
                    <a:cubicBezTo>
                      <a:pt x="301" y="0"/>
                      <a:pt x="201" y="67"/>
                      <a:pt x="168" y="100"/>
                    </a:cubicBezTo>
                    <a:cubicBezTo>
                      <a:pt x="168" y="134"/>
                      <a:pt x="134" y="167"/>
                      <a:pt x="34" y="234"/>
                    </a:cubicBezTo>
                    <a:lnTo>
                      <a:pt x="1" y="234"/>
                    </a:lnTo>
                    <a:cubicBezTo>
                      <a:pt x="168" y="267"/>
                      <a:pt x="301" y="301"/>
                      <a:pt x="401" y="334"/>
                    </a:cubicBezTo>
                    <a:cubicBezTo>
                      <a:pt x="468" y="301"/>
                      <a:pt x="501" y="267"/>
                      <a:pt x="468" y="201"/>
                    </a:cubicBezTo>
                    <a:cubicBezTo>
                      <a:pt x="468" y="134"/>
                      <a:pt x="401" y="67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769;p47">
                <a:extLst>
                  <a:ext uri="{FF2B5EF4-FFF2-40B4-BE49-F238E27FC236}">
                    <a16:creationId xmlns:a16="http://schemas.microsoft.com/office/drawing/2014/main" id="{FB03B9DC-20DC-4E56-885F-B00F9852B01B}"/>
                  </a:ext>
                </a:extLst>
              </p:cNvPr>
              <p:cNvSpPr/>
              <p:nvPr/>
            </p:nvSpPr>
            <p:spPr>
              <a:xfrm rot="2700000">
                <a:off x="982859" y="4028058"/>
                <a:ext cx="21419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03" extrusionOk="0">
                    <a:moveTo>
                      <a:pt x="0" y="1"/>
                    </a:moveTo>
                    <a:cubicBezTo>
                      <a:pt x="0" y="34"/>
                      <a:pt x="0" y="34"/>
                      <a:pt x="34" y="68"/>
                    </a:cubicBezTo>
                    <a:cubicBezTo>
                      <a:pt x="90" y="162"/>
                      <a:pt x="178" y="203"/>
                      <a:pt x="262" y="203"/>
                    </a:cubicBezTo>
                    <a:cubicBezTo>
                      <a:pt x="327" y="203"/>
                      <a:pt x="390" y="178"/>
                      <a:pt x="434" y="134"/>
                    </a:cubicBezTo>
                    <a:cubicBezTo>
                      <a:pt x="267" y="68"/>
                      <a:pt x="134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770;p47">
                <a:extLst>
                  <a:ext uri="{FF2B5EF4-FFF2-40B4-BE49-F238E27FC236}">
                    <a16:creationId xmlns:a16="http://schemas.microsoft.com/office/drawing/2014/main" id="{AF052EAF-556B-47CD-B0A7-38136B400693}"/>
                  </a:ext>
                </a:extLst>
              </p:cNvPr>
              <p:cNvSpPr/>
              <p:nvPr/>
            </p:nvSpPr>
            <p:spPr>
              <a:xfrm rot="2700000">
                <a:off x="1004586" y="4017596"/>
                <a:ext cx="8291" cy="9969"/>
              </a:xfrm>
              <a:custGeom>
                <a:avLst/>
                <a:gdLst/>
                <a:ahLst/>
                <a:cxnLst/>
                <a:rect l="l" t="t" r="r" b="b"/>
                <a:pathLst>
                  <a:path w="168" h="202" extrusionOk="0">
                    <a:moveTo>
                      <a:pt x="67" y="1"/>
                    </a:moveTo>
                    <a:cubicBezTo>
                      <a:pt x="0" y="1"/>
                      <a:pt x="0" y="34"/>
                      <a:pt x="0" y="34"/>
                    </a:cubicBezTo>
                    <a:cubicBezTo>
                      <a:pt x="0" y="68"/>
                      <a:pt x="67" y="134"/>
                      <a:pt x="0" y="201"/>
                    </a:cubicBezTo>
                    <a:cubicBezTo>
                      <a:pt x="67" y="168"/>
                      <a:pt x="134" y="168"/>
                      <a:pt x="167" y="101"/>
                    </a:cubicBezTo>
                    <a:cubicBezTo>
                      <a:pt x="134" y="68"/>
                      <a:pt x="134" y="68"/>
                      <a:pt x="134" y="34"/>
                    </a:cubicBezTo>
                    <a:cubicBezTo>
                      <a:pt x="100" y="34"/>
                      <a:pt x="67" y="34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771;p47">
                <a:extLst>
                  <a:ext uri="{FF2B5EF4-FFF2-40B4-BE49-F238E27FC236}">
                    <a16:creationId xmlns:a16="http://schemas.microsoft.com/office/drawing/2014/main" id="{DF598013-05F5-4169-B043-E813656B2BD3}"/>
                  </a:ext>
                </a:extLst>
              </p:cNvPr>
              <p:cNvSpPr/>
              <p:nvPr/>
            </p:nvSpPr>
            <p:spPr>
              <a:xfrm rot="2700000">
                <a:off x="998260" y="3995128"/>
                <a:ext cx="19790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" extrusionOk="0">
                    <a:moveTo>
                      <a:pt x="0" y="0"/>
                    </a:moveTo>
                    <a:cubicBezTo>
                      <a:pt x="0" y="67"/>
                      <a:pt x="33" y="167"/>
                      <a:pt x="33" y="201"/>
                    </a:cubicBezTo>
                    <a:cubicBezTo>
                      <a:pt x="133" y="234"/>
                      <a:pt x="167" y="234"/>
                      <a:pt x="234" y="267"/>
                    </a:cubicBezTo>
                    <a:lnTo>
                      <a:pt x="300" y="267"/>
                    </a:lnTo>
                    <a:cubicBezTo>
                      <a:pt x="334" y="267"/>
                      <a:pt x="367" y="334"/>
                      <a:pt x="400" y="334"/>
                    </a:cubicBezTo>
                    <a:cubicBezTo>
                      <a:pt x="400" y="234"/>
                      <a:pt x="367" y="67"/>
                      <a:pt x="200" y="67"/>
                    </a:cubicBezTo>
                    <a:cubicBezTo>
                      <a:pt x="167" y="67"/>
                      <a:pt x="67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772;p47">
                <a:extLst>
                  <a:ext uri="{FF2B5EF4-FFF2-40B4-BE49-F238E27FC236}">
                    <a16:creationId xmlns:a16="http://schemas.microsoft.com/office/drawing/2014/main" id="{44A454C9-F220-48E5-8A93-30B7234A82DD}"/>
                  </a:ext>
                </a:extLst>
              </p:cNvPr>
              <p:cNvSpPr/>
              <p:nvPr/>
            </p:nvSpPr>
            <p:spPr>
              <a:xfrm rot="2700000">
                <a:off x="1005646" y="4011364"/>
                <a:ext cx="4985" cy="498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00" y="100"/>
                      <a:pt x="100" y="100"/>
                      <a:pt x="100" y="67"/>
                    </a:cubicBezTo>
                    <a:cubicBezTo>
                      <a:pt x="67" y="0"/>
                      <a:pt x="34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773;p47">
                <a:extLst>
                  <a:ext uri="{FF2B5EF4-FFF2-40B4-BE49-F238E27FC236}">
                    <a16:creationId xmlns:a16="http://schemas.microsoft.com/office/drawing/2014/main" id="{EF239322-BBD0-46C6-9A95-07152CB3004E}"/>
                  </a:ext>
                </a:extLst>
              </p:cNvPr>
              <p:cNvSpPr/>
              <p:nvPr/>
            </p:nvSpPr>
            <p:spPr>
              <a:xfrm rot="2700000">
                <a:off x="987658" y="4010477"/>
                <a:ext cx="1653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01" extrusionOk="0">
                    <a:moveTo>
                      <a:pt x="301" y="1"/>
                    </a:moveTo>
                    <a:cubicBezTo>
                      <a:pt x="301" y="34"/>
                      <a:pt x="234" y="101"/>
                      <a:pt x="101" y="101"/>
                    </a:cubicBezTo>
                    <a:lnTo>
                      <a:pt x="1" y="101"/>
                    </a:lnTo>
                    <a:cubicBezTo>
                      <a:pt x="67" y="134"/>
                      <a:pt x="67" y="201"/>
                      <a:pt x="101" y="301"/>
                    </a:cubicBezTo>
                    <a:cubicBezTo>
                      <a:pt x="168" y="268"/>
                      <a:pt x="234" y="201"/>
                      <a:pt x="301" y="167"/>
                    </a:cubicBezTo>
                    <a:cubicBezTo>
                      <a:pt x="334" y="134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774;p47">
                <a:extLst>
                  <a:ext uri="{FF2B5EF4-FFF2-40B4-BE49-F238E27FC236}">
                    <a16:creationId xmlns:a16="http://schemas.microsoft.com/office/drawing/2014/main" id="{5F235591-C7DF-4EB4-ABD0-BDC5E9391D5F}"/>
                  </a:ext>
                </a:extLst>
              </p:cNvPr>
              <p:cNvSpPr/>
              <p:nvPr/>
            </p:nvSpPr>
            <p:spPr>
              <a:xfrm rot="2700000">
                <a:off x="990388" y="4019850"/>
                <a:ext cx="9920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4" extrusionOk="0">
                    <a:moveTo>
                      <a:pt x="200" y="0"/>
                    </a:moveTo>
                    <a:cubicBezTo>
                      <a:pt x="134" y="34"/>
                      <a:pt x="34" y="101"/>
                      <a:pt x="0" y="134"/>
                    </a:cubicBezTo>
                    <a:lnTo>
                      <a:pt x="100" y="134"/>
                    </a:lnTo>
                    <a:cubicBezTo>
                      <a:pt x="167" y="101"/>
                      <a:pt x="200" y="34"/>
                      <a:pt x="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775;p47">
                <a:extLst>
                  <a:ext uri="{FF2B5EF4-FFF2-40B4-BE49-F238E27FC236}">
                    <a16:creationId xmlns:a16="http://schemas.microsoft.com/office/drawing/2014/main" id="{E3E13BB9-AE7A-4348-AFD5-6D1FF814CE6C}"/>
                  </a:ext>
                </a:extLst>
              </p:cNvPr>
              <p:cNvSpPr/>
              <p:nvPr/>
            </p:nvSpPr>
            <p:spPr>
              <a:xfrm rot="2700000">
                <a:off x="994865" y="4006203"/>
                <a:ext cx="1485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01" h="168" extrusionOk="0">
                    <a:moveTo>
                      <a:pt x="1" y="0"/>
                    </a:moveTo>
                    <a:cubicBezTo>
                      <a:pt x="1" y="67"/>
                      <a:pt x="67" y="134"/>
                      <a:pt x="67" y="167"/>
                    </a:cubicBezTo>
                    <a:lnTo>
                      <a:pt x="134" y="167"/>
                    </a:lnTo>
                    <a:cubicBezTo>
                      <a:pt x="234" y="167"/>
                      <a:pt x="268" y="134"/>
                      <a:pt x="301" y="100"/>
                    </a:cubicBezTo>
                    <a:cubicBezTo>
                      <a:pt x="301" y="67"/>
                      <a:pt x="268" y="0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776;p47">
                <a:extLst>
                  <a:ext uri="{FF2B5EF4-FFF2-40B4-BE49-F238E27FC236}">
                    <a16:creationId xmlns:a16="http://schemas.microsoft.com/office/drawing/2014/main" id="{7513E792-6D7D-4762-A260-58EE26A6B7E3}"/>
                  </a:ext>
                </a:extLst>
              </p:cNvPr>
              <p:cNvSpPr/>
              <p:nvPr/>
            </p:nvSpPr>
            <p:spPr>
              <a:xfrm rot="2700000">
                <a:off x="1023282" y="3532152"/>
                <a:ext cx="192672" cy="475018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625" extrusionOk="0">
                    <a:moveTo>
                      <a:pt x="1887" y="1"/>
                    </a:moveTo>
                    <a:cubicBezTo>
                      <a:pt x="1714" y="1"/>
                      <a:pt x="1539" y="46"/>
                      <a:pt x="1368" y="151"/>
                    </a:cubicBezTo>
                    <a:cubicBezTo>
                      <a:pt x="1" y="1019"/>
                      <a:pt x="668" y="4021"/>
                      <a:pt x="1001" y="5288"/>
                    </a:cubicBezTo>
                    <a:cubicBezTo>
                      <a:pt x="1335" y="6489"/>
                      <a:pt x="2035" y="9291"/>
                      <a:pt x="3536" y="9625"/>
                    </a:cubicBezTo>
                    <a:cubicBezTo>
                      <a:pt x="3236" y="8024"/>
                      <a:pt x="3703" y="6156"/>
                      <a:pt x="3803" y="4655"/>
                    </a:cubicBezTo>
                    <a:cubicBezTo>
                      <a:pt x="3837" y="3587"/>
                      <a:pt x="3903" y="2353"/>
                      <a:pt x="3503" y="1319"/>
                    </a:cubicBezTo>
                    <a:cubicBezTo>
                      <a:pt x="3262" y="756"/>
                      <a:pt x="2591" y="1"/>
                      <a:pt x="18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777;p47">
                <a:extLst>
                  <a:ext uri="{FF2B5EF4-FFF2-40B4-BE49-F238E27FC236}">
                    <a16:creationId xmlns:a16="http://schemas.microsoft.com/office/drawing/2014/main" id="{9BD42416-03F4-4F9A-91AB-32FE02906D09}"/>
                  </a:ext>
                </a:extLst>
              </p:cNvPr>
              <p:cNvSpPr/>
              <p:nvPr/>
            </p:nvSpPr>
            <p:spPr>
              <a:xfrm rot="2700000">
                <a:off x="998035" y="4002861"/>
                <a:ext cx="13226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34"/>
                      <a:pt x="34" y="34"/>
                      <a:pt x="34" y="67"/>
                    </a:cubicBezTo>
                    <a:lnTo>
                      <a:pt x="267" y="67"/>
                    </a:lnTo>
                    <a:cubicBezTo>
                      <a:pt x="167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778;p47">
                <a:extLst>
                  <a:ext uri="{FF2B5EF4-FFF2-40B4-BE49-F238E27FC236}">
                    <a16:creationId xmlns:a16="http://schemas.microsoft.com/office/drawing/2014/main" id="{B58ABC5B-05D6-41A6-8458-B529FB20C640}"/>
                  </a:ext>
                </a:extLst>
              </p:cNvPr>
              <p:cNvSpPr/>
              <p:nvPr/>
            </p:nvSpPr>
            <p:spPr>
              <a:xfrm rot="2700000">
                <a:off x="988081" y="4021369"/>
                <a:ext cx="172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5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779;p47">
                <a:extLst>
                  <a:ext uri="{FF2B5EF4-FFF2-40B4-BE49-F238E27FC236}">
                    <a16:creationId xmlns:a16="http://schemas.microsoft.com/office/drawing/2014/main" id="{0B6A8F98-9594-497D-BAC4-E08C6DE03901}"/>
                  </a:ext>
                </a:extLst>
              </p:cNvPr>
              <p:cNvSpPr/>
              <p:nvPr/>
            </p:nvSpPr>
            <p:spPr>
              <a:xfrm rot="2700000">
                <a:off x="989513" y="402196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780;p47">
                <a:extLst>
                  <a:ext uri="{FF2B5EF4-FFF2-40B4-BE49-F238E27FC236}">
                    <a16:creationId xmlns:a16="http://schemas.microsoft.com/office/drawing/2014/main" id="{3E6275B4-D2C2-4A00-B259-CD7658ECA4E6}"/>
                  </a:ext>
                </a:extLst>
              </p:cNvPr>
              <p:cNvSpPr/>
              <p:nvPr/>
            </p:nvSpPr>
            <p:spPr>
              <a:xfrm rot="2700000">
                <a:off x="965794" y="3995704"/>
                <a:ext cx="34645" cy="16484"/>
              </a:xfrm>
              <a:custGeom>
                <a:avLst/>
                <a:gdLst/>
                <a:ahLst/>
                <a:cxnLst/>
                <a:rect l="l" t="t" r="r" b="b"/>
                <a:pathLst>
                  <a:path w="702" h="334" extrusionOk="0">
                    <a:moveTo>
                      <a:pt x="301" y="0"/>
                    </a:moveTo>
                    <a:cubicBezTo>
                      <a:pt x="201" y="34"/>
                      <a:pt x="67" y="34"/>
                      <a:pt x="1" y="67"/>
                    </a:cubicBezTo>
                    <a:cubicBezTo>
                      <a:pt x="201" y="167"/>
                      <a:pt x="468" y="234"/>
                      <a:pt x="701" y="334"/>
                    </a:cubicBezTo>
                    <a:cubicBezTo>
                      <a:pt x="668" y="234"/>
                      <a:pt x="668" y="167"/>
                      <a:pt x="634" y="67"/>
                    </a:cubicBezTo>
                    <a:cubicBezTo>
                      <a:pt x="501" y="67"/>
                      <a:pt x="401" y="34"/>
                      <a:pt x="3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781;p47">
                <a:extLst>
                  <a:ext uri="{FF2B5EF4-FFF2-40B4-BE49-F238E27FC236}">
                    <a16:creationId xmlns:a16="http://schemas.microsoft.com/office/drawing/2014/main" id="{30E261C5-753F-4F7A-9FFC-93669522F8E8}"/>
                  </a:ext>
                </a:extLst>
              </p:cNvPr>
              <p:cNvSpPr/>
              <p:nvPr/>
            </p:nvSpPr>
            <p:spPr>
              <a:xfrm rot="2700000">
                <a:off x="981609" y="3999207"/>
                <a:ext cx="1816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68" extrusionOk="0">
                    <a:moveTo>
                      <a:pt x="301" y="1"/>
                    </a:moveTo>
                    <a:cubicBezTo>
                      <a:pt x="234" y="1"/>
                      <a:pt x="101" y="34"/>
                      <a:pt x="1" y="68"/>
                    </a:cubicBezTo>
                    <a:cubicBezTo>
                      <a:pt x="101" y="101"/>
                      <a:pt x="234" y="168"/>
                      <a:pt x="367" y="168"/>
                    </a:cubicBezTo>
                    <a:cubicBezTo>
                      <a:pt x="367" y="101"/>
                      <a:pt x="301" y="34"/>
                      <a:pt x="3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782;p47">
                <a:extLst>
                  <a:ext uri="{FF2B5EF4-FFF2-40B4-BE49-F238E27FC236}">
                    <a16:creationId xmlns:a16="http://schemas.microsoft.com/office/drawing/2014/main" id="{A067B618-B7DD-4864-81D2-D998FE8C1ED5}"/>
                  </a:ext>
                </a:extLst>
              </p:cNvPr>
              <p:cNvSpPr/>
              <p:nvPr/>
            </p:nvSpPr>
            <p:spPr>
              <a:xfrm rot="2700000">
                <a:off x="958336" y="3964890"/>
                <a:ext cx="57693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5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34" y="234"/>
                      <a:pt x="535" y="434"/>
                      <a:pt x="868" y="568"/>
                    </a:cubicBezTo>
                    <a:cubicBezTo>
                      <a:pt x="935" y="534"/>
                      <a:pt x="1068" y="534"/>
                      <a:pt x="1168" y="501"/>
                    </a:cubicBezTo>
                    <a:cubicBezTo>
                      <a:pt x="1102" y="434"/>
                      <a:pt x="1102" y="434"/>
                      <a:pt x="1102" y="401"/>
                    </a:cubicBezTo>
                    <a:cubicBezTo>
                      <a:pt x="701" y="234"/>
                      <a:pt x="335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783;p47">
                <a:extLst>
                  <a:ext uri="{FF2B5EF4-FFF2-40B4-BE49-F238E27FC236}">
                    <a16:creationId xmlns:a16="http://schemas.microsoft.com/office/drawing/2014/main" id="{1AD8BDAF-AE8E-428F-ADCD-779754F55BE7}"/>
                  </a:ext>
                </a:extLst>
              </p:cNvPr>
              <p:cNvSpPr/>
              <p:nvPr/>
            </p:nvSpPr>
            <p:spPr>
              <a:xfrm rot="2700000">
                <a:off x="716171" y="3698050"/>
                <a:ext cx="391859" cy="192672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3904" extrusionOk="0">
                    <a:moveTo>
                      <a:pt x="468" y="1"/>
                    </a:moveTo>
                    <a:cubicBezTo>
                      <a:pt x="446" y="90"/>
                      <a:pt x="334" y="134"/>
                      <a:pt x="243" y="134"/>
                    </a:cubicBezTo>
                    <a:cubicBezTo>
                      <a:pt x="197" y="134"/>
                      <a:pt x="157" y="123"/>
                      <a:pt x="134" y="101"/>
                    </a:cubicBezTo>
                    <a:lnTo>
                      <a:pt x="1" y="234"/>
                    </a:lnTo>
                    <a:cubicBezTo>
                      <a:pt x="34" y="268"/>
                      <a:pt x="101" y="268"/>
                      <a:pt x="134" y="301"/>
                    </a:cubicBezTo>
                    <a:cubicBezTo>
                      <a:pt x="161" y="291"/>
                      <a:pt x="187" y="286"/>
                      <a:pt x="213" y="286"/>
                    </a:cubicBezTo>
                    <a:cubicBezTo>
                      <a:pt x="350" y="286"/>
                      <a:pt x="468" y="417"/>
                      <a:pt x="468" y="501"/>
                    </a:cubicBezTo>
                    <a:cubicBezTo>
                      <a:pt x="2703" y="1836"/>
                      <a:pt x="5138" y="3003"/>
                      <a:pt x="7640" y="3904"/>
                    </a:cubicBezTo>
                    <a:cubicBezTo>
                      <a:pt x="7706" y="3837"/>
                      <a:pt x="7840" y="3837"/>
                      <a:pt x="7940" y="3804"/>
                    </a:cubicBezTo>
                    <a:cubicBezTo>
                      <a:pt x="7606" y="3670"/>
                      <a:pt x="7306" y="3470"/>
                      <a:pt x="7106" y="3270"/>
                    </a:cubicBezTo>
                    <a:cubicBezTo>
                      <a:pt x="4771" y="2403"/>
                      <a:pt x="2536" y="1302"/>
                      <a:pt x="4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8784;p47">
                <a:extLst>
                  <a:ext uri="{FF2B5EF4-FFF2-40B4-BE49-F238E27FC236}">
                    <a16:creationId xmlns:a16="http://schemas.microsoft.com/office/drawing/2014/main" id="{2FE30937-6004-44EB-BD1F-C9FFEFA512EC}"/>
                  </a:ext>
                </a:extLst>
              </p:cNvPr>
              <p:cNvSpPr/>
              <p:nvPr/>
            </p:nvSpPr>
            <p:spPr>
              <a:xfrm rot="2700000">
                <a:off x="460552" y="3802165"/>
                <a:ext cx="500484" cy="284665"/>
              </a:xfrm>
              <a:custGeom>
                <a:avLst/>
                <a:gdLst/>
                <a:ahLst/>
                <a:cxnLst/>
                <a:rect l="l" t="t" r="r" b="b"/>
                <a:pathLst>
                  <a:path w="10141" h="5768" extrusionOk="0">
                    <a:moveTo>
                      <a:pt x="10141" y="1"/>
                    </a:moveTo>
                    <a:cubicBezTo>
                      <a:pt x="8006" y="568"/>
                      <a:pt x="5771" y="835"/>
                      <a:pt x="3870" y="2069"/>
                    </a:cubicBezTo>
                    <a:cubicBezTo>
                      <a:pt x="3002" y="2669"/>
                      <a:pt x="0" y="5305"/>
                      <a:pt x="2669" y="5738"/>
                    </a:cubicBezTo>
                    <a:cubicBezTo>
                      <a:pt x="2791" y="5758"/>
                      <a:pt x="2912" y="5768"/>
                      <a:pt x="3033" y="5768"/>
                    </a:cubicBezTo>
                    <a:cubicBezTo>
                      <a:pt x="4727" y="5768"/>
                      <a:pt x="6278" y="3893"/>
                      <a:pt x="7305" y="2803"/>
                    </a:cubicBezTo>
                    <a:cubicBezTo>
                      <a:pt x="8173" y="1869"/>
                      <a:pt x="9040" y="701"/>
                      <a:pt x="10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8785;p47">
                <a:extLst>
                  <a:ext uri="{FF2B5EF4-FFF2-40B4-BE49-F238E27FC236}">
                    <a16:creationId xmlns:a16="http://schemas.microsoft.com/office/drawing/2014/main" id="{CD16A47A-E6F4-4363-B7A8-9838D106891E}"/>
                  </a:ext>
                </a:extLst>
              </p:cNvPr>
              <p:cNvSpPr/>
              <p:nvPr/>
            </p:nvSpPr>
            <p:spPr>
              <a:xfrm rot="2700000">
                <a:off x="880032" y="3124807"/>
                <a:ext cx="220408" cy="502803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10188" extrusionOk="0">
                    <a:moveTo>
                      <a:pt x="2321" y="1"/>
                    </a:moveTo>
                    <a:cubicBezTo>
                      <a:pt x="2099" y="1"/>
                      <a:pt x="1859" y="46"/>
                      <a:pt x="1601" y="147"/>
                    </a:cubicBezTo>
                    <a:cubicBezTo>
                      <a:pt x="0" y="714"/>
                      <a:pt x="567" y="3583"/>
                      <a:pt x="801" y="4683"/>
                    </a:cubicBezTo>
                    <a:cubicBezTo>
                      <a:pt x="1068" y="6084"/>
                      <a:pt x="1435" y="7852"/>
                      <a:pt x="2169" y="9220"/>
                    </a:cubicBezTo>
                    <a:cubicBezTo>
                      <a:pt x="2469" y="9420"/>
                      <a:pt x="2736" y="9587"/>
                      <a:pt x="3002" y="9754"/>
                    </a:cubicBezTo>
                    <a:cubicBezTo>
                      <a:pt x="2102" y="8519"/>
                      <a:pt x="1668" y="6685"/>
                      <a:pt x="1335" y="5217"/>
                    </a:cubicBezTo>
                    <a:cubicBezTo>
                      <a:pt x="1101" y="4150"/>
                      <a:pt x="301" y="847"/>
                      <a:pt x="1935" y="380"/>
                    </a:cubicBezTo>
                    <a:cubicBezTo>
                      <a:pt x="2035" y="357"/>
                      <a:pt x="2133" y="346"/>
                      <a:pt x="2228" y="346"/>
                    </a:cubicBezTo>
                    <a:cubicBezTo>
                      <a:pt x="3078" y="346"/>
                      <a:pt x="3693" y="1231"/>
                      <a:pt x="3903" y="1981"/>
                    </a:cubicBezTo>
                    <a:cubicBezTo>
                      <a:pt x="4170" y="3015"/>
                      <a:pt x="3970" y="4216"/>
                      <a:pt x="3803" y="5250"/>
                    </a:cubicBezTo>
                    <a:cubicBezTo>
                      <a:pt x="3570" y="6685"/>
                      <a:pt x="2902" y="8419"/>
                      <a:pt x="3136" y="9887"/>
                    </a:cubicBezTo>
                    <a:cubicBezTo>
                      <a:pt x="3303" y="10020"/>
                      <a:pt x="3436" y="10087"/>
                      <a:pt x="3603" y="10187"/>
                    </a:cubicBezTo>
                    <a:lnTo>
                      <a:pt x="3603" y="10054"/>
                    </a:lnTo>
                    <a:cubicBezTo>
                      <a:pt x="3336" y="9086"/>
                      <a:pt x="3736" y="7886"/>
                      <a:pt x="3936" y="6918"/>
                    </a:cubicBezTo>
                    <a:cubicBezTo>
                      <a:pt x="4170" y="5717"/>
                      <a:pt x="4403" y="4517"/>
                      <a:pt x="4437" y="3249"/>
                    </a:cubicBezTo>
                    <a:cubicBezTo>
                      <a:pt x="4466" y="2003"/>
                      <a:pt x="3790" y="1"/>
                      <a:pt x="23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8786;p47">
                <a:extLst>
                  <a:ext uri="{FF2B5EF4-FFF2-40B4-BE49-F238E27FC236}">
                    <a16:creationId xmlns:a16="http://schemas.microsoft.com/office/drawing/2014/main" id="{76487187-C589-4890-A75E-FA1B560D2D71}"/>
                  </a:ext>
                </a:extLst>
              </p:cNvPr>
              <p:cNvSpPr/>
              <p:nvPr/>
            </p:nvSpPr>
            <p:spPr>
              <a:xfrm rot="2700000">
                <a:off x="892290" y="3144134"/>
                <a:ext cx="189366" cy="468652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9496" extrusionOk="0">
                    <a:moveTo>
                      <a:pt x="1995" y="1"/>
                    </a:moveTo>
                    <a:cubicBezTo>
                      <a:pt x="1879" y="1"/>
                      <a:pt x="1759" y="18"/>
                      <a:pt x="1635" y="55"/>
                    </a:cubicBezTo>
                    <a:cubicBezTo>
                      <a:pt x="1" y="456"/>
                      <a:pt x="801" y="3791"/>
                      <a:pt x="1035" y="4892"/>
                    </a:cubicBezTo>
                    <a:cubicBezTo>
                      <a:pt x="1368" y="6293"/>
                      <a:pt x="1802" y="8161"/>
                      <a:pt x="2702" y="9429"/>
                    </a:cubicBezTo>
                    <a:cubicBezTo>
                      <a:pt x="2769" y="9462"/>
                      <a:pt x="2803" y="9462"/>
                      <a:pt x="2836" y="9495"/>
                    </a:cubicBezTo>
                    <a:cubicBezTo>
                      <a:pt x="2602" y="8061"/>
                      <a:pt x="3270" y="6293"/>
                      <a:pt x="3503" y="4859"/>
                    </a:cubicBezTo>
                    <a:cubicBezTo>
                      <a:pt x="3670" y="3825"/>
                      <a:pt x="3837" y="2624"/>
                      <a:pt x="3603" y="1590"/>
                    </a:cubicBezTo>
                    <a:cubicBezTo>
                      <a:pt x="3399" y="859"/>
                      <a:pt x="2810" y="1"/>
                      <a:pt x="19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8787;p47">
                <a:extLst>
                  <a:ext uri="{FF2B5EF4-FFF2-40B4-BE49-F238E27FC236}">
                    <a16:creationId xmlns:a16="http://schemas.microsoft.com/office/drawing/2014/main" id="{CBD34FD8-4DBF-4621-8902-90D7BD0659F7}"/>
                  </a:ext>
                </a:extLst>
              </p:cNvPr>
              <p:cNvSpPr/>
              <p:nvPr/>
            </p:nvSpPr>
            <p:spPr>
              <a:xfrm rot="2700000">
                <a:off x="831638" y="3604828"/>
                <a:ext cx="16484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31" extrusionOk="0">
                    <a:moveTo>
                      <a:pt x="105" y="0"/>
                    </a:moveTo>
                    <a:cubicBezTo>
                      <a:pt x="71" y="0"/>
                      <a:pt x="36" y="10"/>
                      <a:pt x="0" y="31"/>
                    </a:cubicBezTo>
                    <a:cubicBezTo>
                      <a:pt x="134" y="98"/>
                      <a:pt x="200" y="164"/>
                      <a:pt x="334" y="231"/>
                    </a:cubicBezTo>
                    <a:cubicBezTo>
                      <a:pt x="334" y="126"/>
                      <a:pt x="231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8788;p47">
                <a:extLst>
                  <a:ext uri="{FF2B5EF4-FFF2-40B4-BE49-F238E27FC236}">
                    <a16:creationId xmlns:a16="http://schemas.microsoft.com/office/drawing/2014/main" id="{BDB9FDB2-541C-4623-A233-A7A4B0359FF2}"/>
                  </a:ext>
                </a:extLst>
              </p:cNvPr>
              <p:cNvSpPr/>
              <p:nvPr/>
            </p:nvSpPr>
            <p:spPr>
              <a:xfrm rot="2700000">
                <a:off x="403788" y="3404411"/>
                <a:ext cx="419842" cy="294141"/>
              </a:xfrm>
              <a:custGeom>
                <a:avLst/>
                <a:gdLst/>
                <a:ahLst/>
                <a:cxnLst/>
                <a:rect l="l" t="t" r="r" b="b"/>
                <a:pathLst>
                  <a:path w="8507" h="5960" extrusionOk="0">
                    <a:moveTo>
                      <a:pt x="7306" y="0"/>
                    </a:moveTo>
                    <a:cubicBezTo>
                      <a:pt x="5872" y="467"/>
                      <a:pt x="4471" y="1035"/>
                      <a:pt x="3070" y="1702"/>
                    </a:cubicBezTo>
                    <a:cubicBezTo>
                      <a:pt x="2036" y="2235"/>
                      <a:pt x="1" y="3236"/>
                      <a:pt x="201" y="4704"/>
                    </a:cubicBezTo>
                    <a:cubicBezTo>
                      <a:pt x="301" y="5338"/>
                      <a:pt x="968" y="5805"/>
                      <a:pt x="1502" y="5905"/>
                    </a:cubicBezTo>
                    <a:cubicBezTo>
                      <a:pt x="1631" y="5942"/>
                      <a:pt x="1762" y="5959"/>
                      <a:pt x="1891" y="5959"/>
                    </a:cubicBezTo>
                    <a:cubicBezTo>
                      <a:pt x="2565" y="5959"/>
                      <a:pt x="3228" y="5506"/>
                      <a:pt x="3703" y="5171"/>
                    </a:cubicBezTo>
                    <a:cubicBezTo>
                      <a:pt x="4637" y="4504"/>
                      <a:pt x="5405" y="3670"/>
                      <a:pt x="6205" y="2836"/>
                    </a:cubicBezTo>
                    <a:cubicBezTo>
                      <a:pt x="6872" y="2169"/>
                      <a:pt x="7540" y="1301"/>
                      <a:pt x="8373" y="868"/>
                    </a:cubicBezTo>
                    <a:cubicBezTo>
                      <a:pt x="8474" y="834"/>
                      <a:pt x="8507" y="734"/>
                      <a:pt x="8507" y="701"/>
                    </a:cubicBezTo>
                    <a:cubicBezTo>
                      <a:pt x="8373" y="634"/>
                      <a:pt x="8307" y="568"/>
                      <a:pt x="8173" y="501"/>
                    </a:cubicBezTo>
                    <a:cubicBezTo>
                      <a:pt x="6839" y="1168"/>
                      <a:pt x="5838" y="2669"/>
                      <a:pt x="4738" y="3703"/>
                    </a:cubicBezTo>
                    <a:cubicBezTo>
                      <a:pt x="4137" y="4337"/>
                      <a:pt x="3470" y="4904"/>
                      <a:pt x="2669" y="5338"/>
                    </a:cubicBezTo>
                    <a:cubicBezTo>
                      <a:pt x="2421" y="5457"/>
                      <a:pt x="2141" y="5519"/>
                      <a:pt x="1866" y="5519"/>
                    </a:cubicBezTo>
                    <a:cubicBezTo>
                      <a:pt x="1294" y="5519"/>
                      <a:pt x="748" y="5246"/>
                      <a:pt x="568" y="4637"/>
                    </a:cubicBezTo>
                    <a:cubicBezTo>
                      <a:pt x="234" y="3370"/>
                      <a:pt x="3036" y="2202"/>
                      <a:pt x="3837" y="1835"/>
                    </a:cubicBezTo>
                    <a:cubicBezTo>
                      <a:pt x="5038" y="1235"/>
                      <a:pt x="6339" y="734"/>
                      <a:pt x="7640" y="367"/>
                    </a:cubicBezTo>
                    <a:cubicBezTo>
                      <a:pt x="7640" y="334"/>
                      <a:pt x="7673" y="334"/>
                      <a:pt x="7673" y="334"/>
                    </a:cubicBezTo>
                    <a:cubicBezTo>
                      <a:pt x="7640" y="234"/>
                      <a:pt x="7573" y="201"/>
                      <a:pt x="7540" y="167"/>
                    </a:cubicBezTo>
                    <a:cubicBezTo>
                      <a:pt x="7473" y="134"/>
                      <a:pt x="7373" y="34"/>
                      <a:pt x="730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8789;p47">
                <a:extLst>
                  <a:ext uri="{FF2B5EF4-FFF2-40B4-BE49-F238E27FC236}">
                    <a16:creationId xmlns:a16="http://schemas.microsoft.com/office/drawing/2014/main" id="{1491D157-64E7-4E7E-A2D9-98E8FE714033}"/>
                  </a:ext>
                </a:extLst>
              </p:cNvPr>
              <p:cNvSpPr/>
              <p:nvPr/>
            </p:nvSpPr>
            <p:spPr>
              <a:xfrm rot="2700000">
                <a:off x="840005" y="3582795"/>
                <a:ext cx="23097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1" y="0"/>
                    </a:moveTo>
                    <a:cubicBezTo>
                      <a:pt x="8" y="3"/>
                      <a:pt x="16" y="6"/>
                      <a:pt x="24" y="10"/>
                    </a:cubicBezTo>
                    <a:lnTo>
                      <a:pt x="24" y="10"/>
                    </a:lnTo>
                    <a:cubicBezTo>
                      <a:pt x="19" y="4"/>
                      <a:pt x="11" y="0"/>
                      <a:pt x="1" y="0"/>
                    </a:cubicBezTo>
                    <a:close/>
                    <a:moveTo>
                      <a:pt x="24" y="10"/>
                    </a:moveTo>
                    <a:lnTo>
                      <a:pt x="24" y="10"/>
                    </a:lnTo>
                    <a:cubicBezTo>
                      <a:pt x="34" y="22"/>
                      <a:pt x="34" y="44"/>
                      <a:pt x="34" y="67"/>
                    </a:cubicBezTo>
                    <a:lnTo>
                      <a:pt x="67" y="100"/>
                    </a:lnTo>
                    <a:cubicBezTo>
                      <a:pt x="134" y="200"/>
                      <a:pt x="134" y="267"/>
                      <a:pt x="134" y="334"/>
                    </a:cubicBezTo>
                    <a:cubicBezTo>
                      <a:pt x="156" y="356"/>
                      <a:pt x="193" y="367"/>
                      <a:pt x="235" y="367"/>
                    </a:cubicBezTo>
                    <a:cubicBezTo>
                      <a:pt x="319" y="367"/>
                      <a:pt x="423" y="323"/>
                      <a:pt x="468" y="234"/>
                    </a:cubicBezTo>
                    <a:cubicBezTo>
                      <a:pt x="309" y="170"/>
                      <a:pt x="180" y="76"/>
                      <a:pt x="24" y="1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8790;p47">
                <a:extLst>
                  <a:ext uri="{FF2B5EF4-FFF2-40B4-BE49-F238E27FC236}">
                    <a16:creationId xmlns:a16="http://schemas.microsoft.com/office/drawing/2014/main" id="{7099E0A5-3679-4F02-97A9-ADC7FEBF7075}"/>
                  </a:ext>
                </a:extLst>
              </p:cNvPr>
              <p:cNvSpPr/>
              <p:nvPr/>
            </p:nvSpPr>
            <p:spPr>
              <a:xfrm rot="2700000">
                <a:off x="422174" y="3419330"/>
                <a:ext cx="386874" cy="255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185" extrusionOk="0">
                    <a:moveTo>
                      <a:pt x="7405" y="1"/>
                    </a:moveTo>
                    <a:cubicBezTo>
                      <a:pt x="7405" y="34"/>
                      <a:pt x="7372" y="34"/>
                      <a:pt x="7372" y="34"/>
                    </a:cubicBezTo>
                    <a:cubicBezTo>
                      <a:pt x="6071" y="401"/>
                      <a:pt x="4770" y="901"/>
                      <a:pt x="3569" y="1502"/>
                    </a:cubicBezTo>
                    <a:cubicBezTo>
                      <a:pt x="2769" y="1869"/>
                      <a:pt x="0" y="3036"/>
                      <a:pt x="334" y="4270"/>
                    </a:cubicBezTo>
                    <a:cubicBezTo>
                      <a:pt x="492" y="4904"/>
                      <a:pt x="1050" y="5185"/>
                      <a:pt x="1622" y="5185"/>
                    </a:cubicBezTo>
                    <a:cubicBezTo>
                      <a:pt x="1892" y="5185"/>
                      <a:pt x="2166" y="5122"/>
                      <a:pt x="2402" y="5004"/>
                    </a:cubicBezTo>
                    <a:cubicBezTo>
                      <a:pt x="3202" y="4571"/>
                      <a:pt x="3869" y="4004"/>
                      <a:pt x="4503" y="3370"/>
                    </a:cubicBezTo>
                    <a:cubicBezTo>
                      <a:pt x="5504" y="2369"/>
                      <a:pt x="6505" y="835"/>
                      <a:pt x="7839" y="201"/>
                    </a:cubicBezTo>
                    <a:cubicBezTo>
                      <a:pt x="7772" y="167"/>
                      <a:pt x="7739" y="167"/>
                      <a:pt x="7706" y="101"/>
                    </a:cubicBezTo>
                    <a:cubicBezTo>
                      <a:pt x="7691" y="131"/>
                      <a:pt x="7662" y="147"/>
                      <a:pt x="7629" y="147"/>
                    </a:cubicBezTo>
                    <a:cubicBezTo>
                      <a:pt x="7589" y="147"/>
                      <a:pt x="7542" y="123"/>
                      <a:pt x="7505" y="67"/>
                    </a:cubicBezTo>
                    <a:lnTo>
                      <a:pt x="7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8791;p47">
                <a:extLst>
                  <a:ext uri="{FF2B5EF4-FFF2-40B4-BE49-F238E27FC236}">
                    <a16:creationId xmlns:a16="http://schemas.microsoft.com/office/drawing/2014/main" id="{9DCC15C5-DF7D-49BB-BD13-FD8F4F8F058E}"/>
                  </a:ext>
                </a:extLst>
              </p:cNvPr>
              <p:cNvSpPr/>
              <p:nvPr/>
            </p:nvSpPr>
            <p:spPr>
              <a:xfrm rot="2700000">
                <a:off x="843580" y="3579772"/>
                <a:ext cx="6663" cy="1485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0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67"/>
                      <a:pt x="34" y="134"/>
                      <a:pt x="34" y="167"/>
                    </a:cubicBezTo>
                    <a:cubicBezTo>
                      <a:pt x="34" y="234"/>
                      <a:pt x="34" y="234"/>
                      <a:pt x="101" y="301"/>
                    </a:cubicBezTo>
                    <a:cubicBezTo>
                      <a:pt x="134" y="201"/>
                      <a:pt x="101" y="134"/>
                      <a:pt x="34" y="67"/>
                    </a:cubicBezTo>
                    <a:cubicBezTo>
                      <a:pt x="34" y="67"/>
                      <a:pt x="1" y="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8792;p47">
                <a:extLst>
                  <a:ext uri="{FF2B5EF4-FFF2-40B4-BE49-F238E27FC236}">
                    <a16:creationId xmlns:a16="http://schemas.microsoft.com/office/drawing/2014/main" id="{CFF481F0-FB5A-44D4-8713-A66348EA37A7}"/>
                  </a:ext>
                </a:extLst>
              </p:cNvPr>
              <p:cNvSpPr/>
              <p:nvPr/>
            </p:nvSpPr>
            <p:spPr>
              <a:xfrm rot="2700000">
                <a:off x="812985" y="3533486"/>
                <a:ext cx="52708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6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01" y="200"/>
                      <a:pt x="267" y="401"/>
                      <a:pt x="401" y="634"/>
                    </a:cubicBezTo>
                    <a:cubicBezTo>
                      <a:pt x="401" y="567"/>
                      <a:pt x="434" y="567"/>
                      <a:pt x="468" y="567"/>
                    </a:cubicBezTo>
                    <a:cubicBezTo>
                      <a:pt x="487" y="561"/>
                      <a:pt x="506" y="558"/>
                      <a:pt x="524" y="558"/>
                    </a:cubicBezTo>
                    <a:cubicBezTo>
                      <a:pt x="691" y="558"/>
                      <a:pt x="788" y="811"/>
                      <a:pt x="668" y="901"/>
                    </a:cubicBezTo>
                    <a:cubicBezTo>
                      <a:pt x="768" y="968"/>
                      <a:pt x="834" y="1034"/>
                      <a:pt x="935" y="1068"/>
                    </a:cubicBezTo>
                    <a:cubicBezTo>
                      <a:pt x="1001" y="1068"/>
                      <a:pt x="1068" y="1001"/>
                      <a:pt x="1068" y="968"/>
                    </a:cubicBezTo>
                    <a:cubicBezTo>
                      <a:pt x="1068" y="901"/>
                      <a:pt x="1001" y="868"/>
                      <a:pt x="1001" y="834"/>
                    </a:cubicBezTo>
                    <a:cubicBezTo>
                      <a:pt x="968" y="801"/>
                      <a:pt x="968" y="734"/>
                      <a:pt x="1001" y="734"/>
                    </a:cubicBezTo>
                    <a:cubicBezTo>
                      <a:pt x="935" y="667"/>
                      <a:pt x="901" y="567"/>
                      <a:pt x="834" y="534"/>
                    </a:cubicBezTo>
                    <a:cubicBezTo>
                      <a:pt x="568" y="367"/>
                      <a:pt x="301" y="1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8793;p47">
                <a:extLst>
                  <a:ext uri="{FF2B5EF4-FFF2-40B4-BE49-F238E27FC236}">
                    <a16:creationId xmlns:a16="http://schemas.microsoft.com/office/drawing/2014/main" id="{A3AFF6A1-D47C-4E8B-B9AF-F39FB0424066}"/>
                  </a:ext>
                </a:extLst>
              </p:cNvPr>
              <p:cNvSpPr/>
              <p:nvPr/>
            </p:nvSpPr>
            <p:spPr>
              <a:xfrm rot="2700000">
                <a:off x="846281" y="3568281"/>
                <a:ext cx="8242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167" h="201" extrusionOk="0">
                    <a:moveTo>
                      <a:pt x="0" y="0"/>
                    </a:moveTo>
                    <a:cubicBezTo>
                      <a:pt x="8" y="16"/>
                      <a:pt x="18" y="30"/>
                      <a:pt x="28" y="42"/>
                    </a:cubicBezTo>
                    <a:lnTo>
                      <a:pt x="28" y="42"/>
                    </a:lnTo>
                    <a:cubicBezTo>
                      <a:pt x="17" y="28"/>
                      <a:pt x="7" y="14"/>
                      <a:pt x="0" y="0"/>
                    </a:cubicBezTo>
                    <a:close/>
                    <a:moveTo>
                      <a:pt x="28" y="42"/>
                    </a:moveTo>
                    <a:cubicBezTo>
                      <a:pt x="59" y="79"/>
                      <a:pt x="103" y="117"/>
                      <a:pt x="135" y="154"/>
                    </a:cubicBezTo>
                    <a:lnTo>
                      <a:pt x="135" y="154"/>
                    </a:lnTo>
                    <a:cubicBezTo>
                      <a:pt x="134" y="140"/>
                      <a:pt x="134" y="122"/>
                      <a:pt x="134" y="100"/>
                    </a:cubicBezTo>
                    <a:cubicBezTo>
                      <a:pt x="108" y="100"/>
                      <a:pt x="63" y="81"/>
                      <a:pt x="28" y="42"/>
                    </a:cubicBezTo>
                    <a:close/>
                    <a:moveTo>
                      <a:pt x="135" y="154"/>
                    </a:moveTo>
                    <a:cubicBezTo>
                      <a:pt x="137" y="185"/>
                      <a:pt x="144" y="200"/>
                      <a:pt x="167" y="200"/>
                    </a:cubicBezTo>
                    <a:cubicBezTo>
                      <a:pt x="159" y="185"/>
                      <a:pt x="148" y="170"/>
                      <a:pt x="135" y="15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8794;p47">
                <a:extLst>
                  <a:ext uri="{FF2B5EF4-FFF2-40B4-BE49-F238E27FC236}">
                    <a16:creationId xmlns:a16="http://schemas.microsoft.com/office/drawing/2014/main" id="{A77B7C13-606D-4DA1-8DAF-FB74F6B6C00F}"/>
                  </a:ext>
                </a:extLst>
              </p:cNvPr>
              <p:cNvSpPr/>
              <p:nvPr/>
            </p:nvSpPr>
            <p:spPr>
              <a:xfrm rot="2700000">
                <a:off x="822697" y="3579207"/>
                <a:ext cx="16533" cy="1061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15" extrusionOk="0">
                    <a:moveTo>
                      <a:pt x="68" y="1"/>
                    </a:moveTo>
                    <a:cubicBezTo>
                      <a:pt x="68" y="40"/>
                      <a:pt x="68" y="56"/>
                      <a:pt x="54" y="56"/>
                    </a:cubicBezTo>
                    <a:cubicBezTo>
                      <a:pt x="45" y="56"/>
                      <a:pt x="29" y="48"/>
                      <a:pt x="1" y="34"/>
                    </a:cubicBezTo>
                    <a:lnTo>
                      <a:pt x="1" y="34"/>
                    </a:lnTo>
                    <a:lnTo>
                      <a:pt x="68" y="134"/>
                    </a:lnTo>
                    <a:cubicBezTo>
                      <a:pt x="123" y="190"/>
                      <a:pt x="168" y="214"/>
                      <a:pt x="214" y="214"/>
                    </a:cubicBezTo>
                    <a:cubicBezTo>
                      <a:pt x="251" y="214"/>
                      <a:pt x="290" y="198"/>
                      <a:pt x="335" y="168"/>
                    </a:cubicBezTo>
                    <a:cubicBezTo>
                      <a:pt x="234" y="134"/>
                      <a:pt x="168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8795;p47">
                <a:extLst>
                  <a:ext uri="{FF2B5EF4-FFF2-40B4-BE49-F238E27FC236}">
                    <a16:creationId xmlns:a16="http://schemas.microsoft.com/office/drawing/2014/main" id="{2E870C00-BED2-42F2-A0AE-0EA2B18888EF}"/>
                  </a:ext>
                </a:extLst>
              </p:cNvPr>
              <p:cNvSpPr/>
              <p:nvPr/>
            </p:nvSpPr>
            <p:spPr>
              <a:xfrm rot="2700000">
                <a:off x="825053" y="3560250"/>
                <a:ext cx="19149" cy="16977"/>
              </a:xfrm>
              <a:custGeom>
                <a:avLst/>
                <a:gdLst/>
                <a:ahLst/>
                <a:cxnLst/>
                <a:rect l="l" t="t" r="r" b="b"/>
                <a:pathLst>
                  <a:path w="388" h="344" extrusionOk="0">
                    <a:moveTo>
                      <a:pt x="124" y="1"/>
                    </a:moveTo>
                    <a:cubicBezTo>
                      <a:pt x="106" y="1"/>
                      <a:pt x="87" y="4"/>
                      <a:pt x="68" y="10"/>
                    </a:cubicBezTo>
                    <a:cubicBezTo>
                      <a:pt x="45" y="10"/>
                      <a:pt x="23" y="40"/>
                      <a:pt x="11" y="40"/>
                    </a:cubicBezTo>
                    <a:lnTo>
                      <a:pt x="11" y="40"/>
                    </a:lnTo>
                    <a:cubicBezTo>
                      <a:pt x="8" y="30"/>
                      <a:pt x="4" y="21"/>
                      <a:pt x="1" y="10"/>
                    </a:cubicBezTo>
                    <a:lnTo>
                      <a:pt x="1" y="10"/>
                    </a:lnTo>
                    <a:cubicBezTo>
                      <a:pt x="1" y="33"/>
                      <a:pt x="5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lnTo>
                      <a:pt x="11" y="40"/>
                    </a:lnTo>
                    <a:cubicBezTo>
                      <a:pt x="41" y="124"/>
                      <a:pt x="71" y="184"/>
                      <a:pt x="101" y="244"/>
                    </a:cubicBezTo>
                    <a:cubicBezTo>
                      <a:pt x="168" y="277"/>
                      <a:pt x="234" y="311"/>
                      <a:pt x="268" y="344"/>
                    </a:cubicBezTo>
                    <a:cubicBezTo>
                      <a:pt x="388" y="254"/>
                      <a:pt x="291" y="1"/>
                      <a:pt x="1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8796;p47">
                <a:extLst>
                  <a:ext uri="{FF2B5EF4-FFF2-40B4-BE49-F238E27FC236}">
                    <a16:creationId xmlns:a16="http://schemas.microsoft.com/office/drawing/2014/main" id="{1670B07D-0170-4E7D-AF7C-4AAE4D2D67E5}"/>
                  </a:ext>
                </a:extLst>
              </p:cNvPr>
              <p:cNvSpPr/>
              <p:nvPr/>
            </p:nvSpPr>
            <p:spPr>
              <a:xfrm rot="2700000">
                <a:off x="823538" y="3570840"/>
                <a:ext cx="8291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" y="0"/>
                    </a:moveTo>
                    <a:cubicBezTo>
                      <a:pt x="68" y="34"/>
                      <a:pt x="101" y="67"/>
                      <a:pt x="134" y="167"/>
                    </a:cubicBezTo>
                    <a:lnTo>
                      <a:pt x="168" y="134"/>
                    </a:lnTo>
                    <a:cubicBezTo>
                      <a:pt x="134" y="67"/>
                      <a:pt x="68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8797;p47">
                <a:extLst>
                  <a:ext uri="{FF2B5EF4-FFF2-40B4-BE49-F238E27FC236}">
                    <a16:creationId xmlns:a16="http://schemas.microsoft.com/office/drawing/2014/main" id="{81549733-3F01-4997-A6E8-C01AD5679BD1}"/>
                  </a:ext>
                </a:extLst>
              </p:cNvPr>
              <p:cNvSpPr/>
              <p:nvPr/>
            </p:nvSpPr>
            <p:spPr>
              <a:xfrm rot="2700000">
                <a:off x="821333" y="3556642"/>
                <a:ext cx="11548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01" extrusionOk="0">
                    <a:moveTo>
                      <a:pt x="134" y="0"/>
                    </a:moveTo>
                    <a:cubicBezTo>
                      <a:pt x="67" y="0"/>
                      <a:pt x="34" y="0"/>
                      <a:pt x="0" y="33"/>
                    </a:cubicBezTo>
                    <a:cubicBezTo>
                      <a:pt x="67" y="67"/>
                      <a:pt x="167" y="167"/>
                      <a:pt x="234" y="200"/>
                    </a:cubicBezTo>
                    <a:cubicBezTo>
                      <a:pt x="201" y="100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8798;p47">
                <a:extLst>
                  <a:ext uri="{FF2B5EF4-FFF2-40B4-BE49-F238E27FC236}">
                    <a16:creationId xmlns:a16="http://schemas.microsoft.com/office/drawing/2014/main" id="{C9183E1D-F9A8-44AB-9A02-1B88ABCAB6DB}"/>
                  </a:ext>
                </a:extLst>
              </p:cNvPr>
              <p:cNvSpPr/>
              <p:nvPr/>
            </p:nvSpPr>
            <p:spPr>
              <a:xfrm rot="2700000">
                <a:off x="686938" y="3293130"/>
                <a:ext cx="253573" cy="207478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4204" extrusionOk="0">
                    <a:moveTo>
                      <a:pt x="134" y="0"/>
                    </a:moveTo>
                    <a:cubicBezTo>
                      <a:pt x="168" y="34"/>
                      <a:pt x="168" y="67"/>
                      <a:pt x="201" y="101"/>
                    </a:cubicBezTo>
                    <a:cubicBezTo>
                      <a:pt x="268" y="267"/>
                      <a:pt x="134" y="434"/>
                      <a:pt x="1" y="434"/>
                    </a:cubicBezTo>
                    <a:cubicBezTo>
                      <a:pt x="1569" y="1768"/>
                      <a:pt x="3236" y="3069"/>
                      <a:pt x="5004" y="4203"/>
                    </a:cubicBezTo>
                    <a:cubicBezTo>
                      <a:pt x="5038" y="4203"/>
                      <a:pt x="5071" y="4170"/>
                      <a:pt x="5138" y="4170"/>
                    </a:cubicBezTo>
                    <a:cubicBezTo>
                      <a:pt x="4971" y="3937"/>
                      <a:pt x="4838" y="3736"/>
                      <a:pt x="4704" y="3536"/>
                    </a:cubicBezTo>
                    <a:cubicBezTo>
                      <a:pt x="3070" y="2436"/>
                      <a:pt x="1569" y="1268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8799;p47">
                <a:extLst>
                  <a:ext uri="{FF2B5EF4-FFF2-40B4-BE49-F238E27FC236}">
                    <a16:creationId xmlns:a16="http://schemas.microsoft.com/office/drawing/2014/main" id="{B4F8A6C9-A64A-41CE-A0F1-DB5E74E14C99}"/>
                  </a:ext>
                </a:extLst>
              </p:cNvPr>
              <p:cNvSpPr/>
              <p:nvPr/>
            </p:nvSpPr>
            <p:spPr>
              <a:xfrm rot="2700000">
                <a:off x="860991" y="2769293"/>
                <a:ext cx="281556" cy="536857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10878" extrusionOk="0">
                    <a:moveTo>
                      <a:pt x="1683" y="419"/>
                    </a:moveTo>
                    <a:cubicBezTo>
                      <a:pt x="1837" y="419"/>
                      <a:pt x="2009" y="466"/>
                      <a:pt x="2202" y="570"/>
                    </a:cubicBezTo>
                    <a:cubicBezTo>
                      <a:pt x="5705" y="2505"/>
                      <a:pt x="1902" y="7108"/>
                      <a:pt x="2235" y="10344"/>
                    </a:cubicBezTo>
                    <a:cubicBezTo>
                      <a:pt x="1702" y="9176"/>
                      <a:pt x="1068" y="8109"/>
                      <a:pt x="701" y="6908"/>
                    </a:cubicBezTo>
                    <a:cubicBezTo>
                      <a:pt x="468" y="6107"/>
                      <a:pt x="468" y="5273"/>
                      <a:pt x="434" y="4506"/>
                    </a:cubicBezTo>
                    <a:cubicBezTo>
                      <a:pt x="434" y="3672"/>
                      <a:pt x="408" y="419"/>
                      <a:pt x="1683" y="419"/>
                    </a:cubicBezTo>
                    <a:close/>
                    <a:moveTo>
                      <a:pt x="1561" y="0"/>
                    </a:moveTo>
                    <a:cubicBezTo>
                      <a:pt x="133" y="0"/>
                      <a:pt x="100" y="2853"/>
                      <a:pt x="67" y="3739"/>
                    </a:cubicBezTo>
                    <a:cubicBezTo>
                      <a:pt x="1" y="4606"/>
                      <a:pt x="67" y="5507"/>
                      <a:pt x="167" y="6374"/>
                    </a:cubicBezTo>
                    <a:cubicBezTo>
                      <a:pt x="367" y="7675"/>
                      <a:pt x="1001" y="8842"/>
                      <a:pt x="1602" y="10010"/>
                    </a:cubicBezTo>
                    <a:cubicBezTo>
                      <a:pt x="1802" y="10210"/>
                      <a:pt x="2069" y="10410"/>
                      <a:pt x="2269" y="10610"/>
                    </a:cubicBezTo>
                    <a:cubicBezTo>
                      <a:pt x="2269" y="10544"/>
                      <a:pt x="2235" y="10410"/>
                      <a:pt x="2235" y="10344"/>
                    </a:cubicBezTo>
                    <a:lnTo>
                      <a:pt x="2235" y="10344"/>
                    </a:lnTo>
                    <a:cubicBezTo>
                      <a:pt x="2269" y="10444"/>
                      <a:pt x="2369" y="10577"/>
                      <a:pt x="2436" y="10710"/>
                    </a:cubicBezTo>
                    <a:cubicBezTo>
                      <a:pt x="2469" y="10744"/>
                      <a:pt x="2469" y="10744"/>
                      <a:pt x="2502" y="10744"/>
                    </a:cubicBezTo>
                    <a:cubicBezTo>
                      <a:pt x="2526" y="10738"/>
                      <a:pt x="2549" y="10735"/>
                      <a:pt x="2570" y="10735"/>
                    </a:cubicBezTo>
                    <a:cubicBezTo>
                      <a:pt x="2661" y="10735"/>
                      <a:pt x="2729" y="10785"/>
                      <a:pt x="2761" y="10857"/>
                    </a:cubicBezTo>
                    <a:lnTo>
                      <a:pt x="2761" y="10857"/>
                    </a:lnTo>
                    <a:cubicBezTo>
                      <a:pt x="1979" y="8825"/>
                      <a:pt x="3571" y="6201"/>
                      <a:pt x="3937" y="4206"/>
                    </a:cubicBezTo>
                    <a:cubicBezTo>
                      <a:pt x="4237" y="2605"/>
                      <a:pt x="3636" y="103"/>
                      <a:pt x="1635" y="3"/>
                    </a:cubicBezTo>
                    <a:cubicBezTo>
                      <a:pt x="1610" y="1"/>
                      <a:pt x="1585" y="0"/>
                      <a:pt x="1561" y="0"/>
                    </a:cubicBezTo>
                    <a:close/>
                    <a:moveTo>
                      <a:pt x="2761" y="10857"/>
                    </a:moveTo>
                    <a:cubicBezTo>
                      <a:pt x="2764" y="10864"/>
                      <a:pt x="2766" y="10870"/>
                      <a:pt x="2769" y="10877"/>
                    </a:cubicBezTo>
                    <a:cubicBezTo>
                      <a:pt x="2767" y="10870"/>
                      <a:pt x="2764" y="10863"/>
                      <a:pt x="2761" y="10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8800;p47">
                <a:extLst>
                  <a:ext uri="{FF2B5EF4-FFF2-40B4-BE49-F238E27FC236}">
                    <a16:creationId xmlns:a16="http://schemas.microsoft.com/office/drawing/2014/main" id="{8F9C2151-B253-410D-A268-3E55925320BF}"/>
                  </a:ext>
                </a:extLst>
              </p:cNvPr>
              <p:cNvSpPr/>
              <p:nvPr/>
            </p:nvSpPr>
            <p:spPr>
              <a:xfrm rot="2700000">
                <a:off x="775017" y="3230753"/>
                <a:ext cx="29710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435" extrusionOk="0">
                    <a:moveTo>
                      <a:pt x="434" y="0"/>
                    </a:moveTo>
                    <a:cubicBezTo>
                      <a:pt x="386" y="73"/>
                      <a:pt x="321" y="127"/>
                      <a:pt x="238" y="127"/>
                    </a:cubicBezTo>
                    <a:cubicBezTo>
                      <a:pt x="206" y="127"/>
                      <a:pt x="171" y="119"/>
                      <a:pt x="134" y="101"/>
                    </a:cubicBezTo>
                    <a:cubicBezTo>
                      <a:pt x="101" y="101"/>
                      <a:pt x="101" y="67"/>
                      <a:pt x="34" y="67"/>
                    </a:cubicBezTo>
                    <a:lnTo>
                      <a:pt x="1" y="67"/>
                    </a:lnTo>
                    <a:cubicBezTo>
                      <a:pt x="1" y="167"/>
                      <a:pt x="34" y="201"/>
                      <a:pt x="101" y="267"/>
                    </a:cubicBezTo>
                    <a:cubicBezTo>
                      <a:pt x="167" y="334"/>
                      <a:pt x="201" y="401"/>
                      <a:pt x="301" y="434"/>
                    </a:cubicBezTo>
                    <a:cubicBezTo>
                      <a:pt x="468" y="434"/>
                      <a:pt x="601" y="267"/>
                      <a:pt x="501" y="101"/>
                    </a:cubicBezTo>
                    <a:cubicBezTo>
                      <a:pt x="501" y="67"/>
                      <a:pt x="468" y="34"/>
                      <a:pt x="468" y="34"/>
                    </a:cubicBezTo>
                    <a:lnTo>
                      <a:pt x="4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8801;p47">
                <a:extLst>
                  <a:ext uri="{FF2B5EF4-FFF2-40B4-BE49-F238E27FC236}">
                    <a16:creationId xmlns:a16="http://schemas.microsoft.com/office/drawing/2014/main" id="{0FCC43A5-337C-4EFB-9750-C45FE3EA2CF7}"/>
                  </a:ext>
                </a:extLst>
              </p:cNvPr>
              <p:cNvSpPr/>
              <p:nvPr/>
            </p:nvSpPr>
            <p:spPr>
              <a:xfrm rot="2700000">
                <a:off x="803009" y="3236302"/>
                <a:ext cx="1678" cy="3356"/>
              </a:xfrm>
              <a:custGeom>
                <a:avLst/>
                <a:gdLst/>
                <a:ahLst/>
                <a:cxnLst/>
                <a:rect l="l" t="t" r="r" b="b"/>
                <a:pathLst>
                  <a:path w="34" h="68" extrusionOk="0">
                    <a:moveTo>
                      <a:pt x="0" y="1"/>
                    </a:moveTo>
                    <a:cubicBezTo>
                      <a:pt x="0" y="1"/>
                      <a:pt x="0" y="67"/>
                      <a:pt x="34" y="6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8802;p47">
                <a:extLst>
                  <a:ext uri="{FF2B5EF4-FFF2-40B4-BE49-F238E27FC236}">
                    <a16:creationId xmlns:a16="http://schemas.microsoft.com/office/drawing/2014/main" id="{CB9D4512-E51B-4759-8EA0-023F35A1358F}"/>
                  </a:ext>
                </a:extLst>
              </p:cNvPr>
              <p:cNvSpPr/>
              <p:nvPr/>
            </p:nvSpPr>
            <p:spPr>
              <a:xfrm rot="2700000">
                <a:off x="804031" y="3225226"/>
                <a:ext cx="661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34" extrusionOk="0">
                    <a:moveTo>
                      <a:pt x="0" y="0"/>
                    </a:moveTo>
                    <a:cubicBezTo>
                      <a:pt x="0" y="67"/>
                      <a:pt x="34" y="167"/>
                      <a:pt x="100" y="234"/>
                    </a:cubicBezTo>
                    <a:cubicBezTo>
                      <a:pt x="134" y="167"/>
                      <a:pt x="134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8803;p47">
                <a:extLst>
                  <a:ext uri="{FF2B5EF4-FFF2-40B4-BE49-F238E27FC236}">
                    <a16:creationId xmlns:a16="http://schemas.microsoft.com/office/drawing/2014/main" id="{578242A1-32A5-4EB4-BD8B-0AFE0DF9AEB9}"/>
                  </a:ext>
                </a:extLst>
              </p:cNvPr>
              <p:cNvSpPr/>
              <p:nvPr/>
            </p:nvSpPr>
            <p:spPr>
              <a:xfrm rot="2700000">
                <a:off x="802838" y="3224057"/>
                <a:ext cx="6663" cy="11548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34" extrusionOk="0">
                    <a:moveTo>
                      <a:pt x="1" y="0"/>
                    </a:moveTo>
                    <a:lnTo>
                      <a:pt x="18" y="30"/>
                    </a:lnTo>
                    <a:lnTo>
                      <a:pt x="18" y="30"/>
                    </a:lnTo>
                    <a:cubicBezTo>
                      <a:pt x="14" y="18"/>
                      <a:pt x="8" y="7"/>
                      <a:pt x="1" y="0"/>
                    </a:cubicBezTo>
                    <a:close/>
                    <a:moveTo>
                      <a:pt x="18" y="30"/>
                    </a:moveTo>
                    <a:cubicBezTo>
                      <a:pt x="33" y="74"/>
                      <a:pt x="27" y="141"/>
                      <a:pt x="1" y="167"/>
                    </a:cubicBezTo>
                    <a:cubicBezTo>
                      <a:pt x="34" y="200"/>
                      <a:pt x="68" y="234"/>
                      <a:pt x="134" y="234"/>
                    </a:cubicBezTo>
                    <a:lnTo>
                      <a:pt x="18" y="3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8804;p47">
                <a:extLst>
                  <a:ext uri="{FF2B5EF4-FFF2-40B4-BE49-F238E27FC236}">
                    <a16:creationId xmlns:a16="http://schemas.microsoft.com/office/drawing/2014/main" id="{312E3AB0-E8F8-4DAA-89E8-8E8EA7F4EC3F}"/>
                  </a:ext>
                </a:extLst>
              </p:cNvPr>
              <p:cNvSpPr/>
              <p:nvPr/>
            </p:nvSpPr>
            <p:spPr>
              <a:xfrm rot="2700000">
                <a:off x="785379" y="3225067"/>
                <a:ext cx="19840" cy="1263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56" extrusionOk="0">
                    <a:moveTo>
                      <a:pt x="268" y="0"/>
                    </a:moveTo>
                    <a:cubicBezTo>
                      <a:pt x="268" y="33"/>
                      <a:pt x="168" y="67"/>
                      <a:pt x="134" y="167"/>
                    </a:cubicBezTo>
                    <a:cubicBezTo>
                      <a:pt x="101" y="167"/>
                      <a:pt x="68" y="167"/>
                      <a:pt x="1" y="200"/>
                    </a:cubicBezTo>
                    <a:cubicBezTo>
                      <a:pt x="68" y="200"/>
                      <a:pt x="68" y="234"/>
                      <a:pt x="101" y="234"/>
                    </a:cubicBezTo>
                    <a:cubicBezTo>
                      <a:pt x="132" y="249"/>
                      <a:pt x="161" y="256"/>
                      <a:pt x="189" y="256"/>
                    </a:cubicBezTo>
                    <a:cubicBezTo>
                      <a:pt x="279" y="256"/>
                      <a:pt x="350" y="185"/>
                      <a:pt x="401" y="133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8805;p47">
                <a:extLst>
                  <a:ext uri="{FF2B5EF4-FFF2-40B4-BE49-F238E27FC236}">
                    <a16:creationId xmlns:a16="http://schemas.microsoft.com/office/drawing/2014/main" id="{60272A9A-E0AB-4F22-B19C-F5341F867C2C}"/>
                  </a:ext>
                </a:extLst>
              </p:cNvPr>
              <p:cNvSpPr/>
              <p:nvPr/>
            </p:nvSpPr>
            <p:spPr>
              <a:xfrm rot="2700000">
                <a:off x="779119" y="3238493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0" y="34"/>
                      <a:pt x="0" y="34"/>
                      <a:pt x="33" y="101"/>
                    </a:cubicBezTo>
                    <a:cubicBezTo>
                      <a:pt x="67" y="134"/>
                      <a:pt x="167" y="168"/>
                      <a:pt x="200" y="168"/>
                    </a:cubicBezTo>
                    <a:cubicBezTo>
                      <a:pt x="133" y="134"/>
                      <a:pt x="67" y="1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8806;p47">
                <a:extLst>
                  <a:ext uri="{FF2B5EF4-FFF2-40B4-BE49-F238E27FC236}">
                    <a16:creationId xmlns:a16="http://schemas.microsoft.com/office/drawing/2014/main" id="{E469ACB2-84D8-4082-9C3A-FBC0F23A9CC7}"/>
                  </a:ext>
                </a:extLst>
              </p:cNvPr>
              <p:cNvSpPr/>
              <p:nvPr/>
            </p:nvSpPr>
            <p:spPr>
              <a:xfrm rot="2700000">
                <a:off x="794065" y="3212749"/>
                <a:ext cx="14855" cy="13226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68" extrusionOk="0">
                    <a:moveTo>
                      <a:pt x="1" y="0"/>
                    </a:moveTo>
                    <a:cubicBezTo>
                      <a:pt x="101" y="100"/>
                      <a:pt x="201" y="167"/>
                      <a:pt x="301" y="267"/>
                    </a:cubicBezTo>
                    <a:lnTo>
                      <a:pt x="301" y="100"/>
                    </a:lnTo>
                    <a:cubicBezTo>
                      <a:pt x="201" y="67"/>
                      <a:pt x="134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8807;p47">
                <a:extLst>
                  <a:ext uri="{FF2B5EF4-FFF2-40B4-BE49-F238E27FC236}">
                    <a16:creationId xmlns:a16="http://schemas.microsoft.com/office/drawing/2014/main" id="{7F60E446-A32F-4629-8C6C-39022BD3F546}"/>
                  </a:ext>
                </a:extLst>
              </p:cNvPr>
              <p:cNvSpPr/>
              <p:nvPr/>
            </p:nvSpPr>
            <p:spPr>
              <a:xfrm rot="2700000">
                <a:off x="799172" y="3212594"/>
                <a:ext cx="13226" cy="725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147" extrusionOk="0">
                    <a:moveTo>
                      <a:pt x="85" y="1"/>
                    </a:moveTo>
                    <a:cubicBezTo>
                      <a:pt x="60" y="1"/>
                      <a:pt x="32" y="5"/>
                      <a:pt x="1" y="13"/>
                    </a:cubicBezTo>
                    <a:lnTo>
                      <a:pt x="268" y="146"/>
                    </a:lnTo>
                    <a:cubicBezTo>
                      <a:pt x="217" y="44"/>
                      <a:pt x="166" y="1"/>
                      <a:pt x="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8808;p47">
                <a:extLst>
                  <a:ext uri="{FF2B5EF4-FFF2-40B4-BE49-F238E27FC236}">
                    <a16:creationId xmlns:a16="http://schemas.microsoft.com/office/drawing/2014/main" id="{DB9D2D41-6CEA-42CF-8459-43B033F23361}"/>
                  </a:ext>
                </a:extLst>
              </p:cNvPr>
              <p:cNvSpPr/>
              <p:nvPr/>
            </p:nvSpPr>
            <p:spPr>
              <a:xfrm rot="2700000">
                <a:off x="791762" y="3210117"/>
                <a:ext cx="14855" cy="23097"/>
              </a:xfrm>
              <a:custGeom>
                <a:avLst/>
                <a:gdLst/>
                <a:ahLst/>
                <a:cxnLst/>
                <a:rect l="l" t="t" r="r" b="b"/>
                <a:pathLst>
                  <a:path w="301" h="468" extrusionOk="0">
                    <a:moveTo>
                      <a:pt x="1" y="1"/>
                    </a:moveTo>
                    <a:cubicBezTo>
                      <a:pt x="34" y="101"/>
                      <a:pt x="34" y="168"/>
                      <a:pt x="67" y="268"/>
                    </a:cubicBezTo>
                    <a:cubicBezTo>
                      <a:pt x="134" y="334"/>
                      <a:pt x="67" y="434"/>
                      <a:pt x="34" y="468"/>
                    </a:cubicBezTo>
                    <a:cubicBezTo>
                      <a:pt x="101" y="468"/>
                      <a:pt x="134" y="434"/>
                      <a:pt x="167" y="434"/>
                    </a:cubicBezTo>
                    <a:lnTo>
                      <a:pt x="301" y="301"/>
                    </a:lnTo>
                    <a:cubicBezTo>
                      <a:pt x="201" y="201"/>
                      <a:pt x="101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8809;p47">
                <a:extLst>
                  <a:ext uri="{FF2B5EF4-FFF2-40B4-BE49-F238E27FC236}">
                    <a16:creationId xmlns:a16="http://schemas.microsoft.com/office/drawing/2014/main" id="{BDB61D05-72D2-4E81-A316-5252FF7C92BF}"/>
                  </a:ext>
                </a:extLst>
              </p:cNvPr>
              <p:cNvSpPr/>
              <p:nvPr/>
            </p:nvSpPr>
            <p:spPr>
              <a:xfrm rot="2700000">
                <a:off x="778501" y="3224278"/>
                <a:ext cx="9969" cy="992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68" y="1"/>
                    </a:moveTo>
                    <a:cubicBezTo>
                      <a:pt x="68" y="34"/>
                      <a:pt x="34" y="34"/>
                      <a:pt x="1" y="34"/>
                    </a:cubicBezTo>
                    <a:cubicBezTo>
                      <a:pt x="68" y="68"/>
                      <a:pt x="101" y="168"/>
                      <a:pt x="201" y="201"/>
                    </a:cubicBezTo>
                    <a:cubicBezTo>
                      <a:pt x="168" y="168"/>
                      <a:pt x="101" y="68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8810;p47">
                <a:extLst>
                  <a:ext uri="{FF2B5EF4-FFF2-40B4-BE49-F238E27FC236}">
                    <a16:creationId xmlns:a16="http://schemas.microsoft.com/office/drawing/2014/main" id="{21BC044B-B788-4E6D-8E89-E36A7F6F0132}"/>
                  </a:ext>
                </a:extLst>
              </p:cNvPr>
              <p:cNvSpPr/>
              <p:nvPr/>
            </p:nvSpPr>
            <p:spPr>
              <a:xfrm rot="2700000">
                <a:off x="786766" y="3206332"/>
                <a:ext cx="13226" cy="2141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34" extrusionOk="0">
                    <a:moveTo>
                      <a:pt x="134" y="0"/>
                    </a:moveTo>
                    <a:cubicBezTo>
                      <a:pt x="100" y="0"/>
                      <a:pt x="67" y="67"/>
                      <a:pt x="0" y="67"/>
                    </a:cubicBezTo>
                    <a:lnTo>
                      <a:pt x="134" y="434"/>
                    </a:lnTo>
                    <a:lnTo>
                      <a:pt x="167" y="434"/>
                    </a:lnTo>
                    <a:cubicBezTo>
                      <a:pt x="234" y="400"/>
                      <a:pt x="267" y="300"/>
                      <a:pt x="234" y="234"/>
                    </a:cubicBezTo>
                    <a:cubicBezTo>
                      <a:pt x="167" y="134"/>
                      <a:pt x="167" y="67"/>
                      <a:pt x="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8811;p47">
                <a:extLst>
                  <a:ext uri="{FF2B5EF4-FFF2-40B4-BE49-F238E27FC236}">
                    <a16:creationId xmlns:a16="http://schemas.microsoft.com/office/drawing/2014/main" id="{FE5BDF40-569C-44C6-ACB0-B89521A973E7}"/>
                  </a:ext>
                </a:extLst>
              </p:cNvPr>
              <p:cNvSpPr/>
              <p:nvPr/>
            </p:nvSpPr>
            <p:spPr>
              <a:xfrm rot="2700000">
                <a:off x="786933" y="3225706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8812;p47">
                <a:extLst>
                  <a:ext uri="{FF2B5EF4-FFF2-40B4-BE49-F238E27FC236}">
                    <a16:creationId xmlns:a16="http://schemas.microsoft.com/office/drawing/2014/main" id="{94E25BD0-F878-4991-AB6D-C2B50ADD7883}"/>
                  </a:ext>
                </a:extLst>
              </p:cNvPr>
              <p:cNvSpPr/>
              <p:nvPr/>
            </p:nvSpPr>
            <p:spPr>
              <a:xfrm rot="2700000">
                <a:off x="800450" y="3208258"/>
                <a:ext cx="330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67" h="1" extrusionOk="0">
                    <a:moveTo>
                      <a:pt x="67" y="1"/>
                    </a:moveTo>
                    <a:cubicBezTo>
                      <a:pt x="67" y="1"/>
                      <a:pt x="34" y="1"/>
                      <a:pt x="67" y="1"/>
                    </a:cubicBez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8813;p47">
                <a:extLst>
                  <a:ext uri="{FF2B5EF4-FFF2-40B4-BE49-F238E27FC236}">
                    <a16:creationId xmlns:a16="http://schemas.microsoft.com/office/drawing/2014/main" id="{1DDD0E30-B497-4933-8459-BAD2EB4E1065}"/>
                  </a:ext>
                </a:extLst>
              </p:cNvPr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8814;p47">
                <a:extLst>
                  <a:ext uri="{FF2B5EF4-FFF2-40B4-BE49-F238E27FC236}">
                    <a16:creationId xmlns:a16="http://schemas.microsoft.com/office/drawing/2014/main" id="{C9F549E8-E735-4FF4-A540-E085E745D1CA}"/>
                  </a:ext>
                </a:extLst>
              </p:cNvPr>
              <p:cNvSpPr/>
              <p:nvPr/>
            </p:nvSpPr>
            <p:spPr>
              <a:xfrm rot="2700000">
                <a:off x="785543" y="3225131"/>
                <a:ext cx="1678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4" h="1" extrusionOk="0">
                    <a:moveTo>
                      <a:pt x="34" y="1"/>
                    </a:moveTo>
                    <a:cubicBezTo>
                      <a:pt x="34" y="1"/>
                      <a:pt x="1" y="1"/>
                      <a:pt x="34" y="1"/>
                    </a:cubicBezTo>
                    <a:cubicBezTo>
                      <a:pt x="1" y="1"/>
                      <a:pt x="1" y="1"/>
                      <a:pt x="34" y="1"/>
                    </a:cubicBezTo>
                    <a:cubicBezTo>
                      <a:pt x="1" y="1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8815;p47">
                <a:extLst>
                  <a:ext uri="{FF2B5EF4-FFF2-40B4-BE49-F238E27FC236}">
                    <a16:creationId xmlns:a16="http://schemas.microsoft.com/office/drawing/2014/main" id="{9BB8729E-7675-4060-9DE4-BCFC8C5C412E}"/>
                  </a:ext>
                </a:extLst>
              </p:cNvPr>
              <p:cNvSpPr/>
              <p:nvPr/>
            </p:nvSpPr>
            <p:spPr>
              <a:xfrm rot="2700000">
                <a:off x="782366" y="3223140"/>
                <a:ext cx="3356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68" h="35" extrusionOk="0">
                    <a:moveTo>
                      <a:pt x="68" y="1"/>
                    </a:moveTo>
                    <a:cubicBezTo>
                      <a:pt x="68" y="1"/>
                      <a:pt x="34" y="1"/>
                      <a:pt x="1" y="34"/>
                    </a:cubicBezTo>
                    <a:cubicBezTo>
                      <a:pt x="34" y="34"/>
                      <a:pt x="34" y="34"/>
                      <a:pt x="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8816;p47">
                <a:extLst>
                  <a:ext uri="{FF2B5EF4-FFF2-40B4-BE49-F238E27FC236}">
                    <a16:creationId xmlns:a16="http://schemas.microsoft.com/office/drawing/2014/main" id="{751C5B31-D258-4625-9036-FBE983454980}"/>
                  </a:ext>
                </a:extLst>
              </p:cNvPr>
              <p:cNvSpPr/>
              <p:nvPr/>
            </p:nvSpPr>
            <p:spPr>
              <a:xfrm rot="2700000">
                <a:off x="777694" y="3214641"/>
                <a:ext cx="11548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34" h="168" extrusionOk="0">
                    <a:moveTo>
                      <a:pt x="0" y="0"/>
                    </a:moveTo>
                    <a:lnTo>
                      <a:pt x="167" y="167"/>
                    </a:lnTo>
                    <a:cubicBezTo>
                      <a:pt x="200" y="134"/>
                      <a:pt x="200" y="134"/>
                      <a:pt x="234" y="13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8817;p47">
                <a:extLst>
                  <a:ext uri="{FF2B5EF4-FFF2-40B4-BE49-F238E27FC236}">
                    <a16:creationId xmlns:a16="http://schemas.microsoft.com/office/drawing/2014/main" id="{FD68EB14-CDFB-4318-9D5D-37A84B0DE6B9}"/>
                  </a:ext>
                </a:extLst>
              </p:cNvPr>
              <p:cNvSpPr/>
              <p:nvPr/>
            </p:nvSpPr>
            <p:spPr>
              <a:xfrm rot="2700000">
                <a:off x="802079" y="3208258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8818;p47">
                <a:extLst>
                  <a:ext uri="{FF2B5EF4-FFF2-40B4-BE49-F238E27FC236}">
                    <a16:creationId xmlns:a16="http://schemas.microsoft.com/office/drawing/2014/main" id="{D8424158-A8F1-476E-9037-83D341B4A76A}"/>
                  </a:ext>
                </a:extLst>
              </p:cNvPr>
              <p:cNvSpPr/>
              <p:nvPr/>
            </p:nvSpPr>
            <p:spPr>
              <a:xfrm rot="2700000">
                <a:off x="794113" y="3202655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cubicBezTo>
                      <a:pt x="1" y="34"/>
                      <a:pt x="34" y="67"/>
                      <a:pt x="34" y="134"/>
                    </a:cubicBezTo>
                    <a:lnTo>
                      <a:pt x="134" y="34"/>
                    </a:lnTo>
                    <a:cubicBezTo>
                      <a:pt x="101" y="0"/>
                      <a:pt x="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8819;p47">
                <a:extLst>
                  <a:ext uri="{FF2B5EF4-FFF2-40B4-BE49-F238E27FC236}">
                    <a16:creationId xmlns:a16="http://schemas.microsoft.com/office/drawing/2014/main" id="{C369D932-06E8-436C-BAE1-3BB628B5BCD7}"/>
                  </a:ext>
                </a:extLst>
              </p:cNvPr>
              <p:cNvSpPr/>
              <p:nvPr/>
            </p:nvSpPr>
            <p:spPr>
              <a:xfrm rot="2700000">
                <a:off x="801503" y="3205716"/>
                <a:ext cx="49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1" h="34" extrusionOk="0">
                    <a:moveTo>
                      <a:pt x="0" y="0"/>
                    </a:moveTo>
                    <a:cubicBezTo>
                      <a:pt x="0" y="34"/>
                      <a:pt x="0" y="34"/>
                      <a:pt x="0" y="0"/>
                    </a:cubicBezTo>
                    <a:cubicBezTo>
                      <a:pt x="0" y="34"/>
                      <a:pt x="0" y="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8820;p47">
                <a:extLst>
                  <a:ext uri="{FF2B5EF4-FFF2-40B4-BE49-F238E27FC236}">
                    <a16:creationId xmlns:a16="http://schemas.microsoft.com/office/drawing/2014/main" id="{24E121B8-27D6-4108-ACE9-F07A6D149934}"/>
                  </a:ext>
                </a:extLst>
              </p:cNvPr>
              <p:cNvSpPr/>
              <p:nvPr/>
            </p:nvSpPr>
            <p:spPr>
              <a:xfrm rot="2700000">
                <a:off x="802617" y="3184758"/>
                <a:ext cx="8291" cy="21468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35" extrusionOk="0">
                    <a:moveTo>
                      <a:pt x="0" y="1"/>
                    </a:moveTo>
                    <a:cubicBezTo>
                      <a:pt x="0" y="101"/>
                      <a:pt x="0" y="234"/>
                      <a:pt x="34" y="301"/>
                    </a:cubicBezTo>
                    <a:lnTo>
                      <a:pt x="167" y="434"/>
                    </a:lnTo>
                    <a:cubicBezTo>
                      <a:pt x="134" y="301"/>
                      <a:pt x="34" y="1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8821;p47">
                <a:extLst>
                  <a:ext uri="{FF2B5EF4-FFF2-40B4-BE49-F238E27FC236}">
                    <a16:creationId xmlns:a16="http://schemas.microsoft.com/office/drawing/2014/main" id="{542690A8-2E88-423C-81B5-0649F5556185}"/>
                  </a:ext>
                </a:extLst>
              </p:cNvPr>
              <p:cNvSpPr/>
              <p:nvPr/>
            </p:nvSpPr>
            <p:spPr>
              <a:xfrm rot="2700000">
                <a:off x="798755" y="3198014"/>
                <a:ext cx="6663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4" extrusionOk="0">
                    <a:moveTo>
                      <a:pt x="1" y="0"/>
                    </a:moveTo>
                    <a:lnTo>
                      <a:pt x="1" y="67"/>
                    </a:lnTo>
                    <a:cubicBezTo>
                      <a:pt x="14" y="67"/>
                      <a:pt x="33" y="77"/>
                      <a:pt x="53" y="90"/>
                    </a:cubicBezTo>
                    <a:lnTo>
                      <a:pt x="53" y="90"/>
                    </a:lnTo>
                    <a:cubicBezTo>
                      <a:pt x="33" y="69"/>
                      <a:pt x="14" y="40"/>
                      <a:pt x="1" y="0"/>
                    </a:cubicBezTo>
                    <a:close/>
                    <a:moveTo>
                      <a:pt x="53" y="90"/>
                    </a:moveTo>
                    <a:cubicBezTo>
                      <a:pt x="82" y="121"/>
                      <a:pt x="114" y="133"/>
                      <a:pt x="134" y="133"/>
                    </a:cubicBezTo>
                    <a:cubicBezTo>
                      <a:pt x="114" y="133"/>
                      <a:pt x="82" y="109"/>
                      <a:pt x="53" y="9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8822;p47">
                <a:extLst>
                  <a:ext uri="{FF2B5EF4-FFF2-40B4-BE49-F238E27FC236}">
                    <a16:creationId xmlns:a16="http://schemas.microsoft.com/office/drawing/2014/main" id="{1A5BB209-9075-41CF-AC74-7A0A82DE08B6}"/>
                  </a:ext>
                </a:extLst>
              </p:cNvPr>
              <p:cNvSpPr/>
              <p:nvPr/>
            </p:nvSpPr>
            <p:spPr>
              <a:xfrm rot="2700000">
                <a:off x="880143" y="2797904"/>
                <a:ext cx="261470" cy="489824"/>
              </a:xfrm>
              <a:custGeom>
                <a:avLst/>
                <a:gdLst/>
                <a:ahLst/>
                <a:cxnLst/>
                <a:rect l="l" t="t" r="r" b="b"/>
                <a:pathLst>
                  <a:path w="5298" h="9925" extrusionOk="0">
                    <a:moveTo>
                      <a:pt x="1277" y="0"/>
                    </a:moveTo>
                    <a:cubicBezTo>
                      <a:pt x="1" y="0"/>
                      <a:pt x="31" y="3253"/>
                      <a:pt x="61" y="4087"/>
                    </a:cubicBezTo>
                    <a:cubicBezTo>
                      <a:pt x="61" y="4921"/>
                      <a:pt x="127" y="5688"/>
                      <a:pt x="327" y="6489"/>
                    </a:cubicBezTo>
                    <a:cubicBezTo>
                      <a:pt x="661" y="7690"/>
                      <a:pt x="1261" y="8790"/>
                      <a:pt x="1828" y="9925"/>
                    </a:cubicBezTo>
                    <a:cubicBezTo>
                      <a:pt x="1495" y="6656"/>
                      <a:pt x="5298" y="2086"/>
                      <a:pt x="1795" y="151"/>
                    </a:cubicBezTo>
                    <a:cubicBezTo>
                      <a:pt x="1602" y="47"/>
                      <a:pt x="1430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8823;p47">
                <a:extLst>
                  <a:ext uri="{FF2B5EF4-FFF2-40B4-BE49-F238E27FC236}">
                    <a16:creationId xmlns:a16="http://schemas.microsoft.com/office/drawing/2014/main" id="{AE7889D8-CE5B-4627-BE16-9FB125596D7C}"/>
                  </a:ext>
                </a:extLst>
              </p:cNvPr>
              <p:cNvSpPr/>
              <p:nvPr/>
            </p:nvSpPr>
            <p:spPr>
              <a:xfrm rot="2700000">
                <a:off x="782257" y="3223403"/>
                <a:ext cx="49" cy="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8824;p47">
                <a:extLst>
                  <a:ext uri="{FF2B5EF4-FFF2-40B4-BE49-F238E27FC236}">
                    <a16:creationId xmlns:a16="http://schemas.microsoft.com/office/drawing/2014/main" id="{8EA0E893-130D-4DC8-B15D-8F35AC918FC8}"/>
                  </a:ext>
                </a:extLst>
              </p:cNvPr>
              <p:cNvSpPr/>
              <p:nvPr/>
            </p:nvSpPr>
            <p:spPr>
              <a:xfrm rot="2700000">
                <a:off x="375861" y="3012428"/>
                <a:ext cx="431341" cy="193561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3922" extrusionOk="0">
                    <a:moveTo>
                      <a:pt x="6351" y="1"/>
                    </a:moveTo>
                    <a:cubicBezTo>
                      <a:pt x="5601" y="1"/>
                      <a:pt x="4867" y="71"/>
                      <a:pt x="4237" y="130"/>
                    </a:cubicBezTo>
                    <a:cubicBezTo>
                      <a:pt x="2969" y="230"/>
                      <a:pt x="634" y="464"/>
                      <a:pt x="167" y="1898"/>
                    </a:cubicBezTo>
                    <a:cubicBezTo>
                      <a:pt x="0" y="2499"/>
                      <a:pt x="434" y="3166"/>
                      <a:pt x="834" y="3533"/>
                    </a:cubicBezTo>
                    <a:cubicBezTo>
                      <a:pt x="1172" y="3817"/>
                      <a:pt x="1586" y="3922"/>
                      <a:pt x="2015" y="3922"/>
                    </a:cubicBezTo>
                    <a:cubicBezTo>
                      <a:pt x="2391" y="3922"/>
                      <a:pt x="2778" y="3842"/>
                      <a:pt x="3136" y="3733"/>
                    </a:cubicBezTo>
                    <a:cubicBezTo>
                      <a:pt x="5237" y="3199"/>
                      <a:pt x="6805" y="1698"/>
                      <a:pt x="8740" y="864"/>
                    </a:cubicBezTo>
                    <a:cubicBezTo>
                      <a:pt x="8640" y="864"/>
                      <a:pt x="8506" y="831"/>
                      <a:pt x="8506" y="697"/>
                    </a:cubicBezTo>
                    <a:cubicBezTo>
                      <a:pt x="8473" y="697"/>
                      <a:pt x="8473" y="664"/>
                      <a:pt x="8473" y="664"/>
                    </a:cubicBezTo>
                    <a:cubicBezTo>
                      <a:pt x="8406" y="664"/>
                      <a:pt x="8340" y="631"/>
                      <a:pt x="8273" y="631"/>
                    </a:cubicBezTo>
                    <a:cubicBezTo>
                      <a:pt x="7072" y="1198"/>
                      <a:pt x="5971" y="2032"/>
                      <a:pt x="4804" y="2632"/>
                    </a:cubicBezTo>
                    <a:cubicBezTo>
                      <a:pt x="3970" y="3032"/>
                      <a:pt x="3103" y="3399"/>
                      <a:pt x="2169" y="3499"/>
                    </a:cubicBezTo>
                    <a:cubicBezTo>
                      <a:pt x="2130" y="3503"/>
                      <a:pt x="2090" y="3504"/>
                      <a:pt x="2051" y="3504"/>
                    </a:cubicBezTo>
                    <a:cubicBezTo>
                      <a:pt x="1306" y="3504"/>
                      <a:pt x="442" y="2918"/>
                      <a:pt x="601" y="2032"/>
                    </a:cubicBezTo>
                    <a:cubicBezTo>
                      <a:pt x="834" y="731"/>
                      <a:pt x="3670" y="631"/>
                      <a:pt x="4637" y="531"/>
                    </a:cubicBezTo>
                    <a:cubicBezTo>
                      <a:pt x="5177" y="496"/>
                      <a:pt x="5835" y="443"/>
                      <a:pt x="6502" y="443"/>
                    </a:cubicBezTo>
                    <a:cubicBezTo>
                      <a:pt x="7113" y="443"/>
                      <a:pt x="7731" y="487"/>
                      <a:pt x="8273" y="631"/>
                    </a:cubicBezTo>
                    <a:cubicBezTo>
                      <a:pt x="8306" y="631"/>
                      <a:pt x="8340" y="564"/>
                      <a:pt x="8406" y="564"/>
                    </a:cubicBezTo>
                    <a:cubicBezTo>
                      <a:pt x="8240" y="397"/>
                      <a:pt x="8073" y="264"/>
                      <a:pt x="7906" y="130"/>
                    </a:cubicBezTo>
                    <a:cubicBezTo>
                      <a:pt x="7400" y="35"/>
                      <a:pt x="6872" y="1"/>
                      <a:pt x="63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8825;p47">
                <a:extLst>
                  <a:ext uri="{FF2B5EF4-FFF2-40B4-BE49-F238E27FC236}">
                    <a16:creationId xmlns:a16="http://schemas.microsoft.com/office/drawing/2014/main" id="{C1DECBA9-4676-45AD-ACE2-51EC011EDD51}"/>
                  </a:ext>
                </a:extLst>
              </p:cNvPr>
              <p:cNvSpPr/>
              <p:nvPr/>
            </p:nvSpPr>
            <p:spPr>
              <a:xfrm rot="2700000">
                <a:off x="773966" y="3211727"/>
                <a:ext cx="13177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68" extrusionOk="0">
                    <a:moveTo>
                      <a:pt x="0" y="0"/>
                    </a:moveTo>
                    <a:cubicBezTo>
                      <a:pt x="33" y="0"/>
                      <a:pt x="33" y="34"/>
                      <a:pt x="33" y="34"/>
                    </a:cubicBezTo>
                    <a:cubicBezTo>
                      <a:pt x="100" y="134"/>
                      <a:pt x="167" y="167"/>
                      <a:pt x="267" y="167"/>
                    </a:cubicBezTo>
                    <a:cubicBezTo>
                      <a:pt x="200" y="134"/>
                      <a:pt x="133" y="34"/>
                      <a:pt x="100" y="34"/>
                    </a:cubicBezTo>
                    <a:cubicBezTo>
                      <a:pt x="33" y="0"/>
                      <a:pt x="33" y="0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8826;p47">
                <a:extLst>
                  <a:ext uri="{FF2B5EF4-FFF2-40B4-BE49-F238E27FC236}">
                    <a16:creationId xmlns:a16="http://schemas.microsoft.com/office/drawing/2014/main" id="{9B85A671-BCF6-4127-8418-253DB963F406}"/>
                  </a:ext>
                </a:extLst>
              </p:cNvPr>
              <p:cNvSpPr/>
              <p:nvPr/>
            </p:nvSpPr>
            <p:spPr>
              <a:xfrm rot="2700000">
                <a:off x="775335" y="3202115"/>
                <a:ext cx="1979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68" extrusionOk="0">
                    <a:moveTo>
                      <a:pt x="267" y="1"/>
                    </a:moveTo>
                    <a:cubicBezTo>
                      <a:pt x="200" y="34"/>
                      <a:pt x="100" y="34"/>
                      <a:pt x="0" y="168"/>
                    </a:cubicBezTo>
                    <a:cubicBezTo>
                      <a:pt x="34" y="168"/>
                      <a:pt x="34" y="201"/>
                      <a:pt x="34" y="201"/>
                    </a:cubicBezTo>
                    <a:cubicBezTo>
                      <a:pt x="67" y="234"/>
                      <a:pt x="100" y="234"/>
                      <a:pt x="167" y="268"/>
                    </a:cubicBezTo>
                    <a:cubicBezTo>
                      <a:pt x="234" y="268"/>
                      <a:pt x="334" y="301"/>
                      <a:pt x="401" y="368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8827;p47">
                <a:extLst>
                  <a:ext uri="{FF2B5EF4-FFF2-40B4-BE49-F238E27FC236}">
                    <a16:creationId xmlns:a16="http://schemas.microsoft.com/office/drawing/2014/main" id="{4A816601-D185-4A14-8AFD-E1FA9644E64B}"/>
                  </a:ext>
                </a:extLst>
              </p:cNvPr>
              <p:cNvSpPr/>
              <p:nvPr/>
            </p:nvSpPr>
            <p:spPr>
              <a:xfrm rot="2700000">
                <a:off x="781121" y="3186987"/>
                <a:ext cx="19840" cy="1816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34"/>
                      <a:pt x="134" y="234"/>
                      <a:pt x="168" y="368"/>
                    </a:cubicBezTo>
                    <a:lnTo>
                      <a:pt x="401" y="234"/>
                    </a:lnTo>
                    <a:cubicBezTo>
                      <a:pt x="368" y="201"/>
                      <a:pt x="368" y="167"/>
                      <a:pt x="368" y="13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8828;p47">
                <a:extLst>
                  <a:ext uri="{FF2B5EF4-FFF2-40B4-BE49-F238E27FC236}">
                    <a16:creationId xmlns:a16="http://schemas.microsoft.com/office/drawing/2014/main" id="{A53AC57D-4087-4041-B7D4-A58C87DBFB68}"/>
                  </a:ext>
                </a:extLst>
              </p:cNvPr>
              <p:cNvSpPr/>
              <p:nvPr/>
            </p:nvSpPr>
            <p:spPr>
              <a:xfrm rot="2700000">
                <a:off x="781537" y="3160110"/>
                <a:ext cx="32967" cy="3464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7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4" y="201"/>
                      <a:pt x="201" y="368"/>
                      <a:pt x="301" y="568"/>
                    </a:cubicBezTo>
                    <a:lnTo>
                      <a:pt x="668" y="701"/>
                    </a:lnTo>
                    <a:lnTo>
                      <a:pt x="668" y="601"/>
                    </a:lnTo>
                    <a:cubicBezTo>
                      <a:pt x="468" y="401"/>
                      <a:pt x="201" y="2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8829;p47">
                <a:extLst>
                  <a:ext uri="{FF2B5EF4-FFF2-40B4-BE49-F238E27FC236}">
                    <a16:creationId xmlns:a16="http://schemas.microsoft.com/office/drawing/2014/main" id="{A18AB194-1F28-4CF7-9444-D9132C90BDA0}"/>
                  </a:ext>
                </a:extLst>
              </p:cNvPr>
              <p:cNvSpPr/>
              <p:nvPr/>
            </p:nvSpPr>
            <p:spPr>
              <a:xfrm rot="2700000">
                <a:off x="778985" y="3203800"/>
                <a:ext cx="6663" cy="6663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35" extrusionOk="0">
                    <a:moveTo>
                      <a:pt x="1" y="1"/>
                    </a:moveTo>
                    <a:cubicBezTo>
                      <a:pt x="1" y="68"/>
                      <a:pt x="34" y="68"/>
                      <a:pt x="34" y="101"/>
                    </a:cubicBezTo>
                    <a:cubicBezTo>
                      <a:pt x="67" y="134"/>
                      <a:pt x="67" y="134"/>
                      <a:pt x="134" y="134"/>
                    </a:cubicBezTo>
                    <a:cubicBezTo>
                      <a:pt x="67" y="101"/>
                      <a:pt x="34" y="101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8830;p47">
                <a:extLst>
                  <a:ext uri="{FF2B5EF4-FFF2-40B4-BE49-F238E27FC236}">
                    <a16:creationId xmlns:a16="http://schemas.microsoft.com/office/drawing/2014/main" id="{C4F23672-B291-4B8C-B005-2E60F018F093}"/>
                  </a:ext>
                </a:extLst>
              </p:cNvPr>
              <p:cNvSpPr/>
              <p:nvPr/>
            </p:nvSpPr>
            <p:spPr>
              <a:xfrm rot="2700000">
                <a:off x="772376" y="3199857"/>
                <a:ext cx="9969" cy="582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18" extrusionOk="0">
                    <a:moveTo>
                      <a:pt x="151" y="1"/>
                    </a:moveTo>
                    <a:cubicBezTo>
                      <a:pt x="143" y="1"/>
                      <a:pt x="134" y="17"/>
                      <a:pt x="134" y="51"/>
                    </a:cubicBezTo>
                    <a:cubicBezTo>
                      <a:pt x="68" y="51"/>
                      <a:pt x="34" y="84"/>
                      <a:pt x="1" y="84"/>
                    </a:cubicBezTo>
                    <a:cubicBezTo>
                      <a:pt x="68" y="84"/>
                      <a:pt x="134" y="84"/>
                      <a:pt x="201" y="117"/>
                    </a:cubicBezTo>
                    <a:cubicBezTo>
                      <a:pt x="201" y="84"/>
                      <a:pt x="168" y="84"/>
                      <a:pt x="168" y="51"/>
                    </a:cubicBezTo>
                    <a:cubicBezTo>
                      <a:pt x="168" y="17"/>
                      <a:pt x="159" y="1"/>
                      <a:pt x="1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8831;p47">
                <a:extLst>
                  <a:ext uri="{FF2B5EF4-FFF2-40B4-BE49-F238E27FC236}">
                    <a16:creationId xmlns:a16="http://schemas.microsoft.com/office/drawing/2014/main" id="{36EEE37C-E7B9-4ED6-838B-029AD06EB1A1}"/>
                  </a:ext>
                </a:extLst>
              </p:cNvPr>
              <p:cNvSpPr/>
              <p:nvPr/>
            </p:nvSpPr>
            <p:spPr>
              <a:xfrm rot="2700000">
                <a:off x="781232" y="3201057"/>
                <a:ext cx="3356" cy="1678"/>
              </a:xfrm>
              <a:custGeom>
                <a:avLst/>
                <a:gdLst/>
                <a:ahLst/>
                <a:cxnLst/>
                <a:rect l="l" t="t" r="r" b="b"/>
                <a:pathLst>
                  <a:path w="68" h="34" extrusionOk="0">
                    <a:moveTo>
                      <a:pt x="34" y="1"/>
                    </a:moveTo>
                    <a:cubicBezTo>
                      <a:pt x="11" y="1"/>
                      <a:pt x="4" y="15"/>
                      <a:pt x="11" y="15"/>
                    </a:cubicBezTo>
                    <a:cubicBezTo>
                      <a:pt x="15" y="15"/>
                      <a:pt x="23" y="12"/>
                      <a:pt x="34" y="1"/>
                    </a:cubicBezTo>
                    <a:lnTo>
                      <a:pt x="34" y="1"/>
                    </a:lnTo>
                    <a:cubicBezTo>
                      <a:pt x="0" y="34"/>
                      <a:pt x="34" y="34"/>
                      <a:pt x="67" y="34"/>
                    </a:cubicBezTo>
                    <a:cubicBezTo>
                      <a:pt x="34" y="34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8832;p47">
                <a:extLst>
                  <a:ext uri="{FF2B5EF4-FFF2-40B4-BE49-F238E27FC236}">
                    <a16:creationId xmlns:a16="http://schemas.microsoft.com/office/drawing/2014/main" id="{D63E9806-03AE-4182-BD10-BD2A48F0E88F}"/>
                  </a:ext>
                </a:extLst>
              </p:cNvPr>
              <p:cNvSpPr/>
              <p:nvPr/>
            </p:nvSpPr>
            <p:spPr>
              <a:xfrm rot="2700000">
                <a:off x="769099" y="3175595"/>
                <a:ext cx="24726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16" extrusionOk="0">
                    <a:moveTo>
                      <a:pt x="0" y="0"/>
                    </a:moveTo>
                    <a:cubicBezTo>
                      <a:pt x="167" y="100"/>
                      <a:pt x="267" y="267"/>
                      <a:pt x="501" y="401"/>
                    </a:cubicBezTo>
                    <a:cubicBezTo>
                      <a:pt x="467" y="267"/>
                      <a:pt x="367" y="200"/>
                      <a:pt x="334" y="67"/>
                    </a:cubicBezTo>
                    <a:cubicBezTo>
                      <a:pt x="234" y="34"/>
                      <a:pt x="134" y="0"/>
                      <a:pt x="0" y="0"/>
                    </a:cubicBezTo>
                    <a:close/>
                    <a:moveTo>
                      <a:pt x="501" y="401"/>
                    </a:moveTo>
                    <a:cubicBezTo>
                      <a:pt x="478" y="401"/>
                      <a:pt x="471" y="415"/>
                      <a:pt x="478" y="415"/>
                    </a:cubicBezTo>
                    <a:cubicBezTo>
                      <a:pt x="482" y="415"/>
                      <a:pt x="490" y="412"/>
                      <a:pt x="501" y="401"/>
                    </a:cubicBezTo>
                    <a:lnTo>
                      <a:pt x="501" y="401"/>
                    </a:lnTo>
                    <a:cubicBezTo>
                      <a:pt x="501" y="401"/>
                      <a:pt x="501" y="401"/>
                      <a:pt x="501" y="40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8833;p47">
                <a:extLst>
                  <a:ext uri="{FF2B5EF4-FFF2-40B4-BE49-F238E27FC236}">
                    <a16:creationId xmlns:a16="http://schemas.microsoft.com/office/drawing/2014/main" id="{1DF1EE04-F4FD-4D63-9081-DCF320BEF466}"/>
                  </a:ext>
                </a:extLst>
              </p:cNvPr>
              <p:cNvSpPr/>
              <p:nvPr/>
            </p:nvSpPr>
            <p:spPr>
              <a:xfrm rot="2700000">
                <a:off x="687662" y="2876684"/>
                <a:ext cx="228848" cy="265122"/>
              </a:xfrm>
              <a:custGeom>
                <a:avLst/>
                <a:gdLst/>
                <a:ahLst/>
                <a:cxnLst/>
                <a:rect l="l" t="t" r="r" b="b"/>
                <a:pathLst>
                  <a:path w="4637" h="5372" extrusionOk="0">
                    <a:moveTo>
                      <a:pt x="0" y="1"/>
                    </a:moveTo>
                    <a:cubicBezTo>
                      <a:pt x="0" y="134"/>
                      <a:pt x="0" y="234"/>
                      <a:pt x="34" y="367"/>
                    </a:cubicBezTo>
                    <a:cubicBezTo>
                      <a:pt x="34" y="468"/>
                      <a:pt x="34" y="501"/>
                      <a:pt x="0" y="534"/>
                    </a:cubicBezTo>
                    <a:cubicBezTo>
                      <a:pt x="267" y="668"/>
                      <a:pt x="467" y="801"/>
                      <a:pt x="667" y="968"/>
                    </a:cubicBezTo>
                    <a:cubicBezTo>
                      <a:pt x="801" y="1068"/>
                      <a:pt x="667" y="1301"/>
                      <a:pt x="501" y="1301"/>
                    </a:cubicBezTo>
                    <a:cubicBezTo>
                      <a:pt x="1701" y="2702"/>
                      <a:pt x="2969" y="4037"/>
                      <a:pt x="4303" y="5304"/>
                    </a:cubicBezTo>
                    <a:cubicBezTo>
                      <a:pt x="4370" y="5338"/>
                      <a:pt x="4503" y="5338"/>
                      <a:pt x="4637" y="5371"/>
                    </a:cubicBezTo>
                    <a:cubicBezTo>
                      <a:pt x="4537" y="5171"/>
                      <a:pt x="4437" y="4971"/>
                      <a:pt x="4337" y="4804"/>
                    </a:cubicBezTo>
                    <a:cubicBezTo>
                      <a:pt x="2802" y="3303"/>
                      <a:pt x="1335" y="1702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8834;p47">
                <a:extLst>
                  <a:ext uri="{FF2B5EF4-FFF2-40B4-BE49-F238E27FC236}">
                    <a16:creationId xmlns:a16="http://schemas.microsoft.com/office/drawing/2014/main" id="{4DB2640C-5698-459B-A324-2C94DA06787D}"/>
                  </a:ext>
                </a:extLst>
              </p:cNvPr>
              <p:cNvSpPr/>
              <p:nvPr/>
            </p:nvSpPr>
            <p:spPr>
              <a:xfrm rot="2700000">
                <a:off x="397321" y="3033584"/>
                <a:ext cx="386677" cy="150969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3059" extrusionOk="0">
                    <a:moveTo>
                      <a:pt x="6064" y="1"/>
                    </a:moveTo>
                    <a:cubicBezTo>
                      <a:pt x="5397" y="1"/>
                      <a:pt x="4739" y="54"/>
                      <a:pt x="4199" y="89"/>
                    </a:cubicBezTo>
                    <a:cubicBezTo>
                      <a:pt x="3232" y="189"/>
                      <a:pt x="396" y="289"/>
                      <a:pt x="163" y="1590"/>
                    </a:cubicBezTo>
                    <a:cubicBezTo>
                      <a:pt x="1" y="2498"/>
                      <a:pt x="879" y="3059"/>
                      <a:pt x="1663" y="3059"/>
                    </a:cubicBezTo>
                    <a:cubicBezTo>
                      <a:pt x="1686" y="3059"/>
                      <a:pt x="1708" y="3058"/>
                      <a:pt x="1731" y="3057"/>
                    </a:cubicBezTo>
                    <a:cubicBezTo>
                      <a:pt x="2665" y="2957"/>
                      <a:pt x="3532" y="2590"/>
                      <a:pt x="4366" y="2190"/>
                    </a:cubicBezTo>
                    <a:cubicBezTo>
                      <a:pt x="5533" y="1590"/>
                      <a:pt x="6634" y="756"/>
                      <a:pt x="7835" y="189"/>
                    </a:cubicBezTo>
                    <a:cubicBezTo>
                      <a:pt x="7293" y="45"/>
                      <a:pt x="6675" y="1"/>
                      <a:pt x="6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8835;p47">
                <a:extLst>
                  <a:ext uri="{FF2B5EF4-FFF2-40B4-BE49-F238E27FC236}">
                    <a16:creationId xmlns:a16="http://schemas.microsoft.com/office/drawing/2014/main" id="{CC3F9A00-726B-4287-8C81-6C9808E28114}"/>
                  </a:ext>
                </a:extLst>
              </p:cNvPr>
              <p:cNvSpPr/>
              <p:nvPr/>
            </p:nvSpPr>
            <p:spPr>
              <a:xfrm rot="2700000">
                <a:off x="858662" y="2476174"/>
                <a:ext cx="186059" cy="408392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8275" extrusionOk="0">
                    <a:moveTo>
                      <a:pt x="1655" y="0"/>
                    </a:moveTo>
                    <a:cubicBezTo>
                      <a:pt x="1637" y="0"/>
                      <a:pt x="1619" y="1"/>
                      <a:pt x="1602" y="2"/>
                    </a:cubicBezTo>
                    <a:cubicBezTo>
                      <a:pt x="567" y="102"/>
                      <a:pt x="334" y="1636"/>
                      <a:pt x="201" y="2370"/>
                    </a:cubicBezTo>
                    <a:cubicBezTo>
                      <a:pt x="0" y="3671"/>
                      <a:pt x="167" y="4972"/>
                      <a:pt x="601" y="6173"/>
                    </a:cubicBezTo>
                    <a:cubicBezTo>
                      <a:pt x="868" y="6606"/>
                      <a:pt x="1168" y="7007"/>
                      <a:pt x="1501" y="7440"/>
                    </a:cubicBezTo>
                    <a:lnTo>
                      <a:pt x="1501" y="7340"/>
                    </a:lnTo>
                    <a:cubicBezTo>
                      <a:pt x="868" y="5939"/>
                      <a:pt x="434" y="4438"/>
                      <a:pt x="601" y="2837"/>
                    </a:cubicBezTo>
                    <a:cubicBezTo>
                      <a:pt x="634" y="2270"/>
                      <a:pt x="768" y="1703"/>
                      <a:pt x="934" y="1169"/>
                    </a:cubicBezTo>
                    <a:cubicBezTo>
                      <a:pt x="1001" y="936"/>
                      <a:pt x="1135" y="702"/>
                      <a:pt x="1301" y="502"/>
                    </a:cubicBezTo>
                    <a:cubicBezTo>
                      <a:pt x="1379" y="404"/>
                      <a:pt x="1466" y="364"/>
                      <a:pt x="1557" y="364"/>
                    </a:cubicBezTo>
                    <a:cubicBezTo>
                      <a:pt x="1931" y="364"/>
                      <a:pt x="2368" y="1054"/>
                      <a:pt x="2502" y="1269"/>
                    </a:cubicBezTo>
                    <a:cubicBezTo>
                      <a:pt x="3770" y="3204"/>
                      <a:pt x="1968" y="5606"/>
                      <a:pt x="1768" y="7774"/>
                    </a:cubicBezTo>
                    <a:lnTo>
                      <a:pt x="2135" y="8274"/>
                    </a:lnTo>
                    <a:cubicBezTo>
                      <a:pt x="1968" y="6473"/>
                      <a:pt x="3136" y="4805"/>
                      <a:pt x="3303" y="3037"/>
                    </a:cubicBezTo>
                    <a:cubicBezTo>
                      <a:pt x="3401" y="2215"/>
                      <a:pt x="2852" y="0"/>
                      <a:pt x="16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8836;p47">
                <a:extLst>
                  <a:ext uri="{FF2B5EF4-FFF2-40B4-BE49-F238E27FC236}">
                    <a16:creationId xmlns:a16="http://schemas.microsoft.com/office/drawing/2014/main" id="{5069249F-137E-4104-AD40-DABC9EBD5B60}"/>
                  </a:ext>
                </a:extLst>
              </p:cNvPr>
              <p:cNvSpPr/>
              <p:nvPr/>
            </p:nvSpPr>
            <p:spPr>
              <a:xfrm rot="2700000">
                <a:off x="776356" y="2858747"/>
                <a:ext cx="44516" cy="379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68" extrusionOk="0">
                    <a:moveTo>
                      <a:pt x="67" y="1"/>
                    </a:moveTo>
                    <a:cubicBezTo>
                      <a:pt x="34" y="34"/>
                      <a:pt x="34" y="67"/>
                      <a:pt x="1" y="67"/>
                    </a:cubicBezTo>
                    <a:cubicBezTo>
                      <a:pt x="201" y="334"/>
                      <a:pt x="367" y="568"/>
                      <a:pt x="568" y="768"/>
                    </a:cubicBezTo>
                    <a:cubicBezTo>
                      <a:pt x="734" y="768"/>
                      <a:pt x="901" y="568"/>
                      <a:pt x="734" y="434"/>
                    </a:cubicBezTo>
                    <a:cubicBezTo>
                      <a:pt x="534" y="267"/>
                      <a:pt x="334" y="167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8837;p47">
                <a:extLst>
                  <a:ext uri="{FF2B5EF4-FFF2-40B4-BE49-F238E27FC236}">
                    <a16:creationId xmlns:a16="http://schemas.microsoft.com/office/drawing/2014/main" id="{CF3A06A3-4FF4-4F84-A61A-738DBCE45352}"/>
                  </a:ext>
                </a:extLst>
              </p:cNvPr>
              <p:cNvSpPr/>
              <p:nvPr/>
            </p:nvSpPr>
            <p:spPr>
              <a:xfrm rot="2700000">
                <a:off x="470082" y="2542896"/>
                <a:ext cx="463766" cy="223369"/>
              </a:xfrm>
              <a:custGeom>
                <a:avLst/>
                <a:gdLst/>
                <a:ahLst/>
                <a:cxnLst/>
                <a:rect l="l" t="t" r="r" b="b"/>
                <a:pathLst>
                  <a:path w="9397" h="4526" extrusionOk="0">
                    <a:moveTo>
                      <a:pt x="2032" y="0"/>
                    </a:moveTo>
                    <a:cubicBezTo>
                      <a:pt x="1008" y="0"/>
                      <a:pt x="0" y="329"/>
                      <a:pt x="424" y="1623"/>
                    </a:cubicBezTo>
                    <a:cubicBezTo>
                      <a:pt x="857" y="2924"/>
                      <a:pt x="2825" y="3191"/>
                      <a:pt x="3993" y="3358"/>
                    </a:cubicBezTo>
                    <a:cubicBezTo>
                      <a:pt x="4993" y="3525"/>
                      <a:pt x="5927" y="3591"/>
                      <a:pt x="6928" y="3725"/>
                    </a:cubicBezTo>
                    <a:cubicBezTo>
                      <a:pt x="7729" y="3792"/>
                      <a:pt x="8663" y="3925"/>
                      <a:pt x="9263" y="4459"/>
                    </a:cubicBezTo>
                    <a:cubicBezTo>
                      <a:pt x="9330" y="4525"/>
                      <a:pt x="9363" y="4525"/>
                      <a:pt x="9397" y="4525"/>
                    </a:cubicBezTo>
                    <a:cubicBezTo>
                      <a:pt x="9196" y="4259"/>
                      <a:pt x="9030" y="4025"/>
                      <a:pt x="8896" y="3892"/>
                    </a:cubicBezTo>
                    <a:cubicBezTo>
                      <a:pt x="8855" y="3902"/>
                      <a:pt x="8817" y="3909"/>
                      <a:pt x="8782" y="3909"/>
                    </a:cubicBezTo>
                    <a:cubicBezTo>
                      <a:pt x="8704" y="3909"/>
                      <a:pt x="8642" y="3873"/>
                      <a:pt x="8596" y="3758"/>
                    </a:cubicBezTo>
                    <a:lnTo>
                      <a:pt x="8596" y="3625"/>
                    </a:lnTo>
                    <a:cubicBezTo>
                      <a:pt x="7996" y="3425"/>
                      <a:pt x="7262" y="3325"/>
                      <a:pt x="6661" y="3258"/>
                    </a:cubicBezTo>
                    <a:cubicBezTo>
                      <a:pt x="5094" y="3091"/>
                      <a:pt x="3526" y="3058"/>
                      <a:pt x="2058" y="2491"/>
                    </a:cubicBezTo>
                    <a:cubicBezTo>
                      <a:pt x="1424" y="2257"/>
                      <a:pt x="857" y="1857"/>
                      <a:pt x="757" y="1156"/>
                    </a:cubicBezTo>
                    <a:cubicBezTo>
                      <a:pt x="665" y="550"/>
                      <a:pt x="1221" y="389"/>
                      <a:pt x="1839" y="389"/>
                    </a:cubicBezTo>
                    <a:cubicBezTo>
                      <a:pt x="2344" y="389"/>
                      <a:pt x="2889" y="496"/>
                      <a:pt x="3159" y="556"/>
                    </a:cubicBezTo>
                    <a:cubicBezTo>
                      <a:pt x="3993" y="723"/>
                      <a:pt x="4860" y="923"/>
                      <a:pt x="5661" y="1290"/>
                    </a:cubicBezTo>
                    <a:cubicBezTo>
                      <a:pt x="6728" y="1790"/>
                      <a:pt x="7562" y="2691"/>
                      <a:pt x="8396" y="3525"/>
                    </a:cubicBezTo>
                    <a:cubicBezTo>
                      <a:pt x="8429" y="3558"/>
                      <a:pt x="8529" y="3558"/>
                      <a:pt x="8563" y="3558"/>
                    </a:cubicBezTo>
                    <a:lnTo>
                      <a:pt x="8563" y="3425"/>
                    </a:lnTo>
                    <a:cubicBezTo>
                      <a:pt x="8229" y="2958"/>
                      <a:pt x="7896" y="2557"/>
                      <a:pt x="7562" y="2090"/>
                    </a:cubicBezTo>
                    <a:cubicBezTo>
                      <a:pt x="7028" y="1690"/>
                      <a:pt x="6495" y="1256"/>
                      <a:pt x="5861" y="923"/>
                    </a:cubicBezTo>
                    <a:cubicBezTo>
                      <a:pt x="4960" y="456"/>
                      <a:pt x="3993" y="256"/>
                      <a:pt x="3025" y="89"/>
                    </a:cubicBezTo>
                    <a:cubicBezTo>
                      <a:pt x="2729" y="38"/>
                      <a:pt x="2380" y="0"/>
                      <a:pt x="20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8838;p47">
                <a:extLst>
                  <a:ext uri="{FF2B5EF4-FFF2-40B4-BE49-F238E27FC236}">
                    <a16:creationId xmlns:a16="http://schemas.microsoft.com/office/drawing/2014/main" id="{6E904F56-6824-47C1-A389-34CD001654A2}"/>
                  </a:ext>
                </a:extLst>
              </p:cNvPr>
              <p:cNvSpPr/>
              <p:nvPr/>
            </p:nvSpPr>
            <p:spPr>
              <a:xfrm rot="2700000">
                <a:off x="878166" y="2503846"/>
                <a:ext cx="164640" cy="365752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7411" extrusionOk="0">
                    <a:moveTo>
                      <a:pt x="1123" y="0"/>
                    </a:moveTo>
                    <a:cubicBezTo>
                      <a:pt x="1032" y="0"/>
                      <a:pt x="945" y="41"/>
                      <a:pt x="867" y="138"/>
                    </a:cubicBezTo>
                    <a:cubicBezTo>
                      <a:pt x="701" y="372"/>
                      <a:pt x="567" y="572"/>
                      <a:pt x="500" y="805"/>
                    </a:cubicBezTo>
                    <a:cubicBezTo>
                      <a:pt x="334" y="1373"/>
                      <a:pt x="200" y="1906"/>
                      <a:pt x="167" y="2473"/>
                    </a:cubicBezTo>
                    <a:cubicBezTo>
                      <a:pt x="0" y="4074"/>
                      <a:pt x="434" y="5576"/>
                      <a:pt x="1067" y="6977"/>
                    </a:cubicBezTo>
                    <a:lnTo>
                      <a:pt x="1067" y="7077"/>
                    </a:lnTo>
                    <a:cubicBezTo>
                      <a:pt x="1168" y="7210"/>
                      <a:pt x="1234" y="7277"/>
                      <a:pt x="1334" y="7410"/>
                    </a:cubicBezTo>
                    <a:cubicBezTo>
                      <a:pt x="1534" y="5242"/>
                      <a:pt x="3336" y="2874"/>
                      <a:pt x="2068" y="906"/>
                    </a:cubicBezTo>
                    <a:cubicBezTo>
                      <a:pt x="1934" y="691"/>
                      <a:pt x="1497" y="0"/>
                      <a:pt x="1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8839;p47">
                <a:extLst>
                  <a:ext uri="{FF2B5EF4-FFF2-40B4-BE49-F238E27FC236}">
                    <a16:creationId xmlns:a16="http://schemas.microsoft.com/office/drawing/2014/main" id="{15D303A7-E1B1-4E8D-AF19-40D6B322CE64}"/>
                  </a:ext>
                </a:extLst>
              </p:cNvPr>
              <p:cNvSpPr/>
              <p:nvPr/>
            </p:nvSpPr>
            <p:spPr>
              <a:xfrm rot="2700000">
                <a:off x="796365" y="2802937"/>
                <a:ext cx="23097" cy="4940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01" extrusionOk="0">
                    <a:moveTo>
                      <a:pt x="1" y="0"/>
                    </a:moveTo>
                    <a:lnTo>
                      <a:pt x="1" y="234"/>
                    </a:lnTo>
                    <a:lnTo>
                      <a:pt x="201" y="400"/>
                    </a:lnTo>
                    <a:cubicBezTo>
                      <a:pt x="301" y="534"/>
                      <a:pt x="234" y="701"/>
                      <a:pt x="101" y="734"/>
                    </a:cubicBezTo>
                    <a:cubicBezTo>
                      <a:pt x="134" y="801"/>
                      <a:pt x="201" y="867"/>
                      <a:pt x="234" y="901"/>
                    </a:cubicBezTo>
                    <a:cubicBezTo>
                      <a:pt x="301" y="934"/>
                      <a:pt x="401" y="934"/>
                      <a:pt x="434" y="1001"/>
                    </a:cubicBezTo>
                    <a:cubicBezTo>
                      <a:pt x="468" y="968"/>
                      <a:pt x="468" y="867"/>
                      <a:pt x="468" y="834"/>
                    </a:cubicBezTo>
                    <a:cubicBezTo>
                      <a:pt x="434" y="701"/>
                      <a:pt x="434" y="634"/>
                      <a:pt x="401" y="50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8840;p47">
                <a:extLst>
                  <a:ext uri="{FF2B5EF4-FFF2-40B4-BE49-F238E27FC236}">
                    <a16:creationId xmlns:a16="http://schemas.microsoft.com/office/drawing/2014/main" id="{188D7FE2-ACF2-4678-8123-B56AC2C0D822}"/>
                  </a:ext>
                </a:extLst>
              </p:cNvPr>
              <p:cNvSpPr/>
              <p:nvPr/>
            </p:nvSpPr>
            <p:spPr>
              <a:xfrm rot="2700000">
                <a:off x="789588" y="2843872"/>
                <a:ext cx="9920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0" y="1"/>
                    </a:moveTo>
                    <a:cubicBezTo>
                      <a:pt x="33" y="68"/>
                      <a:pt x="67" y="134"/>
                      <a:pt x="134" y="168"/>
                    </a:cubicBezTo>
                    <a:cubicBezTo>
                      <a:pt x="167" y="134"/>
                      <a:pt x="200" y="134"/>
                      <a:pt x="200" y="101"/>
                    </a:cubicBezTo>
                    <a:cubicBezTo>
                      <a:pt x="134" y="68"/>
                      <a:pt x="67" y="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8841;p47">
                <a:extLst>
                  <a:ext uri="{FF2B5EF4-FFF2-40B4-BE49-F238E27FC236}">
                    <a16:creationId xmlns:a16="http://schemas.microsoft.com/office/drawing/2014/main" id="{6C71C5FE-209E-494E-9620-6A1266486E33}"/>
                  </a:ext>
                </a:extLst>
              </p:cNvPr>
              <p:cNvSpPr/>
              <p:nvPr/>
            </p:nvSpPr>
            <p:spPr>
              <a:xfrm rot="2700000">
                <a:off x="783229" y="2836612"/>
                <a:ext cx="14855" cy="14263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89" extrusionOk="0">
                    <a:moveTo>
                      <a:pt x="0" y="0"/>
                    </a:moveTo>
                    <a:lnTo>
                      <a:pt x="0" y="100"/>
                    </a:lnTo>
                    <a:cubicBezTo>
                      <a:pt x="22" y="228"/>
                      <a:pt x="84" y="288"/>
                      <a:pt x="161" y="288"/>
                    </a:cubicBezTo>
                    <a:cubicBezTo>
                      <a:pt x="205" y="288"/>
                      <a:pt x="253" y="270"/>
                      <a:pt x="301" y="234"/>
                    </a:cubicBezTo>
                    <a:cubicBezTo>
                      <a:pt x="234" y="167"/>
                      <a:pt x="200" y="134"/>
                      <a:pt x="167" y="67"/>
                    </a:cubicBezTo>
                    <a:cubicBezTo>
                      <a:pt x="134" y="33"/>
                      <a:pt x="34" y="33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8842;p47">
                <a:extLst>
                  <a:ext uri="{FF2B5EF4-FFF2-40B4-BE49-F238E27FC236}">
                    <a16:creationId xmlns:a16="http://schemas.microsoft.com/office/drawing/2014/main" id="{44F7A544-FC87-475E-A044-FDB8747670E4}"/>
                  </a:ext>
                </a:extLst>
              </p:cNvPr>
              <p:cNvSpPr/>
              <p:nvPr/>
            </p:nvSpPr>
            <p:spPr>
              <a:xfrm rot="2700000">
                <a:off x="788377" y="2831090"/>
                <a:ext cx="9969" cy="8242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" y="0"/>
                    </a:moveTo>
                    <a:lnTo>
                      <a:pt x="1" y="100"/>
                    </a:lnTo>
                    <a:cubicBezTo>
                      <a:pt x="68" y="133"/>
                      <a:pt x="101" y="133"/>
                      <a:pt x="201" y="167"/>
                    </a:cubicBezTo>
                    <a:cubicBezTo>
                      <a:pt x="168" y="133"/>
                      <a:pt x="101" y="67"/>
                      <a:pt x="68" y="0"/>
                    </a:cubicBezTo>
                    <a:cubicBezTo>
                      <a:pt x="68" y="33"/>
                      <a:pt x="59" y="50"/>
                      <a:pt x="47" y="50"/>
                    </a:cubicBezTo>
                    <a:cubicBezTo>
                      <a:pt x="34" y="50"/>
                      <a:pt x="18" y="33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8843;p47">
                <a:extLst>
                  <a:ext uri="{FF2B5EF4-FFF2-40B4-BE49-F238E27FC236}">
                    <a16:creationId xmlns:a16="http://schemas.microsoft.com/office/drawing/2014/main" id="{7B34962E-C248-43B4-B49D-A1EBC3B3E0D5}"/>
                  </a:ext>
                </a:extLst>
              </p:cNvPr>
              <p:cNvSpPr/>
              <p:nvPr/>
            </p:nvSpPr>
            <p:spPr>
              <a:xfrm rot="2700000">
                <a:off x="800114" y="2810946"/>
                <a:ext cx="13226" cy="26404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35" extrusionOk="0">
                    <a:moveTo>
                      <a:pt x="1" y="0"/>
                    </a:moveTo>
                    <a:lnTo>
                      <a:pt x="1" y="434"/>
                    </a:lnTo>
                    <a:cubicBezTo>
                      <a:pt x="34" y="467"/>
                      <a:pt x="34" y="501"/>
                      <a:pt x="68" y="534"/>
                    </a:cubicBezTo>
                    <a:cubicBezTo>
                      <a:pt x="201" y="501"/>
                      <a:pt x="268" y="334"/>
                      <a:pt x="168" y="200"/>
                    </a:cubicBezTo>
                    <a:cubicBezTo>
                      <a:pt x="101" y="167"/>
                      <a:pt x="68" y="10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8844;p47">
                <a:extLst>
                  <a:ext uri="{FF2B5EF4-FFF2-40B4-BE49-F238E27FC236}">
                    <a16:creationId xmlns:a16="http://schemas.microsoft.com/office/drawing/2014/main" id="{2B636106-CA18-4EE7-B442-4A98D29AB420}"/>
                  </a:ext>
                </a:extLst>
              </p:cNvPr>
              <p:cNvSpPr/>
              <p:nvPr/>
            </p:nvSpPr>
            <p:spPr>
              <a:xfrm rot="2700000">
                <a:off x="790869" y="2826076"/>
                <a:ext cx="4985" cy="6613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4" extrusionOk="0">
                    <a:moveTo>
                      <a:pt x="1" y="0"/>
                    </a:moveTo>
                    <a:cubicBezTo>
                      <a:pt x="1" y="34"/>
                      <a:pt x="67" y="67"/>
                      <a:pt x="1" y="134"/>
                    </a:cubicBezTo>
                    <a:lnTo>
                      <a:pt x="101" y="134"/>
                    </a:lnTo>
                    <a:cubicBezTo>
                      <a:pt x="67" y="67"/>
                      <a:pt x="67" y="34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8845;p47">
                <a:extLst>
                  <a:ext uri="{FF2B5EF4-FFF2-40B4-BE49-F238E27FC236}">
                    <a16:creationId xmlns:a16="http://schemas.microsoft.com/office/drawing/2014/main" id="{71FC71AE-9C39-407A-95A0-CB524AB691ED}"/>
                  </a:ext>
                </a:extLst>
              </p:cNvPr>
              <p:cNvSpPr/>
              <p:nvPr/>
            </p:nvSpPr>
            <p:spPr>
              <a:xfrm rot="2700000">
                <a:off x="511440" y="2560515"/>
                <a:ext cx="391415" cy="159063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3223" extrusionOk="0">
                    <a:moveTo>
                      <a:pt x="1147" y="0"/>
                    </a:moveTo>
                    <a:cubicBezTo>
                      <a:pt x="543" y="0"/>
                      <a:pt x="1" y="154"/>
                      <a:pt x="91" y="754"/>
                    </a:cubicBezTo>
                    <a:cubicBezTo>
                      <a:pt x="225" y="1488"/>
                      <a:pt x="759" y="1888"/>
                      <a:pt x="1392" y="2088"/>
                    </a:cubicBezTo>
                    <a:cubicBezTo>
                      <a:pt x="2827" y="2589"/>
                      <a:pt x="4428" y="2655"/>
                      <a:pt x="5962" y="2856"/>
                    </a:cubicBezTo>
                    <a:cubicBezTo>
                      <a:pt x="6596" y="2922"/>
                      <a:pt x="7297" y="3022"/>
                      <a:pt x="7930" y="3222"/>
                    </a:cubicBezTo>
                    <a:lnTo>
                      <a:pt x="7930" y="3156"/>
                    </a:lnTo>
                    <a:cubicBezTo>
                      <a:pt x="7830" y="3156"/>
                      <a:pt x="7797" y="3089"/>
                      <a:pt x="7730" y="3089"/>
                    </a:cubicBezTo>
                    <a:cubicBezTo>
                      <a:pt x="6896" y="2255"/>
                      <a:pt x="6062" y="1388"/>
                      <a:pt x="4962" y="887"/>
                    </a:cubicBezTo>
                    <a:cubicBezTo>
                      <a:pt x="4161" y="521"/>
                      <a:pt x="3294" y="320"/>
                      <a:pt x="2460" y="154"/>
                    </a:cubicBezTo>
                    <a:cubicBezTo>
                      <a:pt x="2202" y="108"/>
                      <a:pt x="1653" y="0"/>
                      <a:pt x="11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8846;p47">
                <a:extLst>
                  <a:ext uri="{FF2B5EF4-FFF2-40B4-BE49-F238E27FC236}">
                    <a16:creationId xmlns:a16="http://schemas.microsoft.com/office/drawing/2014/main" id="{36ACA9CD-A2AD-46B3-904A-7900D9EE244E}"/>
                  </a:ext>
                </a:extLst>
              </p:cNvPr>
              <p:cNvSpPr/>
              <p:nvPr/>
            </p:nvSpPr>
            <p:spPr>
              <a:xfrm rot="2700000">
                <a:off x="804440" y="2781621"/>
                <a:ext cx="19790" cy="2803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68" extrusionOk="0">
                    <a:moveTo>
                      <a:pt x="133" y="1"/>
                    </a:moveTo>
                    <a:cubicBezTo>
                      <a:pt x="133" y="134"/>
                      <a:pt x="67" y="167"/>
                      <a:pt x="0" y="201"/>
                    </a:cubicBezTo>
                    <a:lnTo>
                      <a:pt x="400" y="568"/>
                    </a:lnTo>
                    <a:lnTo>
                      <a:pt x="400" y="334"/>
                    </a:lnTo>
                    <a:cubicBezTo>
                      <a:pt x="300" y="201"/>
                      <a:pt x="234" y="134"/>
                      <a:pt x="1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8847;p47">
                <a:extLst>
                  <a:ext uri="{FF2B5EF4-FFF2-40B4-BE49-F238E27FC236}">
                    <a16:creationId xmlns:a16="http://schemas.microsoft.com/office/drawing/2014/main" id="{B820C244-D2CF-4795-9DDB-A4E9DD2FF4CC}"/>
                  </a:ext>
                </a:extLst>
              </p:cNvPr>
              <p:cNvSpPr/>
              <p:nvPr/>
            </p:nvSpPr>
            <p:spPr>
              <a:xfrm rot="2700000">
                <a:off x="775022" y="2751632"/>
                <a:ext cx="49451" cy="658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33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8" y="467"/>
                      <a:pt x="668" y="901"/>
                      <a:pt x="1002" y="1334"/>
                    </a:cubicBezTo>
                    <a:lnTo>
                      <a:pt x="1002" y="901"/>
                    </a:lnTo>
                    <a:cubicBezTo>
                      <a:pt x="902" y="801"/>
                      <a:pt x="768" y="667"/>
                      <a:pt x="601" y="534"/>
                    </a:cubicBezTo>
                    <a:cubicBezTo>
                      <a:pt x="565" y="546"/>
                      <a:pt x="533" y="554"/>
                      <a:pt x="505" y="554"/>
                    </a:cubicBezTo>
                    <a:cubicBezTo>
                      <a:pt x="457" y="554"/>
                      <a:pt x="422" y="530"/>
                      <a:pt x="401" y="467"/>
                    </a:cubicBezTo>
                    <a:cubicBezTo>
                      <a:pt x="334" y="367"/>
                      <a:pt x="334" y="300"/>
                      <a:pt x="301" y="234"/>
                    </a:cubicBezTo>
                    <a:cubicBezTo>
                      <a:pt x="234" y="167"/>
                      <a:pt x="101" y="67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8848;p47">
                <a:extLst>
                  <a:ext uri="{FF2B5EF4-FFF2-40B4-BE49-F238E27FC236}">
                    <a16:creationId xmlns:a16="http://schemas.microsoft.com/office/drawing/2014/main" id="{4BFFC7C4-AC47-4F0B-AE46-967B03E54228}"/>
                  </a:ext>
                </a:extLst>
              </p:cNvPr>
              <p:cNvSpPr/>
              <p:nvPr/>
            </p:nvSpPr>
            <p:spPr>
              <a:xfrm rot="2700000">
                <a:off x="803122" y="2711409"/>
                <a:ext cx="44516" cy="7412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5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" y="434"/>
                      <a:pt x="268" y="801"/>
                      <a:pt x="468" y="1202"/>
                    </a:cubicBezTo>
                    <a:cubicBezTo>
                      <a:pt x="535" y="1302"/>
                      <a:pt x="601" y="1435"/>
                      <a:pt x="735" y="1502"/>
                    </a:cubicBezTo>
                    <a:cubicBezTo>
                      <a:pt x="835" y="1468"/>
                      <a:pt x="901" y="1435"/>
                      <a:pt x="901" y="1302"/>
                    </a:cubicBezTo>
                    <a:cubicBezTo>
                      <a:pt x="568" y="868"/>
                      <a:pt x="268" y="4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8849;p47">
                <a:extLst>
                  <a:ext uri="{FF2B5EF4-FFF2-40B4-BE49-F238E27FC236}">
                    <a16:creationId xmlns:a16="http://schemas.microsoft.com/office/drawing/2014/main" id="{2D2E27B2-4ADA-40BE-A2AA-034AE08BDD87}"/>
                  </a:ext>
                </a:extLst>
              </p:cNvPr>
              <p:cNvSpPr/>
              <p:nvPr/>
            </p:nvSpPr>
            <p:spPr>
              <a:xfrm rot="2700000">
                <a:off x="802819" y="2767142"/>
                <a:ext cx="13226" cy="1549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4" y="101"/>
                      <a:pt x="34" y="167"/>
                      <a:pt x="68" y="234"/>
                    </a:cubicBezTo>
                    <a:cubicBezTo>
                      <a:pt x="92" y="283"/>
                      <a:pt x="152" y="314"/>
                      <a:pt x="209" y="314"/>
                    </a:cubicBezTo>
                    <a:cubicBezTo>
                      <a:pt x="230" y="314"/>
                      <a:pt x="250" y="310"/>
                      <a:pt x="268" y="301"/>
                    </a:cubicBezTo>
                    <a:cubicBezTo>
                      <a:pt x="201" y="234"/>
                      <a:pt x="68" y="134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8850;p47">
                <a:extLst>
                  <a:ext uri="{FF2B5EF4-FFF2-40B4-BE49-F238E27FC236}">
                    <a16:creationId xmlns:a16="http://schemas.microsoft.com/office/drawing/2014/main" id="{2E595ED7-F961-4A61-8B40-231992FD34D5}"/>
                  </a:ext>
                </a:extLst>
              </p:cNvPr>
              <p:cNvSpPr/>
              <p:nvPr/>
            </p:nvSpPr>
            <p:spPr>
              <a:xfrm rot="2700000">
                <a:off x="760080" y="2500328"/>
                <a:ext cx="159705" cy="243703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4938" extrusionOk="0">
                    <a:moveTo>
                      <a:pt x="434" y="1"/>
                    </a:moveTo>
                    <a:cubicBezTo>
                      <a:pt x="367" y="1"/>
                      <a:pt x="367" y="34"/>
                      <a:pt x="334" y="34"/>
                    </a:cubicBezTo>
                    <a:cubicBezTo>
                      <a:pt x="305" y="92"/>
                      <a:pt x="251" y="174"/>
                      <a:pt x="151" y="174"/>
                    </a:cubicBezTo>
                    <a:cubicBezTo>
                      <a:pt x="135" y="174"/>
                      <a:pt x="118" y="172"/>
                      <a:pt x="100" y="167"/>
                    </a:cubicBezTo>
                    <a:cubicBezTo>
                      <a:pt x="67" y="101"/>
                      <a:pt x="67" y="101"/>
                      <a:pt x="0" y="101"/>
                    </a:cubicBezTo>
                    <a:cubicBezTo>
                      <a:pt x="901" y="1702"/>
                      <a:pt x="1835" y="3236"/>
                      <a:pt x="2936" y="4704"/>
                    </a:cubicBezTo>
                    <a:cubicBezTo>
                      <a:pt x="3002" y="4771"/>
                      <a:pt x="3136" y="4871"/>
                      <a:pt x="3236" y="4938"/>
                    </a:cubicBezTo>
                    <a:cubicBezTo>
                      <a:pt x="3036" y="4571"/>
                      <a:pt x="2902" y="4170"/>
                      <a:pt x="2802" y="3770"/>
                    </a:cubicBezTo>
                    <a:cubicBezTo>
                      <a:pt x="1935" y="2569"/>
                      <a:pt x="1134" y="1268"/>
                      <a:pt x="4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8851;p47">
                <a:extLst>
                  <a:ext uri="{FF2B5EF4-FFF2-40B4-BE49-F238E27FC236}">
                    <a16:creationId xmlns:a16="http://schemas.microsoft.com/office/drawing/2014/main" id="{EFF04E96-4DF0-473C-BCFF-E60FA00B49AF}"/>
                  </a:ext>
                </a:extLst>
              </p:cNvPr>
              <p:cNvSpPr/>
              <p:nvPr/>
            </p:nvSpPr>
            <p:spPr>
              <a:xfrm rot="2700000">
                <a:off x="982009" y="2139897"/>
                <a:ext cx="169131" cy="440718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930" extrusionOk="0">
                    <a:moveTo>
                      <a:pt x="565" y="8007"/>
                    </a:moveTo>
                    <a:cubicBezTo>
                      <a:pt x="566" y="8014"/>
                      <a:pt x="567" y="8022"/>
                      <a:pt x="568" y="8029"/>
                    </a:cubicBezTo>
                    <a:cubicBezTo>
                      <a:pt x="568" y="8023"/>
                      <a:pt x="567" y="8015"/>
                      <a:pt x="565" y="8007"/>
                    </a:cubicBezTo>
                    <a:close/>
                    <a:moveTo>
                      <a:pt x="1659" y="0"/>
                    </a:moveTo>
                    <a:cubicBezTo>
                      <a:pt x="1586" y="0"/>
                      <a:pt x="1512" y="8"/>
                      <a:pt x="1435" y="24"/>
                    </a:cubicBezTo>
                    <a:cubicBezTo>
                      <a:pt x="401" y="224"/>
                      <a:pt x="268" y="2425"/>
                      <a:pt x="234" y="3226"/>
                    </a:cubicBezTo>
                    <a:cubicBezTo>
                      <a:pt x="101" y="4493"/>
                      <a:pt x="1" y="5828"/>
                      <a:pt x="67" y="7095"/>
                    </a:cubicBezTo>
                    <a:cubicBezTo>
                      <a:pt x="201" y="7362"/>
                      <a:pt x="368" y="7662"/>
                      <a:pt x="501" y="7896"/>
                    </a:cubicBezTo>
                    <a:lnTo>
                      <a:pt x="534" y="7929"/>
                    </a:lnTo>
                    <a:cubicBezTo>
                      <a:pt x="534" y="7929"/>
                      <a:pt x="556" y="7973"/>
                      <a:pt x="565" y="8007"/>
                    </a:cubicBezTo>
                    <a:lnTo>
                      <a:pt x="565" y="8007"/>
                    </a:lnTo>
                    <a:cubicBezTo>
                      <a:pt x="402" y="6880"/>
                      <a:pt x="501" y="5720"/>
                      <a:pt x="534" y="4594"/>
                    </a:cubicBezTo>
                    <a:cubicBezTo>
                      <a:pt x="601" y="3393"/>
                      <a:pt x="568" y="1525"/>
                      <a:pt x="1402" y="557"/>
                    </a:cubicBezTo>
                    <a:cubicBezTo>
                      <a:pt x="1490" y="453"/>
                      <a:pt x="1585" y="408"/>
                      <a:pt x="1684" y="408"/>
                    </a:cubicBezTo>
                    <a:cubicBezTo>
                      <a:pt x="2182" y="408"/>
                      <a:pt x="2758" y="1546"/>
                      <a:pt x="2869" y="1825"/>
                    </a:cubicBezTo>
                    <a:cubicBezTo>
                      <a:pt x="3203" y="2759"/>
                      <a:pt x="2603" y="3893"/>
                      <a:pt x="2169" y="4727"/>
                    </a:cubicBezTo>
                    <a:cubicBezTo>
                      <a:pt x="1569" y="5828"/>
                      <a:pt x="701" y="6995"/>
                      <a:pt x="668" y="8229"/>
                    </a:cubicBezTo>
                    <a:cubicBezTo>
                      <a:pt x="768" y="8496"/>
                      <a:pt x="901" y="8730"/>
                      <a:pt x="1035" y="8930"/>
                    </a:cubicBezTo>
                    <a:cubicBezTo>
                      <a:pt x="1068" y="8897"/>
                      <a:pt x="1068" y="8830"/>
                      <a:pt x="1068" y="8730"/>
                    </a:cubicBezTo>
                    <a:cubicBezTo>
                      <a:pt x="868" y="7596"/>
                      <a:pt x="1569" y="6528"/>
                      <a:pt x="2102" y="5561"/>
                    </a:cubicBezTo>
                    <a:cubicBezTo>
                      <a:pt x="2603" y="4694"/>
                      <a:pt x="3103" y="3826"/>
                      <a:pt x="3270" y="2826"/>
                    </a:cubicBezTo>
                    <a:cubicBezTo>
                      <a:pt x="3427" y="1915"/>
                      <a:pt x="2816" y="0"/>
                      <a:pt x="16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8852;p47">
                <a:extLst>
                  <a:ext uri="{FF2B5EF4-FFF2-40B4-BE49-F238E27FC236}">
                    <a16:creationId xmlns:a16="http://schemas.microsoft.com/office/drawing/2014/main" id="{C8CD5FFE-CD70-44E1-AECC-F4F40CC324EE}"/>
                  </a:ext>
                </a:extLst>
              </p:cNvPr>
              <p:cNvSpPr/>
              <p:nvPr/>
            </p:nvSpPr>
            <p:spPr>
              <a:xfrm rot="2700000">
                <a:off x="1002432" y="2160882"/>
                <a:ext cx="138335" cy="387022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7842" extrusionOk="0">
                    <a:moveTo>
                      <a:pt x="1278" y="0"/>
                    </a:moveTo>
                    <a:cubicBezTo>
                      <a:pt x="1173" y="0"/>
                      <a:pt x="1068" y="41"/>
                      <a:pt x="968" y="136"/>
                    </a:cubicBezTo>
                    <a:cubicBezTo>
                      <a:pt x="134" y="1103"/>
                      <a:pt x="201" y="2971"/>
                      <a:pt x="101" y="4172"/>
                    </a:cubicBezTo>
                    <a:cubicBezTo>
                      <a:pt x="68" y="5306"/>
                      <a:pt x="1" y="6474"/>
                      <a:pt x="134" y="7575"/>
                    </a:cubicBezTo>
                    <a:lnTo>
                      <a:pt x="134" y="7641"/>
                    </a:lnTo>
                    <a:cubicBezTo>
                      <a:pt x="201" y="7708"/>
                      <a:pt x="234" y="7775"/>
                      <a:pt x="268" y="7841"/>
                    </a:cubicBezTo>
                    <a:cubicBezTo>
                      <a:pt x="368" y="6574"/>
                      <a:pt x="1202" y="5440"/>
                      <a:pt x="1769" y="4339"/>
                    </a:cubicBezTo>
                    <a:cubicBezTo>
                      <a:pt x="2236" y="3505"/>
                      <a:pt x="2803" y="2404"/>
                      <a:pt x="2469" y="1437"/>
                    </a:cubicBezTo>
                    <a:cubicBezTo>
                      <a:pt x="2413" y="1156"/>
                      <a:pt x="1837" y="0"/>
                      <a:pt x="1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8853;p47">
                <a:extLst>
                  <a:ext uri="{FF2B5EF4-FFF2-40B4-BE49-F238E27FC236}">
                    <a16:creationId xmlns:a16="http://schemas.microsoft.com/office/drawing/2014/main" id="{187739F4-5BAD-4DC3-88E3-3ED03D3C6FEF}"/>
                  </a:ext>
                </a:extLst>
              </p:cNvPr>
              <p:cNvSpPr/>
              <p:nvPr/>
            </p:nvSpPr>
            <p:spPr>
              <a:xfrm rot="2700000">
                <a:off x="878928" y="2455377"/>
                <a:ext cx="19790" cy="3795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769" extrusionOk="0">
                    <a:moveTo>
                      <a:pt x="0" y="1"/>
                    </a:moveTo>
                    <a:lnTo>
                      <a:pt x="0" y="434"/>
                    </a:lnTo>
                    <a:cubicBezTo>
                      <a:pt x="67" y="434"/>
                      <a:pt x="134" y="468"/>
                      <a:pt x="167" y="468"/>
                    </a:cubicBezTo>
                    <a:cubicBezTo>
                      <a:pt x="300" y="568"/>
                      <a:pt x="334" y="668"/>
                      <a:pt x="300" y="768"/>
                    </a:cubicBezTo>
                    <a:cubicBezTo>
                      <a:pt x="334" y="768"/>
                      <a:pt x="400" y="735"/>
                      <a:pt x="400" y="735"/>
                    </a:cubicBezTo>
                    <a:cubicBezTo>
                      <a:pt x="267" y="468"/>
                      <a:pt x="134" y="268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8854;p47">
                <a:extLst>
                  <a:ext uri="{FF2B5EF4-FFF2-40B4-BE49-F238E27FC236}">
                    <a16:creationId xmlns:a16="http://schemas.microsoft.com/office/drawing/2014/main" id="{CB3ECD27-9055-4E64-B088-B685553C91A7}"/>
                  </a:ext>
                </a:extLst>
              </p:cNvPr>
              <p:cNvSpPr/>
              <p:nvPr/>
            </p:nvSpPr>
            <p:spPr>
              <a:xfrm rot="2700000">
                <a:off x="870198" y="2471810"/>
                <a:ext cx="18162" cy="171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47" extrusionOk="0">
                    <a:moveTo>
                      <a:pt x="1" y="0"/>
                    </a:moveTo>
                    <a:cubicBezTo>
                      <a:pt x="1" y="67"/>
                      <a:pt x="34" y="134"/>
                      <a:pt x="34" y="201"/>
                    </a:cubicBezTo>
                    <a:cubicBezTo>
                      <a:pt x="85" y="303"/>
                      <a:pt x="156" y="346"/>
                      <a:pt x="245" y="346"/>
                    </a:cubicBezTo>
                    <a:cubicBezTo>
                      <a:pt x="273" y="346"/>
                      <a:pt x="303" y="342"/>
                      <a:pt x="334" y="334"/>
                    </a:cubicBezTo>
                    <a:cubicBezTo>
                      <a:pt x="368" y="201"/>
                      <a:pt x="334" y="67"/>
                      <a:pt x="201" y="34"/>
                    </a:cubicBezTo>
                    <a:cubicBezTo>
                      <a:pt x="168" y="0"/>
                      <a:pt x="134" y="0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8855;p47">
                <a:extLst>
                  <a:ext uri="{FF2B5EF4-FFF2-40B4-BE49-F238E27FC236}">
                    <a16:creationId xmlns:a16="http://schemas.microsoft.com/office/drawing/2014/main" id="{F005BF65-2468-4A3C-8D31-67B2525B2941}"/>
                  </a:ext>
                </a:extLst>
              </p:cNvPr>
              <p:cNvSpPr/>
              <p:nvPr/>
            </p:nvSpPr>
            <p:spPr>
              <a:xfrm rot="2700000">
                <a:off x="861971" y="2460161"/>
                <a:ext cx="29661" cy="2911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9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67"/>
                      <a:pt x="200" y="368"/>
                      <a:pt x="267" y="534"/>
                    </a:cubicBezTo>
                    <a:cubicBezTo>
                      <a:pt x="334" y="534"/>
                      <a:pt x="334" y="568"/>
                      <a:pt x="367" y="568"/>
                    </a:cubicBezTo>
                    <a:cubicBezTo>
                      <a:pt x="390" y="583"/>
                      <a:pt x="414" y="590"/>
                      <a:pt x="436" y="590"/>
                    </a:cubicBezTo>
                    <a:cubicBezTo>
                      <a:pt x="510" y="590"/>
                      <a:pt x="575" y="519"/>
                      <a:pt x="601" y="468"/>
                    </a:cubicBezTo>
                    <a:lnTo>
                      <a:pt x="601" y="468"/>
                    </a:lnTo>
                    <a:cubicBezTo>
                      <a:pt x="570" y="478"/>
                      <a:pt x="536" y="485"/>
                      <a:pt x="502" y="485"/>
                    </a:cubicBezTo>
                    <a:cubicBezTo>
                      <a:pt x="428" y="485"/>
                      <a:pt x="357" y="449"/>
                      <a:pt x="334" y="334"/>
                    </a:cubicBezTo>
                    <a:cubicBezTo>
                      <a:pt x="267" y="301"/>
                      <a:pt x="267" y="201"/>
                      <a:pt x="267" y="67"/>
                    </a:cubicBezTo>
                    <a:cubicBezTo>
                      <a:pt x="200" y="67"/>
                      <a:pt x="100" y="34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8856;p47">
                <a:extLst>
                  <a:ext uri="{FF2B5EF4-FFF2-40B4-BE49-F238E27FC236}">
                    <a16:creationId xmlns:a16="http://schemas.microsoft.com/office/drawing/2014/main" id="{94637C9E-9B39-487B-8306-640EDE34F785}"/>
                  </a:ext>
                </a:extLst>
              </p:cNvPr>
              <p:cNvSpPr/>
              <p:nvPr/>
            </p:nvSpPr>
            <p:spPr>
              <a:xfrm rot="2700000">
                <a:off x="868049" y="2434501"/>
                <a:ext cx="26404" cy="29661"/>
              </a:xfrm>
              <a:custGeom>
                <a:avLst/>
                <a:gdLst/>
                <a:ahLst/>
                <a:cxnLst/>
                <a:rect l="l" t="t" r="r" b="b"/>
                <a:pathLst>
                  <a:path w="535" h="601" extrusionOk="0">
                    <a:moveTo>
                      <a:pt x="434" y="0"/>
                    </a:moveTo>
                    <a:cubicBezTo>
                      <a:pt x="434" y="100"/>
                      <a:pt x="367" y="167"/>
                      <a:pt x="301" y="167"/>
                    </a:cubicBezTo>
                    <a:cubicBezTo>
                      <a:pt x="287" y="181"/>
                      <a:pt x="262" y="189"/>
                      <a:pt x="232" y="189"/>
                    </a:cubicBezTo>
                    <a:cubicBezTo>
                      <a:pt x="190" y="189"/>
                      <a:pt x="140" y="173"/>
                      <a:pt x="101" y="133"/>
                    </a:cubicBezTo>
                    <a:lnTo>
                      <a:pt x="0" y="67"/>
                    </a:lnTo>
                    <a:lnTo>
                      <a:pt x="0" y="67"/>
                    </a:lnTo>
                    <a:cubicBezTo>
                      <a:pt x="101" y="234"/>
                      <a:pt x="167" y="334"/>
                      <a:pt x="267" y="500"/>
                    </a:cubicBezTo>
                    <a:cubicBezTo>
                      <a:pt x="334" y="500"/>
                      <a:pt x="467" y="534"/>
                      <a:pt x="534" y="600"/>
                    </a:cubicBezTo>
                    <a:lnTo>
                      <a:pt x="534" y="167"/>
                    </a:lnTo>
                    <a:cubicBezTo>
                      <a:pt x="501" y="100"/>
                      <a:pt x="467" y="0"/>
                      <a:pt x="4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857;p47">
                <a:extLst>
                  <a:ext uri="{FF2B5EF4-FFF2-40B4-BE49-F238E27FC236}">
                    <a16:creationId xmlns:a16="http://schemas.microsoft.com/office/drawing/2014/main" id="{A9F14310-7B58-4760-BD1E-48F220DFECB5}"/>
                  </a:ext>
                </a:extLst>
              </p:cNvPr>
              <p:cNvSpPr/>
              <p:nvPr/>
            </p:nvSpPr>
            <p:spPr>
              <a:xfrm rot="2700000">
                <a:off x="589706" y="2152742"/>
                <a:ext cx="413278" cy="21586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4374" extrusionOk="0">
                    <a:moveTo>
                      <a:pt x="1352" y="1"/>
                    </a:moveTo>
                    <a:cubicBezTo>
                      <a:pt x="837" y="1"/>
                      <a:pt x="392" y="127"/>
                      <a:pt x="301" y="538"/>
                    </a:cubicBezTo>
                    <a:cubicBezTo>
                      <a:pt x="1" y="1805"/>
                      <a:pt x="1735" y="2706"/>
                      <a:pt x="2669" y="3039"/>
                    </a:cubicBezTo>
                    <a:cubicBezTo>
                      <a:pt x="4504" y="3707"/>
                      <a:pt x="6539" y="3707"/>
                      <a:pt x="8373" y="4374"/>
                    </a:cubicBezTo>
                    <a:cubicBezTo>
                      <a:pt x="8306" y="4207"/>
                      <a:pt x="8173" y="4007"/>
                      <a:pt x="8073" y="3840"/>
                    </a:cubicBezTo>
                    <a:cubicBezTo>
                      <a:pt x="7006" y="3506"/>
                      <a:pt x="5938" y="3373"/>
                      <a:pt x="4871" y="3173"/>
                    </a:cubicBezTo>
                    <a:cubicBezTo>
                      <a:pt x="3536" y="2939"/>
                      <a:pt x="1869" y="2606"/>
                      <a:pt x="1001" y="1438"/>
                    </a:cubicBezTo>
                    <a:cubicBezTo>
                      <a:pt x="422" y="665"/>
                      <a:pt x="887" y="457"/>
                      <a:pt x="1555" y="457"/>
                    </a:cubicBezTo>
                    <a:cubicBezTo>
                      <a:pt x="2156" y="457"/>
                      <a:pt x="2920" y="625"/>
                      <a:pt x="3236" y="704"/>
                    </a:cubicBezTo>
                    <a:cubicBezTo>
                      <a:pt x="5004" y="1171"/>
                      <a:pt x="6572" y="2172"/>
                      <a:pt x="7873" y="3440"/>
                    </a:cubicBezTo>
                    <a:lnTo>
                      <a:pt x="7372" y="2439"/>
                    </a:lnTo>
                    <a:cubicBezTo>
                      <a:pt x="6072" y="1372"/>
                      <a:pt x="4637" y="638"/>
                      <a:pt x="3003" y="271"/>
                    </a:cubicBezTo>
                    <a:cubicBezTo>
                      <a:pt x="2676" y="180"/>
                      <a:pt x="1965" y="1"/>
                      <a:pt x="13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858;p47">
                <a:extLst>
                  <a:ext uri="{FF2B5EF4-FFF2-40B4-BE49-F238E27FC236}">
                    <a16:creationId xmlns:a16="http://schemas.microsoft.com/office/drawing/2014/main" id="{55D1F98D-3F1B-4D4F-8FF5-726187888001}"/>
                  </a:ext>
                </a:extLst>
              </p:cNvPr>
              <p:cNvSpPr/>
              <p:nvPr/>
            </p:nvSpPr>
            <p:spPr>
              <a:xfrm rot="2700000">
                <a:off x="900455" y="2440895"/>
                <a:ext cx="49" cy="1727"/>
              </a:xfrm>
              <a:custGeom>
                <a:avLst/>
                <a:gdLst/>
                <a:ahLst/>
                <a:cxnLst/>
                <a:rect l="l" t="t" r="r" b="b"/>
                <a:pathLst>
                  <a:path w="1" h="35" extrusionOk="0">
                    <a:moveTo>
                      <a:pt x="0" y="1"/>
                    </a:moveTo>
                    <a:lnTo>
                      <a:pt x="0" y="34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859;p47">
                <a:extLst>
                  <a:ext uri="{FF2B5EF4-FFF2-40B4-BE49-F238E27FC236}">
                    <a16:creationId xmlns:a16="http://schemas.microsoft.com/office/drawing/2014/main" id="{82DF53DF-1049-4559-919F-F774299D4A17}"/>
                  </a:ext>
                </a:extLst>
              </p:cNvPr>
              <p:cNvSpPr/>
              <p:nvPr/>
            </p:nvSpPr>
            <p:spPr>
              <a:xfrm rot="2700000">
                <a:off x="890151" y="2439934"/>
                <a:ext cx="6663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68" extrusionOk="0">
                    <a:moveTo>
                      <a:pt x="134" y="1"/>
                    </a:moveTo>
                    <a:cubicBezTo>
                      <a:pt x="134" y="34"/>
                      <a:pt x="67" y="134"/>
                      <a:pt x="1" y="167"/>
                    </a:cubicBezTo>
                    <a:cubicBezTo>
                      <a:pt x="67" y="167"/>
                      <a:pt x="134" y="134"/>
                      <a:pt x="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860;p47">
                <a:extLst>
                  <a:ext uri="{FF2B5EF4-FFF2-40B4-BE49-F238E27FC236}">
                    <a16:creationId xmlns:a16="http://schemas.microsoft.com/office/drawing/2014/main" id="{D1BFACAA-1711-465A-8D98-E5876B793F7B}"/>
                  </a:ext>
                </a:extLst>
              </p:cNvPr>
              <p:cNvSpPr/>
              <p:nvPr/>
            </p:nvSpPr>
            <p:spPr>
              <a:xfrm rot="2700000">
                <a:off x="886453" y="2408791"/>
                <a:ext cx="23097" cy="38298"/>
              </a:xfrm>
              <a:custGeom>
                <a:avLst/>
                <a:gdLst/>
                <a:ahLst/>
                <a:cxnLst/>
                <a:rect l="l" t="t" r="r" b="b"/>
                <a:pathLst>
                  <a:path w="468" h="776" extrusionOk="0">
                    <a:moveTo>
                      <a:pt x="0" y="0"/>
                    </a:moveTo>
                    <a:cubicBezTo>
                      <a:pt x="0" y="234"/>
                      <a:pt x="0" y="401"/>
                      <a:pt x="33" y="567"/>
                    </a:cubicBezTo>
                    <a:cubicBezTo>
                      <a:pt x="61" y="706"/>
                      <a:pt x="159" y="776"/>
                      <a:pt x="267" y="776"/>
                    </a:cubicBezTo>
                    <a:cubicBezTo>
                      <a:pt x="289" y="776"/>
                      <a:pt x="311" y="773"/>
                      <a:pt x="334" y="767"/>
                    </a:cubicBezTo>
                    <a:cubicBezTo>
                      <a:pt x="367" y="767"/>
                      <a:pt x="467" y="701"/>
                      <a:pt x="467" y="601"/>
                    </a:cubicBezTo>
                    <a:cubicBezTo>
                      <a:pt x="467" y="534"/>
                      <a:pt x="400" y="434"/>
                      <a:pt x="367" y="334"/>
                    </a:cubicBezTo>
                    <a:cubicBezTo>
                      <a:pt x="234" y="234"/>
                      <a:pt x="134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861;p47">
                <a:extLst>
                  <a:ext uri="{FF2B5EF4-FFF2-40B4-BE49-F238E27FC236}">
                    <a16:creationId xmlns:a16="http://schemas.microsoft.com/office/drawing/2014/main" id="{45E676BC-5033-4927-97AA-F0AC16B649AD}"/>
                  </a:ext>
                </a:extLst>
              </p:cNvPr>
              <p:cNvSpPr/>
              <p:nvPr/>
            </p:nvSpPr>
            <p:spPr>
              <a:xfrm rot="2700000">
                <a:off x="898563" y="2433548"/>
                <a:ext cx="4985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68" extrusionOk="0">
                    <a:moveTo>
                      <a:pt x="0" y="1"/>
                    </a:moveTo>
                    <a:cubicBezTo>
                      <a:pt x="0" y="34"/>
                      <a:pt x="33" y="134"/>
                      <a:pt x="100" y="167"/>
                    </a:cubicBezTo>
                    <a:lnTo>
                      <a:pt x="100" y="134"/>
                    </a:lnTo>
                    <a:cubicBezTo>
                      <a:pt x="100" y="134"/>
                      <a:pt x="100" y="67"/>
                      <a:pt x="33" y="3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862;p47">
                <a:extLst>
                  <a:ext uri="{FF2B5EF4-FFF2-40B4-BE49-F238E27FC236}">
                    <a16:creationId xmlns:a16="http://schemas.microsoft.com/office/drawing/2014/main" id="{278EEC97-C7A4-4FFE-8586-B9F07BFAA5F4}"/>
                  </a:ext>
                </a:extLst>
              </p:cNvPr>
              <p:cNvSpPr/>
              <p:nvPr/>
            </p:nvSpPr>
            <p:spPr>
              <a:xfrm rot="2700000">
                <a:off x="873909" y="2382743"/>
                <a:ext cx="39531" cy="5710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157" extrusionOk="0">
                    <a:moveTo>
                      <a:pt x="0" y="0"/>
                    </a:moveTo>
                    <a:lnTo>
                      <a:pt x="500" y="1001"/>
                    </a:lnTo>
                    <a:lnTo>
                      <a:pt x="567" y="1101"/>
                    </a:lnTo>
                    <a:cubicBezTo>
                      <a:pt x="606" y="1140"/>
                      <a:pt x="645" y="1156"/>
                      <a:pt x="691" y="1156"/>
                    </a:cubicBezTo>
                    <a:cubicBezTo>
                      <a:pt x="723" y="1156"/>
                      <a:pt x="759" y="1148"/>
                      <a:pt x="801" y="1134"/>
                    </a:cubicBezTo>
                    <a:cubicBezTo>
                      <a:pt x="667" y="1134"/>
                      <a:pt x="500" y="1101"/>
                      <a:pt x="500" y="934"/>
                    </a:cubicBezTo>
                    <a:cubicBezTo>
                      <a:pt x="500" y="768"/>
                      <a:pt x="467" y="601"/>
                      <a:pt x="467" y="434"/>
                    </a:cubicBezTo>
                    <a:cubicBezTo>
                      <a:pt x="334" y="267"/>
                      <a:pt x="167" y="1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863;p47">
                <a:extLst>
                  <a:ext uri="{FF2B5EF4-FFF2-40B4-BE49-F238E27FC236}">
                    <a16:creationId xmlns:a16="http://schemas.microsoft.com/office/drawing/2014/main" id="{A0C2CFFB-B8B3-4F19-8C2C-E1523E7485E7}"/>
                  </a:ext>
                </a:extLst>
              </p:cNvPr>
              <p:cNvSpPr/>
              <p:nvPr/>
            </p:nvSpPr>
            <p:spPr>
              <a:xfrm rot="2700000">
                <a:off x="899284" y="2392271"/>
                <a:ext cx="19840" cy="395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802" extrusionOk="0">
                    <a:moveTo>
                      <a:pt x="1" y="1"/>
                    </a:moveTo>
                    <a:cubicBezTo>
                      <a:pt x="1" y="134"/>
                      <a:pt x="34" y="301"/>
                      <a:pt x="34" y="468"/>
                    </a:cubicBezTo>
                    <a:cubicBezTo>
                      <a:pt x="168" y="535"/>
                      <a:pt x="268" y="668"/>
                      <a:pt x="401" y="802"/>
                    </a:cubicBezTo>
                    <a:cubicBezTo>
                      <a:pt x="234" y="535"/>
                      <a:pt x="101" y="268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864;p47">
                <a:extLst>
                  <a:ext uri="{FF2B5EF4-FFF2-40B4-BE49-F238E27FC236}">
                    <a16:creationId xmlns:a16="http://schemas.microsoft.com/office/drawing/2014/main" id="{A86E172C-C00C-4185-8271-AF8FA43AC6FD}"/>
                  </a:ext>
                </a:extLst>
              </p:cNvPr>
              <p:cNvSpPr/>
              <p:nvPr/>
            </p:nvSpPr>
            <p:spPr>
              <a:xfrm rot="2700000">
                <a:off x="609570" y="2177321"/>
                <a:ext cx="379274" cy="167058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385" extrusionOk="0">
                    <a:moveTo>
                      <a:pt x="1134" y="1"/>
                    </a:moveTo>
                    <a:cubicBezTo>
                      <a:pt x="466" y="1"/>
                      <a:pt x="0" y="209"/>
                      <a:pt x="580" y="982"/>
                    </a:cubicBezTo>
                    <a:cubicBezTo>
                      <a:pt x="1414" y="2150"/>
                      <a:pt x="3115" y="2483"/>
                      <a:pt x="4449" y="2717"/>
                    </a:cubicBezTo>
                    <a:cubicBezTo>
                      <a:pt x="5550" y="2917"/>
                      <a:pt x="6651" y="3050"/>
                      <a:pt x="7685" y="3384"/>
                    </a:cubicBezTo>
                    <a:cubicBezTo>
                      <a:pt x="7618" y="3217"/>
                      <a:pt x="7518" y="3084"/>
                      <a:pt x="7451" y="2917"/>
                    </a:cubicBezTo>
                    <a:cubicBezTo>
                      <a:pt x="6117" y="1683"/>
                      <a:pt x="4583" y="682"/>
                      <a:pt x="2815" y="248"/>
                    </a:cubicBezTo>
                    <a:cubicBezTo>
                      <a:pt x="2499" y="169"/>
                      <a:pt x="1734" y="1"/>
                      <a:pt x="11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865;p47">
                <a:extLst>
                  <a:ext uri="{FF2B5EF4-FFF2-40B4-BE49-F238E27FC236}">
                    <a16:creationId xmlns:a16="http://schemas.microsoft.com/office/drawing/2014/main" id="{F0047714-7762-49C2-B12F-B6B5FEC5E10E}"/>
                  </a:ext>
                </a:extLst>
              </p:cNvPr>
              <p:cNvSpPr/>
              <p:nvPr/>
            </p:nvSpPr>
            <p:spPr>
              <a:xfrm rot="2700000">
                <a:off x="887521" y="2231147"/>
                <a:ext cx="87058" cy="17184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482" extrusionOk="0">
                    <a:moveTo>
                      <a:pt x="246" y="1"/>
                    </a:moveTo>
                    <a:cubicBezTo>
                      <a:pt x="117" y="1"/>
                      <a:pt x="0" y="115"/>
                      <a:pt x="62" y="280"/>
                    </a:cubicBezTo>
                    <a:cubicBezTo>
                      <a:pt x="429" y="1214"/>
                      <a:pt x="829" y="2148"/>
                      <a:pt x="1296" y="3048"/>
                    </a:cubicBezTo>
                    <a:cubicBezTo>
                      <a:pt x="1430" y="3215"/>
                      <a:pt x="1596" y="3349"/>
                      <a:pt x="1763" y="3482"/>
                    </a:cubicBezTo>
                    <a:cubicBezTo>
                      <a:pt x="1730" y="3315"/>
                      <a:pt x="1730" y="3182"/>
                      <a:pt x="1730" y="3015"/>
                    </a:cubicBezTo>
                    <a:cubicBezTo>
                      <a:pt x="1263" y="2048"/>
                      <a:pt x="829" y="1114"/>
                      <a:pt x="462" y="146"/>
                    </a:cubicBezTo>
                    <a:cubicBezTo>
                      <a:pt x="411" y="44"/>
                      <a:pt x="326" y="1"/>
                      <a:pt x="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866;p47">
                <a:extLst>
                  <a:ext uri="{FF2B5EF4-FFF2-40B4-BE49-F238E27FC236}">
                    <a16:creationId xmlns:a16="http://schemas.microsoft.com/office/drawing/2014/main" id="{8EE7462A-E059-45D4-A2B1-39CF38A8F9DF}"/>
                  </a:ext>
                </a:extLst>
              </p:cNvPr>
              <p:cNvSpPr/>
              <p:nvPr/>
            </p:nvSpPr>
            <p:spPr>
              <a:xfrm rot="2700000">
                <a:off x="962630" y="2263169"/>
                <a:ext cx="75312" cy="221988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498" extrusionOk="0">
                    <a:moveTo>
                      <a:pt x="1387" y="1"/>
                    </a:moveTo>
                    <a:cubicBezTo>
                      <a:pt x="1364" y="1"/>
                      <a:pt x="1344" y="9"/>
                      <a:pt x="1335" y="28"/>
                    </a:cubicBezTo>
                    <a:cubicBezTo>
                      <a:pt x="668" y="1329"/>
                      <a:pt x="1" y="2996"/>
                      <a:pt x="234" y="4464"/>
                    </a:cubicBezTo>
                    <a:cubicBezTo>
                      <a:pt x="301" y="4498"/>
                      <a:pt x="334" y="4498"/>
                      <a:pt x="334" y="4498"/>
                    </a:cubicBezTo>
                    <a:cubicBezTo>
                      <a:pt x="468" y="3797"/>
                      <a:pt x="501" y="3130"/>
                      <a:pt x="668" y="2396"/>
                    </a:cubicBezTo>
                    <a:cubicBezTo>
                      <a:pt x="868" y="1629"/>
                      <a:pt x="1202" y="862"/>
                      <a:pt x="1502" y="128"/>
                    </a:cubicBezTo>
                    <a:cubicBezTo>
                      <a:pt x="1526" y="56"/>
                      <a:pt x="1446" y="1"/>
                      <a:pt x="13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867;p47">
                <a:extLst>
                  <a:ext uri="{FF2B5EF4-FFF2-40B4-BE49-F238E27FC236}">
                    <a16:creationId xmlns:a16="http://schemas.microsoft.com/office/drawing/2014/main" id="{62BAEF28-234A-4387-A424-F529996049B9}"/>
                  </a:ext>
                </a:extLst>
              </p:cNvPr>
              <p:cNvSpPr/>
              <p:nvPr/>
            </p:nvSpPr>
            <p:spPr>
              <a:xfrm rot="2700000">
                <a:off x="782094" y="2302360"/>
                <a:ext cx="159507" cy="92585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1876" extrusionOk="0">
                    <a:moveTo>
                      <a:pt x="101" y="1"/>
                    </a:moveTo>
                    <a:cubicBezTo>
                      <a:pt x="34" y="67"/>
                      <a:pt x="1" y="201"/>
                      <a:pt x="67" y="234"/>
                    </a:cubicBezTo>
                    <a:cubicBezTo>
                      <a:pt x="668" y="368"/>
                      <a:pt x="1201" y="568"/>
                      <a:pt x="1702" y="801"/>
                    </a:cubicBezTo>
                    <a:cubicBezTo>
                      <a:pt x="2202" y="1102"/>
                      <a:pt x="2602" y="1569"/>
                      <a:pt x="3103" y="1869"/>
                    </a:cubicBezTo>
                    <a:cubicBezTo>
                      <a:pt x="3116" y="1873"/>
                      <a:pt x="3129" y="1875"/>
                      <a:pt x="3140" y="1875"/>
                    </a:cubicBezTo>
                    <a:cubicBezTo>
                      <a:pt x="3211" y="1875"/>
                      <a:pt x="3232" y="1793"/>
                      <a:pt x="3203" y="1735"/>
                    </a:cubicBezTo>
                    <a:cubicBezTo>
                      <a:pt x="2502" y="801"/>
                      <a:pt x="1235" y="268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868;p47">
                <a:extLst>
                  <a:ext uri="{FF2B5EF4-FFF2-40B4-BE49-F238E27FC236}">
                    <a16:creationId xmlns:a16="http://schemas.microsoft.com/office/drawing/2014/main" id="{0B292055-778F-4667-9B54-F4F644A2D81B}"/>
                  </a:ext>
                </a:extLst>
              </p:cNvPr>
              <p:cNvSpPr/>
              <p:nvPr/>
            </p:nvSpPr>
            <p:spPr>
              <a:xfrm rot="2700000">
                <a:off x="896588" y="2540101"/>
                <a:ext cx="49451" cy="283086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5736" extrusionOk="0">
                    <a:moveTo>
                      <a:pt x="952" y="0"/>
                    </a:moveTo>
                    <a:cubicBezTo>
                      <a:pt x="928" y="0"/>
                      <a:pt x="898" y="17"/>
                      <a:pt x="868" y="47"/>
                    </a:cubicBezTo>
                    <a:cubicBezTo>
                      <a:pt x="134" y="1614"/>
                      <a:pt x="1" y="3949"/>
                      <a:pt x="501" y="5651"/>
                    </a:cubicBezTo>
                    <a:cubicBezTo>
                      <a:pt x="516" y="5709"/>
                      <a:pt x="556" y="5735"/>
                      <a:pt x="594" y="5735"/>
                    </a:cubicBezTo>
                    <a:cubicBezTo>
                      <a:pt x="642" y="5735"/>
                      <a:pt x="687" y="5692"/>
                      <a:pt x="668" y="5617"/>
                    </a:cubicBezTo>
                    <a:cubicBezTo>
                      <a:pt x="368" y="4483"/>
                      <a:pt x="434" y="3449"/>
                      <a:pt x="601" y="2315"/>
                    </a:cubicBezTo>
                    <a:cubicBezTo>
                      <a:pt x="701" y="1581"/>
                      <a:pt x="968" y="814"/>
                      <a:pt x="1001" y="80"/>
                    </a:cubicBezTo>
                    <a:cubicBezTo>
                      <a:pt x="1001" y="25"/>
                      <a:pt x="981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869;p47">
                <a:extLst>
                  <a:ext uri="{FF2B5EF4-FFF2-40B4-BE49-F238E27FC236}">
                    <a16:creationId xmlns:a16="http://schemas.microsoft.com/office/drawing/2014/main" id="{D0033A3C-AC06-441C-8ED7-B5EC5BBE916E}"/>
                  </a:ext>
                </a:extLst>
              </p:cNvPr>
              <p:cNvSpPr/>
              <p:nvPr/>
            </p:nvSpPr>
            <p:spPr>
              <a:xfrm rot="2700000">
                <a:off x="685301" y="2688543"/>
                <a:ext cx="172290" cy="77878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1578" extrusionOk="0">
                    <a:moveTo>
                      <a:pt x="234" y="0"/>
                    </a:moveTo>
                    <a:cubicBezTo>
                      <a:pt x="67" y="0"/>
                      <a:pt x="0" y="234"/>
                      <a:pt x="134" y="267"/>
                    </a:cubicBezTo>
                    <a:cubicBezTo>
                      <a:pt x="768" y="401"/>
                      <a:pt x="1401" y="567"/>
                      <a:pt x="2002" y="834"/>
                    </a:cubicBezTo>
                    <a:cubicBezTo>
                      <a:pt x="2469" y="1034"/>
                      <a:pt x="2869" y="1401"/>
                      <a:pt x="3370" y="1568"/>
                    </a:cubicBezTo>
                    <a:cubicBezTo>
                      <a:pt x="3376" y="1574"/>
                      <a:pt x="3385" y="1577"/>
                      <a:pt x="3394" y="1577"/>
                    </a:cubicBezTo>
                    <a:cubicBezTo>
                      <a:pt x="3435" y="1577"/>
                      <a:pt x="3490" y="1528"/>
                      <a:pt x="3436" y="1501"/>
                    </a:cubicBezTo>
                    <a:cubicBezTo>
                      <a:pt x="2869" y="534"/>
                      <a:pt x="1235" y="234"/>
                      <a:pt x="2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870;p47">
                <a:extLst>
                  <a:ext uri="{FF2B5EF4-FFF2-40B4-BE49-F238E27FC236}">
                    <a16:creationId xmlns:a16="http://schemas.microsoft.com/office/drawing/2014/main" id="{FB4F791A-5669-49B2-94C8-AB94836933DA}"/>
                  </a:ext>
                </a:extLst>
              </p:cNvPr>
              <p:cNvSpPr/>
              <p:nvPr/>
            </p:nvSpPr>
            <p:spPr>
              <a:xfrm rot="2700000">
                <a:off x="845176" y="2902052"/>
                <a:ext cx="80839" cy="317682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6437" extrusionOk="0">
                    <a:moveTo>
                      <a:pt x="777" y="0"/>
                    </a:moveTo>
                    <a:cubicBezTo>
                      <a:pt x="745" y="0"/>
                      <a:pt x="714" y="8"/>
                      <a:pt x="701" y="22"/>
                    </a:cubicBezTo>
                    <a:cubicBezTo>
                      <a:pt x="0" y="2057"/>
                      <a:pt x="567" y="4392"/>
                      <a:pt x="1368" y="6327"/>
                    </a:cubicBezTo>
                    <a:cubicBezTo>
                      <a:pt x="1398" y="6402"/>
                      <a:pt x="1462" y="6436"/>
                      <a:pt x="1517" y="6436"/>
                    </a:cubicBezTo>
                    <a:cubicBezTo>
                      <a:pt x="1584" y="6436"/>
                      <a:pt x="1638" y="6385"/>
                      <a:pt x="1601" y="6293"/>
                    </a:cubicBezTo>
                    <a:cubicBezTo>
                      <a:pt x="867" y="4192"/>
                      <a:pt x="567" y="2224"/>
                      <a:pt x="867" y="56"/>
                    </a:cubicBezTo>
                    <a:cubicBezTo>
                      <a:pt x="867" y="16"/>
                      <a:pt x="822" y="0"/>
                      <a:pt x="7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871;p47">
                <a:extLst>
                  <a:ext uri="{FF2B5EF4-FFF2-40B4-BE49-F238E27FC236}">
                    <a16:creationId xmlns:a16="http://schemas.microsoft.com/office/drawing/2014/main" id="{963DD8A0-6D41-4EE1-94AA-65F714510975}"/>
                  </a:ext>
                </a:extLst>
              </p:cNvPr>
              <p:cNvSpPr/>
              <p:nvPr/>
            </p:nvSpPr>
            <p:spPr>
              <a:xfrm rot="2700000">
                <a:off x="549130" y="3080916"/>
                <a:ext cx="264875" cy="79408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1609" extrusionOk="0">
                    <a:moveTo>
                      <a:pt x="5200" y="0"/>
                    </a:moveTo>
                    <a:cubicBezTo>
                      <a:pt x="3632" y="0"/>
                      <a:pt x="1130" y="167"/>
                      <a:pt x="29" y="1501"/>
                    </a:cubicBezTo>
                    <a:cubicBezTo>
                      <a:pt x="1" y="1530"/>
                      <a:pt x="21" y="1608"/>
                      <a:pt x="91" y="1608"/>
                    </a:cubicBezTo>
                    <a:cubicBezTo>
                      <a:pt x="103" y="1608"/>
                      <a:pt x="115" y="1606"/>
                      <a:pt x="129" y="1601"/>
                    </a:cubicBezTo>
                    <a:cubicBezTo>
                      <a:pt x="1797" y="834"/>
                      <a:pt x="3365" y="334"/>
                      <a:pt x="5266" y="300"/>
                    </a:cubicBezTo>
                    <a:cubicBezTo>
                      <a:pt x="5366" y="267"/>
                      <a:pt x="5366" y="0"/>
                      <a:pt x="5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872;p47">
                <a:extLst>
                  <a:ext uri="{FF2B5EF4-FFF2-40B4-BE49-F238E27FC236}">
                    <a16:creationId xmlns:a16="http://schemas.microsoft.com/office/drawing/2014/main" id="{ADDC6885-37D6-4E79-BBF4-5A2BD274B1D7}"/>
                  </a:ext>
                </a:extLst>
              </p:cNvPr>
              <p:cNvSpPr/>
              <p:nvPr/>
            </p:nvSpPr>
            <p:spPr>
              <a:xfrm rot="2700000">
                <a:off x="908114" y="3332600"/>
                <a:ext cx="44615" cy="279434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662" extrusionOk="0">
                    <a:moveTo>
                      <a:pt x="736" y="0"/>
                    </a:moveTo>
                    <a:cubicBezTo>
                      <a:pt x="717" y="0"/>
                      <a:pt x="701" y="14"/>
                      <a:pt x="701" y="53"/>
                    </a:cubicBezTo>
                    <a:cubicBezTo>
                      <a:pt x="168" y="1754"/>
                      <a:pt x="1" y="3889"/>
                      <a:pt x="635" y="5590"/>
                    </a:cubicBezTo>
                    <a:cubicBezTo>
                      <a:pt x="666" y="5637"/>
                      <a:pt x="733" y="5662"/>
                      <a:pt x="789" y="5662"/>
                    </a:cubicBezTo>
                    <a:cubicBezTo>
                      <a:pt x="854" y="5662"/>
                      <a:pt x="904" y="5628"/>
                      <a:pt x="868" y="5557"/>
                    </a:cubicBezTo>
                    <a:cubicBezTo>
                      <a:pt x="802" y="4656"/>
                      <a:pt x="635" y="3722"/>
                      <a:pt x="635" y="2822"/>
                    </a:cubicBezTo>
                    <a:cubicBezTo>
                      <a:pt x="635" y="1888"/>
                      <a:pt x="768" y="987"/>
                      <a:pt x="802" y="53"/>
                    </a:cubicBezTo>
                    <a:cubicBezTo>
                      <a:pt x="802" y="33"/>
                      <a:pt x="765" y="0"/>
                      <a:pt x="7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873;p47">
                <a:extLst>
                  <a:ext uri="{FF2B5EF4-FFF2-40B4-BE49-F238E27FC236}">
                    <a16:creationId xmlns:a16="http://schemas.microsoft.com/office/drawing/2014/main" id="{0C995C95-E0AC-4D92-BCCF-9760C758A109}"/>
                  </a:ext>
                </a:extLst>
              </p:cNvPr>
              <p:cNvSpPr/>
              <p:nvPr/>
            </p:nvSpPr>
            <p:spPr>
              <a:xfrm rot="2700000">
                <a:off x="599766" y="3478239"/>
                <a:ext cx="230920" cy="138878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2814" extrusionOk="0">
                    <a:moveTo>
                      <a:pt x="4423" y="1"/>
                    </a:moveTo>
                    <a:cubicBezTo>
                      <a:pt x="4413" y="1"/>
                      <a:pt x="4403" y="1"/>
                      <a:pt x="4392" y="3"/>
                    </a:cubicBezTo>
                    <a:cubicBezTo>
                      <a:pt x="2691" y="270"/>
                      <a:pt x="1223" y="1471"/>
                      <a:pt x="56" y="2672"/>
                    </a:cubicBezTo>
                    <a:cubicBezTo>
                      <a:pt x="1" y="2754"/>
                      <a:pt x="36" y="2814"/>
                      <a:pt x="88" y="2814"/>
                    </a:cubicBezTo>
                    <a:cubicBezTo>
                      <a:pt x="99" y="2814"/>
                      <a:pt x="111" y="2811"/>
                      <a:pt x="123" y="2805"/>
                    </a:cubicBezTo>
                    <a:cubicBezTo>
                      <a:pt x="1590" y="1938"/>
                      <a:pt x="2758" y="837"/>
                      <a:pt x="4426" y="303"/>
                    </a:cubicBezTo>
                    <a:cubicBezTo>
                      <a:pt x="4679" y="272"/>
                      <a:pt x="4602" y="1"/>
                      <a:pt x="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874;p47">
                <a:extLst>
                  <a:ext uri="{FF2B5EF4-FFF2-40B4-BE49-F238E27FC236}">
                    <a16:creationId xmlns:a16="http://schemas.microsoft.com/office/drawing/2014/main" id="{B5F1AFA6-1CC6-4AA0-8ADD-81421A446167}"/>
                  </a:ext>
                </a:extLst>
              </p:cNvPr>
              <p:cNvSpPr/>
              <p:nvPr/>
            </p:nvSpPr>
            <p:spPr>
              <a:xfrm rot="2700000">
                <a:off x="1021975" y="3693356"/>
                <a:ext cx="96632" cy="329576"/>
              </a:xfrm>
              <a:custGeom>
                <a:avLst/>
                <a:gdLst/>
                <a:ahLst/>
                <a:cxnLst/>
                <a:rect l="l" t="t" r="r" b="b"/>
                <a:pathLst>
                  <a:path w="1958" h="6678" extrusionOk="0">
                    <a:moveTo>
                      <a:pt x="573" y="1"/>
                    </a:moveTo>
                    <a:cubicBezTo>
                      <a:pt x="553" y="1"/>
                      <a:pt x="535" y="11"/>
                      <a:pt x="535" y="39"/>
                    </a:cubicBezTo>
                    <a:cubicBezTo>
                      <a:pt x="1" y="2241"/>
                      <a:pt x="968" y="4576"/>
                      <a:pt x="1702" y="6644"/>
                    </a:cubicBezTo>
                    <a:cubicBezTo>
                      <a:pt x="1724" y="6666"/>
                      <a:pt x="1761" y="6677"/>
                      <a:pt x="1800" y="6677"/>
                    </a:cubicBezTo>
                    <a:cubicBezTo>
                      <a:pt x="1876" y="6677"/>
                      <a:pt x="1958" y="6633"/>
                      <a:pt x="1936" y="6544"/>
                    </a:cubicBezTo>
                    <a:cubicBezTo>
                      <a:pt x="1135" y="4375"/>
                      <a:pt x="635" y="2374"/>
                      <a:pt x="635" y="39"/>
                    </a:cubicBezTo>
                    <a:cubicBezTo>
                      <a:pt x="635" y="20"/>
                      <a:pt x="601" y="1"/>
                      <a:pt x="5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875;p47">
                <a:extLst>
                  <a:ext uri="{FF2B5EF4-FFF2-40B4-BE49-F238E27FC236}">
                    <a16:creationId xmlns:a16="http://schemas.microsoft.com/office/drawing/2014/main" id="{B0AC745E-1AD9-46AD-ABD4-E61A40CE8B77}"/>
                  </a:ext>
                </a:extLst>
              </p:cNvPr>
              <p:cNvSpPr/>
              <p:nvPr/>
            </p:nvSpPr>
            <p:spPr>
              <a:xfrm rot="2700000">
                <a:off x="717030" y="3887247"/>
                <a:ext cx="250760" cy="174560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3537" extrusionOk="0">
                    <a:moveTo>
                      <a:pt x="4989" y="1"/>
                    </a:moveTo>
                    <a:cubicBezTo>
                      <a:pt x="4980" y="1"/>
                      <a:pt x="4971" y="3"/>
                      <a:pt x="4961" y="7"/>
                    </a:cubicBezTo>
                    <a:cubicBezTo>
                      <a:pt x="3260" y="541"/>
                      <a:pt x="858" y="1742"/>
                      <a:pt x="24" y="3410"/>
                    </a:cubicBezTo>
                    <a:cubicBezTo>
                      <a:pt x="0" y="3482"/>
                      <a:pt x="28" y="3537"/>
                      <a:pt x="83" y="3537"/>
                    </a:cubicBezTo>
                    <a:cubicBezTo>
                      <a:pt x="105" y="3537"/>
                      <a:pt x="130" y="3528"/>
                      <a:pt x="158" y="3510"/>
                    </a:cubicBezTo>
                    <a:cubicBezTo>
                      <a:pt x="858" y="2876"/>
                      <a:pt x="1459" y="2176"/>
                      <a:pt x="2259" y="1642"/>
                    </a:cubicBezTo>
                    <a:cubicBezTo>
                      <a:pt x="3093" y="1041"/>
                      <a:pt x="4027" y="508"/>
                      <a:pt x="4995" y="107"/>
                    </a:cubicBezTo>
                    <a:cubicBezTo>
                      <a:pt x="5081" y="79"/>
                      <a:pt x="5043" y="1"/>
                      <a:pt x="49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876;p47">
                <a:extLst>
                  <a:ext uri="{FF2B5EF4-FFF2-40B4-BE49-F238E27FC236}">
                    <a16:creationId xmlns:a16="http://schemas.microsoft.com/office/drawing/2014/main" id="{FA7D402A-436F-4365-80C7-1760DF1622D4}"/>
                  </a:ext>
                </a:extLst>
              </p:cNvPr>
              <p:cNvSpPr/>
              <p:nvPr/>
            </p:nvSpPr>
            <p:spPr>
              <a:xfrm rot="2700000">
                <a:off x="1255982" y="4084846"/>
                <a:ext cx="67070" cy="249082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5047" extrusionOk="0">
                    <a:moveTo>
                      <a:pt x="101" y="1"/>
                    </a:moveTo>
                    <a:cubicBezTo>
                      <a:pt x="51" y="1"/>
                      <a:pt x="1" y="34"/>
                      <a:pt x="1" y="101"/>
                    </a:cubicBezTo>
                    <a:cubicBezTo>
                      <a:pt x="134" y="1602"/>
                      <a:pt x="201" y="3803"/>
                      <a:pt x="1202" y="5004"/>
                    </a:cubicBezTo>
                    <a:cubicBezTo>
                      <a:pt x="1212" y="5035"/>
                      <a:pt x="1231" y="5047"/>
                      <a:pt x="1252" y="5047"/>
                    </a:cubicBezTo>
                    <a:cubicBezTo>
                      <a:pt x="1301" y="5047"/>
                      <a:pt x="1358" y="4984"/>
                      <a:pt x="1335" y="4937"/>
                    </a:cubicBezTo>
                    <a:cubicBezTo>
                      <a:pt x="1135" y="4170"/>
                      <a:pt x="801" y="3503"/>
                      <a:pt x="634" y="2769"/>
                    </a:cubicBezTo>
                    <a:cubicBezTo>
                      <a:pt x="401" y="1869"/>
                      <a:pt x="301" y="968"/>
                      <a:pt x="201" y="101"/>
                    </a:cubicBezTo>
                    <a:cubicBezTo>
                      <a:pt x="201" y="34"/>
                      <a:pt x="151" y="1"/>
                      <a:pt x="1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877;p47">
                <a:extLst>
                  <a:ext uri="{FF2B5EF4-FFF2-40B4-BE49-F238E27FC236}">
                    <a16:creationId xmlns:a16="http://schemas.microsoft.com/office/drawing/2014/main" id="{9E871EB5-2A01-49E7-97D4-3F8E27F4D16F}"/>
                  </a:ext>
                </a:extLst>
              </p:cNvPr>
              <p:cNvSpPr/>
              <p:nvPr/>
            </p:nvSpPr>
            <p:spPr>
              <a:xfrm rot="2700000">
                <a:off x="1013894" y="4262377"/>
                <a:ext cx="153240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3694" extrusionOk="0">
                    <a:moveTo>
                      <a:pt x="2937" y="1"/>
                    </a:moveTo>
                    <a:cubicBezTo>
                      <a:pt x="2911" y="1"/>
                      <a:pt x="2884" y="14"/>
                      <a:pt x="2861" y="45"/>
                    </a:cubicBezTo>
                    <a:cubicBezTo>
                      <a:pt x="1860" y="1079"/>
                      <a:pt x="459" y="2113"/>
                      <a:pt x="25" y="3581"/>
                    </a:cubicBezTo>
                    <a:cubicBezTo>
                      <a:pt x="0" y="3656"/>
                      <a:pt x="50" y="3693"/>
                      <a:pt x="119" y="3693"/>
                    </a:cubicBezTo>
                    <a:cubicBezTo>
                      <a:pt x="142" y="3693"/>
                      <a:pt x="167" y="3689"/>
                      <a:pt x="192" y="3681"/>
                    </a:cubicBezTo>
                    <a:cubicBezTo>
                      <a:pt x="659" y="3081"/>
                      <a:pt x="1026" y="2447"/>
                      <a:pt x="1526" y="1913"/>
                    </a:cubicBezTo>
                    <a:cubicBezTo>
                      <a:pt x="2027" y="1379"/>
                      <a:pt x="2560" y="846"/>
                      <a:pt x="3027" y="245"/>
                    </a:cubicBezTo>
                    <a:cubicBezTo>
                      <a:pt x="3104" y="143"/>
                      <a:pt x="3024" y="1"/>
                      <a:pt x="2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878;p47">
                <a:extLst>
                  <a:ext uri="{FF2B5EF4-FFF2-40B4-BE49-F238E27FC236}">
                    <a16:creationId xmlns:a16="http://schemas.microsoft.com/office/drawing/2014/main" id="{54F383BE-4D35-4AF3-99D6-CED5A8B56287}"/>
                  </a:ext>
                </a:extLst>
              </p:cNvPr>
              <p:cNvSpPr/>
              <p:nvPr/>
            </p:nvSpPr>
            <p:spPr>
              <a:xfrm rot="2700000">
                <a:off x="770047" y="4388017"/>
                <a:ext cx="8242" cy="8291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68" extrusionOk="0">
                    <a:moveTo>
                      <a:pt x="67" y="1"/>
                    </a:moveTo>
                    <a:cubicBezTo>
                      <a:pt x="0" y="34"/>
                      <a:pt x="0" y="168"/>
                      <a:pt x="67" y="168"/>
                    </a:cubicBezTo>
                    <a:cubicBezTo>
                      <a:pt x="167" y="168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879;p47">
                <a:extLst>
                  <a:ext uri="{FF2B5EF4-FFF2-40B4-BE49-F238E27FC236}">
                    <a16:creationId xmlns:a16="http://schemas.microsoft.com/office/drawing/2014/main" id="{053606CA-0D7C-4018-B0C6-B8950443C7EA}"/>
                  </a:ext>
                </a:extLst>
              </p:cNvPr>
              <p:cNvSpPr/>
              <p:nvPr/>
            </p:nvSpPr>
            <p:spPr>
              <a:xfrm rot="2700000">
                <a:off x="784581" y="4351448"/>
                <a:ext cx="44467" cy="67366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365" extrusionOk="0">
                    <a:moveTo>
                      <a:pt x="801" y="0"/>
                    </a:moveTo>
                    <a:cubicBezTo>
                      <a:pt x="334" y="134"/>
                      <a:pt x="33" y="768"/>
                      <a:pt x="0" y="1235"/>
                    </a:cubicBezTo>
                    <a:cubicBezTo>
                      <a:pt x="0" y="1323"/>
                      <a:pt x="47" y="1364"/>
                      <a:pt x="95" y="1364"/>
                    </a:cubicBezTo>
                    <a:cubicBezTo>
                      <a:pt x="139" y="1364"/>
                      <a:pt x="184" y="1331"/>
                      <a:pt x="200" y="1268"/>
                    </a:cubicBezTo>
                    <a:cubicBezTo>
                      <a:pt x="300" y="1034"/>
                      <a:pt x="334" y="834"/>
                      <a:pt x="500" y="601"/>
                    </a:cubicBezTo>
                    <a:lnTo>
                      <a:pt x="867" y="100"/>
                    </a:lnTo>
                    <a:cubicBezTo>
                      <a:pt x="901" y="67"/>
                      <a:pt x="834" y="0"/>
                      <a:pt x="8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880;p47">
                <a:extLst>
                  <a:ext uri="{FF2B5EF4-FFF2-40B4-BE49-F238E27FC236}">
                    <a16:creationId xmlns:a16="http://schemas.microsoft.com/office/drawing/2014/main" id="{AF3A2403-9B48-409B-A9E3-4FA79A25C6E2}"/>
                  </a:ext>
                </a:extLst>
              </p:cNvPr>
              <p:cNvSpPr/>
              <p:nvPr/>
            </p:nvSpPr>
            <p:spPr>
              <a:xfrm rot="2700000">
                <a:off x="788423" y="4371616"/>
                <a:ext cx="41703" cy="69291"/>
              </a:xfrm>
              <a:custGeom>
                <a:avLst/>
                <a:gdLst/>
                <a:ahLst/>
                <a:cxnLst/>
                <a:rect l="l" t="t" r="r" b="b"/>
                <a:pathLst>
                  <a:path w="845" h="1404" extrusionOk="0">
                    <a:moveTo>
                      <a:pt x="707" y="0"/>
                    </a:moveTo>
                    <a:cubicBezTo>
                      <a:pt x="667" y="0"/>
                      <a:pt x="626" y="26"/>
                      <a:pt x="601" y="86"/>
                    </a:cubicBezTo>
                    <a:cubicBezTo>
                      <a:pt x="468" y="286"/>
                      <a:pt x="335" y="520"/>
                      <a:pt x="201" y="786"/>
                    </a:cubicBezTo>
                    <a:cubicBezTo>
                      <a:pt x="134" y="953"/>
                      <a:pt x="1" y="1187"/>
                      <a:pt x="168" y="1354"/>
                    </a:cubicBezTo>
                    <a:cubicBezTo>
                      <a:pt x="168" y="1387"/>
                      <a:pt x="176" y="1404"/>
                      <a:pt x="193" y="1404"/>
                    </a:cubicBezTo>
                    <a:cubicBezTo>
                      <a:pt x="209" y="1404"/>
                      <a:pt x="234" y="1387"/>
                      <a:pt x="268" y="1354"/>
                    </a:cubicBezTo>
                    <a:cubicBezTo>
                      <a:pt x="435" y="1287"/>
                      <a:pt x="435" y="1053"/>
                      <a:pt x="468" y="953"/>
                    </a:cubicBezTo>
                    <a:cubicBezTo>
                      <a:pt x="535" y="686"/>
                      <a:pt x="668" y="453"/>
                      <a:pt x="802" y="186"/>
                    </a:cubicBezTo>
                    <a:cubicBezTo>
                      <a:pt x="844" y="80"/>
                      <a:pt x="778" y="0"/>
                      <a:pt x="7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881;p47">
                <a:extLst>
                  <a:ext uri="{FF2B5EF4-FFF2-40B4-BE49-F238E27FC236}">
                    <a16:creationId xmlns:a16="http://schemas.microsoft.com/office/drawing/2014/main" id="{8A56DBF2-B578-454F-9405-4C4A63C11C6B}"/>
                  </a:ext>
                </a:extLst>
              </p:cNvPr>
              <p:cNvSpPr/>
              <p:nvPr/>
            </p:nvSpPr>
            <p:spPr>
              <a:xfrm rot="2700000">
                <a:off x="804405" y="4407561"/>
                <a:ext cx="35040" cy="69883"/>
              </a:xfrm>
              <a:custGeom>
                <a:avLst/>
                <a:gdLst/>
                <a:ahLst/>
                <a:cxnLst/>
                <a:rect l="l" t="t" r="r" b="b"/>
                <a:pathLst>
                  <a:path w="710" h="1416" extrusionOk="0">
                    <a:moveTo>
                      <a:pt x="569" y="0"/>
                    </a:moveTo>
                    <a:cubicBezTo>
                      <a:pt x="523" y="0"/>
                      <a:pt x="471" y="25"/>
                      <a:pt x="434" y="88"/>
                    </a:cubicBezTo>
                    <a:cubicBezTo>
                      <a:pt x="334" y="288"/>
                      <a:pt x="234" y="488"/>
                      <a:pt x="167" y="688"/>
                    </a:cubicBezTo>
                    <a:cubicBezTo>
                      <a:pt x="67" y="921"/>
                      <a:pt x="0" y="1155"/>
                      <a:pt x="67" y="1322"/>
                    </a:cubicBezTo>
                    <a:cubicBezTo>
                      <a:pt x="86" y="1380"/>
                      <a:pt x="128" y="1416"/>
                      <a:pt x="166" y="1416"/>
                    </a:cubicBezTo>
                    <a:cubicBezTo>
                      <a:pt x="194" y="1416"/>
                      <a:pt x="220" y="1397"/>
                      <a:pt x="234" y="1355"/>
                    </a:cubicBezTo>
                    <a:cubicBezTo>
                      <a:pt x="367" y="1255"/>
                      <a:pt x="367" y="1022"/>
                      <a:pt x="400" y="821"/>
                    </a:cubicBezTo>
                    <a:cubicBezTo>
                      <a:pt x="434" y="588"/>
                      <a:pt x="567" y="354"/>
                      <a:pt x="667" y="154"/>
                    </a:cubicBezTo>
                    <a:cubicBezTo>
                      <a:pt x="709" y="71"/>
                      <a:pt x="646" y="0"/>
                      <a:pt x="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882;p47">
                <a:extLst>
                  <a:ext uri="{FF2B5EF4-FFF2-40B4-BE49-F238E27FC236}">
                    <a16:creationId xmlns:a16="http://schemas.microsoft.com/office/drawing/2014/main" id="{BACC76E6-BD83-4E4C-BA09-C7D4106C42A3}"/>
                  </a:ext>
                </a:extLst>
              </p:cNvPr>
              <p:cNvSpPr/>
              <p:nvPr/>
            </p:nvSpPr>
            <p:spPr>
              <a:xfrm rot="2700000">
                <a:off x="1495764" y="3861848"/>
                <a:ext cx="23097" cy="6692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356" extrusionOk="0">
                    <a:moveTo>
                      <a:pt x="337" y="0"/>
                    </a:moveTo>
                    <a:cubicBezTo>
                      <a:pt x="294" y="0"/>
                      <a:pt x="250" y="25"/>
                      <a:pt x="234" y="72"/>
                    </a:cubicBezTo>
                    <a:cubicBezTo>
                      <a:pt x="134" y="438"/>
                      <a:pt x="1" y="939"/>
                      <a:pt x="167" y="1306"/>
                    </a:cubicBezTo>
                    <a:cubicBezTo>
                      <a:pt x="167" y="1339"/>
                      <a:pt x="192" y="1356"/>
                      <a:pt x="222" y="1356"/>
                    </a:cubicBezTo>
                    <a:cubicBezTo>
                      <a:pt x="251" y="1356"/>
                      <a:pt x="284" y="1339"/>
                      <a:pt x="301" y="1306"/>
                    </a:cubicBezTo>
                    <a:cubicBezTo>
                      <a:pt x="468" y="939"/>
                      <a:pt x="401" y="472"/>
                      <a:pt x="434" y="105"/>
                    </a:cubicBezTo>
                    <a:cubicBezTo>
                      <a:pt x="434" y="33"/>
                      <a:pt x="386" y="0"/>
                      <a:pt x="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883;p47">
                <a:extLst>
                  <a:ext uri="{FF2B5EF4-FFF2-40B4-BE49-F238E27FC236}">
                    <a16:creationId xmlns:a16="http://schemas.microsoft.com/office/drawing/2014/main" id="{090DDC51-494C-4BE7-A77C-2C38185E88BD}"/>
                  </a:ext>
                </a:extLst>
              </p:cNvPr>
              <p:cNvSpPr/>
              <p:nvPr/>
            </p:nvSpPr>
            <p:spPr>
              <a:xfrm rot="2700000">
                <a:off x="1525137" y="3901692"/>
                <a:ext cx="18162" cy="5221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058" extrusionOk="0">
                    <a:moveTo>
                      <a:pt x="267" y="1"/>
                    </a:moveTo>
                    <a:cubicBezTo>
                      <a:pt x="217" y="1"/>
                      <a:pt x="167" y="26"/>
                      <a:pt x="167" y="76"/>
                    </a:cubicBezTo>
                    <a:cubicBezTo>
                      <a:pt x="167" y="243"/>
                      <a:pt x="100" y="410"/>
                      <a:pt x="67" y="576"/>
                    </a:cubicBezTo>
                    <a:cubicBezTo>
                      <a:pt x="34" y="710"/>
                      <a:pt x="0" y="877"/>
                      <a:pt x="34" y="1010"/>
                    </a:cubicBezTo>
                    <a:cubicBezTo>
                      <a:pt x="34" y="1034"/>
                      <a:pt x="67" y="1057"/>
                      <a:pt x="110" y="1057"/>
                    </a:cubicBezTo>
                    <a:cubicBezTo>
                      <a:pt x="128" y="1057"/>
                      <a:pt x="148" y="1053"/>
                      <a:pt x="167" y="1043"/>
                    </a:cubicBezTo>
                    <a:cubicBezTo>
                      <a:pt x="267" y="910"/>
                      <a:pt x="267" y="743"/>
                      <a:pt x="334" y="576"/>
                    </a:cubicBezTo>
                    <a:cubicBezTo>
                      <a:pt x="367" y="410"/>
                      <a:pt x="367" y="243"/>
                      <a:pt x="367" y="76"/>
                    </a:cubicBezTo>
                    <a:cubicBezTo>
                      <a:pt x="367" y="26"/>
                      <a:pt x="31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884;p47">
                <a:extLst>
                  <a:ext uri="{FF2B5EF4-FFF2-40B4-BE49-F238E27FC236}">
                    <a16:creationId xmlns:a16="http://schemas.microsoft.com/office/drawing/2014/main" id="{BB0B88A5-99B8-4FE2-A27E-0637E16936FA}"/>
                  </a:ext>
                </a:extLst>
              </p:cNvPr>
              <p:cNvSpPr/>
              <p:nvPr/>
            </p:nvSpPr>
            <p:spPr>
              <a:xfrm rot="2700000">
                <a:off x="1545398" y="3937600"/>
                <a:ext cx="28032" cy="5103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034" extrusionOk="0">
                    <a:moveTo>
                      <a:pt x="371" y="0"/>
                    </a:moveTo>
                    <a:cubicBezTo>
                      <a:pt x="322" y="0"/>
                      <a:pt x="279" y="26"/>
                      <a:pt x="267" y="86"/>
                    </a:cubicBezTo>
                    <a:cubicBezTo>
                      <a:pt x="167" y="353"/>
                      <a:pt x="1" y="720"/>
                      <a:pt x="134" y="986"/>
                    </a:cubicBezTo>
                    <a:cubicBezTo>
                      <a:pt x="134" y="1010"/>
                      <a:pt x="167" y="1034"/>
                      <a:pt x="210" y="1034"/>
                    </a:cubicBezTo>
                    <a:cubicBezTo>
                      <a:pt x="228" y="1034"/>
                      <a:pt x="248" y="1030"/>
                      <a:pt x="267" y="1020"/>
                    </a:cubicBezTo>
                    <a:cubicBezTo>
                      <a:pt x="468" y="853"/>
                      <a:pt x="501" y="419"/>
                      <a:pt x="568" y="186"/>
                    </a:cubicBezTo>
                    <a:cubicBezTo>
                      <a:pt x="568" y="79"/>
                      <a:pt x="459" y="0"/>
                      <a:pt x="3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8885;p47">
                <a:extLst>
                  <a:ext uri="{FF2B5EF4-FFF2-40B4-BE49-F238E27FC236}">
                    <a16:creationId xmlns:a16="http://schemas.microsoft.com/office/drawing/2014/main" id="{AA5AEB99-F62E-46E3-A2E9-D78B276E2669}"/>
                  </a:ext>
                </a:extLst>
              </p:cNvPr>
              <p:cNvSpPr/>
              <p:nvPr/>
            </p:nvSpPr>
            <p:spPr>
              <a:xfrm rot="2700000">
                <a:off x="510395" y="3863001"/>
                <a:ext cx="68748" cy="6608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339" extrusionOk="0">
                    <a:moveTo>
                      <a:pt x="1203" y="0"/>
                    </a:moveTo>
                    <a:cubicBezTo>
                      <a:pt x="1191" y="0"/>
                      <a:pt x="1180" y="2"/>
                      <a:pt x="1168" y="5"/>
                    </a:cubicBezTo>
                    <a:cubicBezTo>
                      <a:pt x="667" y="272"/>
                      <a:pt x="334" y="672"/>
                      <a:pt x="34" y="1139"/>
                    </a:cubicBezTo>
                    <a:cubicBezTo>
                      <a:pt x="0" y="1172"/>
                      <a:pt x="0" y="1206"/>
                      <a:pt x="34" y="1272"/>
                    </a:cubicBezTo>
                    <a:cubicBezTo>
                      <a:pt x="67" y="1306"/>
                      <a:pt x="67" y="1339"/>
                      <a:pt x="167" y="1339"/>
                    </a:cubicBezTo>
                    <a:cubicBezTo>
                      <a:pt x="200" y="1339"/>
                      <a:pt x="234" y="1306"/>
                      <a:pt x="300" y="1272"/>
                    </a:cubicBezTo>
                    <a:cubicBezTo>
                      <a:pt x="534" y="839"/>
                      <a:pt x="867" y="438"/>
                      <a:pt x="1301" y="171"/>
                    </a:cubicBezTo>
                    <a:cubicBezTo>
                      <a:pt x="1392" y="141"/>
                      <a:pt x="1318" y="0"/>
                      <a:pt x="1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8886;p47">
                <a:extLst>
                  <a:ext uri="{FF2B5EF4-FFF2-40B4-BE49-F238E27FC236}">
                    <a16:creationId xmlns:a16="http://schemas.microsoft.com/office/drawing/2014/main" id="{2E01C0FE-0C6C-482D-86B8-590AB3B34B69}"/>
                  </a:ext>
                </a:extLst>
              </p:cNvPr>
              <p:cNvSpPr/>
              <p:nvPr/>
            </p:nvSpPr>
            <p:spPr>
              <a:xfrm rot="2700000">
                <a:off x="492654" y="3893630"/>
                <a:ext cx="58236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198" extrusionOk="0">
                    <a:moveTo>
                      <a:pt x="968" y="1"/>
                    </a:moveTo>
                    <a:cubicBezTo>
                      <a:pt x="946" y="1"/>
                      <a:pt x="923" y="5"/>
                      <a:pt x="902" y="16"/>
                    </a:cubicBezTo>
                    <a:cubicBezTo>
                      <a:pt x="701" y="183"/>
                      <a:pt x="501" y="350"/>
                      <a:pt x="335" y="550"/>
                    </a:cubicBezTo>
                    <a:cubicBezTo>
                      <a:pt x="201" y="683"/>
                      <a:pt x="1" y="950"/>
                      <a:pt x="68" y="1150"/>
                    </a:cubicBezTo>
                    <a:cubicBezTo>
                      <a:pt x="68" y="1174"/>
                      <a:pt x="101" y="1198"/>
                      <a:pt x="144" y="1198"/>
                    </a:cubicBezTo>
                    <a:cubicBezTo>
                      <a:pt x="162" y="1198"/>
                      <a:pt x="182" y="1194"/>
                      <a:pt x="201" y="1184"/>
                    </a:cubicBezTo>
                    <a:cubicBezTo>
                      <a:pt x="401" y="1150"/>
                      <a:pt x="501" y="850"/>
                      <a:pt x="568" y="683"/>
                    </a:cubicBezTo>
                    <a:cubicBezTo>
                      <a:pt x="701" y="483"/>
                      <a:pt x="902" y="317"/>
                      <a:pt x="1068" y="150"/>
                    </a:cubicBezTo>
                    <a:cubicBezTo>
                      <a:pt x="1180" y="122"/>
                      <a:pt x="1082" y="1"/>
                      <a:pt x="9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8887;p47">
                <a:extLst>
                  <a:ext uri="{FF2B5EF4-FFF2-40B4-BE49-F238E27FC236}">
                    <a16:creationId xmlns:a16="http://schemas.microsoft.com/office/drawing/2014/main" id="{07924DF7-E04E-409D-A88E-CAFAF92BB509}"/>
                  </a:ext>
                </a:extLst>
              </p:cNvPr>
              <p:cNvSpPr/>
              <p:nvPr/>
            </p:nvSpPr>
            <p:spPr>
              <a:xfrm rot="2700000">
                <a:off x="512392" y="3941140"/>
                <a:ext cx="24133" cy="36274"/>
              </a:xfrm>
              <a:custGeom>
                <a:avLst/>
                <a:gdLst/>
                <a:ahLst/>
                <a:cxnLst/>
                <a:rect l="l" t="t" r="r" b="b"/>
                <a:pathLst>
                  <a:path w="489" h="735" extrusionOk="0">
                    <a:moveTo>
                      <a:pt x="356" y="1"/>
                    </a:moveTo>
                    <a:cubicBezTo>
                      <a:pt x="317" y="1"/>
                      <a:pt x="280" y="23"/>
                      <a:pt x="267" y="74"/>
                    </a:cubicBezTo>
                    <a:cubicBezTo>
                      <a:pt x="167" y="274"/>
                      <a:pt x="67" y="440"/>
                      <a:pt x="1" y="641"/>
                    </a:cubicBezTo>
                    <a:cubicBezTo>
                      <a:pt x="1" y="699"/>
                      <a:pt x="34" y="734"/>
                      <a:pt x="69" y="734"/>
                    </a:cubicBezTo>
                    <a:cubicBezTo>
                      <a:pt x="94" y="734"/>
                      <a:pt x="120" y="716"/>
                      <a:pt x="134" y="674"/>
                    </a:cubicBezTo>
                    <a:cubicBezTo>
                      <a:pt x="234" y="474"/>
                      <a:pt x="401" y="307"/>
                      <a:pt x="468" y="140"/>
                    </a:cubicBezTo>
                    <a:cubicBezTo>
                      <a:pt x="488" y="58"/>
                      <a:pt x="420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8888;p47">
                <a:extLst>
                  <a:ext uri="{FF2B5EF4-FFF2-40B4-BE49-F238E27FC236}">
                    <a16:creationId xmlns:a16="http://schemas.microsoft.com/office/drawing/2014/main" id="{1B27514E-0706-44B3-9FB9-9C76DE4F557A}"/>
                  </a:ext>
                </a:extLst>
              </p:cNvPr>
              <p:cNvSpPr/>
              <p:nvPr/>
            </p:nvSpPr>
            <p:spPr>
              <a:xfrm rot="2700000">
                <a:off x="1251545" y="3563316"/>
                <a:ext cx="21468" cy="7146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48" extrusionOk="0">
                    <a:moveTo>
                      <a:pt x="376" y="1"/>
                    </a:moveTo>
                    <a:cubicBezTo>
                      <a:pt x="343" y="1"/>
                      <a:pt x="301" y="18"/>
                      <a:pt x="301" y="51"/>
                    </a:cubicBezTo>
                    <a:cubicBezTo>
                      <a:pt x="201" y="418"/>
                      <a:pt x="1" y="1085"/>
                      <a:pt x="334" y="1419"/>
                    </a:cubicBezTo>
                    <a:cubicBezTo>
                      <a:pt x="345" y="1439"/>
                      <a:pt x="355" y="1447"/>
                      <a:pt x="364" y="1447"/>
                    </a:cubicBezTo>
                    <a:cubicBezTo>
                      <a:pt x="385" y="1447"/>
                      <a:pt x="401" y="1408"/>
                      <a:pt x="401" y="1385"/>
                    </a:cubicBezTo>
                    <a:cubicBezTo>
                      <a:pt x="434" y="1185"/>
                      <a:pt x="368" y="985"/>
                      <a:pt x="368" y="751"/>
                    </a:cubicBezTo>
                    <a:cubicBezTo>
                      <a:pt x="368" y="518"/>
                      <a:pt x="401" y="318"/>
                      <a:pt x="401" y="51"/>
                    </a:cubicBezTo>
                    <a:cubicBezTo>
                      <a:pt x="434" y="18"/>
                      <a:pt x="409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8889;p47">
                <a:extLst>
                  <a:ext uri="{FF2B5EF4-FFF2-40B4-BE49-F238E27FC236}">
                    <a16:creationId xmlns:a16="http://schemas.microsoft.com/office/drawing/2014/main" id="{110590E5-2A2D-4A2F-8536-FF08CD09CE65}"/>
                  </a:ext>
                </a:extLst>
              </p:cNvPr>
              <p:cNvSpPr/>
              <p:nvPr/>
            </p:nvSpPr>
            <p:spPr>
              <a:xfrm rot="2700000">
                <a:off x="1272672" y="3594798"/>
                <a:ext cx="20185" cy="63566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288" extrusionOk="0">
                    <a:moveTo>
                      <a:pt x="265" y="0"/>
                    </a:moveTo>
                    <a:cubicBezTo>
                      <a:pt x="222" y="0"/>
                      <a:pt x="180" y="11"/>
                      <a:pt x="167" y="37"/>
                    </a:cubicBezTo>
                    <a:cubicBezTo>
                      <a:pt x="100" y="237"/>
                      <a:pt x="34" y="404"/>
                      <a:pt x="34" y="604"/>
                    </a:cubicBezTo>
                    <a:cubicBezTo>
                      <a:pt x="0" y="837"/>
                      <a:pt x="0" y="1071"/>
                      <a:pt x="100" y="1238"/>
                    </a:cubicBezTo>
                    <a:cubicBezTo>
                      <a:pt x="100" y="1271"/>
                      <a:pt x="117" y="1288"/>
                      <a:pt x="134" y="1288"/>
                    </a:cubicBezTo>
                    <a:cubicBezTo>
                      <a:pt x="150" y="1288"/>
                      <a:pt x="167" y="1271"/>
                      <a:pt x="167" y="1238"/>
                    </a:cubicBezTo>
                    <a:cubicBezTo>
                      <a:pt x="234" y="1071"/>
                      <a:pt x="200" y="971"/>
                      <a:pt x="234" y="771"/>
                    </a:cubicBezTo>
                    <a:cubicBezTo>
                      <a:pt x="234" y="537"/>
                      <a:pt x="301" y="270"/>
                      <a:pt x="367" y="70"/>
                    </a:cubicBezTo>
                    <a:cubicBezTo>
                      <a:pt x="408" y="29"/>
                      <a:pt x="335" y="0"/>
                      <a:pt x="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8890;p47">
                <a:extLst>
                  <a:ext uri="{FF2B5EF4-FFF2-40B4-BE49-F238E27FC236}">
                    <a16:creationId xmlns:a16="http://schemas.microsoft.com/office/drawing/2014/main" id="{E793E352-2F6B-4336-B5C7-A6982F31A934}"/>
                  </a:ext>
                </a:extLst>
              </p:cNvPr>
              <p:cNvSpPr/>
              <p:nvPr/>
            </p:nvSpPr>
            <p:spPr>
              <a:xfrm rot="2700000">
                <a:off x="1296559" y="3617358"/>
                <a:ext cx="18162" cy="5833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182" extrusionOk="0">
                    <a:moveTo>
                      <a:pt x="272" y="1"/>
                    </a:moveTo>
                    <a:cubicBezTo>
                      <a:pt x="242" y="1"/>
                      <a:pt x="213" y="20"/>
                      <a:pt x="200" y="59"/>
                    </a:cubicBezTo>
                    <a:cubicBezTo>
                      <a:pt x="134" y="393"/>
                      <a:pt x="0" y="793"/>
                      <a:pt x="0" y="1127"/>
                    </a:cubicBezTo>
                    <a:cubicBezTo>
                      <a:pt x="0" y="1166"/>
                      <a:pt x="46" y="1182"/>
                      <a:pt x="91" y="1182"/>
                    </a:cubicBezTo>
                    <a:cubicBezTo>
                      <a:pt x="122" y="1182"/>
                      <a:pt x="153" y="1174"/>
                      <a:pt x="167" y="1160"/>
                    </a:cubicBezTo>
                    <a:cubicBezTo>
                      <a:pt x="300" y="826"/>
                      <a:pt x="300" y="459"/>
                      <a:pt x="367" y="126"/>
                    </a:cubicBezTo>
                    <a:cubicBezTo>
                      <a:pt x="367" y="45"/>
                      <a:pt x="318" y="1"/>
                      <a:pt x="2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8891;p47">
                <a:extLst>
                  <a:ext uri="{FF2B5EF4-FFF2-40B4-BE49-F238E27FC236}">
                    <a16:creationId xmlns:a16="http://schemas.microsoft.com/office/drawing/2014/main" id="{B58F59FE-3254-4364-85A6-34BA73586111}"/>
                  </a:ext>
                </a:extLst>
              </p:cNvPr>
              <p:cNvSpPr/>
              <p:nvPr/>
            </p:nvSpPr>
            <p:spPr>
              <a:xfrm rot="2700000">
                <a:off x="1121321" y="3173420"/>
                <a:ext cx="18162" cy="86021"/>
              </a:xfrm>
              <a:custGeom>
                <a:avLst/>
                <a:gdLst/>
                <a:ahLst/>
                <a:cxnLst/>
                <a:rect l="l" t="t" r="r" b="b"/>
                <a:pathLst>
                  <a:path w="368" h="1743" extrusionOk="0">
                    <a:moveTo>
                      <a:pt x="253" y="0"/>
                    </a:moveTo>
                    <a:cubicBezTo>
                      <a:pt x="210" y="0"/>
                      <a:pt x="167" y="26"/>
                      <a:pt x="167" y="88"/>
                    </a:cubicBezTo>
                    <a:cubicBezTo>
                      <a:pt x="134" y="389"/>
                      <a:pt x="67" y="622"/>
                      <a:pt x="34" y="922"/>
                    </a:cubicBezTo>
                    <a:cubicBezTo>
                      <a:pt x="34" y="1156"/>
                      <a:pt x="0" y="1489"/>
                      <a:pt x="167" y="1723"/>
                    </a:cubicBezTo>
                    <a:cubicBezTo>
                      <a:pt x="179" y="1735"/>
                      <a:pt x="200" y="1743"/>
                      <a:pt x="224" y="1743"/>
                    </a:cubicBezTo>
                    <a:cubicBezTo>
                      <a:pt x="265" y="1743"/>
                      <a:pt x="313" y="1720"/>
                      <a:pt x="334" y="1656"/>
                    </a:cubicBezTo>
                    <a:cubicBezTo>
                      <a:pt x="367" y="1423"/>
                      <a:pt x="300" y="1156"/>
                      <a:pt x="300" y="922"/>
                    </a:cubicBezTo>
                    <a:cubicBezTo>
                      <a:pt x="300" y="622"/>
                      <a:pt x="334" y="355"/>
                      <a:pt x="334" y="88"/>
                    </a:cubicBezTo>
                    <a:cubicBezTo>
                      <a:pt x="352" y="35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8892;p47">
                <a:extLst>
                  <a:ext uri="{FF2B5EF4-FFF2-40B4-BE49-F238E27FC236}">
                    <a16:creationId xmlns:a16="http://schemas.microsoft.com/office/drawing/2014/main" id="{04749506-7B35-4EB7-B384-402749DAC294}"/>
                  </a:ext>
                </a:extLst>
              </p:cNvPr>
              <p:cNvSpPr/>
              <p:nvPr/>
            </p:nvSpPr>
            <p:spPr>
              <a:xfrm rot="2700000">
                <a:off x="1135220" y="3207174"/>
                <a:ext cx="23097" cy="7190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457" extrusionOk="0">
                    <a:moveTo>
                      <a:pt x="332" y="1"/>
                    </a:moveTo>
                    <a:cubicBezTo>
                      <a:pt x="288" y="1"/>
                      <a:pt x="247" y="30"/>
                      <a:pt x="234" y="98"/>
                    </a:cubicBezTo>
                    <a:cubicBezTo>
                      <a:pt x="134" y="298"/>
                      <a:pt x="100" y="498"/>
                      <a:pt x="100" y="765"/>
                    </a:cubicBezTo>
                    <a:cubicBezTo>
                      <a:pt x="67" y="965"/>
                      <a:pt x="0" y="1265"/>
                      <a:pt x="134" y="1432"/>
                    </a:cubicBezTo>
                    <a:cubicBezTo>
                      <a:pt x="150" y="1449"/>
                      <a:pt x="167" y="1457"/>
                      <a:pt x="188" y="1457"/>
                    </a:cubicBezTo>
                    <a:cubicBezTo>
                      <a:pt x="209" y="1457"/>
                      <a:pt x="234" y="1449"/>
                      <a:pt x="267" y="1432"/>
                    </a:cubicBezTo>
                    <a:cubicBezTo>
                      <a:pt x="334" y="1298"/>
                      <a:pt x="334" y="1132"/>
                      <a:pt x="334" y="965"/>
                    </a:cubicBezTo>
                    <a:cubicBezTo>
                      <a:pt x="334" y="698"/>
                      <a:pt x="367" y="431"/>
                      <a:pt x="467" y="164"/>
                    </a:cubicBezTo>
                    <a:cubicBezTo>
                      <a:pt x="467" y="65"/>
                      <a:pt x="396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8893;p47">
                <a:extLst>
                  <a:ext uri="{FF2B5EF4-FFF2-40B4-BE49-F238E27FC236}">
                    <a16:creationId xmlns:a16="http://schemas.microsoft.com/office/drawing/2014/main" id="{74C21161-9073-4828-9F74-8BF298F2FE11}"/>
                  </a:ext>
                </a:extLst>
              </p:cNvPr>
              <p:cNvSpPr/>
              <p:nvPr/>
            </p:nvSpPr>
            <p:spPr>
              <a:xfrm rot="2700000">
                <a:off x="1154834" y="3229660"/>
                <a:ext cx="18557" cy="5562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127" extrusionOk="0">
                    <a:moveTo>
                      <a:pt x="301" y="1"/>
                    </a:moveTo>
                    <a:cubicBezTo>
                      <a:pt x="275" y="1"/>
                      <a:pt x="247" y="16"/>
                      <a:pt x="234" y="42"/>
                    </a:cubicBezTo>
                    <a:cubicBezTo>
                      <a:pt x="167" y="242"/>
                      <a:pt x="134" y="409"/>
                      <a:pt x="101" y="643"/>
                    </a:cubicBezTo>
                    <a:cubicBezTo>
                      <a:pt x="67" y="776"/>
                      <a:pt x="1" y="910"/>
                      <a:pt x="101" y="1076"/>
                    </a:cubicBezTo>
                    <a:cubicBezTo>
                      <a:pt x="101" y="1110"/>
                      <a:pt x="117" y="1126"/>
                      <a:pt x="134" y="1126"/>
                    </a:cubicBezTo>
                    <a:cubicBezTo>
                      <a:pt x="151" y="1126"/>
                      <a:pt x="167" y="1110"/>
                      <a:pt x="167" y="1076"/>
                    </a:cubicBezTo>
                    <a:cubicBezTo>
                      <a:pt x="268" y="976"/>
                      <a:pt x="234" y="809"/>
                      <a:pt x="268" y="676"/>
                    </a:cubicBezTo>
                    <a:cubicBezTo>
                      <a:pt x="268" y="476"/>
                      <a:pt x="301" y="309"/>
                      <a:pt x="334" y="142"/>
                    </a:cubicBezTo>
                    <a:cubicBezTo>
                      <a:pt x="375" y="40"/>
                      <a:pt x="341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8894;p47">
                <a:extLst>
                  <a:ext uri="{FF2B5EF4-FFF2-40B4-BE49-F238E27FC236}">
                    <a16:creationId xmlns:a16="http://schemas.microsoft.com/office/drawing/2014/main" id="{A9E3C78E-78A6-4F34-9E66-2E6CCD3E35E8}"/>
                  </a:ext>
                </a:extLst>
              </p:cNvPr>
              <p:cNvSpPr/>
              <p:nvPr/>
            </p:nvSpPr>
            <p:spPr>
              <a:xfrm rot="2700000">
                <a:off x="415876" y="3466882"/>
                <a:ext cx="45750" cy="46046"/>
              </a:xfrm>
              <a:custGeom>
                <a:avLst/>
                <a:gdLst/>
                <a:ahLst/>
                <a:cxnLst/>
                <a:rect l="l" t="t" r="r" b="b"/>
                <a:pathLst>
                  <a:path w="927" h="933" extrusionOk="0">
                    <a:moveTo>
                      <a:pt x="785" y="1"/>
                    </a:moveTo>
                    <a:cubicBezTo>
                      <a:pt x="767" y="1"/>
                      <a:pt x="749" y="10"/>
                      <a:pt x="734" y="32"/>
                    </a:cubicBezTo>
                    <a:cubicBezTo>
                      <a:pt x="567" y="166"/>
                      <a:pt x="434" y="266"/>
                      <a:pt x="300" y="399"/>
                    </a:cubicBezTo>
                    <a:cubicBezTo>
                      <a:pt x="167" y="532"/>
                      <a:pt x="0" y="699"/>
                      <a:pt x="0" y="866"/>
                    </a:cubicBezTo>
                    <a:cubicBezTo>
                      <a:pt x="0" y="899"/>
                      <a:pt x="67" y="933"/>
                      <a:pt x="134" y="933"/>
                    </a:cubicBezTo>
                    <a:cubicBezTo>
                      <a:pt x="300" y="899"/>
                      <a:pt x="334" y="733"/>
                      <a:pt x="467" y="599"/>
                    </a:cubicBezTo>
                    <a:cubicBezTo>
                      <a:pt x="601" y="432"/>
                      <a:pt x="767" y="332"/>
                      <a:pt x="901" y="166"/>
                    </a:cubicBezTo>
                    <a:cubicBezTo>
                      <a:pt x="927" y="114"/>
                      <a:pt x="852" y="1"/>
                      <a:pt x="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8895;p47">
                <a:extLst>
                  <a:ext uri="{FF2B5EF4-FFF2-40B4-BE49-F238E27FC236}">
                    <a16:creationId xmlns:a16="http://schemas.microsoft.com/office/drawing/2014/main" id="{A90458F4-3DF0-46E8-B488-8A326687D429}"/>
                  </a:ext>
                </a:extLst>
              </p:cNvPr>
              <p:cNvSpPr/>
              <p:nvPr/>
            </p:nvSpPr>
            <p:spPr>
              <a:xfrm rot="2700000">
                <a:off x="420596" y="3493899"/>
                <a:ext cx="46638" cy="4338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879" extrusionOk="0">
                    <a:moveTo>
                      <a:pt x="763" y="1"/>
                    </a:moveTo>
                    <a:cubicBezTo>
                      <a:pt x="732" y="1"/>
                      <a:pt x="699" y="14"/>
                      <a:pt x="668" y="45"/>
                    </a:cubicBezTo>
                    <a:cubicBezTo>
                      <a:pt x="534" y="178"/>
                      <a:pt x="401" y="245"/>
                      <a:pt x="301" y="378"/>
                    </a:cubicBezTo>
                    <a:cubicBezTo>
                      <a:pt x="168" y="445"/>
                      <a:pt x="1" y="578"/>
                      <a:pt x="1" y="745"/>
                    </a:cubicBezTo>
                    <a:cubicBezTo>
                      <a:pt x="1" y="779"/>
                      <a:pt x="34" y="879"/>
                      <a:pt x="67" y="879"/>
                    </a:cubicBezTo>
                    <a:cubicBezTo>
                      <a:pt x="234" y="879"/>
                      <a:pt x="334" y="745"/>
                      <a:pt x="468" y="612"/>
                    </a:cubicBezTo>
                    <a:cubicBezTo>
                      <a:pt x="568" y="478"/>
                      <a:pt x="735" y="378"/>
                      <a:pt x="868" y="245"/>
                    </a:cubicBezTo>
                    <a:cubicBezTo>
                      <a:pt x="945" y="142"/>
                      <a:pt x="864" y="1"/>
                      <a:pt x="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8896;p47">
                <a:extLst>
                  <a:ext uri="{FF2B5EF4-FFF2-40B4-BE49-F238E27FC236}">
                    <a16:creationId xmlns:a16="http://schemas.microsoft.com/office/drawing/2014/main" id="{5D5AC879-C0B7-44E5-BD69-C7AD4489959D}"/>
                  </a:ext>
                </a:extLst>
              </p:cNvPr>
              <p:cNvSpPr/>
              <p:nvPr/>
            </p:nvSpPr>
            <p:spPr>
              <a:xfrm rot="2700000">
                <a:off x="1115275" y="2791911"/>
                <a:ext cx="27391" cy="73338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86" extrusionOk="0">
                    <a:moveTo>
                      <a:pt x="427" y="1"/>
                    </a:moveTo>
                    <a:cubicBezTo>
                      <a:pt x="386" y="1"/>
                      <a:pt x="347" y="20"/>
                      <a:pt x="334" y="59"/>
                    </a:cubicBezTo>
                    <a:cubicBezTo>
                      <a:pt x="201" y="459"/>
                      <a:pt x="1" y="1026"/>
                      <a:pt x="167" y="1460"/>
                    </a:cubicBezTo>
                    <a:cubicBezTo>
                      <a:pt x="184" y="1477"/>
                      <a:pt x="201" y="1485"/>
                      <a:pt x="222" y="1485"/>
                    </a:cubicBezTo>
                    <a:cubicBezTo>
                      <a:pt x="242" y="1485"/>
                      <a:pt x="267" y="1477"/>
                      <a:pt x="301" y="1460"/>
                    </a:cubicBezTo>
                    <a:cubicBezTo>
                      <a:pt x="367" y="1293"/>
                      <a:pt x="367" y="1060"/>
                      <a:pt x="367" y="860"/>
                    </a:cubicBezTo>
                    <a:cubicBezTo>
                      <a:pt x="401" y="626"/>
                      <a:pt x="434" y="359"/>
                      <a:pt x="534" y="126"/>
                    </a:cubicBezTo>
                    <a:cubicBezTo>
                      <a:pt x="554" y="45"/>
                      <a:pt x="489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8897;p47">
                <a:extLst>
                  <a:ext uri="{FF2B5EF4-FFF2-40B4-BE49-F238E27FC236}">
                    <a16:creationId xmlns:a16="http://schemas.microsoft.com/office/drawing/2014/main" id="{D35691EC-1917-4858-8F30-EC6179AF7F84}"/>
                  </a:ext>
                </a:extLst>
              </p:cNvPr>
              <p:cNvSpPr/>
              <p:nvPr/>
            </p:nvSpPr>
            <p:spPr>
              <a:xfrm rot="2700000">
                <a:off x="1127338" y="2819105"/>
                <a:ext cx="24133" cy="6327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282" extrusionOk="0">
                    <a:moveTo>
                      <a:pt x="351" y="0"/>
                    </a:moveTo>
                    <a:cubicBezTo>
                      <a:pt x="306" y="0"/>
                      <a:pt x="260" y="25"/>
                      <a:pt x="234" y="89"/>
                    </a:cubicBezTo>
                    <a:lnTo>
                      <a:pt x="134" y="723"/>
                    </a:lnTo>
                    <a:cubicBezTo>
                      <a:pt x="68" y="890"/>
                      <a:pt x="1" y="1090"/>
                      <a:pt x="68" y="1257"/>
                    </a:cubicBezTo>
                    <a:cubicBezTo>
                      <a:pt x="101" y="1273"/>
                      <a:pt x="126" y="1282"/>
                      <a:pt x="147" y="1282"/>
                    </a:cubicBezTo>
                    <a:cubicBezTo>
                      <a:pt x="168" y="1282"/>
                      <a:pt x="184" y="1273"/>
                      <a:pt x="201" y="1257"/>
                    </a:cubicBezTo>
                    <a:cubicBezTo>
                      <a:pt x="334" y="1123"/>
                      <a:pt x="334" y="923"/>
                      <a:pt x="334" y="756"/>
                    </a:cubicBezTo>
                    <a:lnTo>
                      <a:pt x="468" y="123"/>
                    </a:lnTo>
                    <a:cubicBezTo>
                      <a:pt x="488" y="61"/>
                      <a:pt x="421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8898;p47">
                <a:extLst>
                  <a:ext uri="{FF2B5EF4-FFF2-40B4-BE49-F238E27FC236}">
                    <a16:creationId xmlns:a16="http://schemas.microsoft.com/office/drawing/2014/main" id="{BDE5D0BB-C95B-4E11-B74D-819968061673}"/>
                  </a:ext>
                </a:extLst>
              </p:cNvPr>
              <p:cNvSpPr/>
              <p:nvPr/>
            </p:nvSpPr>
            <p:spPr>
              <a:xfrm rot="2700000">
                <a:off x="1140407" y="2871738"/>
                <a:ext cx="30451" cy="38199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74" extrusionOk="0">
                    <a:moveTo>
                      <a:pt x="504" y="0"/>
                    </a:moveTo>
                    <a:cubicBezTo>
                      <a:pt x="485" y="0"/>
                      <a:pt x="468" y="8"/>
                      <a:pt x="459" y="27"/>
                    </a:cubicBezTo>
                    <a:cubicBezTo>
                      <a:pt x="292" y="261"/>
                      <a:pt x="125" y="461"/>
                      <a:pt x="25" y="661"/>
                    </a:cubicBezTo>
                    <a:cubicBezTo>
                      <a:pt x="0" y="736"/>
                      <a:pt x="69" y="773"/>
                      <a:pt x="119" y="773"/>
                    </a:cubicBezTo>
                    <a:cubicBezTo>
                      <a:pt x="136" y="773"/>
                      <a:pt x="150" y="769"/>
                      <a:pt x="159" y="761"/>
                    </a:cubicBezTo>
                    <a:cubicBezTo>
                      <a:pt x="325" y="594"/>
                      <a:pt x="459" y="327"/>
                      <a:pt x="592" y="127"/>
                    </a:cubicBezTo>
                    <a:cubicBezTo>
                      <a:pt x="616" y="55"/>
                      <a:pt x="554" y="0"/>
                      <a:pt x="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8899;p47">
                <a:extLst>
                  <a:ext uri="{FF2B5EF4-FFF2-40B4-BE49-F238E27FC236}">
                    <a16:creationId xmlns:a16="http://schemas.microsoft.com/office/drawing/2014/main" id="{93A58C8A-1ABB-4610-AA12-30153FF44A99}"/>
                  </a:ext>
                </a:extLst>
              </p:cNvPr>
              <p:cNvSpPr/>
              <p:nvPr/>
            </p:nvSpPr>
            <p:spPr>
              <a:xfrm rot="2700000">
                <a:off x="422100" y="2970125"/>
                <a:ext cx="65441" cy="35386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717" extrusionOk="0">
                    <a:moveTo>
                      <a:pt x="1155" y="1"/>
                    </a:moveTo>
                    <a:cubicBezTo>
                      <a:pt x="998" y="1"/>
                      <a:pt x="851" y="61"/>
                      <a:pt x="658" y="143"/>
                    </a:cubicBezTo>
                    <a:cubicBezTo>
                      <a:pt x="425" y="243"/>
                      <a:pt x="225" y="410"/>
                      <a:pt x="58" y="543"/>
                    </a:cubicBezTo>
                    <a:cubicBezTo>
                      <a:pt x="0" y="630"/>
                      <a:pt x="68" y="717"/>
                      <a:pt x="130" y="717"/>
                    </a:cubicBezTo>
                    <a:cubicBezTo>
                      <a:pt x="140" y="717"/>
                      <a:pt x="149" y="715"/>
                      <a:pt x="158" y="710"/>
                    </a:cubicBezTo>
                    <a:cubicBezTo>
                      <a:pt x="325" y="577"/>
                      <a:pt x="558" y="477"/>
                      <a:pt x="759" y="343"/>
                    </a:cubicBezTo>
                    <a:cubicBezTo>
                      <a:pt x="925" y="243"/>
                      <a:pt x="1125" y="243"/>
                      <a:pt x="1292" y="143"/>
                    </a:cubicBezTo>
                    <a:cubicBezTo>
                      <a:pt x="1326" y="76"/>
                      <a:pt x="1292" y="10"/>
                      <a:pt x="1259" y="10"/>
                    </a:cubicBezTo>
                    <a:cubicBezTo>
                      <a:pt x="1223" y="4"/>
                      <a:pt x="1189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8900;p47">
                <a:extLst>
                  <a:ext uri="{FF2B5EF4-FFF2-40B4-BE49-F238E27FC236}">
                    <a16:creationId xmlns:a16="http://schemas.microsoft.com/office/drawing/2014/main" id="{CA8D2CCF-120A-46CA-B6B2-F4C559B383C2}"/>
                  </a:ext>
                </a:extLst>
              </p:cNvPr>
              <p:cNvSpPr/>
              <p:nvPr/>
            </p:nvSpPr>
            <p:spPr>
              <a:xfrm rot="2700000">
                <a:off x="419356" y="2998202"/>
                <a:ext cx="73930" cy="48119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975" extrusionOk="0">
                    <a:moveTo>
                      <a:pt x="1397" y="0"/>
                    </a:moveTo>
                    <a:cubicBezTo>
                      <a:pt x="1163" y="0"/>
                      <a:pt x="897" y="200"/>
                      <a:pt x="696" y="334"/>
                    </a:cubicBezTo>
                    <a:cubicBezTo>
                      <a:pt x="463" y="500"/>
                      <a:pt x="229" y="667"/>
                      <a:pt x="29" y="867"/>
                    </a:cubicBezTo>
                    <a:cubicBezTo>
                      <a:pt x="1" y="896"/>
                      <a:pt x="21" y="974"/>
                      <a:pt x="49" y="974"/>
                    </a:cubicBezTo>
                    <a:cubicBezTo>
                      <a:pt x="53" y="974"/>
                      <a:pt x="58" y="972"/>
                      <a:pt x="63" y="967"/>
                    </a:cubicBezTo>
                    <a:cubicBezTo>
                      <a:pt x="263" y="801"/>
                      <a:pt x="530" y="634"/>
                      <a:pt x="763" y="500"/>
                    </a:cubicBezTo>
                    <a:cubicBezTo>
                      <a:pt x="997" y="367"/>
                      <a:pt x="1264" y="334"/>
                      <a:pt x="1430" y="134"/>
                    </a:cubicBezTo>
                    <a:cubicBezTo>
                      <a:pt x="1497" y="67"/>
                      <a:pt x="1430" y="0"/>
                      <a:pt x="13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8901;p47">
                <a:extLst>
                  <a:ext uri="{FF2B5EF4-FFF2-40B4-BE49-F238E27FC236}">
                    <a16:creationId xmlns:a16="http://schemas.microsoft.com/office/drawing/2014/main" id="{2F0FC81F-508A-478F-A970-5E538235336F}"/>
                  </a:ext>
                </a:extLst>
              </p:cNvPr>
              <p:cNvSpPr/>
              <p:nvPr/>
            </p:nvSpPr>
            <p:spPr>
              <a:xfrm rot="2700000">
                <a:off x="412753" y="3016249"/>
                <a:ext cx="67070" cy="50586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1025" extrusionOk="0">
                    <a:moveTo>
                      <a:pt x="1282" y="0"/>
                    </a:moveTo>
                    <a:cubicBezTo>
                      <a:pt x="1276" y="0"/>
                      <a:pt x="1269" y="2"/>
                      <a:pt x="1262" y="5"/>
                    </a:cubicBezTo>
                    <a:cubicBezTo>
                      <a:pt x="795" y="172"/>
                      <a:pt x="428" y="606"/>
                      <a:pt x="27" y="839"/>
                    </a:cubicBezTo>
                    <a:cubicBezTo>
                      <a:pt x="0" y="921"/>
                      <a:pt x="39" y="1024"/>
                      <a:pt x="109" y="1024"/>
                    </a:cubicBezTo>
                    <a:cubicBezTo>
                      <a:pt x="125" y="1024"/>
                      <a:pt x="142" y="1019"/>
                      <a:pt x="161" y="1006"/>
                    </a:cubicBezTo>
                    <a:cubicBezTo>
                      <a:pt x="361" y="906"/>
                      <a:pt x="595" y="773"/>
                      <a:pt x="761" y="606"/>
                    </a:cubicBezTo>
                    <a:cubicBezTo>
                      <a:pt x="961" y="472"/>
                      <a:pt x="1162" y="339"/>
                      <a:pt x="1328" y="139"/>
                    </a:cubicBezTo>
                    <a:cubicBezTo>
                      <a:pt x="1358" y="109"/>
                      <a:pt x="1335" y="0"/>
                      <a:pt x="1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8902;p47">
                <a:extLst>
                  <a:ext uri="{FF2B5EF4-FFF2-40B4-BE49-F238E27FC236}">
                    <a16:creationId xmlns:a16="http://schemas.microsoft.com/office/drawing/2014/main" id="{7EBB8437-C298-42AC-8767-71570DDC9074}"/>
                  </a:ext>
                </a:extLst>
              </p:cNvPr>
              <p:cNvSpPr/>
              <p:nvPr/>
            </p:nvSpPr>
            <p:spPr>
              <a:xfrm rot="2700000">
                <a:off x="1054006" y="2524221"/>
                <a:ext cx="27440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043" extrusionOk="0">
                    <a:moveTo>
                      <a:pt x="452" y="1"/>
                    </a:moveTo>
                    <a:cubicBezTo>
                      <a:pt x="422" y="1"/>
                      <a:pt x="391" y="15"/>
                      <a:pt x="367" y="50"/>
                    </a:cubicBezTo>
                    <a:cubicBezTo>
                      <a:pt x="234" y="284"/>
                      <a:pt x="0" y="717"/>
                      <a:pt x="100" y="1017"/>
                    </a:cubicBezTo>
                    <a:cubicBezTo>
                      <a:pt x="100" y="1034"/>
                      <a:pt x="117" y="1042"/>
                      <a:pt x="138" y="1042"/>
                    </a:cubicBezTo>
                    <a:cubicBezTo>
                      <a:pt x="159" y="1042"/>
                      <a:pt x="184" y="1034"/>
                      <a:pt x="201" y="1017"/>
                    </a:cubicBezTo>
                    <a:cubicBezTo>
                      <a:pt x="267" y="884"/>
                      <a:pt x="267" y="717"/>
                      <a:pt x="334" y="584"/>
                    </a:cubicBezTo>
                    <a:cubicBezTo>
                      <a:pt x="367" y="417"/>
                      <a:pt x="434" y="250"/>
                      <a:pt x="534" y="117"/>
                    </a:cubicBezTo>
                    <a:cubicBezTo>
                      <a:pt x="556" y="52"/>
                      <a:pt x="507" y="1"/>
                      <a:pt x="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8903;p47">
                <a:extLst>
                  <a:ext uri="{FF2B5EF4-FFF2-40B4-BE49-F238E27FC236}">
                    <a16:creationId xmlns:a16="http://schemas.microsoft.com/office/drawing/2014/main" id="{1AE3E3B3-743A-4B27-9667-F6961F832BF4}"/>
                  </a:ext>
                </a:extLst>
              </p:cNvPr>
              <p:cNvSpPr/>
              <p:nvPr/>
            </p:nvSpPr>
            <p:spPr>
              <a:xfrm rot="2700000">
                <a:off x="1065891" y="2544523"/>
                <a:ext cx="24084" cy="46293"/>
              </a:xfrm>
              <a:custGeom>
                <a:avLst/>
                <a:gdLst/>
                <a:ahLst/>
                <a:cxnLst/>
                <a:rect l="l" t="t" r="r" b="b"/>
                <a:pathLst>
                  <a:path w="488" h="938" extrusionOk="0">
                    <a:moveTo>
                      <a:pt x="350" y="1"/>
                    </a:moveTo>
                    <a:cubicBezTo>
                      <a:pt x="305" y="1"/>
                      <a:pt x="259" y="26"/>
                      <a:pt x="234" y="90"/>
                    </a:cubicBezTo>
                    <a:lnTo>
                      <a:pt x="100" y="457"/>
                    </a:lnTo>
                    <a:cubicBezTo>
                      <a:pt x="67" y="591"/>
                      <a:pt x="0" y="757"/>
                      <a:pt x="67" y="891"/>
                    </a:cubicBezTo>
                    <a:cubicBezTo>
                      <a:pt x="90" y="914"/>
                      <a:pt x="114" y="938"/>
                      <a:pt x="137" y="938"/>
                    </a:cubicBezTo>
                    <a:cubicBezTo>
                      <a:pt x="147" y="938"/>
                      <a:pt x="157" y="934"/>
                      <a:pt x="167" y="924"/>
                    </a:cubicBezTo>
                    <a:cubicBezTo>
                      <a:pt x="267" y="857"/>
                      <a:pt x="300" y="724"/>
                      <a:pt x="334" y="591"/>
                    </a:cubicBezTo>
                    <a:cubicBezTo>
                      <a:pt x="400" y="424"/>
                      <a:pt x="434" y="290"/>
                      <a:pt x="467" y="124"/>
                    </a:cubicBezTo>
                    <a:cubicBezTo>
                      <a:pt x="487" y="62"/>
                      <a:pt x="420" y="1"/>
                      <a:pt x="3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8904;p47">
                <a:extLst>
                  <a:ext uri="{FF2B5EF4-FFF2-40B4-BE49-F238E27FC236}">
                    <a16:creationId xmlns:a16="http://schemas.microsoft.com/office/drawing/2014/main" id="{E772C87C-5BA0-47AF-81A5-E948AABED628}"/>
                  </a:ext>
                </a:extLst>
              </p:cNvPr>
              <p:cNvSpPr/>
              <p:nvPr/>
            </p:nvSpPr>
            <p:spPr>
              <a:xfrm rot="2700000">
                <a:off x="574388" y="2480535"/>
                <a:ext cx="60950" cy="17718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359" extrusionOk="0">
                    <a:moveTo>
                      <a:pt x="576" y="0"/>
                    </a:moveTo>
                    <a:cubicBezTo>
                      <a:pt x="408" y="0"/>
                      <a:pt x="245" y="15"/>
                      <a:pt x="67" y="15"/>
                    </a:cubicBezTo>
                    <a:cubicBezTo>
                      <a:pt x="0" y="82"/>
                      <a:pt x="0" y="249"/>
                      <a:pt x="67" y="249"/>
                    </a:cubicBezTo>
                    <a:cubicBezTo>
                      <a:pt x="267" y="249"/>
                      <a:pt x="501" y="282"/>
                      <a:pt x="701" y="282"/>
                    </a:cubicBezTo>
                    <a:cubicBezTo>
                      <a:pt x="815" y="305"/>
                      <a:pt x="929" y="359"/>
                      <a:pt x="1043" y="359"/>
                    </a:cubicBezTo>
                    <a:cubicBezTo>
                      <a:pt x="1096" y="359"/>
                      <a:pt x="1148" y="347"/>
                      <a:pt x="1201" y="315"/>
                    </a:cubicBezTo>
                    <a:cubicBezTo>
                      <a:pt x="1235" y="315"/>
                      <a:pt x="1235" y="282"/>
                      <a:pt x="1235" y="249"/>
                    </a:cubicBezTo>
                    <a:cubicBezTo>
                      <a:pt x="1168" y="82"/>
                      <a:pt x="1001" y="82"/>
                      <a:pt x="834" y="15"/>
                    </a:cubicBezTo>
                    <a:cubicBezTo>
                      <a:pt x="745" y="4"/>
                      <a:pt x="660" y="0"/>
                      <a:pt x="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8905;p47">
                <a:extLst>
                  <a:ext uri="{FF2B5EF4-FFF2-40B4-BE49-F238E27FC236}">
                    <a16:creationId xmlns:a16="http://schemas.microsoft.com/office/drawing/2014/main" id="{A7BC9B5B-E84B-406F-9BFD-70C8848E9090}"/>
                  </a:ext>
                </a:extLst>
              </p:cNvPr>
              <p:cNvSpPr/>
              <p:nvPr/>
            </p:nvSpPr>
            <p:spPr>
              <a:xfrm rot="2700000">
                <a:off x="595642" y="2466049"/>
                <a:ext cx="54386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02" extrusionOk="0">
                    <a:moveTo>
                      <a:pt x="67" y="1"/>
                    </a:moveTo>
                    <a:cubicBezTo>
                      <a:pt x="0" y="67"/>
                      <a:pt x="0" y="268"/>
                      <a:pt x="100" y="268"/>
                    </a:cubicBezTo>
                    <a:cubicBezTo>
                      <a:pt x="267" y="268"/>
                      <a:pt x="434" y="301"/>
                      <a:pt x="567" y="334"/>
                    </a:cubicBezTo>
                    <a:cubicBezTo>
                      <a:pt x="734" y="401"/>
                      <a:pt x="801" y="501"/>
                      <a:pt x="1001" y="501"/>
                    </a:cubicBezTo>
                    <a:cubicBezTo>
                      <a:pt x="1034" y="501"/>
                      <a:pt x="1101" y="468"/>
                      <a:pt x="1068" y="401"/>
                    </a:cubicBezTo>
                    <a:cubicBezTo>
                      <a:pt x="934" y="67"/>
                      <a:pt x="401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8906;p47">
                <a:extLst>
                  <a:ext uri="{FF2B5EF4-FFF2-40B4-BE49-F238E27FC236}">
                    <a16:creationId xmlns:a16="http://schemas.microsoft.com/office/drawing/2014/main" id="{FED0A60C-16D5-4782-9850-5209ED065501}"/>
                  </a:ext>
                </a:extLst>
              </p:cNvPr>
              <p:cNvSpPr/>
              <p:nvPr/>
            </p:nvSpPr>
            <p:spPr>
              <a:xfrm rot="2700000">
                <a:off x="620589" y="2452072"/>
                <a:ext cx="5108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502" extrusionOk="0">
                    <a:moveTo>
                      <a:pt x="100" y="1"/>
                    </a:moveTo>
                    <a:cubicBezTo>
                      <a:pt x="0" y="34"/>
                      <a:pt x="0" y="201"/>
                      <a:pt x="100" y="201"/>
                    </a:cubicBezTo>
                    <a:cubicBezTo>
                      <a:pt x="267" y="201"/>
                      <a:pt x="434" y="268"/>
                      <a:pt x="567" y="335"/>
                    </a:cubicBezTo>
                    <a:cubicBezTo>
                      <a:pt x="701" y="368"/>
                      <a:pt x="767" y="501"/>
                      <a:pt x="934" y="501"/>
                    </a:cubicBezTo>
                    <a:cubicBezTo>
                      <a:pt x="1001" y="501"/>
                      <a:pt x="1034" y="468"/>
                      <a:pt x="1034" y="435"/>
                    </a:cubicBezTo>
                    <a:cubicBezTo>
                      <a:pt x="1001" y="101"/>
                      <a:pt x="400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8907;p47">
                <a:extLst>
                  <a:ext uri="{FF2B5EF4-FFF2-40B4-BE49-F238E27FC236}">
                    <a16:creationId xmlns:a16="http://schemas.microsoft.com/office/drawing/2014/main" id="{0ED33CFF-FECB-45D3-A715-4CB1725D8AF2}"/>
                  </a:ext>
                </a:extLst>
              </p:cNvPr>
              <p:cNvSpPr/>
              <p:nvPr/>
            </p:nvSpPr>
            <p:spPr>
              <a:xfrm rot="2700000">
                <a:off x="1191239" y="2211607"/>
                <a:ext cx="34004" cy="79013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01" extrusionOk="0">
                    <a:moveTo>
                      <a:pt x="556" y="0"/>
                    </a:moveTo>
                    <a:cubicBezTo>
                      <a:pt x="515" y="0"/>
                      <a:pt x="470" y="26"/>
                      <a:pt x="434" y="86"/>
                    </a:cubicBezTo>
                    <a:cubicBezTo>
                      <a:pt x="334" y="320"/>
                      <a:pt x="234" y="586"/>
                      <a:pt x="167" y="820"/>
                    </a:cubicBezTo>
                    <a:cubicBezTo>
                      <a:pt x="67" y="1020"/>
                      <a:pt x="0" y="1320"/>
                      <a:pt x="67" y="1520"/>
                    </a:cubicBezTo>
                    <a:cubicBezTo>
                      <a:pt x="67" y="1569"/>
                      <a:pt x="121" y="1600"/>
                      <a:pt x="163" y="1600"/>
                    </a:cubicBezTo>
                    <a:cubicBezTo>
                      <a:pt x="178" y="1600"/>
                      <a:pt x="192" y="1596"/>
                      <a:pt x="201" y="1587"/>
                    </a:cubicBezTo>
                    <a:cubicBezTo>
                      <a:pt x="334" y="1420"/>
                      <a:pt x="334" y="1187"/>
                      <a:pt x="367" y="987"/>
                    </a:cubicBezTo>
                    <a:cubicBezTo>
                      <a:pt x="434" y="686"/>
                      <a:pt x="534" y="453"/>
                      <a:pt x="668" y="186"/>
                    </a:cubicBezTo>
                    <a:cubicBezTo>
                      <a:pt x="689" y="80"/>
                      <a:pt x="629" y="0"/>
                      <a:pt x="5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8908;p47">
                <a:extLst>
                  <a:ext uri="{FF2B5EF4-FFF2-40B4-BE49-F238E27FC236}">
                    <a16:creationId xmlns:a16="http://schemas.microsoft.com/office/drawing/2014/main" id="{148FB6A8-16B3-4B1B-9AFB-AEFE34D96598}"/>
                  </a:ext>
                </a:extLst>
              </p:cNvPr>
              <p:cNvSpPr/>
              <p:nvPr/>
            </p:nvSpPr>
            <p:spPr>
              <a:xfrm rot="2700000">
                <a:off x="1181543" y="2188026"/>
                <a:ext cx="27292" cy="72992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479" extrusionOk="0">
                    <a:moveTo>
                      <a:pt x="440" y="1"/>
                    </a:moveTo>
                    <a:cubicBezTo>
                      <a:pt x="395" y="1"/>
                      <a:pt x="348" y="27"/>
                      <a:pt x="334" y="86"/>
                    </a:cubicBezTo>
                    <a:cubicBezTo>
                      <a:pt x="200" y="486"/>
                      <a:pt x="0" y="1086"/>
                      <a:pt x="234" y="1453"/>
                    </a:cubicBezTo>
                    <a:cubicBezTo>
                      <a:pt x="250" y="1470"/>
                      <a:pt x="275" y="1478"/>
                      <a:pt x="300" y="1478"/>
                    </a:cubicBezTo>
                    <a:cubicBezTo>
                      <a:pt x="325" y="1478"/>
                      <a:pt x="350" y="1470"/>
                      <a:pt x="367" y="1453"/>
                    </a:cubicBezTo>
                    <a:cubicBezTo>
                      <a:pt x="400" y="1253"/>
                      <a:pt x="400" y="1086"/>
                      <a:pt x="400" y="886"/>
                    </a:cubicBezTo>
                    <a:cubicBezTo>
                      <a:pt x="400" y="619"/>
                      <a:pt x="500" y="386"/>
                      <a:pt x="534" y="119"/>
                    </a:cubicBezTo>
                    <a:cubicBezTo>
                      <a:pt x="552" y="44"/>
                      <a:pt x="498" y="1"/>
                      <a:pt x="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8909;p47">
                <a:extLst>
                  <a:ext uri="{FF2B5EF4-FFF2-40B4-BE49-F238E27FC236}">
                    <a16:creationId xmlns:a16="http://schemas.microsoft.com/office/drawing/2014/main" id="{31F21824-2174-47B9-8ECA-DD2C3358331E}"/>
                  </a:ext>
                </a:extLst>
              </p:cNvPr>
              <p:cNvSpPr/>
              <p:nvPr/>
            </p:nvSpPr>
            <p:spPr>
              <a:xfrm rot="2700000">
                <a:off x="679264" y="2096551"/>
                <a:ext cx="81975" cy="31586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40" extrusionOk="0">
                    <a:moveTo>
                      <a:pt x="96" y="1"/>
                    </a:moveTo>
                    <a:cubicBezTo>
                      <a:pt x="20" y="1"/>
                      <a:pt x="0" y="110"/>
                      <a:pt x="60" y="139"/>
                    </a:cubicBezTo>
                    <a:cubicBezTo>
                      <a:pt x="360" y="173"/>
                      <a:pt x="627" y="273"/>
                      <a:pt x="860" y="339"/>
                    </a:cubicBezTo>
                    <a:cubicBezTo>
                      <a:pt x="1127" y="440"/>
                      <a:pt x="1361" y="606"/>
                      <a:pt x="1627" y="640"/>
                    </a:cubicBezTo>
                    <a:cubicBezTo>
                      <a:pt x="1661" y="640"/>
                      <a:pt x="1661" y="573"/>
                      <a:pt x="1661" y="573"/>
                    </a:cubicBezTo>
                    <a:cubicBezTo>
                      <a:pt x="1261" y="206"/>
                      <a:pt x="627" y="39"/>
                      <a:pt x="126" y="6"/>
                    </a:cubicBezTo>
                    <a:cubicBezTo>
                      <a:pt x="115" y="2"/>
                      <a:pt x="105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8910;p47">
                <a:extLst>
                  <a:ext uri="{FF2B5EF4-FFF2-40B4-BE49-F238E27FC236}">
                    <a16:creationId xmlns:a16="http://schemas.microsoft.com/office/drawing/2014/main" id="{209DA476-08B9-4500-8BA7-A3B6368BDF64}"/>
                  </a:ext>
                </a:extLst>
              </p:cNvPr>
              <p:cNvSpPr/>
              <p:nvPr/>
            </p:nvSpPr>
            <p:spPr>
              <a:xfrm rot="2700000">
                <a:off x="696431" y="2084924"/>
                <a:ext cx="74127" cy="3484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706" extrusionOk="0">
                    <a:moveTo>
                      <a:pt x="26" y="1"/>
                    </a:moveTo>
                    <a:cubicBezTo>
                      <a:pt x="1" y="1"/>
                      <a:pt x="6" y="141"/>
                      <a:pt x="67" y="172"/>
                    </a:cubicBezTo>
                    <a:cubicBezTo>
                      <a:pt x="301" y="205"/>
                      <a:pt x="567" y="305"/>
                      <a:pt x="768" y="372"/>
                    </a:cubicBezTo>
                    <a:cubicBezTo>
                      <a:pt x="1001" y="472"/>
                      <a:pt x="1168" y="672"/>
                      <a:pt x="1368" y="705"/>
                    </a:cubicBezTo>
                    <a:cubicBezTo>
                      <a:pt x="1401" y="705"/>
                      <a:pt x="1501" y="672"/>
                      <a:pt x="1435" y="639"/>
                    </a:cubicBezTo>
                    <a:cubicBezTo>
                      <a:pt x="1368" y="405"/>
                      <a:pt x="1101" y="305"/>
                      <a:pt x="901" y="205"/>
                    </a:cubicBezTo>
                    <a:cubicBezTo>
                      <a:pt x="601" y="72"/>
                      <a:pt x="334" y="38"/>
                      <a:pt x="34" y="5"/>
                    </a:cubicBezTo>
                    <a:cubicBezTo>
                      <a:pt x="31" y="2"/>
                      <a:pt x="28" y="1"/>
                      <a:pt x="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8911;p47">
                <a:extLst>
                  <a:ext uri="{FF2B5EF4-FFF2-40B4-BE49-F238E27FC236}">
                    <a16:creationId xmlns:a16="http://schemas.microsoft.com/office/drawing/2014/main" id="{0A9EA32D-9097-4CE2-BD13-8BD52D2DA00E}"/>
                  </a:ext>
                </a:extLst>
              </p:cNvPr>
              <p:cNvSpPr/>
              <p:nvPr/>
            </p:nvSpPr>
            <p:spPr>
              <a:xfrm rot="2700000">
                <a:off x="730622" y="2085417"/>
                <a:ext cx="62628" cy="4446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901" extrusionOk="0">
                    <a:moveTo>
                      <a:pt x="268" y="0"/>
                    </a:moveTo>
                    <a:cubicBezTo>
                      <a:pt x="101" y="0"/>
                      <a:pt x="1" y="167"/>
                      <a:pt x="134" y="267"/>
                    </a:cubicBezTo>
                    <a:cubicBezTo>
                      <a:pt x="301" y="334"/>
                      <a:pt x="501" y="434"/>
                      <a:pt x="668" y="567"/>
                    </a:cubicBezTo>
                    <a:cubicBezTo>
                      <a:pt x="835" y="634"/>
                      <a:pt x="968" y="834"/>
                      <a:pt x="1135" y="901"/>
                    </a:cubicBezTo>
                    <a:cubicBezTo>
                      <a:pt x="1235" y="901"/>
                      <a:pt x="1268" y="834"/>
                      <a:pt x="1268" y="768"/>
                    </a:cubicBezTo>
                    <a:cubicBezTo>
                      <a:pt x="1235" y="601"/>
                      <a:pt x="1002" y="467"/>
                      <a:pt x="868" y="334"/>
                    </a:cubicBezTo>
                    <a:cubicBezTo>
                      <a:pt x="668" y="234"/>
                      <a:pt x="468" y="10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صورة 2">
            <a:extLst>
              <a:ext uri="{FF2B5EF4-FFF2-40B4-BE49-F238E27FC236}">
                <a16:creationId xmlns:a16="http://schemas.microsoft.com/office/drawing/2014/main" id="{67E45038-10F3-43D1-B9B8-51715BA67D6E}"/>
              </a:ext>
            </a:extLst>
          </p:cNvPr>
          <p:cNvGrpSpPr/>
          <p:nvPr/>
        </p:nvGrpSpPr>
        <p:grpSpPr>
          <a:xfrm>
            <a:off x="7604336" y="829938"/>
            <a:ext cx="938300" cy="1111446"/>
            <a:chOff x="0" y="0"/>
            <a:chExt cx="1046148" cy="1332706"/>
          </a:xfrm>
        </p:grpSpPr>
        <p:sp>
          <p:nvSpPr>
            <p:cNvPr id="42" name="شكل">
              <a:extLst>
                <a:ext uri="{FF2B5EF4-FFF2-40B4-BE49-F238E27FC236}">
                  <a16:creationId xmlns:a16="http://schemas.microsoft.com/office/drawing/2014/main" id="{5ABC4A2C-57E7-420C-B5A1-35912E69CD86}"/>
                </a:ext>
              </a:extLst>
            </p:cNvPr>
            <p:cNvSpPr/>
            <p:nvPr/>
          </p:nvSpPr>
          <p:spPr>
            <a:xfrm>
              <a:off x="-1" y="-1"/>
              <a:ext cx="1046150" cy="13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57"/>
                  </a:moveTo>
                  <a:lnTo>
                    <a:pt x="0" y="1457"/>
                  </a:lnTo>
                  <a:cubicBezTo>
                    <a:pt x="0" y="652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652"/>
                    <a:pt x="21600" y="1457"/>
                  </a:cubicBezTo>
                  <a:lnTo>
                    <a:pt x="21600" y="20143"/>
                  </a:lnTo>
                  <a:lnTo>
                    <a:pt x="21600" y="20143"/>
                  </a:lnTo>
                  <a:cubicBezTo>
                    <a:pt x="21600" y="20948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948"/>
                    <a:pt x="0" y="20143"/>
                  </a:cubicBezTo>
                  <a:close/>
                </a:path>
              </a:pathLst>
            </a:custGeom>
            <a:solidFill>
              <a:srgbClr val="EDEDE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600"/>
              </a:pPr>
              <a:endParaRPr/>
            </a:p>
          </p:txBody>
        </p:sp>
        <p:pic>
          <p:nvPicPr>
            <p:cNvPr id="43" name="image21.jpeg" descr="image21.jpeg">
              <a:extLst>
                <a:ext uri="{FF2B5EF4-FFF2-40B4-BE49-F238E27FC236}">
                  <a16:creationId xmlns:a16="http://schemas.microsoft.com/office/drawing/2014/main" id="{14FEE23A-FF95-4B1C-A234-A5313C6CA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302"/>
            <a:stretch>
              <a:fillRect/>
            </a:stretch>
          </p:blipFill>
          <p:spPr>
            <a:xfrm>
              <a:off x="0" y="0"/>
              <a:ext cx="1046149" cy="1332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0" y="0"/>
                  </a:moveTo>
                  <a:cubicBezTo>
                    <a:pt x="835" y="0"/>
                    <a:pt x="0" y="655"/>
                    <a:pt x="0" y="1460"/>
                  </a:cubicBezTo>
                  <a:lnTo>
                    <a:pt x="0" y="20140"/>
                  </a:lnTo>
                  <a:cubicBezTo>
                    <a:pt x="0" y="20945"/>
                    <a:pt x="835" y="21600"/>
                    <a:pt x="1860" y="21600"/>
                  </a:cubicBezTo>
                  <a:lnTo>
                    <a:pt x="19740" y="21600"/>
                  </a:lnTo>
                  <a:cubicBezTo>
                    <a:pt x="20765" y="21600"/>
                    <a:pt x="21600" y="20945"/>
                    <a:pt x="21600" y="20140"/>
                  </a:cubicBezTo>
                  <a:lnTo>
                    <a:pt x="21600" y="1460"/>
                  </a:lnTo>
                  <a:cubicBezTo>
                    <a:pt x="21600" y="655"/>
                    <a:pt x="20765" y="0"/>
                    <a:pt x="19740" y="0"/>
                  </a:cubicBezTo>
                  <a:lnTo>
                    <a:pt x="18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4" name="صورة 3">
            <a:extLst>
              <a:ext uri="{FF2B5EF4-FFF2-40B4-BE49-F238E27FC236}">
                <a16:creationId xmlns:a16="http://schemas.microsoft.com/office/drawing/2014/main" id="{93A1143A-E2CB-440A-B95C-3CA2F75ECBE0}"/>
              </a:ext>
            </a:extLst>
          </p:cNvPr>
          <p:cNvGrpSpPr/>
          <p:nvPr/>
        </p:nvGrpSpPr>
        <p:grpSpPr>
          <a:xfrm>
            <a:off x="6294102" y="759880"/>
            <a:ext cx="960449" cy="1116989"/>
            <a:chOff x="0" y="0"/>
            <a:chExt cx="1112847" cy="1332536"/>
          </a:xfrm>
        </p:grpSpPr>
        <p:sp>
          <p:nvSpPr>
            <p:cNvPr id="45" name="شكل">
              <a:extLst>
                <a:ext uri="{FF2B5EF4-FFF2-40B4-BE49-F238E27FC236}">
                  <a16:creationId xmlns:a16="http://schemas.microsoft.com/office/drawing/2014/main" id="{603E88EC-343A-4590-8157-3F0316702B60}"/>
                </a:ext>
              </a:extLst>
            </p:cNvPr>
            <p:cNvSpPr/>
            <p:nvPr/>
          </p:nvSpPr>
          <p:spPr>
            <a:xfrm>
              <a:off x="0" y="-1"/>
              <a:ext cx="1112848" cy="133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50"/>
                  </a:moveTo>
                  <a:lnTo>
                    <a:pt x="0" y="1550"/>
                  </a:lnTo>
                  <a:cubicBezTo>
                    <a:pt x="0" y="694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694"/>
                    <a:pt x="21600" y="1550"/>
                  </a:cubicBezTo>
                  <a:lnTo>
                    <a:pt x="21600" y="20050"/>
                  </a:lnTo>
                  <a:lnTo>
                    <a:pt x="21600" y="20050"/>
                  </a:lnTo>
                  <a:cubicBezTo>
                    <a:pt x="21600" y="20906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906"/>
                    <a:pt x="0" y="20050"/>
                  </a:cubicBezTo>
                  <a:close/>
                </a:path>
              </a:pathLst>
            </a:custGeom>
            <a:solidFill>
              <a:srgbClr val="EDEDE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600"/>
              </a:pPr>
              <a:endParaRPr/>
            </a:p>
          </p:txBody>
        </p:sp>
        <p:pic>
          <p:nvPicPr>
            <p:cNvPr id="46" name="image22.jpeg" descr="image22.jpeg">
              <a:extLst>
                <a:ext uri="{FF2B5EF4-FFF2-40B4-BE49-F238E27FC236}">
                  <a16:creationId xmlns:a16="http://schemas.microsoft.com/office/drawing/2014/main" id="{1AE2E185-3ABC-44AF-816F-EE5C24BA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1112838" cy="1332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" y="0"/>
                  </a:moveTo>
                  <a:cubicBezTo>
                    <a:pt x="831" y="0"/>
                    <a:pt x="0" y="694"/>
                    <a:pt x="0" y="1550"/>
                  </a:cubicBezTo>
                  <a:lnTo>
                    <a:pt x="0" y="20050"/>
                  </a:lnTo>
                  <a:cubicBezTo>
                    <a:pt x="0" y="20906"/>
                    <a:pt x="831" y="21600"/>
                    <a:pt x="1856" y="21600"/>
                  </a:cubicBezTo>
                  <a:lnTo>
                    <a:pt x="19744" y="21600"/>
                  </a:lnTo>
                  <a:cubicBezTo>
                    <a:pt x="20769" y="21600"/>
                    <a:pt x="21600" y="20906"/>
                    <a:pt x="21600" y="20050"/>
                  </a:cubicBezTo>
                  <a:lnTo>
                    <a:pt x="21600" y="1550"/>
                  </a:lnTo>
                  <a:cubicBezTo>
                    <a:pt x="21600" y="694"/>
                    <a:pt x="20769" y="0"/>
                    <a:pt x="19744" y="0"/>
                  </a:cubicBezTo>
                  <a:lnTo>
                    <a:pt x="185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47" name="صورة 4">
            <a:extLst>
              <a:ext uri="{FF2B5EF4-FFF2-40B4-BE49-F238E27FC236}">
                <a16:creationId xmlns:a16="http://schemas.microsoft.com/office/drawing/2014/main" id="{60CCA784-5929-4F0C-A4BC-21B92FEF5C9D}"/>
              </a:ext>
            </a:extLst>
          </p:cNvPr>
          <p:cNvGrpSpPr/>
          <p:nvPr/>
        </p:nvGrpSpPr>
        <p:grpSpPr>
          <a:xfrm>
            <a:off x="4821397" y="751310"/>
            <a:ext cx="960440" cy="1153878"/>
            <a:chOff x="0" y="0"/>
            <a:chExt cx="1077195" cy="1346693"/>
          </a:xfrm>
        </p:grpSpPr>
        <p:sp>
          <p:nvSpPr>
            <p:cNvPr id="48" name="شكل">
              <a:extLst>
                <a:ext uri="{FF2B5EF4-FFF2-40B4-BE49-F238E27FC236}">
                  <a16:creationId xmlns:a16="http://schemas.microsoft.com/office/drawing/2014/main" id="{A8CBE794-6BE8-4484-BB81-DEC9E38A7F11}"/>
                </a:ext>
              </a:extLst>
            </p:cNvPr>
            <p:cNvSpPr/>
            <p:nvPr/>
          </p:nvSpPr>
          <p:spPr>
            <a:xfrm>
              <a:off x="0" y="0"/>
              <a:ext cx="1077196" cy="1346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485"/>
                  </a:moveTo>
                  <a:lnTo>
                    <a:pt x="0" y="1485"/>
                  </a:lnTo>
                  <a:cubicBezTo>
                    <a:pt x="0" y="665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665"/>
                    <a:pt x="21600" y="1485"/>
                  </a:cubicBezTo>
                  <a:lnTo>
                    <a:pt x="21600" y="20115"/>
                  </a:lnTo>
                  <a:lnTo>
                    <a:pt x="21600" y="20115"/>
                  </a:lnTo>
                  <a:cubicBezTo>
                    <a:pt x="21600" y="20935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935"/>
                    <a:pt x="0" y="20115"/>
                  </a:cubicBezTo>
                  <a:close/>
                </a:path>
              </a:pathLst>
            </a:custGeom>
            <a:solidFill>
              <a:srgbClr val="EDEDE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600"/>
              </a:pPr>
              <a:endParaRPr/>
            </a:p>
          </p:txBody>
        </p:sp>
        <p:pic>
          <p:nvPicPr>
            <p:cNvPr id="49" name="image23.jpeg" descr="image23.jpeg">
              <a:extLst>
                <a:ext uri="{FF2B5EF4-FFF2-40B4-BE49-F238E27FC236}">
                  <a16:creationId xmlns:a16="http://schemas.microsoft.com/office/drawing/2014/main" id="{1DA9E9E3-7C93-4235-8468-BA766F1B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7" b="7"/>
            <a:stretch>
              <a:fillRect/>
            </a:stretch>
          </p:blipFill>
          <p:spPr>
            <a:xfrm>
              <a:off x="0" y="0"/>
              <a:ext cx="1077119" cy="1346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" y="0"/>
                  </a:moveTo>
                  <a:cubicBezTo>
                    <a:pt x="829" y="0"/>
                    <a:pt x="0" y="663"/>
                    <a:pt x="0" y="1483"/>
                  </a:cubicBezTo>
                  <a:lnTo>
                    <a:pt x="0" y="20117"/>
                  </a:lnTo>
                  <a:cubicBezTo>
                    <a:pt x="0" y="20937"/>
                    <a:pt x="829" y="21600"/>
                    <a:pt x="1854" y="21600"/>
                  </a:cubicBezTo>
                  <a:lnTo>
                    <a:pt x="19746" y="21600"/>
                  </a:lnTo>
                  <a:cubicBezTo>
                    <a:pt x="20771" y="21600"/>
                    <a:pt x="21600" y="20937"/>
                    <a:pt x="21600" y="20117"/>
                  </a:cubicBezTo>
                  <a:lnTo>
                    <a:pt x="21600" y="1483"/>
                  </a:lnTo>
                  <a:cubicBezTo>
                    <a:pt x="21600" y="663"/>
                    <a:pt x="20771" y="0"/>
                    <a:pt x="19746" y="0"/>
                  </a:cubicBezTo>
                  <a:lnTo>
                    <a:pt x="185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grpSp>
        <p:nvGrpSpPr>
          <p:cNvPr id="50" name="مستطيل 5">
            <a:extLst>
              <a:ext uri="{FF2B5EF4-FFF2-40B4-BE49-F238E27FC236}">
                <a16:creationId xmlns:a16="http://schemas.microsoft.com/office/drawing/2014/main" id="{AC32F775-FC43-4FF8-A4A6-8EFAE0461CA5}"/>
              </a:ext>
            </a:extLst>
          </p:cNvPr>
          <p:cNvGrpSpPr/>
          <p:nvPr/>
        </p:nvGrpSpPr>
        <p:grpSpPr>
          <a:xfrm>
            <a:off x="7604337" y="103081"/>
            <a:ext cx="1424712" cy="727729"/>
            <a:chOff x="0" y="0"/>
            <a:chExt cx="1573435" cy="818991"/>
          </a:xfrm>
        </p:grpSpPr>
        <p:sp>
          <p:nvSpPr>
            <p:cNvPr id="51" name="مستطيل 5">
              <a:extLst>
                <a:ext uri="{FF2B5EF4-FFF2-40B4-BE49-F238E27FC236}">
                  <a16:creationId xmlns:a16="http://schemas.microsoft.com/office/drawing/2014/main" id="{85182640-49F7-4252-83DB-AD0E31104F60}"/>
                </a:ext>
              </a:extLst>
            </p:cNvPr>
            <p:cNvSpPr/>
            <p:nvPr/>
          </p:nvSpPr>
          <p:spPr>
            <a:xfrm>
              <a:off x="152399" y="88900"/>
              <a:ext cx="1268637" cy="43799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rgbClr val="38571A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المســـــاجد</a:t>
              </a:r>
            </a:p>
          </p:txBody>
        </p:sp>
        <p:pic>
          <p:nvPicPr>
            <p:cNvPr id="52" name="مستطيل 5" descr="مستطيل 5">
              <a:extLst>
                <a:ext uri="{FF2B5EF4-FFF2-40B4-BE49-F238E27FC236}">
                  <a16:creationId xmlns:a16="http://schemas.microsoft.com/office/drawing/2014/main" id="{DD53C1F1-DB3D-4B49-AFA2-F257738F6956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-1"/>
              <a:ext cx="1573437" cy="818993"/>
            </a:xfrm>
            <a:prstGeom prst="rect">
              <a:avLst/>
            </a:prstGeom>
            <a:effectLst/>
          </p:spPr>
        </p:pic>
      </p:grpSp>
      <p:grpSp>
        <p:nvGrpSpPr>
          <p:cNvPr id="53" name="مستطيل 8">
            <a:extLst>
              <a:ext uri="{FF2B5EF4-FFF2-40B4-BE49-F238E27FC236}">
                <a16:creationId xmlns:a16="http://schemas.microsoft.com/office/drawing/2014/main" id="{0915E574-DC08-4E7E-AA33-943A7B677895}"/>
              </a:ext>
            </a:extLst>
          </p:cNvPr>
          <p:cNvGrpSpPr/>
          <p:nvPr/>
        </p:nvGrpSpPr>
        <p:grpSpPr>
          <a:xfrm>
            <a:off x="7537056" y="1998535"/>
            <a:ext cx="1137971" cy="727727"/>
            <a:chOff x="0" y="0"/>
            <a:chExt cx="1137969" cy="727726"/>
          </a:xfrm>
        </p:grpSpPr>
        <p:sp>
          <p:nvSpPr>
            <p:cNvPr id="54" name="مستطيل 8">
              <a:extLst>
                <a:ext uri="{FF2B5EF4-FFF2-40B4-BE49-F238E27FC236}">
                  <a16:creationId xmlns:a16="http://schemas.microsoft.com/office/drawing/2014/main" id="{05F1953B-B524-4EAD-8EF1-B22D93F2D2CD}"/>
                </a:ext>
              </a:extLst>
            </p:cNvPr>
            <p:cNvSpPr/>
            <p:nvPr/>
          </p:nvSpPr>
          <p:spPr>
            <a:xfrm>
              <a:off x="152400" y="88899"/>
              <a:ext cx="833170" cy="34672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sz="1400">
                  <a:solidFill>
                    <a:srgbClr val="99244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r>
                <a:rPr b="1"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الجدران</a:t>
              </a:r>
              <a:r>
                <a:rPr b="1"/>
                <a:t> </a:t>
              </a:r>
            </a:p>
          </p:txBody>
        </p:sp>
        <p:pic>
          <p:nvPicPr>
            <p:cNvPr id="55" name="مستطيل 8" descr="مستطيل 8">
              <a:extLst>
                <a:ext uri="{FF2B5EF4-FFF2-40B4-BE49-F238E27FC236}">
                  <a16:creationId xmlns:a16="http://schemas.microsoft.com/office/drawing/2014/main" id="{1FF5BC6C-46A9-4C62-B006-3C2FB2A766A8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-1"/>
              <a:ext cx="1137970" cy="727728"/>
            </a:xfrm>
            <a:prstGeom prst="rect">
              <a:avLst/>
            </a:prstGeom>
            <a:effectLst/>
          </p:spPr>
        </p:pic>
      </p:grpSp>
      <p:grpSp>
        <p:nvGrpSpPr>
          <p:cNvPr id="56" name="مستطيل 8">
            <a:extLst>
              <a:ext uri="{FF2B5EF4-FFF2-40B4-BE49-F238E27FC236}">
                <a16:creationId xmlns:a16="http://schemas.microsoft.com/office/drawing/2014/main" id="{22A40D65-EB54-4064-B8E8-2C0B0EB984E3}"/>
              </a:ext>
            </a:extLst>
          </p:cNvPr>
          <p:cNvGrpSpPr/>
          <p:nvPr/>
        </p:nvGrpSpPr>
        <p:grpSpPr>
          <a:xfrm>
            <a:off x="6119166" y="2085701"/>
            <a:ext cx="1257777" cy="658465"/>
            <a:chOff x="0" y="0"/>
            <a:chExt cx="1544033" cy="731687"/>
          </a:xfrm>
        </p:grpSpPr>
        <p:sp>
          <p:nvSpPr>
            <p:cNvPr id="57" name="مستطيل 8">
              <a:extLst>
                <a:ext uri="{FF2B5EF4-FFF2-40B4-BE49-F238E27FC236}">
                  <a16:creationId xmlns:a16="http://schemas.microsoft.com/office/drawing/2014/main" id="{9776FA64-3448-4B36-8AC8-45C6B1A41AF0}"/>
                </a:ext>
              </a:extLst>
            </p:cNvPr>
            <p:cNvSpPr/>
            <p:nvPr/>
          </p:nvSpPr>
          <p:spPr>
            <a:xfrm>
              <a:off x="152400" y="88900"/>
              <a:ext cx="1239234" cy="350688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rtl="0">
                <a:defRPr sz="1400">
                  <a:solidFill>
                    <a:srgbClr val="99244F"/>
                  </a:solidFill>
                  <a:effectLst>
                    <a:outerShdw blurRad="63500" dir="36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r>
                <a:rPr b="1"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rPr>
                <a:t>الكعبة المشرفة</a:t>
              </a:r>
              <a:r>
                <a:rPr b="1"/>
                <a:t> </a:t>
              </a:r>
            </a:p>
          </p:txBody>
        </p:sp>
        <p:pic>
          <p:nvPicPr>
            <p:cNvPr id="58" name="مستطيل 8" descr="مستطيل 8">
              <a:extLst>
                <a:ext uri="{FF2B5EF4-FFF2-40B4-BE49-F238E27FC236}">
                  <a16:creationId xmlns:a16="http://schemas.microsoft.com/office/drawing/2014/main" id="{87005B38-2A30-456C-B245-6F16E1291E2B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-1"/>
              <a:ext cx="1544034" cy="731689"/>
            </a:xfrm>
            <a:prstGeom prst="rect">
              <a:avLst/>
            </a:prstGeom>
            <a:effectLst/>
          </p:spPr>
        </p:pic>
      </p:grpSp>
      <p:grpSp>
        <p:nvGrpSpPr>
          <p:cNvPr id="59" name="مستطيل 8">
            <a:extLst>
              <a:ext uri="{FF2B5EF4-FFF2-40B4-BE49-F238E27FC236}">
                <a16:creationId xmlns:a16="http://schemas.microsoft.com/office/drawing/2014/main" id="{3A4636A6-D670-44C8-92C8-AB6E2B12DDED}"/>
              </a:ext>
            </a:extLst>
          </p:cNvPr>
          <p:cNvGrpSpPr/>
          <p:nvPr/>
        </p:nvGrpSpPr>
        <p:grpSpPr>
          <a:xfrm>
            <a:off x="4640397" y="2094698"/>
            <a:ext cx="1370445" cy="631564"/>
            <a:chOff x="0" y="0"/>
            <a:chExt cx="1651938" cy="677041"/>
          </a:xfrm>
        </p:grpSpPr>
        <p:sp>
          <p:nvSpPr>
            <p:cNvPr id="60" name="مستطيل 8">
              <a:extLst>
                <a:ext uri="{FF2B5EF4-FFF2-40B4-BE49-F238E27FC236}">
                  <a16:creationId xmlns:a16="http://schemas.microsoft.com/office/drawing/2014/main" id="{0C710085-2165-43DA-8A76-314430577E98}"/>
                </a:ext>
              </a:extLst>
            </p:cNvPr>
            <p:cNvSpPr/>
            <p:nvPr/>
          </p:nvSpPr>
          <p:spPr>
            <a:xfrm>
              <a:off x="152400" y="88899"/>
              <a:ext cx="1347139" cy="29604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قبة المسجد النبوي</a:t>
              </a:r>
            </a:p>
          </p:txBody>
        </p:sp>
        <p:pic>
          <p:nvPicPr>
            <p:cNvPr id="61" name="مستطيل 8" descr="مستطيل 8">
              <a:extLst>
                <a:ext uri="{FF2B5EF4-FFF2-40B4-BE49-F238E27FC236}">
                  <a16:creationId xmlns:a16="http://schemas.microsoft.com/office/drawing/2014/main" id="{EB8694BF-CA56-4290-A195-C6D5F91FFC4E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1"/>
              <a:ext cx="1651939" cy="677043"/>
            </a:xfrm>
            <a:prstGeom prst="rect">
              <a:avLst/>
            </a:prstGeom>
            <a:effectLst/>
          </p:spPr>
        </p:pic>
      </p:grpSp>
      <p:grpSp>
        <p:nvGrpSpPr>
          <p:cNvPr id="62" name="Picture 2">
            <a:extLst>
              <a:ext uri="{FF2B5EF4-FFF2-40B4-BE49-F238E27FC236}">
                <a16:creationId xmlns:a16="http://schemas.microsoft.com/office/drawing/2014/main" id="{42F42474-3108-4302-A6AD-EFD4DF5B5E65}"/>
              </a:ext>
            </a:extLst>
          </p:cNvPr>
          <p:cNvGrpSpPr/>
          <p:nvPr/>
        </p:nvGrpSpPr>
        <p:grpSpPr>
          <a:xfrm>
            <a:off x="1405342" y="735211"/>
            <a:ext cx="1341962" cy="1361008"/>
            <a:chOff x="0" y="0"/>
            <a:chExt cx="1341960" cy="1361007"/>
          </a:xfrm>
        </p:grpSpPr>
        <p:sp>
          <p:nvSpPr>
            <p:cNvPr id="63" name="شكل">
              <a:extLst>
                <a:ext uri="{FF2B5EF4-FFF2-40B4-BE49-F238E27FC236}">
                  <a16:creationId xmlns:a16="http://schemas.microsoft.com/office/drawing/2014/main" id="{74EF8A80-3E41-44A6-AAA7-4E67DA4EA13F}"/>
                </a:ext>
              </a:extLst>
            </p:cNvPr>
            <p:cNvSpPr/>
            <p:nvPr/>
          </p:nvSpPr>
          <p:spPr>
            <a:xfrm>
              <a:off x="0" y="-1"/>
              <a:ext cx="1341961" cy="1361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30"/>
                  </a:moveTo>
                  <a:lnTo>
                    <a:pt x="0" y="1830"/>
                  </a:lnTo>
                  <a:cubicBezTo>
                    <a:pt x="0" y="819"/>
                    <a:pt x="831" y="0"/>
                    <a:pt x="1856" y="0"/>
                  </a:cubicBezTo>
                  <a:lnTo>
                    <a:pt x="19744" y="0"/>
                  </a:lnTo>
                  <a:lnTo>
                    <a:pt x="19744" y="0"/>
                  </a:lnTo>
                  <a:cubicBezTo>
                    <a:pt x="20769" y="0"/>
                    <a:pt x="21600" y="819"/>
                    <a:pt x="21600" y="1830"/>
                  </a:cubicBezTo>
                  <a:lnTo>
                    <a:pt x="21600" y="19770"/>
                  </a:lnTo>
                  <a:lnTo>
                    <a:pt x="21600" y="19770"/>
                  </a:lnTo>
                  <a:cubicBezTo>
                    <a:pt x="21600" y="20781"/>
                    <a:pt x="20769" y="21600"/>
                    <a:pt x="19744" y="21600"/>
                  </a:cubicBezTo>
                  <a:lnTo>
                    <a:pt x="1856" y="21600"/>
                  </a:lnTo>
                  <a:lnTo>
                    <a:pt x="1856" y="21600"/>
                  </a:lnTo>
                  <a:cubicBezTo>
                    <a:pt x="831" y="21600"/>
                    <a:pt x="0" y="20781"/>
                    <a:pt x="0" y="19770"/>
                  </a:cubicBezTo>
                  <a:close/>
                </a:path>
              </a:pathLst>
            </a:custGeom>
            <a:solidFill>
              <a:srgbClr val="EDEDED"/>
            </a:solidFill>
            <a:ln w="3175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 sz="1600"/>
              </a:pPr>
              <a:endParaRPr/>
            </a:p>
          </p:txBody>
        </p:sp>
        <p:pic>
          <p:nvPicPr>
            <p:cNvPr id="64" name="image24.jpeg" descr="image24.jpeg">
              <a:extLst>
                <a:ext uri="{FF2B5EF4-FFF2-40B4-BE49-F238E27FC236}">
                  <a16:creationId xmlns:a16="http://schemas.microsoft.com/office/drawing/2014/main" id="{DB5430BF-8893-4E1B-A806-E9A1F5698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9" b="9"/>
            <a:stretch>
              <a:fillRect/>
            </a:stretch>
          </p:blipFill>
          <p:spPr>
            <a:xfrm>
              <a:off x="0" y="0"/>
              <a:ext cx="1341835" cy="1360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9" y="0"/>
                  </a:moveTo>
                  <a:cubicBezTo>
                    <a:pt x="834" y="0"/>
                    <a:pt x="0" y="822"/>
                    <a:pt x="0" y="1833"/>
                  </a:cubicBezTo>
                  <a:lnTo>
                    <a:pt x="0" y="19773"/>
                  </a:lnTo>
                  <a:cubicBezTo>
                    <a:pt x="0" y="20784"/>
                    <a:pt x="834" y="21600"/>
                    <a:pt x="1859" y="21600"/>
                  </a:cubicBezTo>
                  <a:lnTo>
                    <a:pt x="19747" y="21600"/>
                  </a:lnTo>
                  <a:cubicBezTo>
                    <a:pt x="20773" y="21600"/>
                    <a:pt x="21600" y="20784"/>
                    <a:pt x="21600" y="19773"/>
                  </a:cubicBezTo>
                  <a:lnTo>
                    <a:pt x="21600" y="1833"/>
                  </a:lnTo>
                  <a:cubicBezTo>
                    <a:pt x="21600" y="822"/>
                    <a:pt x="20773" y="0"/>
                    <a:pt x="19747" y="0"/>
                  </a:cubicBezTo>
                  <a:lnTo>
                    <a:pt x="185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pic>
        <p:nvPicPr>
          <p:cNvPr id="65" name="C6646E23-6515-492C-8497-BFEB33C46C2D-L0-001.jpeg" descr="C6646E23-6515-492C-8497-BFEB33C46C2D-L0-001.jpeg">
            <a:extLst>
              <a:ext uri="{FF2B5EF4-FFF2-40B4-BE49-F238E27FC236}">
                <a16:creationId xmlns:a16="http://schemas.microsoft.com/office/drawing/2014/main" id="{83BF5C10-1790-4A4D-B9A9-F58DE9E7D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2888" y="759879"/>
            <a:ext cx="875395" cy="1232037"/>
          </a:xfrm>
          <a:prstGeom prst="rect">
            <a:avLst/>
          </a:prstGeom>
          <a:ln w="12700">
            <a:miter lim="400000"/>
          </a:ln>
          <a:effectLst>
            <a:outerShdw blurRad="266700" dist="76200" rotWithShape="0">
              <a:srgbClr val="000000">
                <a:alpha val="75000"/>
              </a:srgbClr>
            </a:outerShdw>
          </a:effectLst>
        </p:spPr>
      </p:pic>
      <p:grpSp>
        <p:nvGrpSpPr>
          <p:cNvPr id="66" name="مستطيل 8">
            <a:extLst>
              <a:ext uri="{FF2B5EF4-FFF2-40B4-BE49-F238E27FC236}">
                <a16:creationId xmlns:a16="http://schemas.microsoft.com/office/drawing/2014/main" id="{4A3EEC38-8D16-46E6-B012-4DC8740EBB80}"/>
              </a:ext>
            </a:extLst>
          </p:cNvPr>
          <p:cNvGrpSpPr/>
          <p:nvPr/>
        </p:nvGrpSpPr>
        <p:grpSpPr>
          <a:xfrm>
            <a:off x="2922195" y="2049216"/>
            <a:ext cx="1609878" cy="677045"/>
            <a:chOff x="0" y="0"/>
            <a:chExt cx="1848006" cy="677041"/>
          </a:xfrm>
        </p:grpSpPr>
        <p:sp>
          <p:nvSpPr>
            <p:cNvPr id="67" name="مستطيل 8">
              <a:extLst>
                <a:ext uri="{FF2B5EF4-FFF2-40B4-BE49-F238E27FC236}">
                  <a16:creationId xmlns:a16="http://schemas.microsoft.com/office/drawing/2014/main" id="{0076A3E4-1A16-4126-B593-505739707A5D}"/>
                </a:ext>
              </a:extLst>
            </p:cNvPr>
            <p:cNvSpPr/>
            <p:nvPr/>
          </p:nvSpPr>
          <p:spPr>
            <a:xfrm>
              <a:off x="152400" y="88899"/>
              <a:ext cx="1543207" cy="29604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أكتاف وجوانب الاعمدة</a:t>
              </a:r>
            </a:p>
          </p:txBody>
        </p:sp>
        <p:pic>
          <p:nvPicPr>
            <p:cNvPr id="68" name="مستطيل 8" descr="مستطيل 8">
              <a:extLst>
                <a:ext uri="{FF2B5EF4-FFF2-40B4-BE49-F238E27FC236}">
                  <a16:creationId xmlns:a16="http://schemas.microsoft.com/office/drawing/2014/main" id="{1931FC8A-65D4-4D80-94F6-8C666AA52665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-1"/>
              <a:ext cx="1848007" cy="677043"/>
            </a:xfrm>
            <a:prstGeom prst="rect">
              <a:avLst/>
            </a:prstGeom>
            <a:effectLst/>
          </p:spPr>
        </p:pic>
      </p:grpSp>
      <p:grpSp>
        <p:nvGrpSpPr>
          <p:cNvPr id="69" name="مستطيل 8">
            <a:extLst>
              <a:ext uri="{FF2B5EF4-FFF2-40B4-BE49-F238E27FC236}">
                <a16:creationId xmlns:a16="http://schemas.microsoft.com/office/drawing/2014/main" id="{3C3F3113-3538-4073-A67B-7EEE55B90A18}"/>
              </a:ext>
            </a:extLst>
          </p:cNvPr>
          <p:cNvGrpSpPr/>
          <p:nvPr/>
        </p:nvGrpSpPr>
        <p:grpSpPr>
          <a:xfrm>
            <a:off x="1244603" y="2142777"/>
            <a:ext cx="1651939" cy="677043"/>
            <a:chOff x="0" y="0"/>
            <a:chExt cx="1651938" cy="677041"/>
          </a:xfrm>
        </p:grpSpPr>
        <p:sp>
          <p:nvSpPr>
            <p:cNvPr id="70" name="مستطيل 8">
              <a:extLst>
                <a:ext uri="{FF2B5EF4-FFF2-40B4-BE49-F238E27FC236}">
                  <a16:creationId xmlns:a16="http://schemas.microsoft.com/office/drawing/2014/main" id="{38F1517C-89BC-445B-9A98-D49DF614E29E}"/>
                </a:ext>
              </a:extLst>
            </p:cNvPr>
            <p:cNvSpPr/>
            <p:nvPr/>
          </p:nvSpPr>
          <p:spPr>
            <a:xfrm>
              <a:off x="152400" y="88899"/>
              <a:ext cx="1347139" cy="29604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القبة من الخارج</a:t>
              </a:r>
            </a:p>
          </p:txBody>
        </p:sp>
        <p:pic>
          <p:nvPicPr>
            <p:cNvPr id="71" name="مستطيل 8" descr="مستطيل 8">
              <a:extLst>
                <a:ext uri="{FF2B5EF4-FFF2-40B4-BE49-F238E27FC236}">
                  <a16:creationId xmlns:a16="http://schemas.microsoft.com/office/drawing/2014/main" id="{63E102C5-9D1C-4CF5-BEB7-52CB7E86C504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-1"/>
              <a:ext cx="1651939" cy="677043"/>
            </a:xfrm>
            <a:prstGeom prst="rect">
              <a:avLst/>
            </a:prstGeom>
            <a:effectLst/>
          </p:spPr>
        </p:pic>
      </p:grpSp>
      <p:pic>
        <p:nvPicPr>
          <p:cNvPr id="72" name="صورة 2" descr="صورة 2">
            <a:extLst>
              <a:ext uri="{FF2B5EF4-FFF2-40B4-BE49-F238E27FC236}">
                <a16:creationId xmlns:a16="http://schemas.microsoft.com/office/drawing/2014/main" id="{65C181B9-B990-4FEE-8114-826D961F2F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5790" y="3366527"/>
            <a:ext cx="1503360" cy="1680508"/>
          </a:xfrm>
          <a:prstGeom prst="rect">
            <a:avLst/>
          </a:prstGeom>
          <a:ln w="12700">
            <a:miter lim="400000"/>
          </a:ln>
          <a:effectLst>
            <a:outerShdw blurRad="279400" dist="1270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73" name="صورة 3" descr="صورة 3">
            <a:extLst>
              <a:ext uri="{FF2B5EF4-FFF2-40B4-BE49-F238E27FC236}">
                <a16:creationId xmlns:a16="http://schemas.microsoft.com/office/drawing/2014/main" id="{75AB0439-261B-48EB-BD68-9EA2301D030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5239" r="5590"/>
          <a:stretch>
            <a:fillRect/>
          </a:stretch>
        </p:blipFill>
        <p:spPr>
          <a:xfrm>
            <a:off x="5383433" y="3458082"/>
            <a:ext cx="1471465" cy="1497313"/>
          </a:xfrm>
          <a:prstGeom prst="rect">
            <a:avLst/>
          </a:prstGeom>
          <a:ln w="12700">
            <a:miter lim="400000"/>
          </a:ln>
          <a:effectLst>
            <a:outerShdw blurRad="279400" dist="127000" dir="2700000" rotWithShape="0">
              <a:srgbClr val="333333">
                <a:alpha val="64999"/>
              </a:srgbClr>
            </a:outerShdw>
          </a:effectLst>
        </p:spPr>
      </p:pic>
      <p:grpSp>
        <p:nvGrpSpPr>
          <p:cNvPr id="74" name="مستطيل 8">
            <a:extLst>
              <a:ext uri="{FF2B5EF4-FFF2-40B4-BE49-F238E27FC236}">
                <a16:creationId xmlns:a16="http://schemas.microsoft.com/office/drawing/2014/main" id="{15670FA6-1A37-4C5F-85B4-6348243A85D6}"/>
              </a:ext>
            </a:extLst>
          </p:cNvPr>
          <p:cNvGrpSpPr/>
          <p:nvPr/>
        </p:nvGrpSpPr>
        <p:grpSpPr>
          <a:xfrm>
            <a:off x="7611191" y="5779102"/>
            <a:ext cx="1117322" cy="669395"/>
            <a:chOff x="0" y="0"/>
            <a:chExt cx="1117321" cy="669393"/>
          </a:xfrm>
        </p:grpSpPr>
        <p:sp>
          <p:nvSpPr>
            <p:cNvPr id="75" name="مستطيل 8">
              <a:extLst>
                <a:ext uri="{FF2B5EF4-FFF2-40B4-BE49-F238E27FC236}">
                  <a16:creationId xmlns:a16="http://schemas.microsoft.com/office/drawing/2014/main" id="{C6278ADC-18F2-4137-A6F0-8433631B3831}"/>
                </a:ext>
              </a:extLst>
            </p:cNvPr>
            <p:cNvSpPr/>
            <p:nvPr/>
          </p:nvSpPr>
          <p:spPr>
            <a:xfrm>
              <a:off x="152400" y="88899"/>
              <a:ext cx="812522" cy="288395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النوافذ</a:t>
              </a:r>
            </a:p>
          </p:txBody>
        </p:sp>
        <p:pic>
          <p:nvPicPr>
            <p:cNvPr id="76" name="مستطيل 8" descr="مستطيل 8">
              <a:extLst>
                <a:ext uri="{FF2B5EF4-FFF2-40B4-BE49-F238E27FC236}">
                  <a16:creationId xmlns:a16="http://schemas.microsoft.com/office/drawing/2014/main" id="{82DCA110-37C2-4FEA-86B8-64F0A05F705C}"/>
                </a:ext>
              </a:extLst>
            </p:cNvPr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-1"/>
              <a:ext cx="1117322" cy="669395"/>
            </a:xfrm>
            <a:prstGeom prst="rect">
              <a:avLst/>
            </a:prstGeom>
            <a:effectLst/>
          </p:spPr>
        </p:pic>
      </p:grpSp>
      <p:grpSp>
        <p:nvGrpSpPr>
          <p:cNvPr id="77" name="مستطيل 8">
            <a:extLst>
              <a:ext uri="{FF2B5EF4-FFF2-40B4-BE49-F238E27FC236}">
                <a16:creationId xmlns:a16="http://schemas.microsoft.com/office/drawing/2014/main" id="{4DD497F3-A447-4BBD-8B5B-7FF3D30A6B66}"/>
              </a:ext>
            </a:extLst>
          </p:cNvPr>
          <p:cNvGrpSpPr/>
          <p:nvPr/>
        </p:nvGrpSpPr>
        <p:grpSpPr>
          <a:xfrm>
            <a:off x="5583082" y="5774540"/>
            <a:ext cx="1445940" cy="677043"/>
            <a:chOff x="0" y="0"/>
            <a:chExt cx="1445939" cy="677041"/>
          </a:xfrm>
        </p:grpSpPr>
        <p:sp>
          <p:nvSpPr>
            <p:cNvPr id="78" name="مستطيل 8">
              <a:extLst>
                <a:ext uri="{FF2B5EF4-FFF2-40B4-BE49-F238E27FC236}">
                  <a16:creationId xmlns:a16="http://schemas.microsoft.com/office/drawing/2014/main" id="{DEE2E6AE-0AEF-4458-B99F-2A457BC0A3B0}"/>
                </a:ext>
              </a:extLst>
            </p:cNvPr>
            <p:cNvSpPr/>
            <p:nvPr/>
          </p:nvSpPr>
          <p:spPr>
            <a:xfrm>
              <a:off x="152400" y="88899"/>
              <a:ext cx="1141140" cy="296043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11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الجدران والاثاث</a:t>
              </a:r>
            </a:p>
          </p:txBody>
        </p:sp>
        <p:pic>
          <p:nvPicPr>
            <p:cNvPr id="79" name="مستطيل 8" descr="مستطيل 8">
              <a:extLst>
                <a:ext uri="{FF2B5EF4-FFF2-40B4-BE49-F238E27FC236}">
                  <a16:creationId xmlns:a16="http://schemas.microsoft.com/office/drawing/2014/main" id="{6DBEEE7C-EF9B-4EF8-B85B-E4BCDD31AC4F}"/>
                </a:ext>
              </a:extLst>
            </p:cNvPr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0" y="-1"/>
              <a:ext cx="1445940" cy="677043"/>
            </a:xfrm>
            <a:prstGeom prst="rect">
              <a:avLst/>
            </a:prstGeom>
            <a:effectLst/>
          </p:spPr>
        </p:pic>
      </p:grpSp>
      <p:pic>
        <p:nvPicPr>
          <p:cNvPr id="80" name="Picture 2" descr="Picture 2">
            <a:extLst>
              <a:ext uri="{FF2B5EF4-FFF2-40B4-BE49-F238E27FC236}">
                <a16:creationId xmlns:a16="http://schemas.microsoft.com/office/drawing/2014/main" id="{18394022-B71A-4B76-81DD-568295A45F1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10763" y="3885238"/>
            <a:ext cx="1857379" cy="11283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" name="مستطيل 5">
            <a:extLst>
              <a:ext uri="{FF2B5EF4-FFF2-40B4-BE49-F238E27FC236}">
                <a16:creationId xmlns:a16="http://schemas.microsoft.com/office/drawing/2014/main" id="{3183F823-6069-4914-9E91-941D1EF840D2}"/>
              </a:ext>
            </a:extLst>
          </p:cNvPr>
          <p:cNvGrpSpPr/>
          <p:nvPr/>
        </p:nvGrpSpPr>
        <p:grpSpPr>
          <a:xfrm>
            <a:off x="7223661" y="2692839"/>
            <a:ext cx="1892382" cy="802334"/>
            <a:chOff x="0" y="0"/>
            <a:chExt cx="2072720" cy="759651"/>
          </a:xfrm>
        </p:grpSpPr>
        <p:sp>
          <p:nvSpPr>
            <p:cNvPr id="82" name="مستطيل 5">
              <a:extLst>
                <a:ext uri="{FF2B5EF4-FFF2-40B4-BE49-F238E27FC236}">
                  <a16:creationId xmlns:a16="http://schemas.microsoft.com/office/drawing/2014/main" id="{B2F8677B-E53F-4755-B7D9-668A6C9C536E}"/>
                </a:ext>
              </a:extLst>
            </p:cNvPr>
            <p:cNvSpPr/>
            <p:nvPr/>
          </p:nvSpPr>
          <p:spPr>
            <a:xfrm>
              <a:off x="152399" y="88900"/>
              <a:ext cx="1767922" cy="37865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 b="1">
                  <a:solidFill>
                    <a:srgbClr val="38571A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في العمارة والقصور</a:t>
              </a:r>
            </a:p>
          </p:txBody>
        </p:sp>
        <p:pic>
          <p:nvPicPr>
            <p:cNvPr id="83" name="مستطيل 5" descr="مستطيل 5">
              <a:extLst>
                <a:ext uri="{FF2B5EF4-FFF2-40B4-BE49-F238E27FC236}">
                  <a16:creationId xmlns:a16="http://schemas.microsoft.com/office/drawing/2014/main" id="{8813B765-B9BD-4419-9460-2FDEED49D9E4}"/>
                </a:ext>
              </a:extLst>
            </p:cNvPr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-1" y="0"/>
              <a:ext cx="2072722" cy="759652"/>
            </a:xfrm>
            <a:prstGeom prst="rect">
              <a:avLst/>
            </a:prstGeom>
            <a:effectLst/>
          </p:spPr>
        </p:pic>
      </p:grpSp>
      <p:grpSp>
        <p:nvGrpSpPr>
          <p:cNvPr id="84" name="مستطيل 5">
            <a:extLst>
              <a:ext uri="{FF2B5EF4-FFF2-40B4-BE49-F238E27FC236}">
                <a16:creationId xmlns:a16="http://schemas.microsoft.com/office/drawing/2014/main" id="{9B74C883-639C-4795-9F04-3295F31F312F}"/>
              </a:ext>
            </a:extLst>
          </p:cNvPr>
          <p:cNvGrpSpPr/>
          <p:nvPr/>
        </p:nvGrpSpPr>
        <p:grpSpPr>
          <a:xfrm>
            <a:off x="3603615" y="5843170"/>
            <a:ext cx="1131486" cy="736983"/>
            <a:chOff x="0" y="0"/>
            <a:chExt cx="1131485" cy="736981"/>
          </a:xfrm>
        </p:grpSpPr>
        <p:sp>
          <p:nvSpPr>
            <p:cNvPr id="85" name="مستطيل 5">
              <a:extLst>
                <a:ext uri="{FF2B5EF4-FFF2-40B4-BE49-F238E27FC236}">
                  <a16:creationId xmlns:a16="http://schemas.microsoft.com/office/drawing/2014/main" id="{B7E861F5-B1C0-45DE-A997-817AABB71991}"/>
                </a:ext>
              </a:extLst>
            </p:cNvPr>
            <p:cNvSpPr/>
            <p:nvPr/>
          </p:nvSpPr>
          <p:spPr>
            <a:xfrm>
              <a:off x="152400" y="88900"/>
              <a:ext cx="826686" cy="35598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الأوانـــي</a:t>
              </a:r>
            </a:p>
          </p:txBody>
        </p:sp>
        <p:pic>
          <p:nvPicPr>
            <p:cNvPr id="86" name="مستطيل 5" descr="مستطيل 5">
              <a:extLst>
                <a:ext uri="{FF2B5EF4-FFF2-40B4-BE49-F238E27FC236}">
                  <a16:creationId xmlns:a16="http://schemas.microsoft.com/office/drawing/2014/main" id="{6F0E159C-8FB5-49D6-BC14-7404905D9F48}"/>
                </a:ext>
              </a:extLst>
            </p:cNvPr>
            <p:cNvPicPr>
              <a:picLocks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0" y="0"/>
              <a:ext cx="1131486" cy="736982"/>
            </a:xfrm>
            <a:prstGeom prst="rect">
              <a:avLst/>
            </a:prstGeom>
            <a:effectLst/>
          </p:spPr>
        </p:pic>
      </p:grpSp>
      <p:pic>
        <p:nvPicPr>
          <p:cNvPr id="87" name="image30.jpeg" descr="image30.jpeg">
            <a:extLst>
              <a:ext uri="{FF2B5EF4-FFF2-40B4-BE49-F238E27FC236}">
                <a16:creationId xmlns:a16="http://schemas.microsoft.com/office/drawing/2014/main" id="{CE7A2065-B00F-4613-8EFB-EE404CDD10CF}"/>
              </a:ext>
            </a:extLst>
          </p:cNvPr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1725107" y="3610994"/>
            <a:ext cx="1138577" cy="1398395"/>
          </a:xfrm>
          <a:prstGeom prst="rect">
            <a:avLst/>
          </a:prstGeom>
          <a:effectLst>
            <a:outerShdw blurRad="50800" dist="25400" dir="7560000" rotWithShape="0">
              <a:srgbClr val="000000">
                <a:alpha val="20000"/>
              </a:srgbClr>
            </a:outerShdw>
          </a:effectLst>
        </p:spPr>
      </p:pic>
      <p:pic>
        <p:nvPicPr>
          <p:cNvPr id="88" name="image31.jpeg" descr="image31.jpeg">
            <a:extLst>
              <a:ext uri="{FF2B5EF4-FFF2-40B4-BE49-F238E27FC236}">
                <a16:creationId xmlns:a16="http://schemas.microsoft.com/office/drawing/2014/main" id="{4E348111-8D99-45D4-8431-102F1C4D3768}"/>
              </a:ext>
            </a:extLst>
          </p:cNvPr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205914" y="3564779"/>
            <a:ext cx="1287196" cy="1490824"/>
          </a:xfrm>
          <a:prstGeom prst="rect">
            <a:avLst/>
          </a:prstGeom>
          <a:effectLst>
            <a:outerShdw blurRad="50800" dist="25400" dir="7560000" rotWithShape="0">
              <a:srgbClr val="000000">
                <a:alpha val="20000"/>
              </a:srgbClr>
            </a:outerShdw>
          </a:effectLst>
        </p:spPr>
      </p:pic>
      <p:grpSp>
        <p:nvGrpSpPr>
          <p:cNvPr id="89" name="مستطيل 5">
            <a:extLst>
              <a:ext uri="{FF2B5EF4-FFF2-40B4-BE49-F238E27FC236}">
                <a16:creationId xmlns:a16="http://schemas.microsoft.com/office/drawing/2014/main" id="{E26D9CDD-E61B-4630-89B4-67927D646EC0}"/>
              </a:ext>
            </a:extLst>
          </p:cNvPr>
          <p:cNvGrpSpPr/>
          <p:nvPr/>
        </p:nvGrpSpPr>
        <p:grpSpPr>
          <a:xfrm>
            <a:off x="748625" y="5843170"/>
            <a:ext cx="1280855" cy="736983"/>
            <a:chOff x="0" y="0"/>
            <a:chExt cx="1280853" cy="736981"/>
          </a:xfrm>
        </p:grpSpPr>
        <p:sp>
          <p:nvSpPr>
            <p:cNvPr id="90" name="مستطيل 5">
              <a:extLst>
                <a:ext uri="{FF2B5EF4-FFF2-40B4-BE49-F238E27FC236}">
                  <a16:creationId xmlns:a16="http://schemas.microsoft.com/office/drawing/2014/main" id="{367FDA35-FC78-47F3-9E6C-E5C22182C635}"/>
                </a:ext>
              </a:extLst>
            </p:cNvPr>
            <p:cNvSpPr/>
            <p:nvPr/>
          </p:nvSpPr>
          <p:spPr>
            <a:xfrm>
              <a:off x="152399" y="88900"/>
              <a:ext cx="976055" cy="355982"/>
            </a:xfrm>
            <a:prstGeom prst="rect">
              <a:avLst/>
            </a:prstGeom>
            <a:solidFill>
              <a:srgbClr val="EBEBEB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1600" b="1">
                  <a:solidFill>
                    <a:srgbClr val="99244F"/>
                  </a:solidFill>
                  <a:effectLst>
                    <a:outerShdw blurRad="50800" dist="40000" dir="5400000" rotWithShape="0">
                      <a:srgbClr val="000000">
                        <a:alpha val="33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الــــسجــاد</a:t>
              </a:r>
            </a:p>
          </p:txBody>
        </p:sp>
        <p:pic>
          <p:nvPicPr>
            <p:cNvPr id="91" name="مستطيل 5" descr="مستطيل 5">
              <a:extLst>
                <a:ext uri="{FF2B5EF4-FFF2-40B4-BE49-F238E27FC236}">
                  <a16:creationId xmlns:a16="http://schemas.microsoft.com/office/drawing/2014/main" id="{E1824E76-3454-44E2-8FDE-A4F5D4557D86}"/>
                </a:ext>
              </a:extLst>
            </p:cNvPr>
            <p:cNvPicPr>
              <a:picLocks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1" y="0"/>
              <a:ext cx="1280855" cy="7369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 advAuto="0"/>
      <p:bldP spid="77" grpId="0" animBg="1" advAuto="0"/>
      <p:bldP spid="84" grpId="0" animBg="1" advAuto="0"/>
      <p:bldP spid="89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Picture 2">
            <a:extLst>
              <a:ext uri="{FF2B5EF4-FFF2-40B4-BE49-F238E27FC236}">
                <a16:creationId xmlns:a16="http://schemas.microsoft.com/office/drawing/2014/main" id="{31295229-B594-4CB5-B17F-D57DE4AE1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2433">
            <a:off x="3801174" y="1943914"/>
            <a:ext cx="2460377" cy="246037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75" name="Picture 3" descr="Picture 3">
            <a:extLst>
              <a:ext uri="{FF2B5EF4-FFF2-40B4-BE49-F238E27FC236}">
                <a16:creationId xmlns:a16="http://schemas.microsoft.com/office/drawing/2014/main" id="{D1BEB564-0809-4DA4-AD2D-6218CFA0A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17374">
            <a:off x="5894518" y="1523224"/>
            <a:ext cx="2772834" cy="228559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grpSp>
        <p:nvGrpSpPr>
          <p:cNvPr id="77" name="مستطيل 2">
            <a:extLst>
              <a:ext uri="{FF2B5EF4-FFF2-40B4-BE49-F238E27FC236}">
                <a16:creationId xmlns:a16="http://schemas.microsoft.com/office/drawing/2014/main" id="{1981DB5D-15A8-41A0-856E-9E803AA472FD}"/>
              </a:ext>
            </a:extLst>
          </p:cNvPr>
          <p:cNvGrpSpPr/>
          <p:nvPr/>
        </p:nvGrpSpPr>
        <p:grpSpPr>
          <a:xfrm>
            <a:off x="179052" y="108275"/>
            <a:ext cx="8573723" cy="1171300"/>
            <a:chOff x="0" y="0"/>
            <a:chExt cx="8573721" cy="1171298"/>
          </a:xfrm>
        </p:grpSpPr>
        <p:sp>
          <p:nvSpPr>
            <p:cNvPr id="78" name="مستطيل 2">
              <a:extLst>
                <a:ext uri="{FF2B5EF4-FFF2-40B4-BE49-F238E27FC236}">
                  <a16:creationId xmlns:a16="http://schemas.microsoft.com/office/drawing/2014/main" id="{594DA7B4-7B6C-4224-B68E-04ADA50EB79A}"/>
                </a:ext>
              </a:extLst>
            </p:cNvPr>
            <p:cNvSpPr txBox="1"/>
            <p:nvPr/>
          </p:nvSpPr>
          <p:spPr>
            <a:xfrm>
              <a:off x="215900" y="139700"/>
              <a:ext cx="8141922" cy="612499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3000">
                  <a:solidFill>
                    <a:srgbClr val="99244F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+mn-lt"/>
                  <a:ea typeface="+mn-ea"/>
                  <a:cs typeface="+mn-cs"/>
                  <a:sym typeface="Georgia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رسم وحدة زخرفية لانهائية مبتكرة او باستخدام البدائل الرقمية </a:t>
              </a:r>
            </a:p>
          </p:txBody>
        </p:sp>
        <p:pic>
          <p:nvPicPr>
            <p:cNvPr id="79" name="مستطيل 2" descr="مستطيل 2">
              <a:extLst>
                <a:ext uri="{FF2B5EF4-FFF2-40B4-BE49-F238E27FC236}">
                  <a16:creationId xmlns:a16="http://schemas.microsoft.com/office/drawing/2014/main" id="{F79A3BF8-8A80-4B21-9CE7-9A7AE6ADB09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8573722" cy="1171300"/>
            </a:xfrm>
            <a:prstGeom prst="rect">
              <a:avLst/>
            </a:prstGeom>
            <a:effectLst/>
          </p:spPr>
        </p:pic>
      </p:grpSp>
      <p:pic>
        <p:nvPicPr>
          <p:cNvPr id="80" name="IMG_3949.png" descr="IMG_3949.png">
            <a:extLst>
              <a:ext uri="{FF2B5EF4-FFF2-40B4-BE49-F238E27FC236}">
                <a16:creationId xmlns:a16="http://schemas.microsoft.com/office/drawing/2014/main" id="{D78C4E1E-8762-4127-BB0E-BC7A72C2E8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86" t="8813" r="5086" b="8813"/>
          <a:stretch>
            <a:fillRect/>
          </a:stretch>
        </p:blipFill>
        <p:spPr>
          <a:xfrm>
            <a:off x="347303" y="1108322"/>
            <a:ext cx="3121193" cy="3816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1" name="Google Shape;11641;p65"/>
          <p:cNvSpPr/>
          <p:nvPr/>
        </p:nvSpPr>
        <p:spPr>
          <a:xfrm rot="-5047316">
            <a:off x="3457508" y="-798790"/>
            <a:ext cx="2228989" cy="6741040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3297129-6689-439A-A87A-04DC551E8AD3}"/>
              </a:ext>
            </a:extLst>
          </p:cNvPr>
          <p:cNvSpPr txBox="1"/>
          <p:nvPr/>
        </p:nvSpPr>
        <p:spPr>
          <a:xfrm>
            <a:off x="2563740" y="2340897"/>
            <a:ext cx="40165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اعداد و تنفيذ : نايلة الحجيلي</a:t>
            </a:r>
          </a:p>
        </p:txBody>
      </p:sp>
      <p:pic>
        <p:nvPicPr>
          <p:cNvPr id="10" name="صورة 9">
            <a:hlinkClick r:id="rId3"/>
            <a:extLst>
              <a:ext uri="{FF2B5EF4-FFF2-40B4-BE49-F238E27FC236}">
                <a16:creationId xmlns:a16="http://schemas.microsoft.com/office/drawing/2014/main" id="{9A3B99CD-2FEA-482C-A2AB-3102844C4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2" y="4643664"/>
            <a:ext cx="499836" cy="49983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7843B05-97EC-4AAD-9277-FFC8221FAC98}"/>
              </a:ext>
            </a:extLst>
          </p:cNvPr>
          <p:cNvSpPr txBox="1"/>
          <p:nvPr/>
        </p:nvSpPr>
        <p:spPr>
          <a:xfrm>
            <a:off x="311700" y="4643664"/>
            <a:ext cx="127725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قناتي 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0" name="Google Shape;8100;p45"/>
          <p:cNvSpPr/>
          <p:nvPr/>
        </p:nvSpPr>
        <p:spPr>
          <a:xfrm>
            <a:off x="5422605" y="786423"/>
            <a:ext cx="2806863" cy="2269155"/>
          </a:xfrm>
          <a:custGeom>
            <a:avLst/>
            <a:gdLst/>
            <a:ahLst/>
            <a:cxnLst/>
            <a:rect l="l" t="t" r="r" b="b"/>
            <a:pathLst>
              <a:path w="161703" h="212885" extrusionOk="0">
                <a:moveTo>
                  <a:pt x="141928" y="53787"/>
                </a:moveTo>
                <a:cubicBezTo>
                  <a:pt x="142037" y="53803"/>
                  <a:pt x="142114" y="53849"/>
                  <a:pt x="142114" y="53927"/>
                </a:cubicBezTo>
                <a:cubicBezTo>
                  <a:pt x="142114" y="53950"/>
                  <a:pt x="142073" y="53964"/>
                  <a:pt x="142038" y="53964"/>
                </a:cubicBezTo>
                <a:cubicBezTo>
                  <a:pt x="142025" y="53964"/>
                  <a:pt x="142014" y="53962"/>
                  <a:pt x="142006" y="53958"/>
                </a:cubicBezTo>
                <a:cubicBezTo>
                  <a:pt x="141943" y="53942"/>
                  <a:pt x="141881" y="53896"/>
                  <a:pt x="141866" y="53865"/>
                </a:cubicBezTo>
                <a:cubicBezTo>
                  <a:pt x="141850" y="53849"/>
                  <a:pt x="141897" y="53803"/>
                  <a:pt x="141928" y="53787"/>
                </a:cubicBezTo>
                <a:close/>
                <a:moveTo>
                  <a:pt x="143432" y="58875"/>
                </a:moveTo>
                <a:cubicBezTo>
                  <a:pt x="143417" y="59185"/>
                  <a:pt x="143355" y="59495"/>
                  <a:pt x="142998" y="59759"/>
                </a:cubicBezTo>
                <a:cubicBezTo>
                  <a:pt x="143070" y="59737"/>
                  <a:pt x="143137" y="59726"/>
                  <a:pt x="143202" y="59726"/>
                </a:cubicBezTo>
                <a:cubicBezTo>
                  <a:pt x="143321" y="59726"/>
                  <a:pt x="143431" y="59761"/>
                  <a:pt x="143541" y="59821"/>
                </a:cubicBezTo>
                <a:cubicBezTo>
                  <a:pt x="143548" y="59824"/>
                  <a:pt x="143555" y="59828"/>
                  <a:pt x="143560" y="59832"/>
                </a:cubicBezTo>
                <a:lnTo>
                  <a:pt x="143560" y="59832"/>
                </a:lnTo>
                <a:cubicBezTo>
                  <a:pt x="143384" y="59508"/>
                  <a:pt x="143711" y="59259"/>
                  <a:pt x="143929" y="58983"/>
                </a:cubicBezTo>
                <a:cubicBezTo>
                  <a:pt x="143758" y="58968"/>
                  <a:pt x="143619" y="58875"/>
                  <a:pt x="143432" y="58875"/>
                </a:cubicBezTo>
                <a:close/>
                <a:moveTo>
                  <a:pt x="143560" y="59832"/>
                </a:moveTo>
                <a:lnTo>
                  <a:pt x="143560" y="59832"/>
                </a:lnTo>
                <a:cubicBezTo>
                  <a:pt x="143568" y="59846"/>
                  <a:pt x="143577" y="59861"/>
                  <a:pt x="143587" y="59876"/>
                </a:cubicBezTo>
                <a:lnTo>
                  <a:pt x="143587" y="59876"/>
                </a:lnTo>
                <a:cubicBezTo>
                  <a:pt x="143586" y="59856"/>
                  <a:pt x="143577" y="59843"/>
                  <a:pt x="143560" y="59832"/>
                </a:cubicBezTo>
                <a:close/>
                <a:moveTo>
                  <a:pt x="149391" y="64408"/>
                </a:moveTo>
                <a:cubicBezTo>
                  <a:pt x="149485" y="64408"/>
                  <a:pt x="149528" y="64438"/>
                  <a:pt x="149528" y="64489"/>
                </a:cubicBezTo>
                <a:cubicBezTo>
                  <a:pt x="149528" y="64551"/>
                  <a:pt x="149466" y="64613"/>
                  <a:pt x="149342" y="64629"/>
                </a:cubicBezTo>
                <a:cubicBezTo>
                  <a:pt x="149295" y="64629"/>
                  <a:pt x="149171" y="64598"/>
                  <a:pt x="149155" y="64567"/>
                </a:cubicBezTo>
                <a:cubicBezTo>
                  <a:pt x="149078" y="64442"/>
                  <a:pt x="149233" y="64427"/>
                  <a:pt x="149326" y="64411"/>
                </a:cubicBezTo>
                <a:cubicBezTo>
                  <a:pt x="149350" y="64409"/>
                  <a:pt x="149372" y="64408"/>
                  <a:pt x="149391" y="64408"/>
                </a:cubicBezTo>
                <a:close/>
                <a:moveTo>
                  <a:pt x="156044" y="94095"/>
                </a:moveTo>
                <a:cubicBezTo>
                  <a:pt x="156202" y="94095"/>
                  <a:pt x="156228" y="94166"/>
                  <a:pt x="156228" y="94236"/>
                </a:cubicBezTo>
                <a:cubicBezTo>
                  <a:pt x="156228" y="94329"/>
                  <a:pt x="156166" y="94407"/>
                  <a:pt x="155933" y="94407"/>
                </a:cubicBezTo>
                <a:cubicBezTo>
                  <a:pt x="155793" y="94407"/>
                  <a:pt x="155747" y="94345"/>
                  <a:pt x="155731" y="94283"/>
                </a:cubicBezTo>
                <a:cubicBezTo>
                  <a:pt x="155700" y="94190"/>
                  <a:pt x="155824" y="94097"/>
                  <a:pt x="155995" y="94097"/>
                </a:cubicBezTo>
                <a:cubicBezTo>
                  <a:pt x="156013" y="94095"/>
                  <a:pt x="156029" y="94095"/>
                  <a:pt x="156044" y="94095"/>
                </a:cubicBezTo>
                <a:close/>
                <a:moveTo>
                  <a:pt x="10268" y="110072"/>
                </a:moveTo>
                <a:cubicBezTo>
                  <a:pt x="10361" y="110103"/>
                  <a:pt x="10454" y="110134"/>
                  <a:pt x="10438" y="110211"/>
                </a:cubicBezTo>
                <a:cubicBezTo>
                  <a:pt x="10438" y="110227"/>
                  <a:pt x="10392" y="110242"/>
                  <a:pt x="10376" y="110242"/>
                </a:cubicBezTo>
                <a:cubicBezTo>
                  <a:pt x="10268" y="110242"/>
                  <a:pt x="10206" y="110180"/>
                  <a:pt x="10190" y="110134"/>
                </a:cubicBezTo>
                <a:cubicBezTo>
                  <a:pt x="10190" y="110103"/>
                  <a:pt x="10252" y="110087"/>
                  <a:pt x="10268" y="110072"/>
                </a:cubicBezTo>
                <a:close/>
                <a:moveTo>
                  <a:pt x="152025" y="123348"/>
                </a:moveTo>
                <a:cubicBezTo>
                  <a:pt x="152040" y="123348"/>
                  <a:pt x="152056" y="123348"/>
                  <a:pt x="152102" y="123363"/>
                </a:cubicBezTo>
                <a:cubicBezTo>
                  <a:pt x="152087" y="123394"/>
                  <a:pt x="152102" y="123394"/>
                  <a:pt x="152087" y="123410"/>
                </a:cubicBezTo>
                <a:cubicBezTo>
                  <a:pt x="152066" y="123410"/>
                  <a:pt x="152045" y="123417"/>
                  <a:pt x="152029" y="123417"/>
                </a:cubicBezTo>
                <a:cubicBezTo>
                  <a:pt x="152021" y="123417"/>
                  <a:pt x="152014" y="123415"/>
                  <a:pt x="152009" y="123410"/>
                </a:cubicBezTo>
                <a:cubicBezTo>
                  <a:pt x="151947" y="123394"/>
                  <a:pt x="151947" y="123363"/>
                  <a:pt x="152025" y="123348"/>
                </a:cubicBezTo>
                <a:close/>
                <a:moveTo>
                  <a:pt x="13835" y="140021"/>
                </a:moveTo>
                <a:cubicBezTo>
                  <a:pt x="13835" y="140036"/>
                  <a:pt x="13850" y="140036"/>
                  <a:pt x="13850" y="140067"/>
                </a:cubicBezTo>
                <a:cubicBezTo>
                  <a:pt x="13843" y="140083"/>
                  <a:pt x="13827" y="140090"/>
                  <a:pt x="13810" y="140090"/>
                </a:cubicBezTo>
                <a:cubicBezTo>
                  <a:pt x="13792" y="140090"/>
                  <a:pt x="13773" y="140083"/>
                  <a:pt x="13757" y="140067"/>
                </a:cubicBezTo>
                <a:cubicBezTo>
                  <a:pt x="13742" y="140067"/>
                  <a:pt x="13757" y="140036"/>
                  <a:pt x="13773" y="140021"/>
                </a:cubicBezTo>
                <a:close/>
                <a:moveTo>
                  <a:pt x="14176" y="140579"/>
                </a:moveTo>
                <a:cubicBezTo>
                  <a:pt x="14207" y="140610"/>
                  <a:pt x="14207" y="140626"/>
                  <a:pt x="14207" y="140626"/>
                </a:cubicBezTo>
                <a:cubicBezTo>
                  <a:pt x="14184" y="140641"/>
                  <a:pt x="14164" y="140649"/>
                  <a:pt x="14147" y="140649"/>
                </a:cubicBezTo>
                <a:cubicBezTo>
                  <a:pt x="14130" y="140649"/>
                  <a:pt x="14114" y="140641"/>
                  <a:pt x="14099" y="140626"/>
                </a:cubicBezTo>
                <a:cubicBezTo>
                  <a:pt x="14099" y="140610"/>
                  <a:pt x="14130" y="140610"/>
                  <a:pt x="14130" y="140579"/>
                </a:cubicBezTo>
                <a:close/>
                <a:moveTo>
                  <a:pt x="13808" y="140248"/>
                </a:moveTo>
                <a:cubicBezTo>
                  <a:pt x="13838" y="140248"/>
                  <a:pt x="13868" y="140250"/>
                  <a:pt x="13897" y="140253"/>
                </a:cubicBezTo>
                <a:cubicBezTo>
                  <a:pt x="13974" y="140269"/>
                  <a:pt x="14052" y="140315"/>
                  <a:pt x="14006" y="140346"/>
                </a:cubicBezTo>
                <a:cubicBezTo>
                  <a:pt x="13943" y="140486"/>
                  <a:pt x="13866" y="140610"/>
                  <a:pt x="13788" y="140765"/>
                </a:cubicBezTo>
                <a:cubicBezTo>
                  <a:pt x="13463" y="140626"/>
                  <a:pt x="13509" y="140470"/>
                  <a:pt x="13602" y="140315"/>
                </a:cubicBezTo>
                <a:cubicBezTo>
                  <a:pt x="13626" y="140268"/>
                  <a:pt x="13713" y="140248"/>
                  <a:pt x="13808" y="140248"/>
                </a:cubicBezTo>
                <a:close/>
                <a:moveTo>
                  <a:pt x="14517" y="151544"/>
                </a:moveTo>
                <a:cubicBezTo>
                  <a:pt x="14610" y="151544"/>
                  <a:pt x="14688" y="151560"/>
                  <a:pt x="14688" y="151591"/>
                </a:cubicBezTo>
                <a:cubicBezTo>
                  <a:pt x="14688" y="151637"/>
                  <a:pt x="14641" y="151668"/>
                  <a:pt x="14641" y="151715"/>
                </a:cubicBezTo>
                <a:cubicBezTo>
                  <a:pt x="14595" y="151699"/>
                  <a:pt x="14486" y="151668"/>
                  <a:pt x="14455" y="151637"/>
                </a:cubicBezTo>
                <a:cubicBezTo>
                  <a:pt x="14409" y="151622"/>
                  <a:pt x="14440" y="151575"/>
                  <a:pt x="14517" y="151544"/>
                </a:cubicBezTo>
                <a:close/>
                <a:moveTo>
                  <a:pt x="16859" y="159764"/>
                </a:moveTo>
                <a:cubicBezTo>
                  <a:pt x="16968" y="159764"/>
                  <a:pt x="17092" y="159780"/>
                  <a:pt x="17061" y="159857"/>
                </a:cubicBezTo>
                <a:cubicBezTo>
                  <a:pt x="17045" y="159935"/>
                  <a:pt x="16952" y="159997"/>
                  <a:pt x="16797" y="159997"/>
                </a:cubicBezTo>
                <a:cubicBezTo>
                  <a:pt x="16704" y="159997"/>
                  <a:pt x="16658" y="159951"/>
                  <a:pt x="16642" y="159919"/>
                </a:cubicBezTo>
                <a:cubicBezTo>
                  <a:pt x="16627" y="159811"/>
                  <a:pt x="16704" y="159780"/>
                  <a:pt x="16859" y="159764"/>
                </a:cubicBezTo>
                <a:close/>
                <a:moveTo>
                  <a:pt x="32384" y="185200"/>
                </a:moveTo>
                <a:lnTo>
                  <a:pt x="32384" y="185200"/>
                </a:lnTo>
                <a:cubicBezTo>
                  <a:pt x="32586" y="185324"/>
                  <a:pt x="32741" y="185433"/>
                  <a:pt x="32896" y="185526"/>
                </a:cubicBezTo>
                <a:cubicBezTo>
                  <a:pt x="32751" y="185550"/>
                  <a:pt x="32644" y="185602"/>
                  <a:pt x="32537" y="185602"/>
                </a:cubicBezTo>
                <a:cubicBezTo>
                  <a:pt x="32507" y="185602"/>
                  <a:pt x="32477" y="185598"/>
                  <a:pt x="32446" y="185588"/>
                </a:cubicBezTo>
                <a:cubicBezTo>
                  <a:pt x="32245" y="185479"/>
                  <a:pt x="32245" y="185371"/>
                  <a:pt x="32384" y="185200"/>
                </a:cubicBezTo>
                <a:close/>
                <a:moveTo>
                  <a:pt x="58859" y="18224"/>
                </a:moveTo>
                <a:cubicBezTo>
                  <a:pt x="59261" y="18343"/>
                  <a:pt x="59606" y="18520"/>
                  <a:pt x="60100" y="18520"/>
                </a:cubicBezTo>
                <a:cubicBezTo>
                  <a:pt x="60120" y="18520"/>
                  <a:pt x="60141" y="18519"/>
                  <a:pt x="60162" y="18519"/>
                </a:cubicBezTo>
                <a:cubicBezTo>
                  <a:pt x="60317" y="18519"/>
                  <a:pt x="60441" y="18565"/>
                  <a:pt x="60519" y="18643"/>
                </a:cubicBezTo>
                <a:cubicBezTo>
                  <a:pt x="60794" y="18894"/>
                  <a:pt x="61199" y="18970"/>
                  <a:pt x="61655" y="18970"/>
                </a:cubicBezTo>
                <a:cubicBezTo>
                  <a:pt x="61790" y="18970"/>
                  <a:pt x="61928" y="18963"/>
                  <a:pt x="62069" y="18953"/>
                </a:cubicBezTo>
                <a:cubicBezTo>
                  <a:pt x="62156" y="18953"/>
                  <a:pt x="62233" y="18913"/>
                  <a:pt x="62324" y="18913"/>
                </a:cubicBezTo>
                <a:cubicBezTo>
                  <a:pt x="62347" y="18913"/>
                  <a:pt x="62370" y="18916"/>
                  <a:pt x="62395" y="18922"/>
                </a:cubicBezTo>
                <a:cubicBezTo>
                  <a:pt x="62814" y="19139"/>
                  <a:pt x="63403" y="19108"/>
                  <a:pt x="63884" y="19232"/>
                </a:cubicBezTo>
                <a:cubicBezTo>
                  <a:pt x="64039" y="19279"/>
                  <a:pt x="64194" y="19310"/>
                  <a:pt x="64256" y="19418"/>
                </a:cubicBezTo>
                <a:cubicBezTo>
                  <a:pt x="64489" y="19697"/>
                  <a:pt x="64877" y="19852"/>
                  <a:pt x="65435" y="19977"/>
                </a:cubicBezTo>
                <a:cubicBezTo>
                  <a:pt x="65947" y="20070"/>
                  <a:pt x="65962" y="20132"/>
                  <a:pt x="65807" y="20426"/>
                </a:cubicBezTo>
                <a:cubicBezTo>
                  <a:pt x="65792" y="20457"/>
                  <a:pt x="65792" y="20519"/>
                  <a:pt x="65761" y="20550"/>
                </a:cubicBezTo>
                <a:cubicBezTo>
                  <a:pt x="65838" y="20581"/>
                  <a:pt x="65978" y="20550"/>
                  <a:pt x="65993" y="20597"/>
                </a:cubicBezTo>
                <a:cubicBezTo>
                  <a:pt x="66211" y="20767"/>
                  <a:pt x="66412" y="20938"/>
                  <a:pt x="66877" y="20969"/>
                </a:cubicBezTo>
                <a:cubicBezTo>
                  <a:pt x="67079" y="20985"/>
                  <a:pt x="67234" y="21109"/>
                  <a:pt x="67296" y="21233"/>
                </a:cubicBezTo>
                <a:cubicBezTo>
                  <a:pt x="67312" y="21295"/>
                  <a:pt x="67358" y="21372"/>
                  <a:pt x="67467" y="21372"/>
                </a:cubicBezTo>
                <a:cubicBezTo>
                  <a:pt x="67917" y="21419"/>
                  <a:pt x="67932" y="21589"/>
                  <a:pt x="68041" y="21776"/>
                </a:cubicBezTo>
                <a:cubicBezTo>
                  <a:pt x="68087" y="21931"/>
                  <a:pt x="68118" y="22086"/>
                  <a:pt x="68196" y="22225"/>
                </a:cubicBezTo>
                <a:cubicBezTo>
                  <a:pt x="68273" y="22334"/>
                  <a:pt x="68227" y="22536"/>
                  <a:pt x="68521" y="22582"/>
                </a:cubicBezTo>
                <a:cubicBezTo>
                  <a:pt x="68971" y="22660"/>
                  <a:pt x="69157" y="22923"/>
                  <a:pt x="69638" y="22970"/>
                </a:cubicBezTo>
                <a:cubicBezTo>
                  <a:pt x="69979" y="23001"/>
                  <a:pt x="70072" y="23140"/>
                  <a:pt x="70072" y="23311"/>
                </a:cubicBezTo>
                <a:cubicBezTo>
                  <a:pt x="70072" y="23404"/>
                  <a:pt x="70010" y="23544"/>
                  <a:pt x="70228" y="23606"/>
                </a:cubicBezTo>
                <a:cubicBezTo>
                  <a:pt x="70553" y="23699"/>
                  <a:pt x="70600" y="23854"/>
                  <a:pt x="70569" y="24025"/>
                </a:cubicBezTo>
                <a:cubicBezTo>
                  <a:pt x="70553" y="24133"/>
                  <a:pt x="70600" y="24211"/>
                  <a:pt x="70693" y="24304"/>
                </a:cubicBezTo>
                <a:cubicBezTo>
                  <a:pt x="70910" y="24474"/>
                  <a:pt x="70910" y="24676"/>
                  <a:pt x="70925" y="24878"/>
                </a:cubicBezTo>
                <a:cubicBezTo>
                  <a:pt x="70941" y="25296"/>
                  <a:pt x="71143" y="25700"/>
                  <a:pt x="71701" y="26010"/>
                </a:cubicBezTo>
                <a:cubicBezTo>
                  <a:pt x="71778" y="26041"/>
                  <a:pt x="71872" y="26087"/>
                  <a:pt x="71949" y="26118"/>
                </a:cubicBezTo>
                <a:cubicBezTo>
                  <a:pt x="72228" y="26196"/>
                  <a:pt x="72321" y="26273"/>
                  <a:pt x="72182" y="26444"/>
                </a:cubicBezTo>
                <a:cubicBezTo>
                  <a:pt x="71996" y="26708"/>
                  <a:pt x="71996" y="26723"/>
                  <a:pt x="72461" y="26878"/>
                </a:cubicBezTo>
                <a:cubicBezTo>
                  <a:pt x="72694" y="26956"/>
                  <a:pt x="72647" y="27049"/>
                  <a:pt x="72647" y="27142"/>
                </a:cubicBezTo>
                <a:lnTo>
                  <a:pt x="72647" y="27250"/>
                </a:lnTo>
                <a:cubicBezTo>
                  <a:pt x="72698" y="27293"/>
                  <a:pt x="72763" y="27317"/>
                  <a:pt x="72827" y="27317"/>
                </a:cubicBezTo>
                <a:cubicBezTo>
                  <a:pt x="72879" y="27317"/>
                  <a:pt x="72931" y="27301"/>
                  <a:pt x="72973" y="27266"/>
                </a:cubicBezTo>
                <a:cubicBezTo>
                  <a:pt x="73074" y="27173"/>
                  <a:pt x="73157" y="27135"/>
                  <a:pt x="73259" y="27135"/>
                </a:cubicBezTo>
                <a:cubicBezTo>
                  <a:pt x="73345" y="27135"/>
                  <a:pt x="73443" y="27162"/>
                  <a:pt x="73578" y="27204"/>
                </a:cubicBezTo>
                <a:cubicBezTo>
                  <a:pt x="73981" y="27359"/>
                  <a:pt x="74415" y="27530"/>
                  <a:pt x="74911" y="27592"/>
                </a:cubicBezTo>
                <a:cubicBezTo>
                  <a:pt x="75284" y="27638"/>
                  <a:pt x="75656" y="27638"/>
                  <a:pt x="75842" y="27840"/>
                </a:cubicBezTo>
                <a:cubicBezTo>
                  <a:pt x="76338" y="27871"/>
                  <a:pt x="76664" y="28041"/>
                  <a:pt x="76959" y="28228"/>
                </a:cubicBezTo>
                <a:cubicBezTo>
                  <a:pt x="76990" y="28274"/>
                  <a:pt x="77160" y="28274"/>
                  <a:pt x="77284" y="28274"/>
                </a:cubicBezTo>
                <a:cubicBezTo>
                  <a:pt x="77501" y="28274"/>
                  <a:pt x="77672" y="28336"/>
                  <a:pt x="77843" y="28367"/>
                </a:cubicBezTo>
                <a:cubicBezTo>
                  <a:pt x="77994" y="28338"/>
                  <a:pt x="78138" y="28320"/>
                  <a:pt x="78275" y="28320"/>
                </a:cubicBezTo>
                <a:cubicBezTo>
                  <a:pt x="78504" y="28320"/>
                  <a:pt x="78713" y="28371"/>
                  <a:pt x="78897" y="28507"/>
                </a:cubicBezTo>
                <a:cubicBezTo>
                  <a:pt x="79052" y="28615"/>
                  <a:pt x="79254" y="28739"/>
                  <a:pt x="79595" y="28739"/>
                </a:cubicBezTo>
                <a:cubicBezTo>
                  <a:pt x="79998" y="28755"/>
                  <a:pt x="79905" y="28879"/>
                  <a:pt x="79719" y="28988"/>
                </a:cubicBezTo>
                <a:cubicBezTo>
                  <a:pt x="79673" y="29034"/>
                  <a:pt x="79642" y="29081"/>
                  <a:pt x="79766" y="29081"/>
                </a:cubicBezTo>
                <a:cubicBezTo>
                  <a:pt x="79843" y="29081"/>
                  <a:pt x="79936" y="29081"/>
                  <a:pt x="79998" y="29065"/>
                </a:cubicBezTo>
                <a:cubicBezTo>
                  <a:pt x="80030" y="29050"/>
                  <a:pt x="80076" y="29034"/>
                  <a:pt x="80076" y="28988"/>
                </a:cubicBezTo>
                <a:cubicBezTo>
                  <a:pt x="80112" y="28897"/>
                  <a:pt x="80181" y="28859"/>
                  <a:pt x="80272" y="28859"/>
                </a:cubicBezTo>
                <a:cubicBezTo>
                  <a:pt x="80336" y="28859"/>
                  <a:pt x="80411" y="28878"/>
                  <a:pt x="80495" y="28910"/>
                </a:cubicBezTo>
                <a:cubicBezTo>
                  <a:pt x="80634" y="28972"/>
                  <a:pt x="80805" y="29003"/>
                  <a:pt x="80929" y="29065"/>
                </a:cubicBezTo>
                <a:cubicBezTo>
                  <a:pt x="81038" y="29126"/>
                  <a:pt x="81144" y="29152"/>
                  <a:pt x="81243" y="29152"/>
                </a:cubicBezTo>
                <a:cubicBezTo>
                  <a:pt x="81370" y="29152"/>
                  <a:pt x="81485" y="29110"/>
                  <a:pt x="81580" y="29050"/>
                </a:cubicBezTo>
                <a:cubicBezTo>
                  <a:pt x="81732" y="28945"/>
                  <a:pt x="81909" y="28919"/>
                  <a:pt x="82093" y="28919"/>
                </a:cubicBezTo>
                <a:cubicBezTo>
                  <a:pt x="82154" y="28919"/>
                  <a:pt x="82216" y="28922"/>
                  <a:pt x="82278" y="28926"/>
                </a:cubicBezTo>
                <a:cubicBezTo>
                  <a:pt x="82501" y="28945"/>
                  <a:pt x="82720" y="28961"/>
                  <a:pt x="82935" y="28961"/>
                </a:cubicBezTo>
                <a:cubicBezTo>
                  <a:pt x="83245" y="28961"/>
                  <a:pt x="83545" y="28927"/>
                  <a:pt x="83829" y="28817"/>
                </a:cubicBezTo>
                <a:cubicBezTo>
                  <a:pt x="83872" y="28801"/>
                  <a:pt x="83917" y="28795"/>
                  <a:pt x="83963" y="28795"/>
                </a:cubicBezTo>
                <a:cubicBezTo>
                  <a:pt x="84088" y="28795"/>
                  <a:pt x="84224" y="28839"/>
                  <a:pt x="84355" y="28839"/>
                </a:cubicBezTo>
                <a:cubicBezTo>
                  <a:pt x="84403" y="28839"/>
                  <a:pt x="84450" y="28833"/>
                  <a:pt x="84496" y="28817"/>
                </a:cubicBezTo>
                <a:cubicBezTo>
                  <a:pt x="84713" y="28739"/>
                  <a:pt x="84884" y="28615"/>
                  <a:pt x="85117" y="28584"/>
                </a:cubicBezTo>
                <a:cubicBezTo>
                  <a:pt x="85365" y="28538"/>
                  <a:pt x="85597" y="28522"/>
                  <a:pt x="85815" y="28429"/>
                </a:cubicBezTo>
                <a:cubicBezTo>
                  <a:pt x="85917" y="28385"/>
                  <a:pt x="86030" y="28369"/>
                  <a:pt x="86147" y="28369"/>
                </a:cubicBezTo>
                <a:cubicBezTo>
                  <a:pt x="86278" y="28369"/>
                  <a:pt x="86413" y="28389"/>
                  <a:pt x="86544" y="28414"/>
                </a:cubicBezTo>
                <a:cubicBezTo>
                  <a:pt x="86761" y="28445"/>
                  <a:pt x="86978" y="28507"/>
                  <a:pt x="87210" y="28522"/>
                </a:cubicBezTo>
                <a:cubicBezTo>
                  <a:pt x="87434" y="28555"/>
                  <a:pt x="87663" y="28589"/>
                  <a:pt x="87886" y="28589"/>
                </a:cubicBezTo>
                <a:cubicBezTo>
                  <a:pt x="88080" y="28589"/>
                  <a:pt x="88271" y="28563"/>
                  <a:pt x="88451" y="28491"/>
                </a:cubicBezTo>
                <a:cubicBezTo>
                  <a:pt x="88593" y="28431"/>
                  <a:pt x="88720" y="28402"/>
                  <a:pt x="88837" y="28402"/>
                </a:cubicBezTo>
                <a:cubicBezTo>
                  <a:pt x="88990" y="28402"/>
                  <a:pt x="89126" y="28450"/>
                  <a:pt x="89258" y="28538"/>
                </a:cubicBezTo>
                <a:cubicBezTo>
                  <a:pt x="89390" y="28615"/>
                  <a:pt x="89514" y="28645"/>
                  <a:pt x="89663" y="28645"/>
                </a:cubicBezTo>
                <a:cubicBezTo>
                  <a:pt x="89725" y="28645"/>
                  <a:pt x="89790" y="28640"/>
                  <a:pt x="89863" y="28631"/>
                </a:cubicBezTo>
                <a:cubicBezTo>
                  <a:pt x="90010" y="28600"/>
                  <a:pt x="90169" y="28573"/>
                  <a:pt x="90324" y="28573"/>
                </a:cubicBezTo>
                <a:cubicBezTo>
                  <a:pt x="90479" y="28573"/>
                  <a:pt x="90630" y="28600"/>
                  <a:pt x="90762" y="28677"/>
                </a:cubicBezTo>
                <a:cubicBezTo>
                  <a:pt x="90845" y="28733"/>
                  <a:pt x="90918" y="28754"/>
                  <a:pt x="90989" y="28754"/>
                </a:cubicBezTo>
                <a:cubicBezTo>
                  <a:pt x="91078" y="28754"/>
                  <a:pt x="91164" y="28720"/>
                  <a:pt x="91258" y="28677"/>
                </a:cubicBezTo>
                <a:cubicBezTo>
                  <a:pt x="91693" y="28476"/>
                  <a:pt x="92127" y="28259"/>
                  <a:pt x="92561" y="28026"/>
                </a:cubicBezTo>
                <a:cubicBezTo>
                  <a:pt x="92716" y="27948"/>
                  <a:pt x="92887" y="27886"/>
                  <a:pt x="93089" y="27871"/>
                </a:cubicBezTo>
                <a:cubicBezTo>
                  <a:pt x="93380" y="27871"/>
                  <a:pt x="93671" y="27766"/>
                  <a:pt x="93974" y="27766"/>
                </a:cubicBezTo>
                <a:cubicBezTo>
                  <a:pt x="94090" y="27766"/>
                  <a:pt x="94209" y="27781"/>
                  <a:pt x="94329" y="27824"/>
                </a:cubicBezTo>
                <a:cubicBezTo>
                  <a:pt x="94344" y="27834"/>
                  <a:pt x="94367" y="27838"/>
                  <a:pt x="94394" y="27838"/>
                </a:cubicBezTo>
                <a:cubicBezTo>
                  <a:pt x="94453" y="27838"/>
                  <a:pt x="94530" y="27820"/>
                  <a:pt x="94562" y="27809"/>
                </a:cubicBezTo>
                <a:cubicBezTo>
                  <a:pt x="94903" y="27623"/>
                  <a:pt x="95430" y="27576"/>
                  <a:pt x="95803" y="27421"/>
                </a:cubicBezTo>
                <a:cubicBezTo>
                  <a:pt x="96205" y="27265"/>
                  <a:pt x="96586" y="27196"/>
                  <a:pt x="97028" y="27196"/>
                </a:cubicBezTo>
                <a:cubicBezTo>
                  <a:pt x="97113" y="27196"/>
                  <a:pt x="97201" y="27199"/>
                  <a:pt x="97292" y="27204"/>
                </a:cubicBezTo>
                <a:cubicBezTo>
                  <a:pt x="97419" y="27219"/>
                  <a:pt x="97551" y="27229"/>
                  <a:pt x="97683" y="27229"/>
                </a:cubicBezTo>
                <a:cubicBezTo>
                  <a:pt x="97967" y="27229"/>
                  <a:pt x="98248" y="27182"/>
                  <a:pt x="98470" y="27033"/>
                </a:cubicBezTo>
                <a:cubicBezTo>
                  <a:pt x="98573" y="26968"/>
                  <a:pt x="98716" y="26942"/>
                  <a:pt x="98871" y="26942"/>
                </a:cubicBezTo>
                <a:cubicBezTo>
                  <a:pt x="98973" y="26942"/>
                  <a:pt x="99079" y="26953"/>
                  <a:pt x="99184" y="26971"/>
                </a:cubicBezTo>
                <a:lnTo>
                  <a:pt x="99603" y="27033"/>
                </a:lnTo>
                <a:cubicBezTo>
                  <a:pt x="99685" y="27033"/>
                  <a:pt x="99796" y="27026"/>
                  <a:pt x="99892" y="27026"/>
                </a:cubicBezTo>
                <a:cubicBezTo>
                  <a:pt x="99940" y="27026"/>
                  <a:pt x="99985" y="27028"/>
                  <a:pt x="100021" y="27033"/>
                </a:cubicBezTo>
                <a:cubicBezTo>
                  <a:pt x="100158" y="27062"/>
                  <a:pt x="100289" y="27072"/>
                  <a:pt x="100417" y="27072"/>
                </a:cubicBezTo>
                <a:cubicBezTo>
                  <a:pt x="100637" y="27072"/>
                  <a:pt x="100851" y="27043"/>
                  <a:pt x="101076" y="27033"/>
                </a:cubicBezTo>
                <a:cubicBezTo>
                  <a:pt x="101293" y="27017"/>
                  <a:pt x="101529" y="26986"/>
                  <a:pt x="101763" y="26986"/>
                </a:cubicBezTo>
                <a:cubicBezTo>
                  <a:pt x="101963" y="26986"/>
                  <a:pt x="102162" y="27008"/>
                  <a:pt x="102348" y="27080"/>
                </a:cubicBezTo>
                <a:cubicBezTo>
                  <a:pt x="102431" y="27108"/>
                  <a:pt x="102510" y="27121"/>
                  <a:pt x="102583" y="27121"/>
                </a:cubicBezTo>
                <a:cubicBezTo>
                  <a:pt x="102714" y="27121"/>
                  <a:pt x="102826" y="27077"/>
                  <a:pt x="102906" y="26987"/>
                </a:cubicBezTo>
                <a:cubicBezTo>
                  <a:pt x="102993" y="26910"/>
                  <a:pt x="103103" y="26881"/>
                  <a:pt x="103234" y="26881"/>
                </a:cubicBezTo>
                <a:cubicBezTo>
                  <a:pt x="103314" y="26881"/>
                  <a:pt x="103401" y="26892"/>
                  <a:pt x="103495" y="26909"/>
                </a:cubicBezTo>
                <a:cubicBezTo>
                  <a:pt x="103561" y="26937"/>
                  <a:pt x="103642" y="26943"/>
                  <a:pt x="103731" y="26943"/>
                </a:cubicBezTo>
                <a:cubicBezTo>
                  <a:pt x="103790" y="26943"/>
                  <a:pt x="103852" y="26940"/>
                  <a:pt x="103914" y="26940"/>
                </a:cubicBezTo>
                <a:cubicBezTo>
                  <a:pt x="103978" y="26932"/>
                  <a:pt x="104042" y="26928"/>
                  <a:pt x="104104" y="26928"/>
                </a:cubicBezTo>
                <a:cubicBezTo>
                  <a:pt x="104371" y="26928"/>
                  <a:pt x="104615" y="26999"/>
                  <a:pt x="104829" y="27049"/>
                </a:cubicBezTo>
                <a:cubicBezTo>
                  <a:pt x="104973" y="27080"/>
                  <a:pt x="105100" y="27094"/>
                  <a:pt x="105218" y="27094"/>
                </a:cubicBezTo>
                <a:cubicBezTo>
                  <a:pt x="105394" y="27094"/>
                  <a:pt x="105553" y="27064"/>
                  <a:pt x="105729" y="27018"/>
                </a:cubicBezTo>
                <a:cubicBezTo>
                  <a:pt x="105895" y="26963"/>
                  <a:pt x="106036" y="26858"/>
                  <a:pt x="106241" y="26858"/>
                </a:cubicBezTo>
                <a:cubicBezTo>
                  <a:pt x="106266" y="26858"/>
                  <a:pt x="106291" y="26859"/>
                  <a:pt x="106318" y="26863"/>
                </a:cubicBezTo>
                <a:cubicBezTo>
                  <a:pt x="106594" y="26871"/>
                  <a:pt x="106875" y="26918"/>
                  <a:pt x="107145" y="26918"/>
                </a:cubicBezTo>
                <a:cubicBezTo>
                  <a:pt x="107360" y="26918"/>
                  <a:pt x="107568" y="26888"/>
                  <a:pt x="107761" y="26785"/>
                </a:cubicBezTo>
                <a:lnTo>
                  <a:pt x="107838" y="26785"/>
                </a:lnTo>
                <a:cubicBezTo>
                  <a:pt x="108179" y="26894"/>
                  <a:pt x="108629" y="26816"/>
                  <a:pt x="108986" y="26940"/>
                </a:cubicBezTo>
                <a:cubicBezTo>
                  <a:pt x="109226" y="27017"/>
                  <a:pt x="109467" y="27100"/>
                  <a:pt x="109719" y="27100"/>
                </a:cubicBezTo>
                <a:cubicBezTo>
                  <a:pt x="109873" y="27100"/>
                  <a:pt x="110031" y="27069"/>
                  <a:pt x="110196" y="26987"/>
                </a:cubicBezTo>
                <a:cubicBezTo>
                  <a:pt x="110219" y="26979"/>
                  <a:pt x="110265" y="26975"/>
                  <a:pt x="110312" y="26975"/>
                </a:cubicBezTo>
                <a:cubicBezTo>
                  <a:pt x="110358" y="26975"/>
                  <a:pt x="110405" y="26979"/>
                  <a:pt x="110428" y="26987"/>
                </a:cubicBezTo>
                <a:cubicBezTo>
                  <a:pt x="110560" y="27031"/>
                  <a:pt x="110660" y="27075"/>
                  <a:pt x="110790" y="27075"/>
                </a:cubicBezTo>
                <a:cubicBezTo>
                  <a:pt x="110844" y="27075"/>
                  <a:pt x="110903" y="27067"/>
                  <a:pt x="110971" y="27049"/>
                </a:cubicBezTo>
                <a:cubicBezTo>
                  <a:pt x="111008" y="27041"/>
                  <a:pt x="111047" y="27037"/>
                  <a:pt x="111085" y="27037"/>
                </a:cubicBezTo>
                <a:cubicBezTo>
                  <a:pt x="111189" y="27037"/>
                  <a:pt x="111291" y="27065"/>
                  <a:pt x="111359" y="27111"/>
                </a:cubicBezTo>
                <a:cubicBezTo>
                  <a:pt x="111700" y="27313"/>
                  <a:pt x="112088" y="27406"/>
                  <a:pt x="112568" y="27437"/>
                </a:cubicBezTo>
                <a:cubicBezTo>
                  <a:pt x="112863" y="27468"/>
                  <a:pt x="113096" y="27561"/>
                  <a:pt x="113065" y="27747"/>
                </a:cubicBezTo>
                <a:cubicBezTo>
                  <a:pt x="113065" y="27824"/>
                  <a:pt x="113127" y="27902"/>
                  <a:pt x="113127" y="27964"/>
                </a:cubicBezTo>
                <a:cubicBezTo>
                  <a:pt x="113096" y="28181"/>
                  <a:pt x="113251" y="28321"/>
                  <a:pt x="113577" y="28414"/>
                </a:cubicBezTo>
                <a:cubicBezTo>
                  <a:pt x="114119" y="28569"/>
                  <a:pt x="114306" y="28817"/>
                  <a:pt x="114275" y="29143"/>
                </a:cubicBezTo>
                <a:cubicBezTo>
                  <a:pt x="114275" y="29251"/>
                  <a:pt x="114228" y="29360"/>
                  <a:pt x="114445" y="29437"/>
                </a:cubicBezTo>
                <a:cubicBezTo>
                  <a:pt x="114781" y="29323"/>
                  <a:pt x="114951" y="29265"/>
                  <a:pt x="115116" y="29265"/>
                </a:cubicBezTo>
                <a:cubicBezTo>
                  <a:pt x="115285" y="29265"/>
                  <a:pt x="115448" y="29327"/>
                  <a:pt x="115779" y="29453"/>
                </a:cubicBezTo>
                <a:cubicBezTo>
                  <a:pt x="116049" y="29566"/>
                  <a:pt x="116318" y="29641"/>
                  <a:pt x="116647" y="29641"/>
                </a:cubicBezTo>
                <a:cubicBezTo>
                  <a:pt x="116678" y="29641"/>
                  <a:pt x="116709" y="29640"/>
                  <a:pt x="116741" y="29639"/>
                </a:cubicBezTo>
                <a:cubicBezTo>
                  <a:pt x="116810" y="29634"/>
                  <a:pt x="116877" y="29631"/>
                  <a:pt x="116943" y="29631"/>
                </a:cubicBezTo>
                <a:cubicBezTo>
                  <a:pt x="117262" y="29631"/>
                  <a:pt x="117552" y="29691"/>
                  <a:pt x="117873" y="29794"/>
                </a:cubicBezTo>
                <a:cubicBezTo>
                  <a:pt x="118075" y="29850"/>
                  <a:pt x="118327" y="29923"/>
                  <a:pt x="118580" y="29923"/>
                </a:cubicBezTo>
                <a:cubicBezTo>
                  <a:pt x="118676" y="29923"/>
                  <a:pt x="118772" y="29913"/>
                  <a:pt x="118865" y="29887"/>
                </a:cubicBezTo>
                <a:cubicBezTo>
                  <a:pt x="119001" y="29848"/>
                  <a:pt x="119127" y="29832"/>
                  <a:pt x="119244" y="29832"/>
                </a:cubicBezTo>
                <a:cubicBezTo>
                  <a:pt x="119502" y="29832"/>
                  <a:pt x="119713" y="29910"/>
                  <a:pt x="119873" y="29996"/>
                </a:cubicBezTo>
                <a:cubicBezTo>
                  <a:pt x="120230" y="30213"/>
                  <a:pt x="120664" y="30275"/>
                  <a:pt x="121161" y="30337"/>
                </a:cubicBezTo>
                <a:cubicBezTo>
                  <a:pt x="121290" y="30351"/>
                  <a:pt x="121409" y="30362"/>
                  <a:pt x="121530" y="30362"/>
                </a:cubicBezTo>
                <a:cubicBezTo>
                  <a:pt x="121669" y="30362"/>
                  <a:pt x="121809" y="30348"/>
                  <a:pt x="121967" y="30306"/>
                </a:cubicBezTo>
                <a:cubicBezTo>
                  <a:pt x="122067" y="30276"/>
                  <a:pt x="122160" y="30262"/>
                  <a:pt x="122247" y="30262"/>
                </a:cubicBezTo>
                <a:cubicBezTo>
                  <a:pt x="122433" y="30262"/>
                  <a:pt x="122595" y="30325"/>
                  <a:pt x="122743" y="30430"/>
                </a:cubicBezTo>
                <a:cubicBezTo>
                  <a:pt x="122889" y="30520"/>
                  <a:pt x="122959" y="30562"/>
                  <a:pt x="123030" y="30562"/>
                </a:cubicBezTo>
                <a:cubicBezTo>
                  <a:pt x="123095" y="30562"/>
                  <a:pt x="123160" y="30527"/>
                  <a:pt x="123286" y="30461"/>
                </a:cubicBezTo>
                <a:cubicBezTo>
                  <a:pt x="123468" y="30374"/>
                  <a:pt x="123557" y="30331"/>
                  <a:pt x="123644" y="30331"/>
                </a:cubicBezTo>
                <a:cubicBezTo>
                  <a:pt x="123728" y="30331"/>
                  <a:pt x="123809" y="30370"/>
                  <a:pt x="123968" y="30445"/>
                </a:cubicBezTo>
                <a:cubicBezTo>
                  <a:pt x="124154" y="30539"/>
                  <a:pt x="124309" y="30663"/>
                  <a:pt x="124526" y="30740"/>
                </a:cubicBezTo>
                <a:cubicBezTo>
                  <a:pt x="124802" y="30845"/>
                  <a:pt x="125100" y="31006"/>
                  <a:pt x="125466" y="31006"/>
                </a:cubicBezTo>
                <a:cubicBezTo>
                  <a:pt x="125533" y="31006"/>
                  <a:pt x="125602" y="31000"/>
                  <a:pt x="125674" y="30988"/>
                </a:cubicBezTo>
                <a:cubicBezTo>
                  <a:pt x="125781" y="30971"/>
                  <a:pt x="125874" y="30962"/>
                  <a:pt x="125957" y="30962"/>
                </a:cubicBezTo>
                <a:cubicBezTo>
                  <a:pt x="126176" y="30962"/>
                  <a:pt x="126322" y="31024"/>
                  <a:pt x="126434" y="31159"/>
                </a:cubicBezTo>
                <a:cubicBezTo>
                  <a:pt x="126543" y="31314"/>
                  <a:pt x="126713" y="31392"/>
                  <a:pt x="127070" y="31438"/>
                </a:cubicBezTo>
                <a:cubicBezTo>
                  <a:pt x="127442" y="31469"/>
                  <a:pt x="127628" y="31624"/>
                  <a:pt x="127613" y="31841"/>
                </a:cubicBezTo>
                <a:cubicBezTo>
                  <a:pt x="127613" y="31965"/>
                  <a:pt x="127613" y="32058"/>
                  <a:pt x="127520" y="32152"/>
                </a:cubicBezTo>
                <a:cubicBezTo>
                  <a:pt x="127396" y="32291"/>
                  <a:pt x="127396" y="32431"/>
                  <a:pt x="127473" y="32555"/>
                </a:cubicBezTo>
                <a:cubicBezTo>
                  <a:pt x="127675" y="32911"/>
                  <a:pt x="127675" y="33253"/>
                  <a:pt x="127458" y="33609"/>
                </a:cubicBezTo>
                <a:cubicBezTo>
                  <a:pt x="127396" y="33702"/>
                  <a:pt x="127411" y="33780"/>
                  <a:pt x="127473" y="33873"/>
                </a:cubicBezTo>
                <a:cubicBezTo>
                  <a:pt x="127675" y="34137"/>
                  <a:pt x="127628" y="34416"/>
                  <a:pt x="128000" y="34649"/>
                </a:cubicBezTo>
                <a:cubicBezTo>
                  <a:pt x="128078" y="34695"/>
                  <a:pt x="128093" y="34773"/>
                  <a:pt x="128000" y="34835"/>
                </a:cubicBezTo>
                <a:cubicBezTo>
                  <a:pt x="127566" y="35036"/>
                  <a:pt x="127845" y="35315"/>
                  <a:pt x="127783" y="35564"/>
                </a:cubicBezTo>
                <a:cubicBezTo>
                  <a:pt x="127783" y="35610"/>
                  <a:pt x="127845" y="35657"/>
                  <a:pt x="127907" y="35688"/>
                </a:cubicBezTo>
                <a:cubicBezTo>
                  <a:pt x="128264" y="35765"/>
                  <a:pt x="128481" y="35951"/>
                  <a:pt x="128807" y="36075"/>
                </a:cubicBezTo>
                <a:cubicBezTo>
                  <a:pt x="129644" y="36339"/>
                  <a:pt x="129815" y="36510"/>
                  <a:pt x="129567" y="36975"/>
                </a:cubicBezTo>
                <a:cubicBezTo>
                  <a:pt x="129474" y="37130"/>
                  <a:pt x="129458" y="37285"/>
                  <a:pt x="129567" y="37425"/>
                </a:cubicBezTo>
                <a:cubicBezTo>
                  <a:pt x="129660" y="37549"/>
                  <a:pt x="129691" y="37673"/>
                  <a:pt x="129644" y="37797"/>
                </a:cubicBezTo>
                <a:cubicBezTo>
                  <a:pt x="129551" y="38061"/>
                  <a:pt x="129862" y="38262"/>
                  <a:pt x="130110" y="38479"/>
                </a:cubicBezTo>
                <a:cubicBezTo>
                  <a:pt x="130227" y="38561"/>
                  <a:pt x="130353" y="38626"/>
                  <a:pt x="130554" y="38626"/>
                </a:cubicBezTo>
                <a:cubicBezTo>
                  <a:pt x="130619" y="38626"/>
                  <a:pt x="130693" y="38619"/>
                  <a:pt x="130777" y="38604"/>
                </a:cubicBezTo>
                <a:cubicBezTo>
                  <a:pt x="130797" y="38600"/>
                  <a:pt x="130817" y="38598"/>
                  <a:pt x="130837" y="38598"/>
                </a:cubicBezTo>
                <a:cubicBezTo>
                  <a:pt x="130981" y="38598"/>
                  <a:pt x="131091" y="38690"/>
                  <a:pt x="131009" y="38759"/>
                </a:cubicBezTo>
                <a:cubicBezTo>
                  <a:pt x="130901" y="38836"/>
                  <a:pt x="130808" y="38914"/>
                  <a:pt x="130668" y="38976"/>
                </a:cubicBezTo>
                <a:cubicBezTo>
                  <a:pt x="130389" y="39115"/>
                  <a:pt x="130342" y="39224"/>
                  <a:pt x="130513" y="39426"/>
                </a:cubicBezTo>
                <a:cubicBezTo>
                  <a:pt x="130746" y="39689"/>
                  <a:pt x="131040" y="39984"/>
                  <a:pt x="130435" y="40232"/>
                </a:cubicBezTo>
                <a:cubicBezTo>
                  <a:pt x="130389" y="40263"/>
                  <a:pt x="130342" y="40341"/>
                  <a:pt x="130358" y="40356"/>
                </a:cubicBezTo>
                <a:cubicBezTo>
                  <a:pt x="130544" y="40604"/>
                  <a:pt x="130265" y="40759"/>
                  <a:pt x="130001" y="40914"/>
                </a:cubicBezTo>
                <a:cubicBezTo>
                  <a:pt x="129737" y="41070"/>
                  <a:pt x="129769" y="41194"/>
                  <a:pt x="130001" y="41364"/>
                </a:cubicBezTo>
                <a:cubicBezTo>
                  <a:pt x="130110" y="41442"/>
                  <a:pt x="130280" y="41519"/>
                  <a:pt x="130327" y="41628"/>
                </a:cubicBezTo>
                <a:cubicBezTo>
                  <a:pt x="130389" y="41923"/>
                  <a:pt x="130715" y="42140"/>
                  <a:pt x="131118" y="42310"/>
                </a:cubicBezTo>
                <a:cubicBezTo>
                  <a:pt x="131211" y="42357"/>
                  <a:pt x="131319" y="42372"/>
                  <a:pt x="131242" y="42450"/>
                </a:cubicBezTo>
                <a:cubicBezTo>
                  <a:pt x="131009" y="42683"/>
                  <a:pt x="131164" y="42946"/>
                  <a:pt x="131040" y="43179"/>
                </a:cubicBezTo>
                <a:cubicBezTo>
                  <a:pt x="131025" y="43225"/>
                  <a:pt x="131102" y="43256"/>
                  <a:pt x="131118" y="43303"/>
                </a:cubicBezTo>
                <a:cubicBezTo>
                  <a:pt x="131145" y="43307"/>
                  <a:pt x="131169" y="43308"/>
                  <a:pt x="131191" y="43308"/>
                </a:cubicBezTo>
                <a:cubicBezTo>
                  <a:pt x="131344" y="43308"/>
                  <a:pt x="131381" y="43223"/>
                  <a:pt x="131490" y="43210"/>
                </a:cubicBezTo>
                <a:cubicBezTo>
                  <a:pt x="131544" y="43194"/>
                  <a:pt x="131618" y="43183"/>
                  <a:pt x="131680" y="43183"/>
                </a:cubicBezTo>
                <a:cubicBezTo>
                  <a:pt x="131742" y="43183"/>
                  <a:pt x="131793" y="43194"/>
                  <a:pt x="131800" y="43225"/>
                </a:cubicBezTo>
                <a:cubicBezTo>
                  <a:pt x="131862" y="43443"/>
                  <a:pt x="132281" y="43520"/>
                  <a:pt x="132452" y="43691"/>
                </a:cubicBezTo>
                <a:cubicBezTo>
                  <a:pt x="132591" y="43830"/>
                  <a:pt x="132560" y="43877"/>
                  <a:pt x="132328" y="44001"/>
                </a:cubicBezTo>
                <a:cubicBezTo>
                  <a:pt x="132260" y="44032"/>
                  <a:pt x="132204" y="44044"/>
                  <a:pt x="132153" y="44044"/>
                </a:cubicBezTo>
                <a:cubicBezTo>
                  <a:pt x="132052" y="44044"/>
                  <a:pt x="131976" y="43996"/>
                  <a:pt x="131893" y="43954"/>
                </a:cubicBezTo>
                <a:cubicBezTo>
                  <a:pt x="131816" y="43923"/>
                  <a:pt x="131723" y="43877"/>
                  <a:pt x="131630" y="43861"/>
                </a:cubicBezTo>
                <a:cubicBezTo>
                  <a:pt x="131606" y="43859"/>
                  <a:pt x="131585" y="43857"/>
                  <a:pt x="131565" y="43857"/>
                </a:cubicBezTo>
                <a:cubicBezTo>
                  <a:pt x="131466" y="43857"/>
                  <a:pt x="131413" y="43890"/>
                  <a:pt x="131413" y="43954"/>
                </a:cubicBezTo>
                <a:cubicBezTo>
                  <a:pt x="131413" y="44109"/>
                  <a:pt x="131583" y="44187"/>
                  <a:pt x="131831" y="44187"/>
                </a:cubicBezTo>
                <a:cubicBezTo>
                  <a:pt x="132172" y="44187"/>
                  <a:pt x="132436" y="44265"/>
                  <a:pt x="132514" y="44420"/>
                </a:cubicBezTo>
                <a:cubicBezTo>
                  <a:pt x="132607" y="44575"/>
                  <a:pt x="132839" y="44714"/>
                  <a:pt x="132901" y="44869"/>
                </a:cubicBezTo>
                <a:cubicBezTo>
                  <a:pt x="132917" y="44916"/>
                  <a:pt x="132886" y="44962"/>
                  <a:pt x="132824" y="44993"/>
                </a:cubicBezTo>
                <a:cubicBezTo>
                  <a:pt x="132514" y="45087"/>
                  <a:pt x="132653" y="45195"/>
                  <a:pt x="132762" y="45304"/>
                </a:cubicBezTo>
                <a:cubicBezTo>
                  <a:pt x="132917" y="45428"/>
                  <a:pt x="133119" y="45552"/>
                  <a:pt x="133289" y="45660"/>
                </a:cubicBezTo>
                <a:cubicBezTo>
                  <a:pt x="133329" y="45690"/>
                  <a:pt x="133374" y="45701"/>
                  <a:pt x="133426" y="45701"/>
                </a:cubicBezTo>
                <a:cubicBezTo>
                  <a:pt x="133456" y="45701"/>
                  <a:pt x="133488" y="45697"/>
                  <a:pt x="133522" y="45691"/>
                </a:cubicBezTo>
                <a:cubicBezTo>
                  <a:pt x="133592" y="45677"/>
                  <a:pt x="133653" y="45670"/>
                  <a:pt x="133708" y="45670"/>
                </a:cubicBezTo>
                <a:cubicBezTo>
                  <a:pt x="133881" y="45670"/>
                  <a:pt x="133982" y="45740"/>
                  <a:pt x="134065" y="45846"/>
                </a:cubicBezTo>
                <a:cubicBezTo>
                  <a:pt x="134158" y="45940"/>
                  <a:pt x="134235" y="46033"/>
                  <a:pt x="134390" y="46110"/>
                </a:cubicBezTo>
                <a:cubicBezTo>
                  <a:pt x="134732" y="46281"/>
                  <a:pt x="134809" y="46420"/>
                  <a:pt x="134576" y="46575"/>
                </a:cubicBezTo>
                <a:cubicBezTo>
                  <a:pt x="134313" y="46746"/>
                  <a:pt x="134344" y="46948"/>
                  <a:pt x="134344" y="47134"/>
                </a:cubicBezTo>
                <a:cubicBezTo>
                  <a:pt x="134607" y="47087"/>
                  <a:pt x="134545" y="46855"/>
                  <a:pt x="134964" y="46793"/>
                </a:cubicBezTo>
                <a:cubicBezTo>
                  <a:pt x="135057" y="47025"/>
                  <a:pt x="135383" y="47165"/>
                  <a:pt x="135709" y="47289"/>
                </a:cubicBezTo>
                <a:cubicBezTo>
                  <a:pt x="135817" y="47335"/>
                  <a:pt x="135833" y="47397"/>
                  <a:pt x="135848" y="47444"/>
                </a:cubicBezTo>
                <a:cubicBezTo>
                  <a:pt x="135895" y="47785"/>
                  <a:pt x="136019" y="47956"/>
                  <a:pt x="136453" y="48173"/>
                </a:cubicBezTo>
                <a:cubicBezTo>
                  <a:pt x="136546" y="48204"/>
                  <a:pt x="136562" y="48266"/>
                  <a:pt x="136562" y="48344"/>
                </a:cubicBezTo>
                <a:cubicBezTo>
                  <a:pt x="136608" y="48483"/>
                  <a:pt x="136515" y="48592"/>
                  <a:pt x="136391" y="48716"/>
                </a:cubicBezTo>
                <a:cubicBezTo>
                  <a:pt x="136407" y="48840"/>
                  <a:pt x="136407" y="48840"/>
                  <a:pt x="136763" y="48917"/>
                </a:cubicBezTo>
                <a:cubicBezTo>
                  <a:pt x="136825" y="48948"/>
                  <a:pt x="136872" y="48948"/>
                  <a:pt x="136903" y="48964"/>
                </a:cubicBezTo>
                <a:cubicBezTo>
                  <a:pt x="137027" y="49150"/>
                  <a:pt x="137337" y="49274"/>
                  <a:pt x="137616" y="49414"/>
                </a:cubicBezTo>
                <a:cubicBezTo>
                  <a:pt x="137725" y="49460"/>
                  <a:pt x="137787" y="49538"/>
                  <a:pt x="137694" y="49615"/>
                </a:cubicBezTo>
                <a:cubicBezTo>
                  <a:pt x="137368" y="49879"/>
                  <a:pt x="137415" y="50189"/>
                  <a:pt x="137415" y="50453"/>
                </a:cubicBezTo>
                <a:cubicBezTo>
                  <a:pt x="137415" y="50577"/>
                  <a:pt x="137415" y="50670"/>
                  <a:pt x="137306" y="50763"/>
                </a:cubicBezTo>
                <a:cubicBezTo>
                  <a:pt x="137105" y="50918"/>
                  <a:pt x="137105" y="51073"/>
                  <a:pt x="137229" y="51228"/>
                </a:cubicBezTo>
                <a:cubicBezTo>
                  <a:pt x="137260" y="51290"/>
                  <a:pt x="137167" y="51352"/>
                  <a:pt x="137073" y="51383"/>
                </a:cubicBezTo>
                <a:lnTo>
                  <a:pt x="137073" y="51585"/>
                </a:lnTo>
                <a:cubicBezTo>
                  <a:pt x="137089" y="51632"/>
                  <a:pt x="137089" y="51740"/>
                  <a:pt x="137213" y="51740"/>
                </a:cubicBezTo>
                <a:cubicBezTo>
                  <a:pt x="137554" y="51740"/>
                  <a:pt x="137601" y="51942"/>
                  <a:pt x="137849" y="51988"/>
                </a:cubicBezTo>
                <a:cubicBezTo>
                  <a:pt x="138066" y="51818"/>
                  <a:pt x="138407" y="51694"/>
                  <a:pt x="138190" y="51461"/>
                </a:cubicBezTo>
                <a:cubicBezTo>
                  <a:pt x="138159" y="51399"/>
                  <a:pt x="138252" y="51352"/>
                  <a:pt x="138392" y="51352"/>
                </a:cubicBezTo>
                <a:cubicBezTo>
                  <a:pt x="138420" y="51347"/>
                  <a:pt x="138446" y="51344"/>
                  <a:pt x="138468" y="51344"/>
                </a:cubicBezTo>
                <a:cubicBezTo>
                  <a:pt x="138568" y="51344"/>
                  <a:pt x="138609" y="51395"/>
                  <a:pt x="138609" y="51445"/>
                </a:cubicBezTo>
                <a:cubicBezTo>
                  <a:pt x="138578" y="51709"/>
                  <a:pt x="138702" y="51988"/>
                  <a:pt x="138873" y="52236"/>
                </a:cubicBezTo>
                <a:cubicBezTo>
                  <a:pt x="138966" y="52376"/>
                  <a:pt x="138811" y="52392"/>
                  <a:pt x="138609" y="52392"/>
                </a:cubicBezTo>
                <a:cubicBezTo>
                  <a:pt x="138537" y="52392"/>
                  <a:pt x="138464" y="52364"/>
                  <a:pt x="138396" y="52364"/>
                </a:cubicBezTo>
                <a:cubicBezTo>
                  <a:pt x="138363" y="52364"/>
                  <a:pt x="138330" y="52371"/>
                  <a:pt x="138299" y="52392"/>
                </a:cubicBezTo>
                <a:cubicBezTo>
                  <a:pt x="138097" y="52547"/>
                  <a:pt x="138330" y="52841"/>
                  <a:pt x="138702" y="52841"/>
                </a:cubicBezTo>
                <a:cubicBezTo>
                  <a:pt x="138979" y="52841"/>
                  <a:pt x="139256" y="52881"/>
                  <a:pt x="139539" y="52881"/>
                </a:cubicBezTo>
                <a:cubicBezTo>
                  <a:pt x="139652" y="52881"/>
                  <a:pt x="139766" y="52875"/>
                  <a:pt x="139881" y="52857"/>
                </a:cubicBezTo>
                <a:cubicBezTo>
                  <a:pt x="139978" y="52850"/>
                  <a:pt x="140081" y="52837"/>
                  <a:pt x="140179" y="52837"/>
                </a:cubicBezTo>
                <a:cubicBezTo>
                  <a:pt x="140301" y="52837"/>
                  <a:pt x="140415" y="52857"/>
                  <a:pt x="140501" y="52934"/>
                </a:cubicBezTo>
                <a:cubicBezTo>
                  <a:pt x="140749" y="52934"/>
                  <a:pt x="141044" y="53012"/>
                  <a:pt x="140951" y="53136"/>
                </a:cubicBezTo>
                <a:cubicBezTo>
                  <a:pt x="140811" y="53307"/>
                  <a:pt x="140889" y="53493"/>
                  <a:pt x="140672" y="53694"/>
                </a:cubicBezTo>
                <a:cubicBezTo>
                  <a:pt x="140486" y="53849"/>
                  <a:pt x="140424" y="54160"/>
                  <a:pt x="140579" y="54330"/>
                </a:cubicBezTo>
                <a:cubicBezTo>
                  <a:pt x="140749" y="54547"/>
                  <a:pt x="140811" y="54780"/>
                  <a:pt x="141028" y="54966"/>
                </a:cubicBezTo>
                <a:cubicBezTo>
                  <a:pt x="141215" y="55028"/>
                  <a:pt x="141199" y="55121"/>
                  <a:pt x="141199" y="55199"/>
                </a:cubicBezTo>
                <a:cubicBezTo>
                  <a:pt x="141199" y="55338"/>
                  <a:pt x="141277" y="55462"/>
                  <a:pt x="141556" y="55571"/>
                </a:cubicBezTo>
                <a:cubicBezTo>
                  <a:pt x="141866" y="55199"/>
                  <a:pt x="142037" y="54811"/>
                  <a:pt x="142254" y="54454"/>
                </a:cubicBezTo>
                <a:lnTo>
                  <a:pt x="142254" y="54408"/>
                </a:lnTo>
                <a:cubicBezTo>
                  <a:pt x="142254" y="54323"/>
                  <a:pt x="142225" y="54284"/>
                  <a:pt x="142136" y="54284"/>
                </a:cubicBezTo>
                <a:cubicBezTo>
                  <a:pt x="142079" y="54284"/>
                  <a:pt x="141997" y="54300"/>
                  <a:pt x="141881" y="54330"/>
                </a:cubicBezTo>
                <a:cubicBezTo>
                  <a:pt x="141828" y="54341"/>
                  <a:pt x="141776" y="54366"/>
                  <a:pt x="141723" y="54366"/>
                </a:cubicBezTo>
                <a:cubicBezTo>
                  <a:pt x="141698" y="54366"/>
                  <a:pt x="141673" y="54360"/>
                  <a:pt x="141649" y="54346"/>
                </a:cubicBezTo>
                <a:cubicBezTo>
                  <a:pt x="141525" y="54315"/>
                  <a:pt x="141556" y="54237"/>
                  <a:pt x="141556" y="54175"/>
                </a:cubicBezTo>
                <a:cubicBezTo>
                  <a:pt x="141556" y="54124"/>
                  <a:pt x="141588" y="54094"/>
                  <a:pt x="141660" y="54094"/>
                </a:cubicBezTo>
                <a:cubicBezTo>
                  <a:pt x="141675" y="54094"/>
                  <a:pt x="141692" y="54095"/>
                  <a:pt x="141711" y="54098"/>
                </a:cubicBezTo>
                <a:cubicBezTo>
                  <a:pt x="142037" y="54144"/>
                  <a:pt x="142409" y="54113"/>
                  <a:pt x="142610" y="54299"/>
                </a:cubicBezTo>
                <a:cubicBezTo>
                  <a:pt x="142828" y="54470"/>
                  <a:pt x="142564" y="54578"/>
                  <a:pt x="142440" y="54702"/>
                </a:cubicBezTo>
                <a:cubicBezTo>
                  <a:pt x="142223" y="54935"/>
                  <a:pt x="142130" y="55168"/>
                  <a:pt x="142300" y="55400"/>
                </a:cubicBezTo>
                <a:cubicBezTo>
                  <a:pt x="142347" y="55462"/>
                  <a:pt x="142362" y="55540"/>
                  <a:pt x="142269" y="55571"/>
                </a:cubicBezTo>
                <a:cubicBezTo>
                  <a:pt x="141711" y="55726"/>
                  <a:pt x="141804" y="55974"/>
                  <a:pt x="141881" y="56253"/>
                </a:cubicBezTo>
                <a:cubicBezTo>
                  <a:pt x="141990" y="56207"/>
                  <a:pt x="142099" y="56160"/>
                  <a:pt x="142223" y="56129"/>
                </a:cubicBezTo>
                <a:cubicBezTo>
                  <a:pt x="142267" y="56118"/>
                  <a:pt x="142341" y="56107"/>
                  <a:pt x="142398" y="56107"/>
                </a:cubicBezTo>
                <a:cubicBezTo>
                  <a:pt x="142421" y="56107"/>
                  <a:pt x="142442" y="56109"/>
                  <a:pt x="142455" y="56114"/>
                </a:cubicBezTo>
                <a:cubicBezTo>
                  <a:pt x="142595" y="56160"/>
                  <a:pt x="142564" y="56207"/>
                  <a:pt x="142486" y="56269"/>
                </a:cubicBezTo>
                <a:cubicBezTo>
                  <a:pt x="142207" y="56424"/>
                  <a:pt x="142362" y="56548"/>
                  <a:pt x="142595" y="56641"/>
                </a:cubicBezTo>
                <a:cubicBezTo>
                  <a:pt x="142828" y="56641"/>
                  <a:pt x="142952" y="56579"/>
                  <a:pt x="142952" y="56440"/>
                </a:cubicBezTo>
                <a:cubicBezTo>
                  <a:pt x="142966" y="56327"/>
                  <a:pt x="143030" y="56203"/>
                  <a:pt x="143226" y="56203"/>
                </a:cubicBezTo>
                <a:cubicBezTo>
                  <a:pt x="143247" y="56203"/>
                  <a:pt x="143269" y="56204"/>
                  <a:pt x="143293" y="56207"/>
                </a:cubicBezTo>
                <a:cubicBezTo>
                  <a:pt x="143603" y="56269"/>
                  <a:pt x="143417" y="56409"/>
                  <a:pt x="143308" y="56502"/>
                </a:cubicBezTo>
                <a:lnTo>
                  <a:pt x="143277" y="56548"/>
                </a:lnTo>
                <a:cubicBezTo>
                  <a:pt x="143370" y="56672"/>
                  <a:pt x="143541" y="56734"/>
                  <a:pt x="143805" y="56734"/>
                </a:cubicBezTo>
                <a:cubicBezTo>
                  <a:pt x="143929" y="56641"/>
                  <a:pt x="143836" y="56517"/>
                  <a:pt x="143913" y="56440"/>
                </a:cubicBezTo>
                <a:cubicBezTo>
                  <a:pt x="143972" y="56381"/>
                  <a:pt x="144022" y="56304"/>
                  <a:pt x="144144" y="56304"/>
                </a:cubicBezTo>
                <a:cubicBezTo>
                  <a:pt x="144183" y="56304"/>
                  <a:pt x="144229" y="56312"/>
                  <a:pt x="144285" y="56331"/>
                </a:cubicBezTo>
                <a:cubicBezTo>
                  <a:pt x="144456" y="56393"/>
                  <a:pt x="144472" y="56471"/>
                  <a:pt x="144394" y="56564"/>
                </a:cubicBezTo>
                <a:cubicBezTo>
                  <a:pt x="144316" y="56672"/>
                  <a:pt x="144084" y="56734"/>
                  <a:pt x="143975" y="56827"/>
                </a:cubicBezTo>
                <a:lnTo>
                  <a:pt x="143975" y="57029"/>
                </a:lnTo>
                <a:cubicBezTo>
                  <a:pt x="144037" y="57339"/>
                  <a:pt x="143882" y="57634"/>
                  <a:pt x="143448" y="57866"/>
                </a:cubicBezTo>
                <a:cubicBezTo>
                  <a:pt x="143510" y="58099"/>
                  <a:pt x="143541" y="58347"/>
                  <a:pt x="143619" y="58580"/>
                </a:cubicBezTo>
                <a:cubicBezTo>
                  <a:pt x="143636" y="58633"/>
                  <a:pt x="143672" y="58650"/>
                  <a:pt x="143716" y="58650"/>
                </a:cubicBezTo>
                <a:cubicBezTo>
                  <a:pt x="143788" y="58650"/>
                  <a:pt x="143883" y="58605"/>
                  <a:pt x="143960" y="58595"/>
                </a:cubicBezTo>
                <a:cubicBezTo>
                  <a:pt x="144086" y="58519"/>
                  <a:pt x="144234" y="58443"/>
                  <a:pt x="144410" y="58443"/>
                </a:cubicBezTo>
                <a:cubicBezTo>
                  <a:pt x="144450" y="58443"/>
                  <a:pt x="144491" y="58447"/>
                  <a:pt x="144534" y="58456"/>
                </a:cubicBezTo>
                <a:cubicBezTo>
                  <a:pt x="144766" y="58518"/>
                  <a:pt x="144673" y="58688"/>
                  <a:pt x="144627" y="58813"/>
                </a:cubicBezTo>
                <a:cubicBezTo>
                  <a:pt x="144580" y="58968"/>
                  <a:pt x="144441" y="59123"/>
                  <a:pt x="144347" y="59293"/>
                </a:cubicBezTo>
                <a:cubicBezTo>
                  <a:pt x="144285" y="59371"/>
                  <a:pt x="144146" y="59464"/>
                  <a:pt x="144161" y="59541"/>
                </a:cubicBezTo>
                <a:cubicBezTo>
                  <a:pt x="144270" y="59821"/>
                  <a:pt x="143975" y="59852"/>
                  <a:pt x="143603" y="59898"/>
                </a:cubicBezTo>
                <a:cubicBezTo>
                  <a:pt x="143597" y="59891"/>
                  <a:pt x="143592" y="59883"/>
                  <a:pt x="143587" y="59876"/>
                </a:cubicBezTo>
                <a:lnTo>
                  <a:pt x="143587" y="59876"/>
                </a:lnTo>
                <a:cubicBezTo>
                  <a:pt x="143587" y="59878"/>
                  <a:pt x="143587" y="59880"/>
                  <a:pt x="143587" y="59883"/>
                </a:cubicBezTo>
                <a:cubicBezTo>
                  <a:pt x="143572" y="59914"/>
                  <a:pt x="143587" y="59976"/>
                  <a:pt x="143541" y="59991"/>
                </a:cubicBezTo>
                <a:cubicBezTo>
                  <a:pt x="143432" y="60115"/>
                  <a:pt x="143572" y="60146"/>
                  <a:pt x="143758" y="60146"/>
                </a:cubicBezTo>
                <a:cubicBezTo>
                  <a:pt x="143820" y="60115"/>
                  <a:pt x="143882" y="60084"/>
                  <a:pt x="143929" y="60053"/>
                </a:cubicBezTo>
                <a:cubicBezTo>
                  <a:pt x="144053" y="59976"/>
                  <a:pt x="144130" y="59898"/>
                  <a:pt x="144270" y="59836"/>
                </a:cubicBezTo>
                <a:cubicBezTo>
                  <a:pt x="144335" y="59804"/>
                  <a:pt x="144399" y="59788"/>
                  <a:pt x="144462" y="59788"/>
                </a:cubicBezTo>
                <a:cubicBezTo>
                  <a:pt x="144549" y="59788"/>
                  <a:pt x="144632" y="59819"/>
                  <a:pt x="144704" y="59883"/>
                </a:cubicBezTo>
                <a:cubicBezTo>
                  <a:pt x="144782" y="59914"/>
                  <a:pt x="144828" y="59991"/>
                  <a:pt x="144890" y="60038"/>
                </a:cubicBezTo>
                <a:cubicBezTo>
                  <a:pt x="145006" y="60136"/>
                  <a:pt x="145056" y="60178"/>
                  <a:pt x="145156" y="60178"/>
                </a:cubicBezTo>
                <a:cubicBezTo>
                  <a:pt x="145230" y="60178"/>
                  <a:pt x="145333" y="60155"/>
                  <a:pt x="145511" y="60115"/>
                </a:cubicBezTo>
                <a:cubicBezTo>
                  <a:pt x="145560" y="60099"/>
                  <a:pt x="145615" y="60082"/>
                  <a:pt x="145666" y="60082"/>
                </a:cubicBezTo>
                <a:cubicBezTo>
                  <a:pt x="145711" y="60082"/>
                  <a:pt x="145754" y="60095"/>
                  <a:pt x="145790" y="60131"/>
                </a:cubicBezTo>
                <a:cubicBezTo>
                  <a:pt x="145836" y="60162"/>
                  <a:pt x="145852" y="60224"/>
                  <a:pt x="145821" y="60270"/>
                </a:cubicBezTo>
                <a:cubicBezTo>
                  <a:pt x="145635" y="60394"/>
                  <a:pt x="145480" y="60534"/>
                  <a:pt x="145619" y="60705"/>
                </a:cubicBezTo>
                <a:cubicBezTo>
                  <a:pt x="145666" y="60767"/>
                  <a:pt x="145480" y="60782"/>
                  <a:pt x="145371" y="60782"/>
                </a:cubicBezTo>
                <a:cubicBezTo>
                  <a:pt x="145263" y="60782"/>
                  <a:pt x="145170" y="60722"/>
                  <a:pt x="145066" y="60722"/>
                </a:cubicBezTo>
                <a:cubicBezTo>
                  <a:pt x="145021" y="60722"/>
                  <a:pt x="144973" y="60734"/>
                  <a:pt x="144921" y="60767"/>
                </a:cubicBezTo>
                <a:cubicBezTo>
                  <a:pt x="144999" y="60891"/>
                  <a:pt x="145154" y="60937"/>
                  <a:pt x="145325" y="60984"/>
                </a:cubicBezTo>
                <a:lnTo>
                  <a:pt x="145511" y="60984"/>
                </a:lnTo>
                <a:cubicBezTo>
                  <a:pt x="145681" y="61046"/>
                  <a:pt x="145681" y="61123"/>
                  <a:pt x="145681" y="61216"/>
                </a:cubicBezTo>
                <a:cubicBezTo>
                  <a:pt x="145668" y="61404"/>
                  <a:pt x="145839" y="61453"/>
                  <a:pt x="146085" y="61453"/>
                </a:cubicBezTo>
                <a:cubicBezTo>
                  <a:pt x="146124" y="61453"/>
                  <a:pt x="146166" y="61451"/>
                  <a:pt x="146209" y="61449"/>
                </a:cubicBezTo>
                <a:cubicBezTo>
                  <a:pt x="146425" y="61354"/>
                  <a:pt x="146526" y="61302"/>
                  <a:pt x="146613" y="61302"/>
                </a:cubicBezTo>
                <a:cubicBezTo>
                  <a:pt x="146682" y="61302"/>
                  <a:pt x="146742" y="61334"/>
                  <a:pt x="146844" y="61403"/>
                </a:cubicBezTo>
                <a:cubicBezTo>
                  <a:pt x="146939" y="61478"/>
                  <a:pt x="147016" y="61502"/>
                  <a:pt x="147115" y="61502"/>
                </a:cubicBezTo>
                <a:cubicBezTo>
                  <a:pt x="147178" y="61502"/>
                  <a:pt x="147250" y="61492"/>
                  <a:pt x="147341" y="61480"/>
                </a:cubicBezTo>
                <a:cubicBezTo>
                  <a:pt x="147375" y="61476"/>
                  <a:pt x="147407" y="61474"/>
                  <a:pt x="147437" y="61474"/>
                </a:cubicBezTo>
                <a:cubicBezTo>
                  <a:pt x="147630" y="61474"/>
                  <a:pt x="147703" y="61559"/>
                  <a:pt x="147635" y="61666"/>
                </a:cubicBezTo>
                <a:cubicBezTo>
                  <a:pt x="147573" y="61744"/>
                  <a:pt x="147496" y="61837"/>
                  <a:pt x="147418" y="61914"/>
                </a:cubicBezTo>
                <a:cubicBezTo>
                  <a:pt x="147496" y="62007"/>
                  <a:pt x="147620" y="62085"/>
                  <a:pt x="147496" y="62209"/>
                </a:cubicBezTo>
                <a:cubicBezTo>
                  <a:pt x="147248" y="62473"/>
                  <a:pt x="147031" y="62767"/>
                  <a:pt x="146798" y="63031"/>
                </a:cubicBezTo>
                <a:cubicBezTo>
                  <a:pt x="146767" y="63078"/>
                  <a:pt x="146767" y="63140"/>
                  <a:pt x="146860" y="63155"/>
                </a:cubicBezTo>
                <a:cubicBezTo>
                  <a:pt x="146876" y="63158"/>
                  <a:pt x="146892" y="63159"/>
                  <a:pt x="146907" y="63159"/>
                </a:cubicBezTo>
                <a:cubicBezTo>
                  <a:pt x="146975" y="63159"/>
                  <a:pt x="147023" y="63131"/>
                  <a:pt x="147062" y="63093"/>
                </a:cubicBezTo>
                <a:cubicBezTo>
                  <a:pt x="147077" y="63078"/>
                  <a:pt x="147077" y="63031"/>
                  <a:pt x="147108" y="63000"/>
                </a:cubicBezTo>
                <a:cubicBezTo>
                  <a:pt x="147146" y="62962"/>
                  <a:pt x="147206" y="62934"/>
                  <a:pt x="147269" y="62934"/>
                </a:cubicBezTo>
                <a:cubicBezTo>
                  <a:pt x="147282" y="62934"/>
                  <a:pt x="147296" y="62935"/>
                  <a:pt x="147310" y="62938"/>
                </a:cubicBezTo>
                <a:cubicBezTo>
                  <a:pt x="147341" y="62938"/>
                  <a:pt x="147403" y="63000"/>
                  <a:pt x="147387" y="63016"/>
                </a:cubicBezTo>
                <a:cubicBezTo>
                  <a:pt x="147310" y="63186"/>
                  <a:pt x="147527" y="63388"/>
                  <a:pt x="147372" y="63496"/>
                </a:cubicBezTo>
                <a:cubicBezTo>
                  <a:pt x="147108" y="63698"/>
                  <a:pt x="147155" y="63931"/>
                  <a:pt x="146876" y="64101"/>
                </a:cubicBezTo>
                <a:cubicBezTo>
                  <a:pt x="146938" y="64225"/>
                  <a:pt x="147000" y="64349"/>
                  <a:pt x="147062" y="64474"/>
                </a:cubicBezTo>
                <a:cubicBezTo>
                  <a:pt x="147170" y="64536"/>
                  <a:pt x="147294" y="64582"/>
                  <a:pt x="147403" y="64660"/>
                </a:cubicBezTo>
                <a:cubicBezTo>
                  <a:pt x="147558" y="64706"/>
                  <a:pt x="147573" y="64784"/>
                  <a:pt x="147573" y="64861"/>
                </a:cubicBezTo>
                <a:cubicBezTo>
                  <a:pt x="147496" y="64970"/>
                  <a:pt x="147418" y="65094"/>
                  <a:pt x="147341" y="65187"/>
                </a:cubicBezTo>
                <a:cubicBezTo>
                  <a:pt x="147310" y="65249"/>
                  <a:pt x="147294" y="65311"/>
                  <a:pt x="147403" y="65342"/>
                </a:cubicBezTo>
                <a:cubicBezTo>
                  <a:pt x="147457" y="65369"/>
                  <a:pt x="147516" y="65386"/>
                  <a:pt x="147578" y="65386"/>
                </a:cubicBezTo>
                <a:cubicBezTo>
                  <a:pt x="147622" y="65386"/>
                  <a:pt x="147668" y="65377"/>
                  <a:pt x="147713" y="65358"/>
                </a:cubicBezTo>
                <a:cubicBezTo>
                  <a:pt x="147830" y="65332"/>
                  <a:pt x="147914" y="65273"/>
                  <a:pt x="148067" y="65273"/>
                </a:cubicBezTo>
                <a:cubicBezTo>
                  <a:pt x="148096" y="65273"/>
                  <a:pt x="148128" y="65275"/>
                  <a:pt x="148163" y="65280"/>
                </a:cubicBezTo>
                <a:cubicBezTo>
                  <a:pt x="148215" y="65288"/>
                  <a:pt x="148261" y="65292"/>
                  <a:pt x="148301" y="65292"/>
                </a:cubicBezTo>
                <a:cubicBezTo>
                  <a:pt x="148489" y="65292"/>
                  <a:pt x="148562" y="65209"/>
                  <a:pt x="148613" y="65094"/>
                </a:cubicBezTo>
                <a:cubicBezTo>
                  <a:pt x="148644" y="64970"/>
                  <a:pt x="148535" y="64846"/>
                  <a:pt x="148783" y="64768"/>
                </a:cubicBezTo>
                <a:cubicBezTo>
                  <a:pt x="148837" y="64734"/>
                  <a:pt x="148885" y="64721"/>
                  <a:pt x="148927" y="64721"/>
                </a:cubicBezTo>
                <a:cubicBezTo>
                  <a:pt x="149019" y="64721"/>
                  <a:pt x="149078" y="64783"/>
                  <a:pt x="149078" y="64815"/>
                </a:cubicBezTo>
                <a:cubicBezTo>
                  <a:pt x="149078" y="65094"/>
                  <a:pt x="149171" y="65342"/>
                  <a:pt x="148861" y="65621"/>
                </a:cubicBezTo>
                <a:cubicBezTo>
                  <a:pt x="148488" y="65931"/>
                  <a:pt x="148426" y="66273"/>
                  <a:pt x="148582" y="66629"/>
                </a:cubicBezTo>
                <a:cubicBezTo>
                  <a:pt x="148706" y="66629"/>
                  <a:pt x="148845" y="66629"/>
                  <a:pt x="148876" y="66552"/>
                </a:cubicBezTo>
                <a:cubicBezTo>
                  <a:pt x="148954" y="66412"/>
                  <a:pt x="149109" y="66273"/>
                  <a:pt x="149109" y="66102"/>
                </a:cubicBezTo>
                <a:cubicBezTo>
                  <a:pt x="149109" y="66024"/>
                  <a:pt x="149186" y="65947"/>
                  <a:pt x="149342" y="65931"/>
                </a:cubicBezTo>
                <a:cubicBezTo>
                  <a:pt x="149497" y="66009"/>
                  <a:pt x="149404" y="66102"/>
                  <a:pt x="149481" y="66180"/>
                </a:cubicBezTo>
                <a:cubicBezTo>
                  <a:pt x="149667" y="66350"/>
                  <a:pt x="149636" y="66505"/>
                  <a:pt x="149279" y="66598"/>
                </a:cubicBezTo>
                <a:cubicBezTo>
                  <a:pt x="149109" y="66660"/>
                  <a:pt x="149093" y="66738"/>
                  <a:pt x="149093" y="66831"/>
                </a:cubicBezTo>
                <a:cubicBezTo>
                  <a:pt x="149078" y="66986"/>
                  <a:pt x="149078" y="67141"/>
                  <a:pt x="149031" y="67296"/>
                </a:cubicBezTo>
                <a:cubicBezTo>
                  <a:pt x="149016" y="67374"/>
                  <a:pt x="149031" y="67420"/>
                  <a:pt x="149186" y="67420"/>
                </a:cubicBezTo>
                <a:cubicBezTo>
                  <a:pt x="149326" y="67420"/>
                  <a:pt x="149404" y="67374"/>
                  <a:pt x="149419" y="67296"/>
                </a:cubicBezTo>
                <a:cubicBezTo>
                  <a:pt x="149466" y="67188"/>
                  <a:pt x="149388" y="67048"/>
                  <a:pt x="149574" y="66955"/>
                </a:cubicBezTo>
                <a:cubicBezTo>
                  <a:pt x="149636" y="66940"/>
                  <a:pt x="149729" y="66909"/>
                  <a:pt x="149807" y="66909"/>
                </a:cubicBezTo>
                <a:cubicBezTo>
                  <a:pt x="149853" y="66909"/>
                  <a:pt x="149931" y="66955"/>
                  <a:pt x="149931" y="66971"/>
                </a:cubicBezTo>
                <a:cubicBezTo>
                  <a:pt x="149962" y="67188"/>
                  <a:pt x="150055" y="67420"/>
                  <a:pt x="149869" y="67606"/>
                </a:cubicBezTo>
                <a:cubicBezTo>
                  <a:pt x="149667" y="67808"/>
                  <a:pt x="149652" y="68025"/>
                  <a:pt x="149559" y="68227"/>
                </a:cubicBezTo>
                <a:cubicBezTo>
                  <a:pt x="149481" y="68366"/>
                  <a:pt x="149559" y="68413"/>
                  <a:pt x="149729" y="68506"/>
                </a:cubicBezTo>
                <a:cubicBezTo>
                  <a:pt x="150008" y="68646"/>
                  <a:pt x="149977" y="68646"/>
                  <a:pt x="149559" y="68739"/>
                </a:cubicBezTo>
                <a:cubicBezTo>
                  <a:pt x="149435" y="68754"/>
                  <a:pt x="149357" y="68770"/>
                  <a:pt x="149404" y="68847"/>
                </a:cubicBezTo>
                <a:cubicBezTo>
                  <a:pt x="149435" y="68956"/>
                  <a:pt x="149419" y="69111"/>
                  <a:pt x="149543" y="69157"/>
                </a:cubicBezTo>
                <a:cubicBezTo>
                  <a:pt x="150039" y="69375"/>
                  <a:pt x="150086" y="69762"/>
                  <a:pt x="150706" y="69933"/>
                </a:cubicBezTo>
                <a:cubicBezTo>
                  <a:pt x="151048" y="70041"/>
                  <a:pt x="151048" y="70135"/>
                  <a:pt x="150799" y="70321"/>
                </a:cubicBezTo>
                <a:cubicBezTo>
                  <a:pt x="150644" y="70429"/>
                  <a:pt x="150567" y="70507"/>
                  <a:pt x="150644" y="70662"/>
                </a:cubicBezTo>
                <a:cubicBezTo>
                  <a:pt x="150706" y="70786"/>
                  <a:pt x="150660" y="70925"/>
                  <a:pt x="150660" y="71065"/>
                </a:cubicBezTo>
                <a:cubicBezTo>
                  <a:pt x="150799" y="71158"/>
                  <a:pt x="150955" y="71251"/>
                  <a:pt x="151094" y="71360"/>
                </a:cubicBezTo>
                <a:cubicBezTo>
                  <a:pt x="151203" y="71437"/>
                  <a:pt x="151218" y="71530"/>
                  <a:pt x="151094" y="71608"/>
                </a:cubicBezTo>
                <a:cubicBezTo>
                  <a:pt x="150892" y="71716"/>
                  <a:pt x="150830" y="71825"/>
                  <a:pt x="150970" y="71980"/>
                </a:cubicBezTo>
                <a:cubicBezTo>
                  <a:pt x="151094" y="72104"/>
                  <a:pt x="151125" y="72259"/>
                  <a:pt x="151497" y="72306"/>
                </a:cubicBezTo>
                <a:cubicBezTo>
                  <a:pt x="151590" y="72182"/>
                  <a:pt x="151714" y="72073"/>
                  <a:pt x="151808" y="71949"/>
                </a:cubicBezTo>
                <a:cubicBezTo>
                  <a:pt x="151947" y="71980"/>
                  <a:pt x="152056" y="71980"/>
                  <a:pt x="152180" y="71996"/>
                </a:cubicBezTo>
                <a:cubicBezTo>
                  <a:pt x="152304" y="72011"/>
                  <a:pt x="152459" y="72011"/>
                  <a:pt x="152583" y="72058"/>
                </a:cubicBezTo>
                <a:cubicBezTo>
                  <a:pt x="153002" y="72151"/>
                  <a:pt x="153126" y="72306"/>
                  <a:pt x="152924" y="72523"/>
                </a:cubicBezTo>
                <a:cubicBezTo>
                  <a:pt x="152754" y="72709"/>
                  <a:pt x="152754" y="72911"/>
                  <a:pt x="152754" y="73097"/>
                </a:cubicBezTo>
                <a:cubicBezTo>
                  <a:pt x="152723" y="73298"/>
                  <a:pt x="152847" y="73407"/>
                  <a:pt x="153203" y="73500"/>
                </a:cubicBezTo>
                <a:cubicBezTo>
                  <a:pt x="153421" y="73562"/>
                  <a:pt x="153467" y="73655"/>
                  <a:pt x="153358" y="73779"/>
                </a:cubicBezTo>
                <a:cubicBezTo>
                  <a:pt x="153312" y="73810"/>
                  <a:pt x="153296" y="73857"/>
                  <a:pt x="153234" y="73888"/>
                </a:cubicBezTo>
                <a:cubicBezTo>
                  <a:pt x="153048" y="74074"/>
                  <a:pt x="152986" y="74307"/>
                  <a:pt x="153157" y="74415"/>
                </a:cubicBezTo>
                <a:cubicBezTo>
                  <a:pt x="153436" y="74617"/>
                  <a:pt x="153358" y="74880"/>
                  <a:pt x="153777" y="75036"/>
                </a:cubicBezTo>
                <a:cubicBezTo>
                  <a:pt x="154165" y="75175"/>
                  <a:pt x="154305" y="75361"/>
                  <a:pt x="154072" y="75547"/>
                </a:cubicBezTo>
                <a:cubicBezTo>
                  <a:pt x="153762" y="75780"/>
                  <a:pt x="153808" y="76013"/>
                  <a:pt x="153808" y="76245"/>
                </a:cubicBezTo>
                <a:cubicBezTo>
                  <a:pt x="154041" y="76400"/>
                  <a:pt x="154212" y="76571"/>
                  <a:pt x="153932" y="76757"/>
                </a:cubicBezTo>
                <a:cubicBezTo>
                  <a:pt x="153855" y="76819"/>
                  <a:pt x="153824" y="76897"/>
                  <a:pt x="153824" y="76974"/>
                </a:cubicBezTo>
                <a:cubicBezTo>
                  <a:pt x="153777" y="77145"/>
                  <a:pt x="153839" y="77300"/>
                  <a:pt x="153700" y="77486"/>
                </a:cubicBezTo>
                <a:cubicBezTo>
                  <a:pt x="153591" y="77610"/>
                  <a:pt x="153684" y="77812"/>
                  <a:pt x="153389" y="77889"/>
                </a:cubicBezTo>
                <a:cubicBezTo>
                  <a:pt x="153048" y="77982"/>
                  <a:pt x="153296" y="78199"/>
                  <a:pt x="153079" y="78308"/>
                </a:cubicBezTo>
                <a:cubicBezTo>
                  <a:pt x="153048" y="78339"/>
                  <a:pt x="152986" y="78355"/>
                  <a:pt x="152924" y="78355"/>
                </a:cubicBezTo>
                <a:lnTo>
                  <a:pt x="152924" y="78448"/>
                </a:lnTo>
                <a:cubicBezTo>
                  <a:pt x="153110" y="78448"/>
                  <a:pt x="153234" y="78494"/>
                  <a:pt x="153281" y="78587"/>
                </a:cubicBezTo>
                <a:cubicBezTo>
                  <a:pt x="153296" y="78696"/>
                  <a:pt x="153452" y="78727"/>
                  <a:pt x="153622" y="78727"/>
                </a:cubicBezTo>
                <a:cubicBezTo>
                  <a:pt x="153824" y="78618"/>
                  <a:pt x="153467" y="78370"/>
                  <a:pt x="153917" y="78355"/>
                </a:cubicBezTo>
                <a:lnTo>
                  <a:pt x="153917" y="78355"/>
                </a:lnTo>
                <a:cubicBezTo>
                  <a:pt x="154227" y="78820"/>
                  <a:pt x="153498" y="79161"/>
                  <a:pt x="153545" y="79595"/>
                </a:cubicBezTo>
                <a:cubicBezTo>
                  <a:pt x="153576" y="79735"/>
                  <a:pt x="153219" y="79750"/>
                  <a:pt x="153219" y="79906"/>
                </a:cubicBezTo>
                <a:cubicBezTo>
                  <a:pt x="153374" y="79921"/>
                  <a:pt x="153545" y="79968"/>
                  <a:pt x="153700" y="79983"/>
                </a:cubicBezTo>
                <a:cubicBezTo>
                  <a:pt x="153994" y="79828"/>
                  <a:pt x="154041" y="79611"/>
                  <a:pt x="154274" y="79425"/>
                </a:cubicBezTo>
                <a:cubicBezTo>
                  <a:pt x="154506" y="79657"/>
                  <a:pt x="154522" y="79657"/>
                  <a:pt x="154367" y="79906"/>
                </a:cubicBezTo>
                <a:cubicBezTo>
                  <a:pt x="154118" y="80293"/>
                  <a:pt x="154010" y="80681"/>
                  <a:pt x="154196" y="81069"/>
                </a:cubicBezTo>
                <a:cubicBezTo>
                  <a:pt x="154243" y="81208"/>
                  <a:pt x="154227" y="81255"/>
                  <a:pt x="154041" y="81379"/>
                </a:cubicBezTo>
                <a:cubicBezTo>
                  <a:pt x="153622" y="81565"/>
                  <a:pt x="153653" y="81627"/>
                  <a:pt x="154010" y="81875"/>
                </a:cubicBezTo>
                <a:cubicBezTo>
                  <a:pt x="154072" y="81922"/>
                  <a:pt x="154118" y="81999"/>
                  <a:pt x="154165" y="82030"/>
                </a:cubicBezTo>
                <a:cubicBezTo>
                  <a:pt x="154247" y="82112"/>
                  <a:pt x="154359" y="82151"/>
                  <a:pt x="154474" y="82151"/>
                </a:cubicBezTo>
                <a:cubicBezTo>
                  <a:pt x="154577" y="82151"/>
                  <a:pt x="154682" y="82120"/>
                  <a:pt x="154770" y="82061"/>
                </a:cubicBezTo>
                <a:cubicBezTo>
                  <a:pt x="154894" y="81984"/>
                  <a:pt x="154832" y="81844"/>
                  <a:pt x="155080" y="81798"/>
                </a:cubicBezTo>
                <a:cubicBezTo>
                  <a:pt x="155194" y="81774"/>
                  <a:pt x="155302" y="81762"/>
                  <a:pt x="155407" y="81762"/>
                </a:cubicBezTo>
                <a:cubicBezTo>
                  <a:pt x="155642" y="81762"/>
                  <a:pt x="155858" y="81824"/>
                  <a:pt x="156073" y="81953"/>
                </a:cubicBezTo>
                <a:cubicBezTo>
                  <a:pt x="156212" y="82030"/>
                  <a:pt x="156243" y="82108"/>
                  <a:pt x="156088" y="82216"/>
                </a:cubicBezTo>
                <a:cubicBezTo>
                  <a:pt x="155856" y="82325"/>
                  <a:pt x="155669" y="82465"/>
                  <a:pt x="155700" y="82651"/>
                </a:cubicBezTo>
                <a:cubicBezTo>
                  <a:pt x="155824" y="83116"/>
                  <a:pt x="155158" y="83473"/>
                  <a:pt x="155018" y="83938"/>
                </a:cubicBezTo>
                <a:cubicBezTo>
                  <a:pt x="154894" y="83876"/>
                  <a:pt x="154832" y="83845"/>
                  <a:pt x="154770" y="83814"/>
                </a:cubicBezTo>
                <a:cubicBezTo>
                  <a:pt x="154351" y="83566"/>
                  <a:pt x="154367" y="83411"/>
                  <a:pt x="154847" y="83194"/>
                </a:cubicBezTo>
                <a:cubicBezTo>
                  <a:pt x="154894" y="83178"/>
                  <a:pt x="154940" y="83163"/>
                  <a:pt x="154971" y="83147"/>
                </a:cubicBezTo>
                <a:cubicBezTo>
                  <a:pt x="155049" y="83069"/>
                  <a:pt x="155204" y="82992"/>
                  <a:pt x="155096" y="82883"/>
                </a:cubicBezTo>
                <a:cubicBezTo>
                  <a:pt x="155046" y="82826"/>
                  <a:pt x="154980" y="82808"/>
                  <a:pt x="154903" y="82808"/>
                </a:cubicBezTo>
                <a:cubicBezTo>
                  <a:pt x="154834" y="82808"/>
                  <a:pt x="154757" y="82822"/>
                  <a:pt x="154677" y="82837"/>
                </a:cubicBezTo>
                <a:cubicBezTo>
                  <a:pt x="154625" y="82842"/>
                  <a:pt x="154572" y="82844"/>
                  <a:pt x="154516" y="82844"/>
                </a:cubicBezTo>
                <a:cubicBezTo>
                  <a:pt x="154405" y="82844"/>
                  <a:pt x="154284" y="82837"/>
                  <a:pt x="154149" y="82837"/>
                </a:cubicBezTo>
                <a:cubicBezTo>
                  <a:pt x="154056" y="83116"/>
                  <a:pt x="154274" y="83426"/>
                  <a:pt x="153901" y="83721"/>
                </a:cubicBezTo>
                <a:cubicBezTo>
                  <a:pt x="153824" y="83783"/>
                  <a:pt x="153932" y="83954"/>
                  <a:pt x="154149" y="84031"/>
                </a:cubicBezTo>
                <a:cubicBezTo>
                  <a:pt x="154770" y="84279"/>
                  <a:pt x="154754" y="84310"/>
                  <a:pt x="154367" y="84651"/>
                </a:cubicBezTo>
                <a:cubicBezTo>
                  <a:pt x="154351" y="84667"/>
                  <a:pt x="154382" y="84714"/>
                  <a:pt x="154398" y="84729"/>
                </a:cubicBezTo>
                <a:cubicBezTo>
                  <a:pt x="154531" y="84729"/>
                  <a:pt x="154607" y="84661"/>
                  <a:pt x="154743" y="84661"/>
                </a:cubicBezTo>
                <a:cubicBezTo>
                  <a:pt x="154765" y="84661"/>
                  <a:pt x="154790" y="84663"/>
                  <a:pt x="154816" y="84667"/>
                </a:cubicBezTo>
                <a:cubicBezTo>
                  <a:pt x="154863" y="84884"/>
                  <a:pt x="154708" y="85101"/>
                  <a:pt x="154506" y="85272"/>
                </a:cubicBezTo>
                <a:cubicBezTo>
                  <a:pt x="154351" y="85396"/>
                  <a:pt x="154367" y="85489"/>
                  <a:pt x="154460" y="85598"/>
                </a:cubicBezTo>
                <a:cubicBezTo>
                  <a:pt x="154661" y="85861"/>
                  <a:pt x="154785" y="86125"/>
                  <a:pt x="154925" y="86373"/>
                </a:cubicBezTo>
                <a:cubicBezTo>
                  <a:pt x="154977" y="86464"/>
                  <a:pt x="154919" y="86501"/>
                  <a:pt x="154780" y="86501"/>
                </a:cubicBezTo>
                <a:cubicBezTo>
                  <a:pt x="154753" y="86501"/>
                  <a:pt x="154724" y="86500"/>
                  <a:pt x="154692" y="86497"/>
                </a:cubicBezTo>
                <a:cubicBezTo>
                  <a:pt x="154670" y="86495"/>
                  <a:pt x="154650" y="86494"/>
                  <a:pt x="154631" y="86494"/>
                </a:cubicBezTo>
                <a:cubicBezTo>
                  <a:pt x="154512" y="86494"/>
                  <a:pt x="154485" y="86536"/>
                  <a:pt x="154553" y="86590"/>
                </a:cubicBezTo>
                <a:cubicBezTo>
                  <a:pt x="154661" y="86683"/>
                  <a:pt x="154816" y="86745"/>
                  <a:pt x="155002" y="86807"/>
                </a:cubicBezTo>
                <a:cubicBezTo>
                  <a:pt x="155142" y="86838"/>
                  <a:pt x="155313" y="86900"/>
                  <a:pt x="155297" y="86962"/>
                </a:cubicBezTo>
                <a:cubicBezTo>
                  <a:pt x="155204" y="87257"/>
                  <a:pt x="155778" y="87583"/>
                  <a:pt x="155142" y="87831"/>
                </a:cubicBezTo>
                <a:cubicBezTo>
                  <a:pt x="155313" y="88033"/>
                  <a:pt x="155173" y="88188"/>
                  <a:pt x="155002" y="88343"/>
                </a:cubicBezTo>
                <a:cubicBezTo>
                  <a:pt x="155002" y="88343"/>
                  <a:pt x="155002" y="88374"/>
                  <a:pt x="155018" y="88374"/>
                </a:cubicBezTo>
                <a:cubicBezTo>
                  <a:pt x="155437" y="88451"/>
                  <a:pt x="155251" y="88513"/>
                  <a:pt x="155018" y="88591"/>
                </a:cubicBezTo>
                <a:cubicBezTo>
                  <a:pt x="154863" y="88653"/>
                  <a:pt x="154816" y="88730"/>
                  <a:pt x="154816" y="88824"/>
                </a:cubicBezTo>
                <a:cubicBezTo>
                  <a:pt x="154847" y="88901"/>
                  <a:pt x="154971" y="88994"/>
                  <a:pt x="154925" y="89010"/>
                </a:cubicBezTo>
                <a:cubicBezTo>
                  <a:pt x="154677" y="89165"/>
                  <a:pt x="154692" y="89397"/>
                  <a:pt x="154460" y="89553"/>
                </a:cubicBezTo>
                <a:cubicBezTo>
                  <a:pt x="154460" y="89754"/>
                  <a:pt x="154909" y="89832"/>
                  <a:pt x="154863" y="90018"/>
                </a:cubicBezTo>
                <a:cubicBezTo>
                  <a:pt x="154854" y="90054"/>
                  <a:pt x="154925" y="90069"/>
                  <a:pt x="155000" y="90069"/>
                </a:cubicBezTo>
                <a:cubicBezTo>
                  <a:pt x="155054" y="90069"/>
                  <a:pt x="155110" y="90062"/>
                  <a:pt x="155142" y="90049"/>
                </a:cubicBezTo>
                <a:cubicBezTo>
                  <a:pt x="155359" y="89940"/>
                  <a:pt x="155468" y="89816"/>
                  <a:pt x="155483" y="89661"/>
                </a:cubicBezTo>
                <a:cubicBezTo>
                  <a:pt x="155514" y="89584"/>
                  <a:pt x="155530" y="89506"/>
                  <a:pt x="155669" y="89459"/>
                </a:cubicBezTo>
                <a:cubicBezTo>
                  <a:pt x="155685" y="89428"/>
                  <a:pt x="155700" y="89382"/>
                  <a:pt x="155747" y="89351"/>
                </a:cubicBezTo>
                <a:cubicBezTo>
                  <a:pt x="155758" y="89328"/>
                  <a:pt x="155811" y="89314"/>
                  <a:pt x="155845" y="89314"/>
                </a:cubicBezTo>
                <a:cubicBezTo>
                  <a:pt x="155857" y="89314"/>
                  <a:pt x="155867" y="89316"/>
                  <a:pt x="155871" y="89320"/>
                </a:cubicBezTo>
                <a:cubicBezTo>
                  <a:pt x="155980" y="89351"/>
                  <a:pt x="155980" y="89397"/>
                  <a:pt x="155902" y="89428"/>
                </a:cubicBezTo>
                <a:cubicBezTo>
                  <a:pt x="155840" y="89444"/>
                  <a:pt x="155747" y="89444"/>
                  <a:pt x="155669" y="89459"/>
                </a:cubicBezTo>
                <a:cubicBezTo>
                  <a:pt x="155856" y="89630"/>
                  <a:pt x="156212" y="89785"/>
                  <a:pt x="155778" y="90018"/>
                </a:cubicBezTo>
                <a:cubicBezTo>
                  <a:pt x="155635" y="90089"/>
                  <a:pt x="155730" y="90254"/>
                  <a:pt x="155904" y="90254"/>
                </a:cubicBezTo>
                <a:cubicBezTo>
                  <a:pt x="155918" y="90254"/>
                  <a:pt x="155933" y="90253"/>
                  <a:pt x="155949" y="90250"/>
                </a:cubicBezTo>
                <a:cubicBezTo>
                  <a:pt x="155977" y="90249"/>
                  <a:pt x="156003" y="90249"/>
                  <a:pt x="156027" y="90249"/>
                </a:cubicBezTo>
                <a:cubicBezTo>
                  <a:pt x="156332" y="90249"/>
                  <a:pt x="156311" y="90339"/>
                  <a:pt x="156383" y="90483"/>
                </a:cubicBezTo>
                <a:cubicBezTo>
                  <a:pt x="156476" y="90716"/>
                  <a:pt x="156445" y="90902"/>
                  <a:pt x="156228" y="91088"/>
                </a:cubicBezTo>
                <a:cubicBezTo>
                  <a:pt x="156104" y="91181"/>
                  <a:pt x="156026" y="91290"/>
                  <a:pt x="155949" y="91383"/>
                </a:cubicBezTo>
                <a:cubicBezTo>
                  <a:pt x="155840" y="91553"/>
                  <a:pt x="155623" y="91724"/>
                  <a:pt x="155793" y="91941"/>
                </a:cubicBezTo>
                <a:cubicBezTo>
                  <a:pt x="155856" y="92019"/>
                  <a:pt x="155747" y="92081"/>
                  <a:pt x="155669" y="92143"/>
                </a:cubicBezTo>
                <a:cubicBezTo>
                  <a:pt x="155468" y="92298"/>
                  <a:pt x="155514" y="92313"/>
                  <a:pt x="155856" y="92344"/>
                </a:cubicBezTo>
                <a:cubicBezTo>
                  <a:pt x="156135" y="92375"/>
                  <a:pt x="156228" y="92453"/>
                  <a:pt x="156135" y="92546"/>
                </a:cubicBezTo>
                <a:cubicBezTo>
                  <a:pt x="156081" y="92600"/>
                  <a:pt x="156027" y="92642"/>
                  <a:pt x="155922" y="92642"/>
                </a:cubicBezTo>
                <a:cubicBezTo>
                  <a:pt x="155906" y="92642"/>
                  <a:pt x="155889" y="92641"/>
                  <a:pt x="155871" y="92639"/>
                </a:cubicBezTo>
                <a:cubicBezTo>
                  <a:pt x="155850" y="92637"/>
                  <a:pt x="155830" y="92637"/>
                  <a:pt x="155811" y="92637"/>
                </a:cubicBezTo>
                <a:cubicBezTo>
                  <a:pt x="155642" y="92637"/>
                  <a:pt x="155528" y="92695"/>
                  <a:pt x="155514" y="92778"/>
                </a:cubicBezTo>
                <a:cubicBezTo>
                  <a:pt x="155483" y="92918"/>
                  <a:pt x="155235" y="93027"/>
                  <a:pt x="155359" y="93166"/>
                </a:cubicBezTo>
                <a:cubicBezTo>
                  <a:pt x="155452" y="93151"/>
                  <a:pt x="155561" y="93104"/>
                  <a:pt x="155638" y="93104"/>
                </a:cubicBezTo>
                <a:cubicBezTo>
                  <a:pt x="155762" y="93120"/>
                  <a:pt x="155824" y="93182"/>
                  <a:pt x="155824" y="93259"/>
                </a:cubicBezTo>
                <a:cubicBezTo>
                  <a:pt x="155824" y="93306"/>
                  <a:pt x="155793" y="93352"/>
                  <a:pt x="155778" y="93399"/>
                </a:cubicBezTo>
                <a:cubicBezTo>
                  <a:pt x="155623" y="93694"/>
                  <a:pt x="155483" y="93973"/>
                  <a:pt x="155282" y="94267"/>
                </a:cubicBezTo>
                <a:cubicBezTo>
                  <a:pt x="155158" y="94423"/>
                  <a:pt x="155173" y="94547"/>
                  <a:pt x="155452" y="94624"/>
                </a:cubicBezTo>
                <a:cubicBezTo>
                  <a:pt x="155669" y="94671"/>
                  <a:pt x="155623" y="94748"/>
                  <a:pt x="155530" y="94857"/>
                </a:cubicBezTo>
                <a:cubicBezTo>
                  <a:pt x="155452" y="94903"/>
                  <a:pt x="155375" y="94981"/>
                  <a:pt x="155313" y="95043"/>
                </a:cubicBezTo>
                <a:cubicBezTo>
                  <a:pt x="155204" y="95167"/>
                  <a:pt x="155297" y="95322"/>
                  <a:pt x="155514" y="95400"/>
                </a:cubicBezTo>
                <a:cubicBezTo>
                  <a:pt x="155560" y="95417"/>
                  <a:pt x="155599" y="95424"/>
                  <a:pt x="155634" y="95424"/>
                </a:cubicBezTo>
                <a:cubicBezTo>
                  <a:pt x="155754" y="95424"/>
                  <a:pt x="155825" y="95339"/>
                  <a:pt x="155933" y="95291"/>
                </a:cubicBezTo>
                <a:cubicBezTo>
                  <a:pt x="156135" y="95214"/>
                  <a:pt x="156336" y="95182"/>
                  <a:pt x="156290" y="95027"/>
                </a:cubicBezTo>
                <a:cubicBezTo>
                  <a:pt x="156259" y="94981"/>
                  <a:pt x="156383" y="94950"/>
                  <a:pt x="156460" y="94950"/>
                </a:cubicBezTo>
                <a:cubicBezTo>
                  <a:pt x="156538" y="94950"/>
                  <a:pt x="156615" y="94981"/>
                  <a:pt x="156646" y="95027"/>
                </a:cubicBezTo>
                <a:cubicBezTo>
                  <a:pt x="156755" y="95105"/>
                  <a:pt x="156724" y="95198"/>
                  <a:pt x="156678" y="95291"/>
                </a:cubicBezTo>
                <a:cubicBezTo>
                  <a:pt x="156631" y="95369"/>
                  <a:pt x="156522" y="95431"/>
                  <a:pt x="156600" y="95508"/>
                </a:cubicBezTo>
                <a:cubicBezTo>
                  <a:pt x="156755" y="95648"/>
                  <a:pt x="156615" y="95818"/>
                  <a:pt x="156476" y="95834"/>
                </a:cubicBezTo>
                <a:cubicBezTo>
                  <a:pt x="156135" y="95865"/>
                  <a:pt x="156228" y="96098"/>
                  <a:pt x="155949" y="96098"/>
                </a:cubicBezTo>
                <a:cubicBezTo>
                  <a:pt x="155468" y="96098"/>
                  <a:pt x="155483" y="96268"/>
                  <a:pt x="155452" y="96439"/>
                </a:cubicBezTo>
                <a:cubicBezTo>
                  <a:pt x="155413" y="96544"/>
                  <a:pt x="155519" y="96616"/>
                  <a:pt x="155695" y="96616"/>
                </a:cubicBezTo>
                <a:cubicBezTo>
                  <a:pt x="155726" y="96616"/>
                  <a:pt x="155759" y="96614"/>
                  <a:pt x="155793" y="96609"/>
                </a:cubicBezTo>
                <a:cubicBezTo>
                  <a:pt x="155894" y="96606"/>
                  <a:pt x="155969" y="96603"/>
                  <a:pt x="156023" y="96603"/>
                </a:cubicBezTo>
                <a:cubicBezTo>
                  <a:pt x="156195" y="96603"/>
                  <a:pt x="156163" y="96631"/>
                  <a:pt x="156104" y="96749"/>
                </a:cubicBezTo>
                <a:cubicBezTo>
                  <a:pt x="156011" y="96904"/>
                  <a:pt x="155902" y="97059"/>
                  <a:pt x="155856" y="97230"/>
                </a:cubicBezTo>
                <a:cubicBezTo>
                  <a:pt x="155824" y="97354"/>
                  <a:pt x="155623" y="97447"/>
                  <a:pt x="155762" y="97586"/>
                </a:cubicBezTo>
                <a:cubicBezTo>
                  <a:pt x="156026" y="97881"/>
                  <a:pt x="156026" y="98160"/>
                  <a:pt x="155856" y="98471"/>
                </a:cubicBezTo>
                <a:cubicBezTo>
                  <a:pt x="155824" y="98548"/>
                  <a:pt x="155856" y="98626"/>
                  <a:pt x="155856" y="98703"/>
                </a:cubicBezTo>
                <a:cubicBezTo>
                  <a:pt x="155902" y="98750"/>
                  <a:pt x="155949" y="98765"/>
                  <a:pt x="155995" y="98812"/>
                </a:cubicBezTo>
                <a:cubicBezTo>
                  <a:pt x="155949" y="98827"/>
                  <a:pt x="155933" y="98827"/>
                  <a:pt x="155902" y="98843"/>
                </a:cubicBezTo>
                <a:cubicBezTo>
                  <a:pt x="155871" y="98812"/>
                  <a:pt x="155856" y="98765"/>
                  <a:pt x="155856" y="98734"/>
                </a:cubicBezTo>
                <a:cubicBezTo>
                  <a:pt x="155607" y="98734"/>
                  <a:pt x="155437" y="98812"/>
                  <a:pt x="155561" y="98920"/>
                </a:cubicBezTo>
                <a:cubicBezTo>
                  <a:pt x="155778" y="99091"/>
                  <a:pt x="155871" y="99293"/>
                  <a:pt x="155902" y="99510"/>
                </a:cubicBezTo>
                <a:cubicBezTo>
                  <a:pt x="156094" y="99420"/>
                  <a:pt x="156191" y="99288"/>
                  <a:pt x="156367" y="99288"/>
                </a:cubicBezTo>
                <a:cubicBezTo>
                  <a:pt x="156404" y="99288"/>
                  <a:pt x="156445" y="99294"/>
                  <a:pt x="156491" y="99308"/>
                </a:cubicBezTo>
                <a:cubicBezTo>
                  <a:pt x="156591" y="99334"/>
                  <a:pt x="156676" y="99345"/>
                  <a:pt x="156750" y="99345"/>
                </a:cubicBezTo>
                <a:cubicBezTo>
                  <a:pt x="156942" y="99345"/>
                  <a:pt x="157062" y="99269"/>
                  <a:pt x="157174" y="99168"/>
                </a:cubicBezTo>
                <a:cubicBezTo>
                  <a:pt x="157266" y="99097"/>
                  <a:pt x="157378" y="99045"/>
                  <a:pt x="157511" y="99045"/>
                </a:cubicBezTo>
                <a:cubicBezTo>
                  <a:pt x="157579" y="99045"/>
                  <a:pt x="157653" y="99059"/>
                  <a:pt x="157732" y="99091"/>
                </a:cubicBezTo>
                <a:cubicBezTo>
                  <a:pt x="157779" y="99122"/>
                  <a:pt x="157779" y="99168"/>
                  <a:pt x="157779" y="99230"/>
                </a:cubicBezTo>
                <a:cubicBezTo>
                  <a:pt x="157531" y="99324"/>
                  <a:pt x="157437" y="99479"/>
                  <a:pt x="157344" y="99618"/>
                </a:cubicBezTo>
                <a:cubicBezTo>
                  <a:pt x="157220" y="99835"/>
                  <a:pt x="157112" y="100068"/>
                  <a:pt x="157282" y="100285"/>
                </a:cubicBezTo>
                <a:cubicBezTo>
                  <a:pt x="157391" y="100440"/>
                  <a:pt x="157484" y="100549"/>
                  <a:pt x="157236" y="100688"/>
                </a:cubicBezTo>
                <a:cubicBezTo>
                  <a:pt x="157065" y="100781"/>
                  <a:pt x="157081" y="100921"/>
                  <a:pt x="157081" y="101030"/>
                </a:cubicBezTo>
                <a:cubicBezTo>
                  <a:pt x="157096" y="101185"/>
                  <a:pt x="157019" y="101340"/>
                  <a:pt x="156895" y="101479"/>
                </a:cubicBezTo>
                <a:cubicBezTo>
                  <a:pt x="156553" y="101805"/>
                  <a:pt x="156352" y="102131"/>
                  <a:pt x="156538" y="102503"/>
                </a:cubicBezTo>
                <a:cubicBezTo>
                  <a:pt x="156553" y="102550"/>
                  <a:pt x="156553" y="102596"/>
                  <a:pt x="156522" y="102643"/>
                </a:cubicBezTo>
                <a:cubicBezTo>
                  <a:pt x="156166" y="102937"/>
                  <a:pt x="156243" y="103278"/>
                  <a:pt x="156011" y="103573"/>
                </a:cubicBezTo>
                <a:cubicBezTo>
                  <a:pt x="156135" y="103527"/>
                  <a:pt x="156243" y="103480"/>
                  <a:pt x="156367" y="103434"/>
                </a:cubicBezTo>
                <a:cubicBezTo>
                  <a:pt x="156400" y="103423"/>
                  <a:pt x="156472" y="103412"/>
                  <a:pt x="156533" y="103412"/>
                </a:cubicBezTo>
                <a:cubicBezTo>
                  <a:pt x="156558" y="103412"/>
                  <a:pt x="156582" y="103414"/>
                  <a:pt x="156600" y="103418"/>
                </a:cubicBezTo>
                <a:cubicBezTo>
                  <a:pt x="156646" y="103434"/>
                  <a:pt x="156693" y="103496"/>
                  <a:pt x="156678" y="103527"/>
                </a:cubicBezTo>
                <a:cubicBezTo>
                  <a:pt x="156600" y="103728"/>
                  <a:pt x="156336" y="103914"/>
                  <a:pt x="156383" y="104132"/>
                </a:cubicBezTo>
                <a:cubicBezTo>
                  <a:pt x="157019" y="104132"/>
                  <a:pt x="157003" y="104132"/>
                  <a:pt x="157034" y="104411"/>
                </a:cubicBezTo>
                <a:cubicBezTo>
                  <a:pt x="157081" y="104721"/>
                  <a:pt x="156910" y="105000"/>
                  <a:pt x="156678" y="105264"/>
                </a:cubicBezTo>
                <a:cubicBezTo>
                  <a:pt x="156476" y="105496"/>
                  <a:pt x="156429" y="105651"/>
                  <a:pt x="156678" y="105838"/>
                </a:cubicBezTo>
                <a:cubicBezTo>
                  <a:pt x="156848" y="105977"/>
                  <a:pt x="157003" y="106132"/>
                  <a:pt x="156615" y="106287"/>
                </a:cubicBezTo>
                <a:cubicBezTo>
                  <a:pt x="156507" y="106318"/>
                  <a:pt x="156569" y="106396"/>
                  <a:pt x="156615" y="106458"/>
                </a:cubicBezTo>
                <a:cubicBezTo>
                  <a:pt x="156693" y="106582"/>
                  <a:pt x="156569" y="106629"/>
                  <a:pt x="156429" y="106675"/>
                </a:cubicBezTo>
                <a:cubicBezTo>
                  <a:pt x="156305" y="106706"/>
                  <a:pt x="156135" y="106691"/>
                  <a:pt x="156011" y="106815"/>
                </a:cubicBezTo>
                <a:cubicBezTo>
                  <a:pt x="156398" y="107001"/>
                  <a:pt x="156057" y="107218"/>
                  <a:pt x="155995" y="107435"/>
                </a:cubicBezTo>
                <a:cubicBezTo>
                  <a:pt x="155995" y="107590"/>
                  <a:pt x="156042" y="107745"/>
                  <a:pt x="155949" y="107900"/>
                </a:cubicBezTo>
                <a:cubicBezTo>
                  <a:pt x="155716" y="108319"/>
                  <a:pt x="155856" y="108691"/>
                  <a:pt x="156538" y="108986"/>
                </a:cubicBezTo>
                <a:cubicBezTo>
                  <a:pt x="156631" y="109017"/>
                  <a:pt x="156693" y="109079"/>
                  <a:pt x="156771" y="109110"/>
                </a:cubicBezTo>
                <a:cubicBezTo>
                  <a:pt x="156895" y="109219"/>
                  <a:pt x="156848" y="109374"/>
                  <a:pt x="156678" y="109405"/>
                </a:cubicBezTo>
                <a:cubicBezTo>
                  <a:pt x="156635" y="109415"/>
                  <a:pt x="156599" y="109419"/>
                  <a:pt x="156568" y="109419"/>
                </a:cubicBezTo>
                <a:cubicBezTo>
                  <a:pt x="156454" y="109419"/>
                  <a:pt x="156410" y="109361"/>
                  <a:pt x="156336" y="109312"/>
                </a:cubicBezTo>
                <a:cubicBezTo>
                  <a:pt x="156305" y="109296"/>
                  <a:pt x="156290" y="109250"/>
                  <a:pt x="156228" y="109250"/>
                </a:cubicBezTo>
                <a:cubicBezTo>
                  <a:pt x="156204" y="109242"/>
                  <a:pt x="156173" y="109238"/>
                  <a:pt x="156144" y="109238"/>
                </a:cubicBezTo>
                <a:cubicBezTo>
                  <a:pt x="156115" y="109238"/>
                  <a:pt x="156088" y="109242"/>
                  <a:pt x="156073" y="109250"/>
                </a:cubicBezTo>
                <a:cubicBezTo>
                  <a:pt x="156026" y="109265"/>
                  <a:pt x="156011" y="109312"/>
                  <a:pt x="156026" y="109327"/>
                </a:cubicBezTo>
                <a:cubicBezTo>
                  <a:pt x="156104" y="109420"/>
                  <a:pt x="156212" y="109498"/>
                  <a:pt x="156383" y="109575"/>
                </a:cubicBezTo>
                <a:cubicBezTo>
                  <a:pt x="156724" y="109730"/>
                  <a:pt x="156709" y="109761"/>
                  <a:pt x="156305" y="109886"/>
                </a:cubicBezTo>
                <a:cubicBezTo>
                  <a:pt x="156259" y="109917"/>
                  <a:pt x="156212" y="109917"/>
                  <a:pt x="156150" y="109932"/>
                </a:cubicBezTo>
                <a:cubicBezTo>
                  <a:pt x="156073" y="109948"/>
                  <a:pt x="156011" y="110010"/>
                  <a:pt x="156057" y="110041"/>
                </a:cubicBezTo>
                <a:cubicBezTo>
                  <a:pt x="156088" y="110087"/>
                  <a:pt x="156181" y="110087"/>
                  <a:pt x="156259" y="110103"/>
                </a:cubicBezTo>
                <a:cubicBezTo>
                  <a:pt x="156267" y="110104"/>
                  <a:pt x="156276" y="110104"/>
                  <a:pt x="156285" y="110104"/>
                </a:cubicBezTo>
                <a:cubicBezTo>
                  <a:pt x="156351" y="110104"/>
                  <a:pt x="156421" y="110077"/>
                  <a:pt x="156484" y="110077"/>
                </a:cubicBezTo>
                <a:cubicBezTo>
                  <a:pt x="156533" y="110077"/>
                  <a:pt x="156578" y="110093"/>
                  <a:pt x="156615" y="110149"/>
                </a:cubicBezTo>
                <a:cubicBezTo>
                  <a:pt x="156476" y="110227"/>
                  <a:pt x="156104" y="110273"/>
                  <a:pt x="156212" y="110397"/>
                </a:cubicBezTo>
                <a:cubicBezTo>
                  <a:pt x="156383" y="110630"/>
                  <a:pt x="156073" y="110708"/>
                  <a:pt x="155871" y="110801"/>
                </a:cubicBezTo>
                <a:cubicBezTo>
                  <a:pt x="155747" y="110878"/>
                  <a:pt x="155592" y="110956"/>
                  <a:pt x="155530" y="111049"/>
                </a:cubicBezTo>
                <a:cubicBezTo>
                  <a:pt x="155251" y="111483"/>
                  <a:pt x="155018" y="111886"/>
                  <a:pt x="154770" y="112321"/>
                </a:cubicBezTo>
                <a:cubicBezTo>
                  <a:pt x="154754" y="112522"/>
                  <a:pt x="154429" y="112708"/>
                  <a:pt x="154367" y="112910"/>
                </a:cubicBezTo>
                <a:cubicBezTo>
                  <a:pt x="154351" y="112972"/>
                  <a:pt x="154227" y="113050"/>
                  <a:pt x="154320" y="113096"/>
                </a:cubicBezTo>
                <a:cubicBezTo>
                  <a:pt x="154630" y="113205"/>
                  <a:pt x="154553" y="113484"/>
                  <a:pt x="155002" y="113530"/>
                </a:cubicBezTo>
                <a:cubicBezTo>
                  <a:pt x="155282" y="113577"/>
                  <a:pt x="155297" y="113685"/>
                  <a:pt x="155065" y="113747"/>
                </a:cubicBezTo>
                <a:cubicBezTo>
                  <a:pt x="154739" y="113841"/>
                  <a:pt x="154506" y="113949"/>
                  <a:pt x="154692" y="114182"/>
                </a:cubicBezTo>
                <a:cubicBezTo>
                  <a:pt x="154739" y="114228"/>
                  <a:pt x="154615" y="114306"/>
                  <a:pt x="154506" y="114306"/>
                </a:cubicBezTo>
                <a:cubicBezTo>
                  <a:pt x="154010" y="114352"/>
                  <a:pt x="154041" y="114538"/>
                  <a:pt x="154056" y="114725"/>
                </a:cubicBezTo>
                <a:cubicBezTo>
                  <a:pt x="154056" y="114864"/>
                  <a:pt x="154041" y="114988"/>
                  <a:pt x="153932" y="115128"/>
                </a:cubicBezTo>
                <a:cubicBezTo>
                  <a:pt x="153824" y="115314"/>
                  <a:pt x="153777" y="115531"/>
                  <a:pt x="153855" y="115748"/>
                </a:cubicBezTo>
                <a:cubicBezTo>
                  <a:pt x="153963" y="116027"/>
                  <a:pt x="153932" y="116027"/>
                  <a:pt x="153389" y="116151"/>
                </a:cubicBezTo>
                <a:cubicBezTo>
                  <a:pt x="153855" y="116291"/>
                  <a:pt x="153467" y="116601"/>
                  <a:pt x="153917" y="116741"/>
                </a:cubicBezTo>
                <a:cubicBezTo>
                  <a:pt x="154305" y="116849"/>
                  <a:pt x="154444" y="117082"/>
                  <a:pt x="154987" y="117206"/>
                </a:cubicBezTo>
                <a:cubicBezTo>
                  <a:pt x="154770" y="117284"/>
                  <a:pt x="154677" y="117315"/>
                  <a:pt x="154553" y="117346"/>
                </a:cubicBezTo>
                <a:cubicBezTo>
                  <a:pt x="154289" y="117423"/>
                  <a:pt x="154212" y="117501"/>
                  <a:pt x="154320" y="117671"/>
                </a:cubicBezTo>
                <a:cubicBezTo>
                  <a:pt x="154429" y="117811"/>
                  <a:pt x="154429" y="117997"/>
                  <a:pt x="154289" y="118090"/>
                </a:cubicBezTo>
                <a:cubicBezTo>
                  <a:pt x="153994" y="118307"/>
                  <a:pt x="153777" y="118602"/>
                  <a:pt x="153312" y="118711"/>
                </a:cubicBezTo>
                <a:cubicBezTo>
                  <a:pt x="152738" y="118850"/>
                  <a:pt x="152723" y="119067"/>
                  <a:pt x="152816" y="119362"/>
                </a:cubicBezTo>
                <a:cubicBezTo>
                  <a:pt x="152847" y="119455"/>
                  <a:pt x="152816" y="119548"/>
                  <a:pt x="152909" y="119626"/>
                </a:cubicBezTo>
                <a:cubicBezTo>
                  <a:pt x="153188" y="119874"/>
                  <a:pt x="152676" y="120075"/>
                  <a:pt x="152723" y="120308"/>
                </a:cubicBezTo>
                <a:cubicBezTo>
                  <a:pt x="152738" y="120448"/>
                  <a:pt x="152335" y="120463"/>
                  <a:pt x="152118" y="120541"/>
                </a:cubicBezTo>
                <a:lnTo>
                  <a:pt x="152118" y="120804"/>
                </a:lnTo>
                <a:cubicBezTo>
                  <a:pt x="152350" y="121037"/>
                  <a:pt x="152350" y="121146"/>
                  <a:pt x="152118" y="121378"/>
                </a:cubicBezTo>
                <a:cubicBezTo>
                  <a:pt x="151994" y="121409"/>
                  <a:pt x="151885" y="121425"/>
                  <a:pt x="151761" y="121471"/>
                </a:cubicBezTo>
                <a:cubicBezTo>
                  <a:pt x="151901" y="121611"/>
                  <a:pt x="151885" y="121704"/>
                  <a:pt x="151590" y="121735"/>
                </a:cubicBezTo>
                <a:cubicBezTo>
                  <a:pt x="152025" y="122092"/>
                  <a:pt x="152071" y="122278"/>
                  <a:pt x="151978" y="122743"/>
                </a:cubicBezTo>
                <a:cubicBezTo>
                  <a:pt x="151963" y="122805"/>
                  <a:pt x="152056" y="122867"/>
                  <a:pt x="152071" y="122929"/>
                </a:cubicBezTo>
                <a:cubicBezTo>
                  <a:pt x="152118" y="123022"/>
                  <a:pt x="152056" y="123115"/>
                  <a:pt x="151823" y="123115"/>
                </a:cubicBezTo>
                <a:cubicBezTo>
                  <a:pt x="151559" y="123131"/>
                  <a:pt x="151373" y="123177"/>
                  <a:pt x="151528" y="123348"/>
                </a:cubicBezTo>
                <a:cubicBezTo>
                  <a:pt x="151590" y="123410"/>
                  <a:pt x="151559" y="123472"/>
                  <a:pt x="151451" y="123518"/>
                </a:cubicBezTo>
                <a:cubicBezTo>
                  <a:pt x="151203" y="123643"/>
                  <a:pt x="151296" y="123782"/>
                  <a:pt x="151435" y="123891"/>
                </a:cubicBezTo>
                <a:cubicBezTo>
                  <a:pt x="151497" y="123953"/>
                  <a:pt x="151528" y="124015"/>
                  <a:pt x="151559" y="124061"/>
                </a:cubicBezTo>
                <a:cubicBezTo>
                  <a:pt x="151559" y="124123"/>
                  <a:pt x="151482" y="124185"/>
                  <a:pt x="151358" y="124201"/>
                </a:cubicBezTo>
                <a:cubicBezTo>
                  <a:pt x="151326" y="124207"/>
                  <a:pt x="151291" y="124211"/>
                  <a:pt x="151257" y="124211"/>
                </a:cubicBezTo>
                <a:cubicBezTo>
                  <a:pt x="151208" y="124211"/>
                  <a:pt x="151161" y="124204"/>
                  <a:pt x="151125" y="124185"/>
                </a:cubicBezTo>
                <a:cubicBezTo>
                  <a:pt x="151048" y="124139"/>
                  <a:pt x="151017" y="124061"/>
                  <a:pt x="150908" y="124046"/>
                </a:cubicBezTo>
                <a:cubicBezTo>
                  <a:pt x="150879" y="124038"/>
                  <a:pt x="150851" y="124034"/>
                  <a:pt x="150824" y="124034"/>
                </a:cubicBezTo>
                <a:cubicBezTo>
                  <a:pt x="150752" y="124034"/>
                  <a:pt x="150690" y="124062"/>
                  <a:pt x="150644" y="124108"/>
                </a:cubicBezTo>
                <a:cubicBezTo>
                  <a:pt x="150520" y="124216"/>
                  <a:pt x="150567" y="124325"/>
                  <a:pt x="150753" y="124403"/>
                </a:cubicBezTo>
                <a:cubicBezTo>
                  <a:pt x="150877" y="124434"/>
                  <a:pt x="151032" y="124449"/>
                  <a:pt x="151141" y="124496"/>
                </a:cubicBezTo>
                <a:cubicBezTo>
                  <a:pt x="151296" y="124558"/>
                  <a:pt x="151265" y="124666"/>
                  <a:pt x="151094" y="124713"/>
                </a:cubicBezTo>
                <a:cubicBezTo>
                  <a:pt x="151017" y="124728"/>
                  <a:pt x="150908" y="124728"/>
                  <a:pt x="150830" y="124728"/>
                </a:cubicBezTo>
                <a:cubicBezTo>
                  <a:pt x="150753" y="124728"/>
                  <a:pt x="150644" y="124744"/>
                  <a:pt x="150691" y="124806"/>
                </a:cubicBezTo>
                <a:cubicBezTo>
                  <a:pt x="150706" y="124837"/>
                  <a:pt x="150799" y="124883"/>
                  <a:pt x="150861" y="124883"/>
                </a:cubicBezTo>
                <a:cubicBezTo>
                  <a:pt x="150877" y="124886"/>
                  <a:pt x="150893" y="124888"/>
                  <a:pt x="150910" y="124888"/>
                </a:cubicBezTo>
                <a:cubicBezTo>
                  <a:pt x="150976" y="124888"/>
                  <a:pt x="151048" y="124868"/>
                  <a:pt x="151110" y="124868"/>
                </a:cubicBezTo>
                <a:cubicBezTo>
                  <a:pt x="151249" y="124868"/>
                  <a:pt x="151327" y="124899"/>
                  <a:pt x="151342" y="124961"/>
                </a:cubicBezTo>
                <a:cubicBezTo>
                  <a:pt x="151358" y="125038"/>
                  <a:pt x="151265" y="125069"/>
                  <a:pt x="151141" y="125069"/>
                </a:cubicBezTo>
                <a:cubicBezTo>
                  <a:pt x="151124" y="125069"/>
                  <a:pt x="151108" y="125068"/>
                  <a:pt x="151092" y="125068"/>
                </a:cubicBezTo>
                <a:cubicBezTo>
                  <a:pt x="150804" y="125068"/>
                  <a:pt x="150700" y="125199"/>
                  <a:pt x="150582" y="125302"/>
                </a:cubicBezTo>
                <a:cubicBezTo>
                  <a:pt x="150505" y="125380"/>
                  <a:pt x="150443" y="125488"/>
                  <a:pt x="150257" y="125519"/>
                </a:cubicBezTo>
                <a:cubicBezTo>
                  <a:pt x="149652" y="125597"/>
                  <a:pt x="149667" y="125845"/>
                  <a:pt x="149667" y="126109"/>
                </a:cubicBezTo>
                <a:cubicBezTo>
                  <a:pt x="149807" y="126527"/>
                  <a:pt x="149528" y="126884"/>
                  <a:pt x="149140" y="127225"/>
                </a:cubicBezTo>
                <a:cubicBezTo>
                  <a:pt x="149021" y="127333"/>
                  <a:pt x="148892" y="127422"/>
                  <a:pt x="148677" y="127422"/>
                </a:cubicBezTo>
                <a:cubicBezTo>
                  <a:pt x="148612" y="127422"/>
                  <a:pt x="148540" y="127414"/>
                  <a:pt x="148457" y="127396"/>
                </a:cubicBezTo>
                <a:cubicBezTo>
                  <a:pt x="148431" y="127390"/>
                  <a:pt x="148405" y="127388"/>
                  <a:pt x="148378" y="127388"/>
                </a:cubicBezTo>
                <a:cubicBezTo>
                  <a:pt x="148262" y="127388"/>
                  <a:pt x="148145" y="127436"/>
                  <a:pt x="148070" y="127473"/>
                </a:cubicBezTo>
                <a:cubicBezTo>
                  <a:pt x="147760" y="127675"/>
                  <a:pt x="147403" y="127861"/>
                  <a:pt x="147434" y="128156"/>
                </a:cubicBezTo>
                <a:cubicBezTo>
                  <a:pt x="147449" y="128513"/>
                  <a:pt x="147077" y="128761"/>
                  <a:pt x="146813" y="129024"/>
                </a:cubicBezTo>
                <a:cubicBezTo>
                  <a:pt x="146705" y="129024"/>
                  <a:pt x="146658" y="129024"/>
                  <a:pt x="146596" y="129009"/>
                </a:cubicBezTo>
                <a:lnTo>
                  <a:pt x="146364" y="128947"/>
                </a:lnTo>
                <a:cubicBezTo>
                  <a:pt x="146260" y="128933"/>
                  <a:pt x="146173" y="128924"/>
                  <a:pt x="146103" y="128924"/>
                </a:cubicBezTo>
                <a:cubicBezTo>
                  <a:pt x="145945" y="128924"/>
                  <a:pt x="145877" y="128968"/>
                  <a:pt x="145898" y="129086"/>
                </a:cubicBezTo>
                <a:cubicBezTo>
                  <a:pt x="145914" y="129319"/>
                  <a:pt x="145650" y="129490"/>
                  <a:pt x="145449" y="129676"/>
                </a:cubicBezTo>
                <a:cubicBezTo>
                  <a:pt x="145356" y="129769"/>
                  <a:pt x="145138" y="129831"/>
                  <a:pt x="145185" y="129939"/>
                </a:cubicBezTo>
                <a:cubicBezTo>
                  <a:pt x="145294" y="130234"/>
                  <a:pt x="145154" y="130482"/>
                  <a:pt x="144844" y="130715"/>
                </a:cubicBezTo>
                <a:cubicBezTo>
                  <a:pt x="144797" y="130761"/>
                  <a:pt x="144828" y="130839"/>
                  <a:pt x="144813" y="130886"/>
                </a:cubicBezTo>
                <a:cubicBezTo>
                  <a:pt x="144813" y="131072"/>
                  <a:pt x="144472" y="131227"/>
                  <a:pt x="144766" y="131397"/>
                </a:cubicBezTo>
                <a:cubicBezTo>
                  <a:pt x="145045" y="131568"/>
                  <a:pt x="144906" y="131723"/>
                  <a:pt x="144704" y="131878"/>
                </a:cubicBezTo>
                <a:cubicBezTo>
                  <a:pt x="144611" y="131956"/>
                  <a:pt x="144425" y="132033"/>
                  <a:pt x="144534" y="132157"/>
                </a:cubicBezTo>
                <a:cubicBezTo>
                  <a:pt x="144735" y="132343"/>
                  <a:pt x="144534" y="132499"/>
                  <a:pt x="144285" y="132623"/>
                </a:cubicBezTo>
                <a:cubicBezTo>
                  <a:pt x="144223" y="132654"/>
                  <a:pt x="144161" y="132669"/>
                  <a:pt x="144115" y="132716"/>
                </a:cubicBezTo>
                <a:cubicBezTo>
                  <a:pt x="144223" y="132809"/>
                  <a:pt x="144534" y="132871"/>
                  <a:pt x="144347" y="133057"/>
                </a:cubicBezTo>
                <a:cubicBezTo>
                  <a:pt x="144208" y="133181"/>
                  <a:pt x="144270" y="133336"/>
                  <a:pt x="144378" y="133476"/>
                </a:cubicBezTo>
                <a:cubicBezTo>
                  <a:pt x="144580" y="133708"/>
                  <a:pt x="144456" y="133910"/>
                  <a:pt x="144192" y="134112"/>
                </a:cubicBezTo>
                <a:cubicBezTo>
                  <a:pt x="144053" y="134205"/>
                  <a:pt x="143913" y="134298"/>
                  <a:pt x="143758" y="134406"/>
                </a:cubicBezTo>
                <a:lnTo>
                  <a:pt x="143758" y="134763"/>
                </a:lnTo>
                <a:cubicBezTo>
                  <a:pt x="143758" y="135073"/>
                  <a:pt x="143882" y="135383"/>
                  <a:pt x="143339" y="135616"/>
                </a:cubicBezTo>
                <a:cubicBezTo>
                  <a:pt x="143293" y="135631"/>
                  <a:pt x="143277" y="135694"/>
                  <a:pt x="143293" y="135756"/>
                </a:cubicBezTo>
                <a:cubicBezTo>
                  <a:pt x="143355" y="135911"/>
                  <a:pt x="142983" y="135988"/>
                  <a:pt x="143060" y="136190"/>
                </a:cubicBezTo>
                <a:cubicBezTo>
                  <a:pt x="143122" y="136345"/>
                  <a:pt x="143060" y="136500"/>
                  <a:pt x="143076" y="136655"/>
                </a:cubicBezTo>
                <a:cubicBezTo>
                  <a:pt x="143122" y="137136"/>
                  <a:pt x="142952" y="137632"/>
                  <a:pt x="143231" y="138098"/>
                </a:cubicBezTo>
                <a:cubicBezTo>
                  <a:pt x="143293" y="138206"/>
                  <a:pt x="143293" y="138315"/>
                  <a:pt x="143060" y="138392"/>
                </a:cubicBezTo>
                <a:cubicBezTo>
                  <a:pt x="142812" y="138470"/>
                  <a:pt x="142719" y="138594"/>
                  <a:pt x="142734" y="138733"/>
                </a:cubicBezTo>
                <a:cubicBezTo>
                  <a:pt x="142750" y="138857"/>
                  <a:pt x="142657" y="138951"/>
                  <a:pt x="142378" y="138951"/>
                </a:cubicBezTo>
                <a:cubicBezTo>
                  <a:pt x="142037" y="138951"/>
                  <a:pt x="141912" y="139075"/>
                  <a:pt x="141819" y="139245"/>
                </a:cubicBezTo>
                <a:cubicBezTo>
                  <a:pt x="141773" y="139369"/>
                  <a:pt x="141664" y="139478"/>
                  <a:pt x="141680" y="139586"/>
                </a:cubicBezTo>
                <a:cubicBezTo>
                  <a:pt x="141943" y="139695"/>
                  <a:pt x="141881" y="139804"/>
                  <a:pt x="141804" y="139928"/>
                </a:cubicBezTo>
                <a:cubicBezTo>
                  <a:pt x="141680" y="140098"/>
                  <a:pt x="141587" y="140269"/>
                  <a:pt x="141401" y="140424"/>
                </a:cubicBezTo>
                <a:cubicBezTo>
                  <a:pt x="141184" y="140579"/>
                  <a:pt x="141137" y="140734"/>
                  <a:pt x="141184" y="140920"/>
                </a:cubicBezTo>
                <a:cubicBezTo>
                  <a:pt x="141246" y="141199"/>
                  <a:pt x="141168" y="141494"/>
                  <a:pt x="141184" y="141789"/>
                </a:cubicBezTo>
                <a:cubicBezTo>
                  <a:pt x="141199" y="142223"/>
                  <a:pt x="141106" y="142673"/>
                  <a:pt x="141323" y="143107"/>
                </a:cubicBezTo>
                <a:cubicBezTo>
                  <a:pt x="141416" y="143293"/>
                  <a:pt x="141354" y="143526"/>
                  <a:pt x="141339" y="143743"/>
                </a:cubicBezTo>
                <a:cubicBezTo>
                  <a:pt x="141292" y="144007"/>
                  <a:pt x="140780" y="144193"/>
                  <a:pt x="140703" y="144456"/>
                </a:cubicBezTo>
                <a:cubicBezTo>
                  <a:pt x="140703" y="144479"/>
                  <a:pt x="140653" y="144494"/>
                  <a:pt x="140602" y="144494"/>
                </a:cubicBezTo>
                <a:cubicBezTo>
                  <a:pt x="140583" y="144494"/>
                  <a:pt x="140564" y="144492"/>
                  <a:pt x="140548" y="144487"/>
                </a:cubicBezTo>
                <a:cubicBezTo>
                  <a:pt x="140253" y="144487"/>
                  <a:pt x="140160" y="144581"/>
                  <a:pt x="140098" y="144720"/>
                </a:cubicBezTo>
                <a:cubicBezTo>
                  <a:pt x="140020" y="144875"/>
                  <a:pt x="139912" y="144999"/>
                  <a:pt x="139788" y="145139"/>
                </a:cubicBezTo>
                <a:cubicBezTo>
                  <a:pt x="139757" y="145294"/>
                  <a:pt x="139633" y="145449"/>
                  <a:pt x="139710" y="145589"/>
                </a:cubicBezTo>
                <a:cubicBezTo>
                  <a:pt x="139850" y="145837"/>
                  <a:pt x="139772" y="146069"/>
                  <a:pt x="139788" y="146302"/>
                </a:cubicBezTo>
                <a:cubicBezTo>
                  <a:pt x="139803" y="146457"/>
                  <a:pt x="139772" y="146612"/>
                  <a:pt x="139524" y="146705"/>
                </a:cubicBezTo>
                <a:cubicBezTo>
                  <a:pt x="139307" y="146814"/>
                  <a:pt x="139245" y="146922"/>
                  <a:pt x="139260" y="147078"/>
                </a:cubicBezTo>
                <a:cubicBezTo>
                  <a:pt x="139229" y="147202"/>
                  <a:pt x="139524" y="147310"/>
                  <a:pt x="139338" y="147434"/>
                </a:cubicBezTo>
                <a:cubicBezTo>
                  <a:pt x="138935" y="147682"/>
                  <a:pt x="139136" y="147946"/>
                  <a:pt x="139090" y="148225"/>
                </a:cubicBezTo>
                <a:cubicBezTo>
                  <a:pt x="139059" y="148458"/>
                  <a:pt x="139322" y="148706"/>
                  <a:pt x="138702" y="148846"/>
                </a:cubicBezTo>
                <a:cubicBezTo>
                  <a:pt x="138562" y="148861"/>
                  <a:pt x="138593" y="148985"/>
                  <a:pt x="138562" y="149063"/>
                </a:cubicBezTo>
                <a:cubicBezTo>
                  <a:pt x="138547" y="149109"/>
                  <a:pt x="138531" y="149187"/>
                  <a:pt x="138392" y="149187"/>
                </a:cubicBezTo>
                <a:cubicBezTo>
                  <a:pt x="137864" y="149249"/>
                  <a:pt x="137771" y="149482"/>
                  <a:pt x="137694" y="149714"/>
                </a:cubicBezTo>
                <a:cubicBezTo>
                  <a:pt x="137632" y="149885"/>
                  <a:pt x="137446" y="150024"/>
                  <a:pt x="137136" y="150024"/>
                </a:cubicBezTo>
                <a:cubicBezTo>
                  <a:pt x="136670" y="150040"/>
                  <a:pt x="136624" y="150179"/>
                  <a:pt x="136655" y="150381"/>
                </a:cubicBezTo>
                <a:cubicBezTo>
                  <a:pt x="136655" y="150428"/>
                  <a:pt x="136608" y="150490"/>
                  <a:pt x="136593" y="150552"/>
                </a:cubicBezTo>
                <a:cubicBezTo>
                  <a:pt x="137244" y="150660"/>
                  <a:pt x="137244" y="150660"/>
                  <a:pt x="137430" y="150877"/>
                </a:cubicBezTo>
                <a:cubicBezTo>
                  <a:pt x="137509" y="150982"/>
                  <a:pt x="137477" y="151021"/>
                  <a:pt x="137306" y="151021"/>
                </a:cubicBezTo>
                <a:cubicBezTo>
                  <a:pt x="137274" y="151021"/>
                  <a:pt x="137238" y="151019"/>
                  <a:pt x="137198" y="151017"/>
                </a:cubicBezTo>
                <a:cubicBezTo>
                  <a:pt x="137118" y="151014"/>
                  <a:pt x="137052" y="151012"/>
                  <a:pt x="136997" y="151012"/>
                </a:cubicBezTo>
                <a:cubicBezTo>
                  <a:pt x="136750" y="151012"/>
                  <a:pt x="136718" y="151048"/>
                  <a:pt x="136655" y="151188"/>
                </a:cubicBezTo>
                <a:cubicBezTo>
                  <a:pt x="136624" y="151265"/>
                  <a:pt x="136624" y="151343"/>
                  <a:pt x="136624" y="151420"/>
                </a:cubicBezTo>
                <a:cubicBezTo>
                  <a:pt x="136655" y="151513"/>
                  <a:pt x="136608" y="151637"/>
                  <a:pt x="136686" y="151730"/>
                </a:cubicBezTo>
                <a:cubicBezTo>
                  <a:pt x="136825" y="151932"/>
                  <a:pt x="136856" y="152087"/>
                  <a:pt x="136577" y="152242"/>
                </a:cubicBezTo>
                <a:cubicBezTo>
                  <a:pt x="136500" y="152273"/>
                  <a:pt x="136453" y="152351"/>
                  <a:pt x="136531" y="152413"/>
                </a:cubicBezTo>
                <a:cubicBezTo>
                  <a:pt x="136934" y="152754"/>
                  <a:pt x="136686" y="153188"/>
                  <a:pt x="136965" y="153576"/>
                </a:cubicBezTo>
                <a:cubicBezTo>
                  <a:pt x="137042" y="153685"/>
                  <a:pt x="137042" y="153824"/>
                  <a:pt x="136748" y="153948"/>
                </a:cubicBezTo>
                <a:cubicBezTo>
                  <a:pt x="136469" y="154041"/>
                  <a:pt x="136376" y="154227"/>
                  <a:pt x="136298" y="154383"/>
                </a:cubicBezTo>
                <a:cubicBezTo>
                  <a:pt x="136236" y="154491"/>
                  <a:pt x="136189" y="154569"/>
                  <a:pt x="136003" y="154584"/>
                </a:cubicBezTo>
                <a:cubicBezTo>
                  <a:pt x="135538" y="154615"/>
                  <a:pt x="135414" y="154817"/>
                  <a:pt x="135274" y="155034"/>
                </a:cubicBezTo>
                <a:lnTo>
                  <a:pt x="135274" y="155127"/>
                </a:lnTo>
                <a:cubicBezTo>
                  <a:pt x="135259" y="155282"/>
                  <a:pt x="135305" y="155437"/>
                  <a:pt x="135197" y="155577"/>
                </a:cubicBezTo>
                <a:cubicBezTo>
                  <a:pt x="135042" y="155763"/>
                  <a:pt x="135042" y="155965"/>
                  <a:pt x="135197" y="156151"/>
                </a:cubicBezTo>
                <a:cubicBezTo>
                  <a:pt x="135290" y="156275"/>
                  <a:pt x="135274" y="156383"/>
                  <a:pt x="135274" y="156523"/>
                </a:cubicBezTo>
                <a:cubicBezTo>
                  <a:pt x="135274" y="156631"/>
                  <a:pt x="135290" y="156740"/>
                  <a:pt x="135383" y="156833"/>
                </a:cubicBezTo>
                <a:cubicBezTo>
                  <a:pt x="135538" y="156988"/>
                  <a:pt x="135600" y="157143"/>
                  <a:pt x="135647" y="157314"/>
                </a:cubicBezTo>
                <a:cubicBezTo>
                  <a:pt x="135693" y="157593"/>
                  <a:pt x="135848" y="157841"/>
                  <a:pt x="135972" y="158105"/>
                </a:cubicBezTo>
                <a:cubicBezTo>
                  <a:pt x="135988" y="158306"/>
                  <a:pt x="135988" y="158493"/>
                  <a:pt x="135569" y="158601"/>
                </a:cubicBezTo>
                <a:cubicBezTo>
                  <a:pt x="135290" y="158648"/>
                  <a:pt x="135274" y="158803"/>
                  <a:pt x="135290" y="158942"/>
                </a:cubicBezTo>
                <a:cubicBezTo>
                  <a:pt x="135336" y="158958"/>
                  <a:pt x="135383" y="158989"/>
                  <a:pt x="135414" y="159004"/>
                </a:cubicBezTo>
                <a:cubicBezTo>
                  <a:pt x="135600" y="159222"/>
                  <a:pt x="135507" y="159547"/>
                  <a:pt x="135336" y="159780"/>
                </a:cubicBezTo>
                <a:cubicBezTo>
                  <a:pt x="135212" y="159935"/>
                  <a:pt x="135150" y="160044"/>
                  <a:pt x="134825" y="160090"/>
                </a:cubicBezTo>
                <a:cubicBezTo>
                  <a:pt x="134732" y="160106"/>
                  <a:pt x="134654" y="160168"/>
                  <a:pt x="134685" y="160245"/>
                </a:cubicBezTo>
                <a:cubicBezTo>
                  <a:pt x="134747" y="160354"/>
                  <a:pt x="134747" y="160493"/>
                  <a:pt x="134840" y="160586"/>
                </a:cubicBezTo>
                <a:cubicBezTo>
                  <a:pt x="135073" y="160866"/>
                  <a:pt x="135073" y="161160"/>
                  <a:pt x="135259" y="161424"/>
                </a:cubicBezTo>
                <a:cubicBezTo>
                  <a:pt x="135305" y="161517"/>
                  <a:pt x="135336" y="161657"/>
                  <a:pt x="135073" y="161688"/>
                </a:cubicBezTo>
                <a:cubicBezTo>
                  <a:pt x="134840" y="161734"/>
                  <a:pt x="134654" y="161765"/>
                  <a:pt x="134607" y="161936"/>
                </a:cubicBezTo>
                <a:cubicBezTo>
                  <a:pt x="134576" y="162060"/>
                  <a:pt x="134607" y="162199"/>
                  <a:pt x="134747" y="162339"/>
                </a:cubicBezTo>
                <a:cubicBezTo>
                  <a:pt x="134840" y="162432"/>
                  <a:pt x="134964" y="162510"/>
                  <a:pt x="135057" y="162603"/>
                </a:cubicBezTo>
                <a:cubicBezTo>
                  <a:pt x="135073" y="162634"/>
                  <a:pt x="135042" y="162665"/>
                  <a:pt x="134995" y="162680"/>
                </a:cubicBezTo>
                <a:cubicBezTo>
                  <a:pt x="134980" y="162696"/>
                  <a:pt x="134953" y="162703"/>
                  <a:pt x="134923" y="162703"/>
                </a:cubicBezTo>
                <a:cubicBezTo>
                  <a:pt x="134894" y="162703"/>
                  <a:pt x="134863" y="162696"/>
                  <a:pt x="134840" y="162680"/>
                </a:cubicBezTo>
                <a:cubicBezTo>
                  <a:pt x="134763" y="162665"/>
                  <a:pt x="134685" y="162634"/>
                  <a:pt x="134654" y="162587"/>
                </a:cubicBezTo>
                <a:cubicBezTo>
                  <a:pt x="134570" y="162503"/>
                  <a:pt x="134481" y="162464"/>
                  <a:pt x="134384" y="162464"/>
                </a:cubicBezTo>
                <a:cubicBezTo>
                  <a:pt x="134304" y="162464"/>
                  <a:pt x="134219" y="162491"/>
                  <a:pt x="134127" y="162541"/>
                </a:cubicBezTo>
                <a:cubicBezTo>
                  <a:pt x="133910" y="162680"/>
                  <a:pt x="133568" y="162758"/>
                  <a:pt x="133568" y="162990"/>
                </a:cubicBezTo>
                <a:cubicBezTo>
                  <a:pt x="133677" y="163394"/>
                  <a:pt x="133801" y="163781"/>
                  <a:pt x="133910" y="164200"/>
                </a:cubicBezTo>
                <a:cubicBezTo>
                  <a:pt x="134018" y="164231"/>
                  <a:pt x="134049" y="164278"/>
                  <a:pt x="134096" y="164355"/>
                </a:cubicBezTo>
                <a:cubicBezTo>
                  <a:pt x="134220" y="164603"/>
                  <a:pt x="134359" y="164836"/>
                  <a:pt x="133677" y="164929"/>
                </a:cubicBezTo>
                <a:cubicBezTo>
                  <a:pt x="133553" y="164945"/>
                  <a:pt x="133429" y="165022"/>
                  <a:pt x="133553" y="165146"/>
                </a:cubicBezTo>
                <a:cubicBezTo>
                  <a:pt x="133785" y="165410"/>
                  <a:pt x="133708" y="165472"/>
                  <a:pt x="133134" y="165565"/>
                </a:cubicBezTo>
                <a:cubicBezTo>
                  <a:pt x="132901" y="165612"/>
                  <a:pt x="132793" y="165674"/>
                  <a:pt x="132746" y="165829"/>
                </a:cubicBezTo>
                <a:cubicBezTo>
                  <a:pt x="132669" y="166092"/>
                  <a:pt x="132545" y="166371"/>
                  <a:pt x="132157" y="166542"/>
                </a:cubicBezTo>
                <a:cubicBezTo>
                  <a:pt x="131738" y="166713"/>
                  <a:pt x="131785" y="166930"/>
                  <a:pt x="131847" y="167147"/>
                </a:cubicBezTo>
                <a:cubicBezTo>
                  <a:pt x="132002" y="167318"/>
                  <a:pt x="132002" y="167318"/>
                  <a:pt x="131661" y="167457"/>
                </a:cubicBezTo>
                <a:cubicBezTo>
                  <a:pt x="131630" y="167473"/>
                  <a:pt x="131552" y="167488"/>
                  <a:pt x="131552" y="167504"/>
                </a:cubicBezTo>
                <a:cubicBezTo>
                  <a:pt x="131537" y="167767"/>
                  <a:pt x="131335" y="168031"/>
                  <a:pt x="131738" y="168248"/>
                </a:cubicBezTo>
                <a:cubicBezTo>
                  <a:pt x="131893" y="168326"/>
                  <a:pt x="132126" y="168403"/>
                  <a:pt x="132172" y="168543"/>
                </a:cubicBezTo>
                <a:cubicBezTo>
                  <a:pt x="132281" y="168931"/>
                  <a:pt x="132172" y="169318"/>
                  <a:pt x="132126" y="169706"/>
                </a:cubicBezTo>
                <a:cubicBezTo>
                  <a:pt x="131847" y="169830"/>
                  <a:pt x="131878" y="170032"/>
                  <a:pt x="131816" y="170202"/>
                </a:cubicBezTo>
                <a:cubicBezTo>
                  <a:pt x="131785" y="170326"/>
                  <a:pt x="131692" y="170435"/>
                  <a:pt x="131568" y="170528"/>
                </a:cubicBezTo>
                <a:cubicBezTo>
                  <a:pt x="131242" y="170823"/>
                  <a:pt x="130761" y="171040"/>
                  <a:pt x="130761" y="171428"/>
                </a:cubicBezTo>
                <a:cubicBezTo>
                  <a:pt x="130761" y="171614"/>
                  <a:pt x="130532" y="171698"/>
                  <a:pt x="130142" y="171698"/>
                </a:cubicBezTo>
                <a:cubicBezTo>
                  <a:pt x="130079" y="171698"/>
                  <a:pt x="130011" y="171696"/>
                  <a:pt x="129939" y="171691"/>
                </a:cubicBezTo>
                <a:cubicBezTo>
                  <a:pt x="129675" y="171691"/>
                  <a:pt x="129551" y="171753"/>
                  <a:pt x="129675" y="171877"/>
                </a:cubicBezTo>
                <a:cubicBezTo>
                  <a:pt x="129784" y="172017"/>
                  <a:pt x="130094" y="172141"/>
                  <a:pt x="130079" y="172265"/>
                </a:cubicBezTo>
                <a:cubicBezTo>
                  <a:pt x="130017" y="172513"/>
                  <a:pt x="130327" y="172606"/>
                  <a:pt x="130559" y="172746"/>
                </a:cubicBezTo>
                <a:cubicBezTo>
                  <a:pt x="130699" y="172823"/>
                  <a:pt x="130839" y="172901"/>
                  <a:pt x="130839" y="173010"/>
                </a:cubicBezTo>
                <a:cubicBezTo>
                  <a:pt x="130808" y="173459"/>
                  <a:pt x="130963" y="173925"/>
                  <a:pt x="130404" y="174328"/>
                </a:cubicBezTo>
                <a:cubicBezTo>
                  <a:pt x="130311" y="174390"/>
                  <a:pt x="130280" y="174467"/>
                  <a:pt x="130311" y="174545"/>
                </a:cubicBezTo>
                <a:cubicBezTo>
                  <a:pt x="130404" y="174948"/>
                  <a:pt x="129893" y="175181"/>
                  <a:pt x="129427" y="175414"/>
                </a:cubicBezTo>
                <a:lnTo>
                  <a:pt x="129427" y="175522"/>
                </a:lnTo>
                <a:cubicBezTo>
                  <a:pt x="129427" y="175677"/>
                  <a:pt x="129458" y="175801"/>
                  <a:pt x="129613" y="175956"/>
                </a:cubicBezTo>
                <a:cubicBezTo>
                  <a:pt x="129893" y="176189"/>
                  <a:pt x="129769" y="176499"/>
                  <a:pt x="129939" y="176763"/>
                </a:cubicBezTo>
                <a:cubicBezTo>
                  <a:pt x="129955" y="176794"/>
                  <a:pt x="129924" y="176871"/>
                  <a:pt x="129877" y="176887"/>
                </a:cubicBezTo>
                <a:cubicBezTo>
                  <a:pt x="129613" y="176996"/>
                  <a:pt x="129800" y="177151"/>
                  <a:pt x="129675" y="177259"/>
                </a:cubicBezTo>
                <a:cubicBezTo>
                  <a:pt x="129645" y="177262"/>
                  <a:pt x="129616" y="177263"/>
                  <a:pt x="129588" y="177263"/>
                </a:cubicBezTo>
                <a:cubicBezTo>
                  <a:pt x="129188" y="177263"/>
                  <a:pt x="128946" y="177017"/>
                  <a:pt x="128548" y="177017"/>
                </a:cubicBezTo>
                <a:cubicBezTo>
                  <a:pt x="128479" y="177017"/>
                  <a:pt x="128406" y="177025"/>
                  <a:pt x="128326" y="177042"/>
                </a:cubicBezTo>
                <a:cubicBezTo>
                  <a:pt x="128326" y="177166"/>
                  <a:pt x="128481" y="177228"/>
                  <a:pt x="128621" y="177259"/>
                </a:cubicBezTo>
                <a:cubicBezTo>
                  <a:pt x="128993" y="177414"/>
                  <a:pt x="129133" y="177616"/>
                  <a:pt x="129024" y="177864"/>
                </a:cubicBezTo>
                <a:cubicBezTo>
                  <a:pt x="129009" y="177942"/>
                  <a:pt x="129024" y="178004"/>
                  <a:pt x="128931" y="178081"/>
                </a:cubicBezTo>
                <a:cubicBezTo>
                  <a:pt x="128636" y="178252"/>
                  <a:pt x="128698" y="178500"/>
                  <a:pt x="128450" y="178702"/>
                </a:cubicBezTo>
                <a:cubicBezTo>
                  <a:pt x="128295" y="178810"/>
                  <a:pt x="128171" y="179043"/>
                  <a:pt x="128559" y="179182"/>
                </a:cubicBezTo>
                <a:cubicBezTo>
                  <a:pt x="128683" y="179229"/>
                  <a:pt x="128760" y="179306"/>
                  <a:pt x="128683" y="179384"/>
                </a:cubicBezTo>
                <a:cubicBezTo>
                  <a:pt x="128466" y="179632"/>
                  <a:pt x="128760" y="179896"/>
                  <a:pt x="128636" y="180175"/>
                </a:cubicBezTo>
                <a:cubicBezTo>
                  <a:pt x="128590" y="180284"/>
                  <a:pt x="128605" y="180439"/>
                  <a:pt x="128435" y="180547"/>
                </a:cubicBezTo>
                <a:cubicBezTo>
                  <a:pt x="128000" y="180733"/>
                  <a:pt x="127938" y="181059"/>
                  <a:pt x="127535" y="181261"/>
                </a:cubicBezTo>
                <a:cubicBezTo>
                  <a:pt x="127442" y="181292"/>
                  <a:pt x="127473" y="181338"/>
                  <a:pt x="127535" y="181369"/>
                </a:cubicBezTo>
                <a:cubicBezTo>
                  <a:pt x="127690" y="181478"/>
                  <a:pt x="127628" y="181524"/>
                  <a:pt x="127473" y="181602"/>
                </a:cubicBezTo>
                <a:cubicBezTo>
                  <a:pt x="127365" y="181664"/>
                  <a:pt x="127209" y="181741"/>
                  <a:pt x="127209" y="181835"/>
                </a:cubicBezTo>
                <a:cubicBezTo>
                  <a:pt x="127209" y="182114"/>
                  <a:pt x="126899" y="182284"/>
                  <a:pt x="126574" y="182486"/>
                </a:cubicBezTo>
                <a:cubicBezTo>
                  <a:pt x="126775" y="182610"/>
                  <a:pt x="126977" y="182750"/>
                  <a:pt x="127194" y="182874"/>
                </a:cubicBezTo>
                <a:cubicBezTo>
                  <a:pt x="127303" y="182951"/>
                  <a:pt x="127396" y="183029"/>
                  <a:pt x="127318" y="183122"/>
                </a:cubicBezTo>
                <a:cubicBezTo>
                  <a:pt x="127209" y="183230"/>
                  <a:pt x="127271" y="183354"/>
                  <a:pt x="127318" y="183463"/>
                </a:cubicBezTo>
                <a:cubicBezTo>
                  <a:pt x="127380" y="183618"/>
                  <a:pt x="127194" y="183742"/>
                  <a:pt x="126899" y="183742"/>
                </a:cubicBezTo>
                <a:cubicBezTo>
                  <a:pt x="126775" y="183742"/>
                  <a:pt x="126667" y="183711"/>
                  <a:pt x="126574" y="183711"/>
                </a:cubicBezTo>
                <a:cubicBezTo>
                  <a:pt x="126482" y="183705"/>
                  <a:pt x="126405" y="183701"/>
                  <a:pt x="126340" y="183701"/>
                </a:cubicBezTo>
                <a:cubicBezTo>
                  <a:pt x="126096" y="183701"/>
                  <a:pt x="126021" y="183754"/>
                  <a:pt x="125984" y="183913"/>
                </a:cubicBezTo>
                <a:cubicBezTo>
                  <a:pt x="125969" y="184083"/>
                  <a:pt x="125907" y="184254"/>
                  <a:pt x="126294" y="184363"/>
                </a:cubicBezTo>
                <a:cubicBezTo>
                  <a:pt x="126434" y="184394"/>
                  <a:pt x="126512" y="184471"/>
                  <a:pt x="126434" y="184549"/>
                </a:cubicBezTo>
                <a:cubicBezTo>
                  <a:pt x="126279" y="184704"/>
                  <a:pt x="126341" y="184874"/>
                  <a:pt x="126341" y="185061"/>
                </a:cubicBezTo>
                <a:cubicBezTo>
                  <a:pt x="126341" y="185200"/>
                  <a:pt x="126310" y="185309"/>
                  <a:pt x="126031" y="185340"/>
                </a:cubicBezTo>
                <a:cubicBezTo>
                  <a:pt x="125845" y="185371"/>
                  <a:pt x="125829" y="185448"/>
                  <a:pt x="125829" y="185526"/>
                </a:cubicBezTo>
                <a:lnTo>
                  <a:pt x="125829" y="185758"/>
                </a:lnTo>
                <a:cubicBezTo>
                  <a:pt x="125805" y="185966"/>
                  <a:pt x="125666" y="186058"/>
                  <a:pt x="125374" y="186058"/>
                </a:cubicBezTo>
                <a:cubicBezTo>
                  <a:pt x="125294" y="186058"/>
                  <a:pt x="125203" y="186051"/>
                  <a:pt x="125100" y="186038"/>
                </a:cubicBezTo>
                <a:cubicBezTo>
                  <a:pt x="124883" y="186007"/>
                  <a:pt x="124666" y="185976"/>
                  <a:pt x="124433" y="185976"/>
                </a:cubicBezTo>
                <a:cubicBezTo>
                  <a:pt x="124092" y="185976"/>
                  <a:pt x="124092" y="185976"/>
                  <a:pt x="124061" y="186208"/>
                </a:cubicBezTo>
                <a:cubicBezTo>
                  <a:pt x="124061" y="186255"/>
                  <a:pt x="124061" y="186332"/>
                  <a:pt x="123968" y="186363"/>
                </a:cubicBezTo>
                <a:cubicBezTo>
                  <a:pt x="123394" y="186503"/>
                  <a:pt x="123363" y="186798"/>
                  <a:pt x="123208" y="187077"/>
                </a:cubicBezTo>
                <a:cubicBezTo>
                  <a:pt x="123053" y="187387"/>
                  <a:pt x="122774" y="187651"/>
                  <a:pt x="122557" y="187961"/>
                </a:cubicBezTo>
                <a:cubicBezTo>
                  <a:pt x="122418" y="188163"/>
                  <a:pt x="122295" y="188226"/>
                  <a:pt x="122026" y="188226"/>
                </a:cubicBezTo>
                <a:cubicBezTo>
                  <a:pt x="121902" y="188226"/>
                  <a:pt x="121748" y="188213"/>
                  <a:pt x="121548" y="188193"/>
                </a:cubicBezTo>
                <a:cubicBezTo>
                  <a:pt x="121379" y="188181"/>
                  <a:pt x="121212" y="188172"/>
                  <a:pt x="121047" y="188172"/>
                </a:cubicBezTo>
                <a:cubicBezTo>
                  <a:pt x="120790" y="188172"/>
                  <a:pt x="120538" y="188195"/>
                  <a:pt x="120292" y="188271"/>
                </a:cubicBezTo>
                <a:cubicBezTo>
                  <a:pt x="119982" y="188473"/>
                  <a:pt x="119641" y="188659"/>
                  <a:pt x="119749" y="188969"/>
                </a:cubicBezTo>
                <a:cubicBezTo>
                  <a:pt x="119764" y="189011"/>
                  <a:pt x="119713" y="189080"/>
                  <a:pt x="119634" y="189080"/>
                </a:cubicBezTo>
                <a:cubicBezTo>
                  <a:pt x="119626" y="189080"/>
                  <a:pt x="119618" y="189079"/>
                  <a:pt x="119610" y="189078"/>
                </a:cubicBezTo>
                <a:cubicBezTo>
                  <a:pt x="119577" y="189074"/>
                  <a:pt x="119547" y="189073"/>
                  <a:pt x="119521" y="189073"/>
                </a:cubicBezTo>
                <a:cubicBezTo>
                  <a:pt x="119301" y="189073"/>
                  <a:pt x="119304" y="189181"/>
                  <a:pt x="119207" y="189264"/>
                </a:cubicBezTo>
                <a:cubicBezTo>
                  <a:pt x="118943" y="189481"/>
                  <a:pt x="118710" y="189698"/>
                  <a:pt x="118524" y="189931"/>
                </a:cubicBezTo>
                <a:cubicBezTo>
                  <a:pt x="118432" y="190043"/>
                  <a:pt x="118232" y="190095"/>
                  <a:pt x="118000" y="190095"/>
                </a:cubicBezTo>
                <a:cubicBezTo>
                  <a:pt x="117880" y="190095"/>
                  <a:pt x="117751" y="190081"/>
                  <a:pt x="117625" y="190055"/>
                </a:cubicBezTo>
                <a:lnTo>
                  <a:pt x="117392" y="190008"/>
                </a:lnTo>
                <a:cubicBezTo>
                  <a:pt x="117237" y="189971"/>
                  <a:pt x="117081" y="189934"/>
                  <a:pt x="116945" y="189934"/>
                </a:cubicBezTo>
                <a:cubicBezTo>
                  <a:pt x="116794" y="189934"/>
                  <a:pt x="116667" y="189979"/>
                  <a:pt x="116585" y="190117"/>
                </a:cubicBezTo>
                <a:cubicBezTo>
                  <a:pt x="116570" y="190163"/>
                  <a:pt x="116446" y="190194"/>
                  <a:pt x="116384" y="190194"/>
                </a:cubicBezTo>
                <a:cubicBezTo>
                  <a:pt x="115996" y="190194"/>
                  <a:pt x="115965" y="190334"/>
                  <a:pt x="115919" y="190504"/>
                </a:cubicBezTo>
                <a:cubicBezTo>
                  <a:pt x="115856" y="190729"/>
                  <a:pt x="115723" y="190793"/>
                  <a:pt x="115381" y="190793"/>
                </a:cubicBezTo>
                <a:cubicBezTo>
                  <a:pt x="115299" y="190793"/>
                  <a:pt x="115205" y="190790"/>
                  <a:pt x="115097" y="190784"/>
                </a:cubicBezTo>
                <a:cubicBezTo>
                  <a:pt x="114981" y="190771"/>
                  <a:pt x="114869" y="190762"/>
                  <a:pt x="114759" y="190762"/>
                </a:cubicBezTo>
                <a:cubicBezTo>
                  <a:pt x="114589" y="190762"/>
                  <a:pt x="114426" y="190785"/>
                  <a:pt x="114275" y="190861"/>
                </a:cubicBezTo>
                <a:cubicBezTo>
                  <a:pt x="114092" y="190953"/>
                  <a:pt x="113942" y="191077"/>
                  <a:pt x="113668" y="191077"/>
                </a:cubicBezTo>
                <a:cubicBezTo>
                  <a:pt x="113616" y="191077"/>
                  <a:pt x="113560" y="191073"/>
                  <a:pt x="113499" y="191063"/>
                </a:cubicBezTo>
                <a:cubicBezTo>
                  <a:pt x="113266" y="191202"/>
                  <a:pt x="113034" y="191326"/>
                  <a:pt x="112724" y="191419"/>
                </a:cubicBezTo>
                <a:cubicBezTo>
                  <a:pt x="112646" y="191435"/>
                  <a:pt x="112584" y="191481"/>
                  <a:pt x="112506" y="191481"/>
                </a:cubicBezTo>
                <a:cubicBezTo>
                  <a:pt x="112265" y="191492"/>
                  <a:pt x="112016" y="191503"/>
                  <a:pt x="111776" y="191503"/>
                </a:cubicBezTo>
                <a:cubicBezTo>
                  <a:pt x="111676" y="191503"/>
                  <a:pt x="111578" y="191502"/>
                  <a:pt x="111483" y="191497"/>
                </a:cubicBezTo>
                <a:cubicBezTo>
                  <a:pt x="111471" y="191497"/>
                  <a:pt x="111460" y="191496"/>
                  <a:pt x="111449" y="191496"/>
                </a:cubicBezTo>
                <a:cubicBezTo>
                  <a:pt x="111139" y="191496"/>
                  <a:pt x="110958" y="191678"/>
                  <a:pt x="110659" y="191678"/>
                </a:cubicBezTo>
                <a:cubicBezTo>
                  <a:pt x="110621" y="191678"/>
                  <a:pt x="110580" y="191675"/>
                  <a:pt x="110537" y="191668"/>
                </a:cubicBezTo>
                <a:cubicBezTo>
                  <a:pt x="110475" y="191660"/>
                  <a:pt x="110417" y="191652"/>
                  <a:pt x="110364" y="191652"/>
                </a:cubicBezTo>
                <a:cubicBezTo>
                  <a:pt x="110312" y="191652"/>
                  <a:pt x="110265" y="191660"/>
                  <a:pt x="110227" y="191683"/>
                </a:cubicBezTo>
                <a:cubicBezTo>
                  <a:pt x="110070" y="191849"/>
                  <a:pt x="109834" y="191880"/>
                  <a:pt x="109588" y="191880"/>
                </a:cubicBezTo>
                <a:cubicBezTo>
                  <a:pt x="109443" y="191880"/>
                  <a:pt x="109294" y="191869"/>
                  <a:pt x="109156" y="191869"/>
                </a:cubicBezTo>
                <a:cubicBezTo>
                  <a:pt x="109009" y="191854"/>
                  <a:pt x="108869" y="191846"/>
                  <a:pt x="108732" y="191846"/>
                </a:cubicBezTo>
                <a:cubicBezTo>
                  <a:pt x="108594" y="191846"/>
                  <a:pt x="108458" y="191854"/>
                  <a:pt x="108319" y="191869"/>
                </a:cubicBezTo>
                <a:cubicBezTo>
                  <a:pt x="108231" y="191990"/>
                  <a:pt x="108050" y="192064"/>
                  <a:pt x="107858" y="192064"/>
                </a:cubicBezTo>
                <a:cubicBezTo>
                  <a:pt x="107779" y="192064"/>
                  <a:pt x="107698" y="192052"/>
                  <a:pt x="107621" y="192024"/>
                </a:cubicBezTo>
                <a:cubicBezTo>
                  <a:pt x="107411" y="191949"/>
                  <a:pt x="107205" y="191921"/>
                  <a:pt x="107000" y="191921"/>
                </a:cubicBezTo>
                <a:cubicBezTo>
                  <a:pt x="106782" y="191921"/>
                  <a:pt x="106565" y="191953"/>
                  <a:pt x="106349" y="191993"/>
                </a:cubicBezTo>
                <a:cubicBezTo>
                  <a:pt x="106286" y="192007"/>
                  <a:pt x="106224" y="192015"/>
                  <a:pt x="106162" y="192015"/>
                </a:cubicBezTo>
                <a:cubicBezTo>
                  <a:pt x="106087" y="192015"/>
                  <a:pt x="106014" y="192003"/>
                  <a:pt x="105946" y="191978"/>
                </a:cubicBezTo>
                <a:cubicBezTo>
                  <a:pt x="105831" y="191940"/>
                  <a:pt x="105338" y="191912"/>
                  <a:pt x="105081" y="191912"/>
                </a:cubicBezTo>
                <a:cubicBezTo>
                  <a:pt x="105025" y="191912"/>
                  <a:pt x="104981" y="191913"/>
                  <a:pt x="104953" y="191916"/>
                </a:cubicBezTo>
                <a:cubicBezTo>
                  <a:pt x="104907" y="191926"/>
                  <a:pt x="104859" y="191930"/>
                  <a:pt x="104810" y="191930"/>
                </a:cubicBezTo>
                <a:cubicBezTo>
                  <a:pt x="104712" y="191930"/>
                  <a:pt x="104612" y="191916"/>
                  <a:pt x="104519" y="191916"/>
                </a:cubicBezTo>
                <a:lnTo>
                  <a:pt x="104178" y="191916"/>
                </a:lnTo>
                <a:cubicBezTo>
                  <a:pt x="104131" y="191947"/>
                  <a:pt x="104085" y="191962"/>
                  <a:pt x="104054" y="191978"/>
                </a:cubicBezTo>
                <a:cubicBezTo>
                  <a:pt x="103901" y="192245"/>
                  <a:pt x="103842" y="192348"/>
                  <a:pt x="103625" y="192348"/>
                </a:cubicBezTo>
                <a:cubicBezTo>
                  <a:pt x="103489" y="192348"/>
                  <a:pt x="103291" y="192307"/>
                  <a:pt x="102968" y="192241"/>
                </a:cubicBezTo>
                <a:cubicBezTo>
                  <a:pt x="102874" y="192230"/>
                  <a:pt x="102762" y="192200"/>
                  <a:pt x="102659" y="192200"/>
                </a:cubicBezTo>
                <a:cubicBezTo>
                  <a:pt x="102626" y="192200"/>
                  <a:pt x="102595" y="192203"/>
                  <a:pt x="102565" y="192210"/>
                </a:cubicBezTo>
                <a:cubicBezTo>
                  <a:pt x="102414" y="192261"/>
                  <a:pt x="102274" y="192282"/>
                  <a:pt x="102143" y="192282"/>
                </a:cubicBezTo>
                <a:cubicBezTo>
                  <a:pt x="101870" y="192282"/>
                  <a:pt x="101632" y="192191"/>
                  <a:pt x="101402" y="192086"/>
                </a:cubicBezTo>
                <a:lnTo>
                  <a:pt x="100378" y="192086"/>
                </a:lnTo>
                <a:cubicBezTo>
                  <a:pt x="100393" y="192226"/>
                  <a:pt x="100316" y="192319"/>
                  <a:pt x="100223" y="192443"/>
                </a:cubicBezTo>
                <a:cubicBezTo>
                  <a:pt x="100118" y="192548"/>
                  <a:pt x="100014" y="192600"/>
                  <a:pt x="99830" y="192600"/>
                </a:cubicBezTo>
                <a:cubicBezTo>
                  <a:pt x="99769" y="192600"/>
                  <a:pt x="99699" y="192594"/>
                  <a:pt x="99618" y="192583"/>
                </a:cubicBezTo>
                <a:cubicBezTo>
                  <a:pt x="99526" y="192569"/>
                  <a:pt x="99444" y="192562"/>
                  <a:pt x="99370" y="192562"/>
                </a:cubicBezTo>
                <a:cubicBezTo>
                  <a:pt x="99118" y="192562"/>
                  <a:pt x="98959" y="192641"/>
                  <a:pt x="98827" y="192784"/>
                </a:cubicBezTo>
                <a:cubicBezTo>
                  <a:pt x="98765" y="192862"/>
                  <a:pt x="98703" y="192924"/>
                  <a:pt x="98641" y="193001"/>
                </a:cubicBezTo>
                <a:cubicBezTo>
                  <a:pt x="98551" y="193103"/>
                  <a:pt x="98411" y="193172"/>
                  <a:pt x="98228" y="193172"/>
                </a:cubicBezTo>
                <a:cubicBezTo>
                  <a:pt x="98160" y="193172"/>
                  <a:pt x="98085" y="193162"/>
                  <a:pt x="98005" y="193141"/>
                </a:cubicBezTo>
                <a:cubicBezTo>
                  <a:pt x="97895" y="193108"/>
                  <a:pt x="97795" y="193093"/>
                  <a:pt x="97703" y="193093"/>
                </a:cubicBezTo>
                <a:cubicBezTo>
                  <a:pt x="97534" y="193093"/>
                  <a:pt x="97391" y="193144"/>
                  <a:pt x="97261" y="193234"/>
                </a:cubicBezTo>
                <a:cubicBezTo>
                  <a:pt x="97160" y="193284"/>
                  <a:pt x="97049" y="193355"/>
                  <a:pt x="96911" y="193355"/>
                </a:cubicBezTo>
                <a:cubicBezTo>
                  <a:pt x="96879" y="193355"/>
                  <a:pt x="96846" y="193351"/>
                  <a:pt x="96811" y="193343"/>
                </a:cubicBezTo>
                <a:cubicBezTo>
                  <a:pt x="96720" y="193317"/>
                  <a:pt x="96640" y="193305"/>
                  <a:pt x="96571" y="193305"/>
                </a:cubicBezTo>
                <a:cubicBezTo>
                  <a:pt x="96427" y="193305"/>
                  <a:pt x="96326" y="193357"/>
                  <a:pt x="96252" y="193451"/>
                </a:cubicBezTo>
                <a:cubicBezTo>
                  <a:pt x="96124" y="193618"/>
                  <a:pt x="95901" y="193657"/>
                  <a:pt x="95626" y="193657"/>
                </a:cubicBezTo>
                <a:cubicBezTo>
                  <a:pt x="95568" y="193657"/>
                  <a:pt x="95508" y="193656"/>
                  <a:pt x="95446" y="193653"/>
                </a:cubicBezTo>
                <a:cubicBezTo>
                  <a:pt x="95229" y="193653"/>
                  <a:pt x="95058" y="193606"/>
                  <a:pt x="94872" y="193575"/>
                </a:cubicBezTo>
                <a:cubicBezTo>
                  <a:pt x="94821" y="193562"/>
                  <a:pt x="94764" y="193555"/>
                  <a:pt x="94713" y="193555"/>
                </a:cubicBezTo>
                <a:cubicBezTo>
                  <a:pt x="94641" y="193555"/>
                  <a:pt x="94580" y="193570"/>
                  <a:pt x="94562" y="193606"/>
                </a:cubicBezTo>
                <a:cubicBezTo>
                  <a:pt x="94463" y="193755"/>
                  <a:pt x="94314" y="193815"/>
                  <a:pt x="94122" y="193815"/>
                </a:cubicBezTo>
                <a:cubicBezTo>
                  <a:pt x="94013" y="193815"/>
                  <a:pt x="93890" y="193795"/>
                  <a:pt x="93755" y="193761"/>
                </a:cubicBezTo>
                <a:cubicBezTo>
                  <a:pt x="93709" y="193754"/>
                  <a:pt x="93665" y="193750"/>
                  <a:pt x="93625" y="193750"/>
                </a:cubicBezTo>
                <a:cubicBezTo>
                  <a:pt x="93502" y="193750"/>
                  <a:pt x="93406" y="193785"/>
                  <a:pt x="93337" y="193854"/>
                </a:cubicBezTo>
                <a:cubicBezTo>
                  <a:pt x="93275" y="193917"/>
                  <a:pt x="93259" y="194010"/>
                  <a:pt x="93182" y="194072"/>
                </a:cubicBezTo>
                <a:cubicBezTo>
                  <a:pt x="93097" y="194135"/>
                  <a:pt x="92961" y="194184"/>
                  <a:pt x="92830" y="194184"/>
                </a:cubicBezTo>
                <a:cubicBezTo>
                  <a:pt x="92769" y="194184"/>
                  <a:pt x="92708" y="194174"/>
                  <a:pt x="92654" y="194149"/>
                </a:cubicBezTo>
                <a:cubicBezTo>
                  <a:pt x="92473" y="194066"/>
                  <a:pt x="92303" y="194031"/>
                  <a:pt x="92131" y="194031"/>
                </a:cubicBezTo>
                <a:cubicBezTo>
                  <a:pt x="91950" y="194031"/>
                  <a:pt x="91768" y="194070"/>
                  <a:pt x="91569" y="194134"/>
                </a:cubicBezTo>
                <a:cubicBezTo>
                  <a:pt x="91428" y="194169"/>
                  <a:pt x="91329" y="194188"/>
                  <a:pt x="91248" y="194188"/>
                </a:cubicBezTo>
                <a:cubicBezTo>
                  <a:pt x="91113" y="194188"/>
                  <a:pt x="91025" y="194135"/>
                  <a:pt x="90871" y="194010"/>
                </a:cubicBezTo>
                <a:cubicBezTo>
                  <a:pt x="90716" y="193901"/>
                  <a:pt x="90576" y="193777"/>
                  <a:pt x="90328" y="193730"/>
                </a:cubicBezTo>
                <a:lnTo>
                  <a:pt x="90328" y="193823"/>
                </a:lnTo>
                <a:cubicBezTo>
                  <a:pt x="90289" y="194009"/>
                  <a:pt x="90244" y="194090"/>
                  <a:pt x="90108" y="194090"/>
                </a:cubicBezTo>
                <a:cubicBezTo>
                  <a:pt x="90027" y="194090"/>
                  <a:pt x="89915" y="194061"/>
                  <a:pt x="89754" y="194010"/>
                </a:cubicBezTo>
                <a:cubicBezTo>
                  <a:pt x="89594" y="193968"/>
                  <a:pt x="89458" y="193947"/>
                  <a:pt x="89335" y="193947"/>
                </a:cubicBezTo>
                <a:cubicBezTo>
                  <a:pt x="89137" y="193947"/>
                  <a:pt x="88977" y="194003"/>
                  <a:pt x="88823" y="194118"/>
                </a:cubicBezTo>
                <a:cubicBezTo>
                  <a:pt x="88761" y="194149"/>
                  <a:pt x="88684" y="194149"/>
                  <a:pt x="88606" y="194180"/>
                </a:cubicBezTo>
                <a:cubicBezTo>
                  <a:pt x="88595" y="194288"/>
                  <a:pt x="88494" y="194374"/>
                  <a:pt x="88355" y="194374"/>
                </a:cubicBezTo>
                <a:cubicBezTo>
                  <a:pt x="88295" y="194374"/>
                  <a:pt x="88227" y="194357"/>
                  <a:pt x="88156" y="194320"/>
                </a:cubicBezTo>
                <a:cubicBezTo>
                  <a:pt x="87722" y="194121"/>
                  <a:pt x="87238" y="194082"/>
                  <a:pt x="86737" y="194082"/>
                </a:cubicBezTo>
                <a:cubicBezTo>
                  <a:pt x="86611" y="194082"/>
                  <a:pt x="86485" y="194084"/>
                  <a:pt x="86357" y="194087"/>
                </a:cubicBezTo>
                <a:cubicBezTo>
                  <a:pt x="86233" y="194242"/>
                  <a:pt x="86032" y="194335"/>
                  <a:pt x="85722" y="194335"/>
                </a:cubicBezTo>
                <a:cubicBezTo>
                  <a:pt x="85675" y="194490"/>
                  <a:pt x="85489" y="194614"/>
                  <a:pt x="85272" y="194723"/>
                </a:cubicBezTo>
                <a:cubicBezTo>
                  <a:pt x="85162" y="194773"/>
                  <a:pt x="85059" y="194816"/>
                  <a:pt x="84946" y="194816"/>
                </a:cubicBezTo>
                <a:cubicBezTo>
                  <a:pt x="84883" y="194816"/>
                  <a:pt x="84816" y="194803"/>
                  <a:pt x="84744" y="194770"/>
                </a:cubicBezTo>
                <a:cubicBezTo>
                  <a:pt x="84372" y="194599"/>
                  <a:pt x="83938" y="194552"/>
                  <a:pt x="83473" y="194552"/>
                </a:cubicBezTo>
                <a:cubicBezTo>
                  <a:pt x="83287" y="194552"/>
                  <a:pt x="83116" y="194537"/>
                  <a:pt x="82961" y="194521"/>
                </a:cubicBezTo>
                <a:cubicBezTo>
                  <a:pt x="82803" y="194505"/>
                  <a:pt x="82705" y="194493"/>
                  <a:pt x="82636" y="194493"/>
                </a:cubicBezTo>
                <a:cubicBezTo>
                  <a:pt x="82510" y="194493"/>
                  <a:pt x="82488" y="194535"/>
                  <a:pt x="82387" y="194676"/>
                </a:cubicBezTo>
                <a:cubicBezTo>
                  <a:pt x="82271" y="194831"/>
                  <a:pt x="82179" y="194896"/>
                  <a:pt x="82017" y="194896"/>
                </a:cubicBezTo>
                <a:cubicBezTo>
                  <a:pt x="81919" y="194896"/>
                  <a:pt x="81796" y="194872"/>
                  <a:pt x="81627" y="194832"/>
                </a:cubicBezTo>
                <a:cubicBezTo>
                  <a:pt x="81371" y="194764"/>
                  <a:pt x="81218" y="194726"/>
                  <a:pt x="81084" y="194726"/>
                </a:cubicBezTo>
                <a:cubicBezTo>
                  <a:pt x="80910" y="194726"/>
                  <a:pt x="80769" y="194791"/>
                  <a:pt x="80479" y="194940"/>
                </a:cubicBezTo>
                <a:cubicBezTo>
                  <a:pt x="80350" y="195014"/>
                  <a:pt x="80237" y="195050"/>
                  <a:pt x="80104" y="195050"/>
                </a:cubicBezTo>
                <a:cubicBezTo>
                  <a:pt x="80014" y="195050"/>
                  <a:pt x="79916" y="195033"/>
                  <a:pt x="79797" y="195002"/>
                </a:cubicBezTo>
                <a:cubicBezTo>
                  <a:pt x="79363" y="194863"/>
                  <a:pt x="78820" y="194847"/>
                  <a:pt x="78401" y="194676"/>
                </a:cubicBezTo>
                <a:cubicBezTo>
                  <a:pt x="78279" y="194621"/>
                  <a:pt x="78134" y="194613"/>
                  <a:pt x="77992" y="194613"/>
                </a:cubicBezTo>
                <a:cubicBezTo>
                  <a:pt x="77936" y="194613"/>
                  <a:pt x="77880" y="194614"/>
                  <a:pt x="77827" y="194614"/>
                </a:cubicBezTo>
                <a:cubicBezTo>
                  <a:pt x="77579" y="194630"/>
                  <a:pt x="77362" y="194692"/>
                  <a:pt x="77424" y="194847"/>
                </a:cubicBezTo>
                <a:cubicBezTo>
                  <a:pt x="77501" y="195018"/>
                  <a:pt x="77284" y="195064"/>
                  <a:pt x="77036" y="195064"/>
                </a:cubicBezTo>
                <a:cubicBezTo>
                  <a:pt x="76959" y="195064"/>
                  <a:pt x="76850" y="195064"/>
                  <a:pt x="76773" y="195033"/>
                </a:cubicBezTo>
                <a:cubicBezTo>
                  <a:pt x="76070" y="194958"/>
                  <a:pt x="75411" y="194769"/>
                  <a:pt x="74671" y="194769"/>
                </a:cubicBezTo>
                <a:cubicBezTo>
                  <a:pt x="74643" y="194769"/>
                  <a:pt x="74614" y="194769"/>
                  <a:pt x="74586" y="194770"/>
                </a:cubicBezTo>
                <a:cubicBezTo>
                  <a:pt x="74431" y="194770"/>
                  <a:pt x="74338" y="194692"/>
                  <a:pt x="74291" y="194614"/>
                </a:cubicBezTo>
                <a:cubicBezTo>
                  <a:pt x="74260" y="194537"/>
                  <a:pt x="74275" y="194459"/>
                  <a:pt x="74260" y="194382"/>
                </a:cubicBezTo>
                <a:cubicBezTo>
                  <a:pt x="74136" y="194056"/>
                  <a:pt x="73965" y="193994"/>
                  <a:pt x="73360" y="193932"/>
                </a:cubicBezTo>
                <a:cubicBezTo>
                  <a:pt x="73265" y="193918"/>
                  <a:pt x="73167" y="193914"/>
                  <a:pt x="73067" y="193914"/>
                </a:cubicBezTo>
                <a:cubicBezTo>
                  <a:pt x="72958" y="193914"/>
                  <a:pt x="72849" y="193919"/>
                  <a:pt x="72740" y="193919"/>
                </a:cubicBezTo>
                <a:cubicBezTo>
                  <a:pt x="72509" y="193919"/>
                  <a:pt x="72284" y="193899"/>
                  <a:pt x="72089" y="193777"/>
                </a:cubicBezTo>
                <a:cubicBezTo>
                  <a:pt x="72071" y="193770"/>
                  <a:pt x="72050" y="193767"/>
                  <a:pt x="72028" y="193767"/>
                </a:cubicBezTo>
                <a:cubicBezTo>
                  <a:pt x="71954" y="193767"/>
                  <a:pt x="71862" y="193800"/>
                  <a:pt x="71778" y="193823"/>
                </a:cubicBezTo>
                <a:cubicBezTo>
                  <a:pt x="71450" y="193876"/>
                  <a:pt x="71129" y="194002"/>
                  <a:pt x="70785" y="194002"/>
                </a:cubicBezTo>
                <a:cubicBezTo>
                  <a:pt x="70626" y="194002"/>
                  <a:pt x="70462" y="193975"/>
                  <a:pt x="70290" y="193901"/>
                </a:cubicBezTo>
                <a:cubicBezTo>
                  <a:pt x="70266" y="193885"/>
                  <a:pt x="70231" y="193878"/>
                  <a:pt x="70200" y="193878"/>
                </a:cubicBezTo>
                <a:cubicBezTo>
                  <a:pt x="70169" y="193878"/>
                  <a:pt x="70142" y="193885"/>
                  <a:pt x="70134" y="193901"/>
                </a:cubicBezTo>
                <a:cubicBezTo>
                  <a:pt x="70017" y="193978"/>
                  <a:pt x="69911" y="194006"/>
                  <a:pt x="69812" y="194006"/>
                </a:cubicBezTo>
                <a:cubicBezTo>
                  <a:pt x="69611" y="194006"/>
                  <a:pt x="69437" y="193891"/>
                  <a:pt x="69250" y="193839"/>
                </a:cubicBezTo>
                <a:cubicBezTo>
                  <a:pt x="69238" y="193838"/>
                  <a:pt x="69226" y="193838"/>
                  <a:pt x="69214" y="193838"/>
                </a:cubicBezTo>
                <a:cubicBezTo>
                  <a:pt x="69052" y="193838"/>
                  <a:pt x="68902" y="193903"/>
                  <a:pt x="68747" y="193903"/>
                </a:cubicBezTo>
                <a:cubicBezTo>
                  <a:pt x="68678" y="193903"/>
                  <a:pt x="68609" y="193890"/>
                  <a:pt x="68537" y="193854"/>
                </a:cubicBezTo>
                <a:cubicBezTo>
                  <a:pt x="68320" y="193761"/>
                  <a:pt x="68227" y="193653"/>
                  <a:pt x="68118" y="193529"/>
                </a:cubicBezTo>
                <a:cubicBezTo>
                  <a:pt x="68010" y="193436"/>
                  <a:pt x="68118" y="193281"/>
                  <a:pt x="67901" y="193203"/>
                </a:cubicBezTo>
                <a:cubicBezTo>
                  <a:pt x="67529" y="193063"/>
                  <a:pt x="68149" y="192986"/>
                  <a:pt x="67994" y="192846"/>
                </a:cubicBezTo>
                <a:cubicBezTo>
                  <a:pt x="67963" y="192815"/>
                  <a:pt x="67917" y="192769"/>
                  <a:pt x="67901" y="192738"/>
                </a:cubicBezTo>
                <a:cubicBezTo>
                  <a:pt x="67742" y="192704"/>
                  <a:pt x="67592" y="192675"/>
                  <a:pt x="67443" y="192675"/>
                </a:cubicBezTo>
                <a:cubicBezTo>
                  <a:pt x="67317" y="192675"/>
                  <a:pt x="67192" y="192696"/>
                  <a:pt x="67064" y="192753"/>
                </a:cubicBezTo>
                <a:cubicBezTo>
                  <a:pt x="67019" y="192773"/>
                  <a:pt x="66977" y="192780"/>
                  <a:pt x="66937" y="192780"/>
                </a:cubicBezTo>
                <a:cubicBezTo>
                  <a:pt x="66853" y="192780"/>
                  <a:pt x="66776" y="192748"/>
                  <a:pt x="66691" y="192738"/>
                </a:cubicBezTo>
                <a:cubicBezTo>
                  <a:pt x="66509" y="192811"/>
                  <a:pt x="66356" y="192922"/>
                  <a:pt x="66119" y="192922"/>
                </a:cubicBezTo>
                <a:cubicBezTo>
                  <a:pt x="66053" y="192922"/>
                  <a:pt x="65981" y="192913"/>
                  <a:pt x="65900" y="192893"/>
                </a:cubicBezTo>
                <a:cubicBezTo>
                  <a:pt x="65637" y="192815"/>
                  <a:pt x="65823" y="192691"/>
                  <a:pt x="65823" y="192614"/>
                </a:cubicBezTo>
                <a:cubicBezTo>
                  <a:pt x="65823" y="192574"/>
                  <a:pt x="65800" y="192499"/>
                  <a:pt x="65694" y="192499"/>
                </a:cubicBezTo>
                <a:cubicBezTo>
                  <a:pt x="65677" y="192499"/>
                  <a:pt x="65658" y="192501"/>
                  <a:pt x="65637" y="192505"/>
                </a:cubicBezTo>
                <a:cubicBezTo>
                  <a:pt x="65513" y="192505"/>
                  <a:pt x="65435" y="192552"/>
                  <a:pt x="65373" y="192614"/>
                </a:cubicBezTo>
                <a:cubicBezTo>
                  <a:pt x="65264" y="192707"/>
                  <a:pt x="65590" y="192815"/>
                  <a:pt x="65358" y="192893"/>
                </a:cubicBezTo>
                <a:cubicBezTo>
                  <a:pt x="65047" y="192769"/>
                  <a:pt x="64877" y="192660"/>
                  <a:pt x="65047" y="192459"/>
                </a:cubicBezTo>
                <a:cubicBezTo>
                  <a:pt x="65125" y="192381"/>
                  <a:pt x="65109" y="192288"/>
                  <a:pt x="65125" y="192195"/>
                </a:cubicBezTo>
                <a:cubicBezTo>
                  <a:pt x="65112" y="192076"/>
                  <a:pt x="65076" y="191968"/>
                  <a:pt x="64863" y="191968"/>
                </a:cubicBezTo>
                <a:cubicBezTo>
                  <a:pt x="64826" y="191968"/>
                  <a:pt x="64785" y="191971"/>
                  <a:pt x="64737" y="191978"/>
                </a:cubicBezTo>
                <a:cubicBezTo>
                  <a:pt x="64650" y="191987"/>
                  <a:pt x="64545" y="192009"/>
                  <a:pt x="64460" y="192009"/>
                </a:cubicBezTo>
                <a:cubicBezTo>
                  <a:pt x="64408" y="192009"/>
                  <a:pt x="64363" y="192001"/>
                  <a:pt x="64334" y="191978"/>
                </a:cubicBezTo>
                <a:cubicBezTo>
                  <a:pt x="64024" y="191730"/>
                  <a:pt x="63543" y="191823"/>
                  <a:pt x="63124" y="191761"/>
                </a:cubicBezTo>
                <a:cubicBezTo>
                  <a:pt x="62736" y="191699"/>
                  <a:pt x="62349" y="191683"/>
                  <a:pt x="61961" y="191652"/>
                </a:cubicBezTo>
                <a:cubicBezTo>
                  <a:pt x="61931" y="191647"/>
                  <a:pt x="61901" y="191645"/>
                  <a:pt x="61871" y="191645"/>
                </a:cubicBezTo>
                <a:cubicBezTo>
                  <a:pt x="61696" y="191645"/>
                  <a:pt x="61523" y="191718"/>
                  <a:pt x="61358" y="191718"/>
                </a:cubicBezTo>
                <a:cubicBezTo>
                  <a:pt x="61288" y="191718"/>
                  <a:pt x="61220" y="191705"/>
                  <a:pt x="61154" y="191668"/>
                </a:cubicBezTo>
                <a:cubicBezTo>
                  <a:pt x="60953" y="191544"/>
                  <a:pt x="60767" y="191450"/>
                  <a:pt x="60534" y="191357"/>
                </a:cubicBezTo>
                <a:cubicBezTo>
                  <a:pt x="60363" y="191280"/>
                  <a:pt x="60255" y="191156"/>
                  <a:pt x="59991" y="191156"/>
                </a:cubicBezTo>
                <a:cubicBezTo>
                  <a:pt x="59898" y="191264"/>
                  <a:pt x="60007" y="191388"/>
                  <a:pt x="59774" y="191450"/>
                </a:cubicBezTo>
                <a:cubicBezTo>
                  <a:pt x="59681" y="191474"/>
                  <a:pt x="59584" y="191485"/>
                  <a:pt x="59487" y="191485"/>
                </a:cubicBezTo>
                <a:cubicBezTo>
                  <a:pt x="59390" y="191485"/>
                  <a:pt x="59293" y="191474"/>
                  <a:pt x="59200" y="191450"/>
                </a:cubicBezTo>
                <a:cubicBezTo>
                  <a:pt x="59061" y="191435"/>
                  <a:pt x="58921" y="191388"/>
                  <a:pt x="58812" y="191357"/>
                </a:cubicBezTo>
                <a:cubicBezTo>
                  <a:pt x="58736" y="191332"/>
                  <a:pt x="58664" y="191320"/>
                  <a:pt x="58588" y="191320"/>
                </a:cubicBezTo>
                <a:cubicBezTo>
                  <a:pt x="58527" y="191320"/>
                  <a:pt x="58463" y="191328"/>
                  <a:pt x="58394" y="191342"/>
                </a:cubicBezTo>
                <a:cubicBezTo>
                  <a:pt x="58296" y="191348"/>
                  <a:pt x="58212" y="191352"/>
                  <a:pt x="58138" y="191352"/>
                </a:cubicBezTo>
                <a:cubicBezTo>
                  <a:pt x="57836" y="191352"/>
                  <a:pt x="57709" y="191290"/>
                  <a:pt x="57572" y="191078"/>
                </a:cubicBezTo>
                <a:cubicBezTo>
                  <a:pt x="57448" y="190908"/>
                  <a:pt x="57262" y="190768"/>
                  <a:pt x="56982" y="190644"/>
                </a:cubicBezTo>
                <a:cubicBezTo>
                  <a:pt x="56734" y="190877"/>
                  <a:pt x="56331" y="190970"/>
                  <a:pt x="55974" y="191078"/>
                </a:cubicBezTo>
                <a:cubicBezTo>
                  <a:pt x="55787" y="191141"/>
                  <a:pt x="55644" y="191173"/>
                  <a:pt x="55527" y="191173"/>
                </a:cubicBezTo>
                <a:cubicBezTo>
                  <a:pt x="55354" y="191173"/>
                  <a:pt x="55235" y="191102"/>
                  <a:pt x="55106" y="190954"/>
                </a:cubicBezTo>
                <a:cubicBezTo>
                  <a:pt x="55028" y="190877"/>
                  <a:pt x="55013" y="190768"/>
                  <a:pt x="54935" y="190691"/>
                </a:cubicBezTo>
                <a:cubicBezTo>
                  <a:pt x="54844" y="190599"/>
                  <a:pt x="54477" y="190475"/>
                  <a:pt x="54318" y="190475"/>
                </a:cubicBezTo>
                <a:cubicBezTo>
                  <a:pt x="54288" y="190475"/>
                  <a:pt x="54265" y="190479"/>
                  <a:pt x="54253" y="190489"/>
                </a:cubicBezTo>
                <a:cubicBezTo>
                  <a:pt x="53958" y="190675"/>
                  <a:pt x="53539" y="190675"/>
                  <a:pt x="53152" y="190737"/>
                </a:cubicBezTo>
                <a:cubicBezTo>
                  <a:pt x="53054" y="190751"/>
                  <a:pt x="52975" y="190759"/>
                  <a:pt x="52900" y="190759"/>
                </a:cubicBezTo>
                <a:cubicBezTo>
                  <a:pt x="52807" y="190759"/>
                  <a:pt x="52720" y="190747"/>
                  <a:pt x="52609" y="190722"/>
                </a:cubicBezTo>
                <a:cubicBezTo>
                  <a:pt x="52236" y="190613"/>
                  <a:pt x="52159" y="190442"/>
                  <a:pt x="52190" y="190256"/>
                </a:cubicBezTo>
                <a:lnTo>
                  <a:pt x="52190" y="190256"/>
                </a:lnTo>
                <a:cubicBezTo>
                  <a:pt x="52075" y="190285"/>
                  <a:pt x="51894" y="190367"/>
                  <a:pt x="51794" y="190367"/>
                </a:cubicBezTo>
                <a:cubicBezTo>
                  <a:pt x="51786" y="190367"/>
                  <a:pt x="51778" y="190366"/>
                  <a:pt x="51771" y="190365"/>
                </a:cubicBezTo>
                <a:cubicBezTo>
                  <a:pt x="51660" y="190343"/>
                  <a:pt x="51551" y="190335"/>
                  <a:pt x="51444" y="190335"/>
                </a:cubicBezTo>
                <a:cubicBezTo>
                  <a:pt x="51162" y="190335"/>
                  <a:pt x="50889" y="190393"/>
                  <a:pt x="50608" y="190427"/>
                </a:cubicBezTo>
                <a:cubicBezTo>
                  <a:pt x="50564" y="190429"/>
                  <a:pt x="50526" y="190430"/>
                  <a:pt x="50491" y="190430"/>
                </a:cubicBezTo>
                <a:cubicBezTo>
                  <a:pt x="50282" y="190430"/>
                  <a:pt x="50236" y="190383"/>
                  <a:pt x="50236" y="190210"/>
                </a:cubicBezTo>
                <a:cubicBezTo>
                  <a:pt x="50236" y="190039"/>
                  <a:pt x="50158" y="189915"/>
                  <a:pt x="49817" y="189869"/>
                </a:cubicBezTo>
                <a:cubicBezTo>
                  <a:pt x="49677" y="189837"/>
                  <a:pt x="49553" y="189806"/>
                  <a:pt x="49429" y="189760"/>
                </a:cubicBezTo>
                <a:lnTo>
                  <a:pt x="49243" y="189760"/>
                </a:lnTo>
                <a:cubicBezTo>
                  <a:pt x="49201" y="189831"/>
                  <a:pt x="49132" y="189902"/>
                  <a:pt x="49003" y="189902"/>
                </a:cubicBezTo>
                <a:cubicBezTo>
                  <a:pt x="48990" y="189902"/>
                  <a:pt x="48977" y="189901"/>
                  <a:pt x="48964" y="189900"/>
                </a:cubicBezTo>
                <a:cubicBezTo>
                  <a:pt x="48809" y="189884"/>
                  <a:pt x="48700" y="189760"/>
                  <a:pt x="48545" y="189744"/>
                </a:cubicBezTo>
                <a:cubicBezTo>
                  <a:pt x="48528" y="189742"/>
                  <a:pt x="48512" y="189741"/>
                  <a:pt x="48497" y="189741"/>
                </a:cubicBezTo>
                <a:cubicBezTo>
                  <a:pt x="48340" y="189741"/>
                  <a:pt x="48269" y="189870"/>
                  <a:pt x="48078" y="189870"/>
                </a:cubicBezTo>
                <a:cubicBezTo>
                  <a:pt x="48069" y="189870"/>
                  <a:pt x="48059" y="189869"/>
                  <a:pt x="48049" y="189869"/>
                </a:cubicBezTo>
                <a:cubicBezTo>
                  <a:pt x="47909" y="189837"/>
                  <a:pt x="47770" y="189837"/>
                  <a:pt x="47677" y="189760"/>
                </a:cubicBezTo>
                <a:cubicBezTo>
                  <a:pt x="47444" y="189760"/>
                  <a:pt x="47227" y="189760"/>
                  <a:pt x="47118" y="189636"/>
                </a:cubicBezTo>
                <a:cubicBezTo>
                  <a:pt x="47038" y="189556"/>
                  <a:pt x="46943" y="189522"/>
                  <a:pt x="46827" y="189522"/>
                </a:cubicBezTo>
                <a:cubicBezTo>
                  <a:pt x="46740" y="189522"/>
                  <a:pt x="46642" y="189541"/>
                  <a:pt x="46529" y="189574"/>
                </a:cubicBezTo>
                <a:cubicBezTo>
                  <a:pt x="46429" y="189599"/>
                  <a:pt x="46308" y="189644"/>
                  <a:pt x="46126" y="189644"/>
                </a:cubicBezTo>
                <a:cubicBezTo>
                  <a:pt x="46083" y="189644"/>
                  <a:pt x="46036" y="189642"/>
                  <a:pt x="45986" y="189636"/>
                </a:cubicBezTo>
                <a:cubicBezTo>
                  <a:pt x="46017" y="189341"/>
                  <a:pt x="45505" y="189279"/>
                  <a:pt x="45133" y="189140"/>
                </a:cubicBezTo>
                <a:cubicBezTo>
                  <a:pt x="44776" y="189015"/>
                  <a:pt x="44745" y="189031"/>
                  <a:pt x="44963" y="188814"/>
                </a:cubicBezTo>
                <a:cubicBezTo>
                  <a:pt x="45118" y="188674"/>
                  <a:pt x="44885" y="188674"/>
                  <a:pt x="44730" y="188659"/>
                </a:cubicBezTo>
                <a:cubicBezTo>
                  <a:pt x="44573" y="188741"/>
                  <a:pt x="44381" y="188775"/>
                  <a:pt x="44204" y="188775"/>
                </a:cubicBezTo>
                <a:cubicBezTo>
                  <a:pt x="44047" y="188775"/>
                  <a:pt x="43901" y="188749"/>
                  <a:pt x="43799" y="188705"/>
                </a:cubicBezTo>
                <a:cubicBezTo>
                  <a:pt x="43334" y="188488"/>
                  <a:pt x="42621" y="188364"/>
                  <a:pt x="42605" y="187961"/>
                </a:cubicBezTo>
                <a:cubicBezTo>
                  <a:pt x="42372" y="187976"/>
                  <a:pt x="42295" y="188085"/>
                  <a:pt x="42155" y="188131"/>
                </a:cubicBezTo>
                <a:cubicBezTo>
                  <a:pt x="42002" y="188208"/>
                  <a:pt x="41862" y="188245"/>
                  <a:pt x="41739" y="188245"/>
                </a:cubicBezTo>
                <a:cubicBezTo>
                  <a:pt x="41562" y="188245"/>
                  <a:pt x="41418" y="188169"/>
                  <a:pt x="41318" y="188023"/>
                </a:cubicBezTo>
                <a:cubicBezTo>
                  <a:pt x="41240" y="187899"/>
                  <a:pt x="41364" y="187775"/>
                  <a:pt x="41085" y="187620"/>
                </a:cubicBezTo>
                <a:cubicBezTo>
                  <a:pt x="40915" y="187806"/>
                  <a:pt x="40589" y="187806"/>
                  <a:pt x="40232" y="187806"/>
                </a:cubicBezTo>
                <a:cubicBezTo>
                  <a:pt x="40104" y="187891"/>
                  <a:pt x="39928" y="187925"/>
                  <a:pt x="39774" y="187925"/>
                </a:cubicBezTo>
                <a:cubicBezTo>
                  <a:pt x="39647" y="187925"/>
                  <a:pt x="39535" y="187903"/>
                  <a:pt x="39472" y="187868"/>
                </a:cubicBezTo>
                <a:cubicBezTo>
                  <a:pt x="39264" y="187716"/>
                  <a:pt x="39039" y="187669"/>
                  <a:pt x="38793" y="187669"/>
                </a:cubicBezTo>
                <a:cubicBezTo>
                  <a:pt x="38635" y="187669"/>
                  <a:pt x="38469" y="187688"/>
                  <a:pt x="38293" y="187713"/>
                </a:cubicBezTo>
                <a:cubicBezTo>
                  <a:pt x="38274" y="187717"/>
                  <a:pt x="38254" y="187718"/>
                  <a:pt x="38233" y="187718"/>
                </a:cubicBezTo>
                <a:cubicBezTo>
                  <a:pt x="38170" y="187718"/>
                  <a:pt x="38103" y="187701"/>
                  <a:pt x="38045" y="187666"/>
                </a:cubicBezTo>
                <a:cubicBezTo>
                  <a:pt x="37611" y="187542"/>
                  <a:pt x="37177" y="187418"/>
                  <a:pt x="37099" y="187092"/>
                </a:cubicBezTo>
                <a:cubicBezTo>
                  <a:pt x="37048" y="186912"/>
                  <a:pt x="36975" y="186871"/>
                  <a:pt x="36757" y="186871"/>
                </a:cubicBezTo>
                <a:cubicBezTo>
                  <a:pt x="36712" y="186871"/>
                  <a:pt x="36661" y="186873"/>
                  <a:pt x="36603" y="186875"/>
                </a:cubicBezTo>
                <a:cubicBezTo>
                  <a:pt x="36514" y="186878"/>
                  <a:pt x="36436" y="186879"/>
                  <a:pt x="36367" y="186879"/>
                </a:cubicBezTo>
                <a:cubicBezTo>
                  <a:pt x="36014" y="186879"/>
                  <a:pt x="35905" y="186835"/>
                  <a:pt x="35905" y="186627"/>
                </a:cubicBezTo>
                <a:cubicBezTo>
                  <a:pt x="35905" y="186379"/>
                  <a:pt x="35595" y="186332"/>
                  <a:pt x="35362" y="186224"/>
                </a:cubicBezTo>
                <a:cubicBezTo>
                  <a:pt x="35207" y="185991"/>
                  <a:pt x="34819" y="185836"/>
                  <a:pt x="34804" y="185557"/>
                </a:cubicBezTo>
                <a:cubicBezTo>
                  <a:pt x="34804" y="185479"/>
                  <a:pt x="34664" y="185417"/>
                  <a:pt x="34509" y="185402"/>
                </a:cubicBezTo>
                <a:cubicBezTo>
                  <a:pt x="34013" y="185371"/>
                  <a:pt x="33951" y="185185"/>
                  <a:pt x="33966" y="184952"/>
                </a:cubicBezTo>
                <a:cubicBezTo>
                  <a:pt x="33997" y="184843"/>
                  <a:pt x="33920" y="184766"/>
                  <a:pt x="33656" y="184719"/>
                </a:cubicBezTo>
                <a:cubicBezTo>
                  <a:pt x="33299" y="184688"/>
                  <a:pt x="33268" y="184533"/>
                  <a:pt x="33299" y="184363"/>
                </a:cubicBezTo>
                <a:lnTo>
                  <a:pt x="33299" y="184363"/>
                </a:lnTo>
                <a:cubicBezTo>
                  <a:pt x="32788" y="184456"/>
                  <a:pt x="32772" y="184471"/>
                  <a:pt x="32943" y="184673"/>
                </a:cubicBezTo>
                <a:cubicBezTo>
                  <a:pt x="33036" y="184766"/>
                  <a:pt x="32989" y="184812"/>
                  <a:pt x="32850" y="184843"/>
                </a:cubicBezTo>
                <a:cubicBezTo>
                  <a:pt x="32737" y="184872"/>
                  <a:pt x="32662" y="184938"/>
                  <a:pt x="32533" y="184938"/>
                </a:cubicBezTo>
                <a:cubicBezTo>
                  <a:pt x="32520" y="184938"/>
                  <a:pt x="32507" y="184938"/>
                  <a:pt x="32493" y="184936"/>
                </a:cubicBezTo>
                <a:cubicBezTo>
                  <a:pt x="32245" y="184626"/>
                  <a:pt x="31764" y="184394"/>
                  <a:pt x="31562" y="184068"/>
                </a:cubicBezTo>
                <a:cubicBezTo>
                  <a:pt x="31407" y="183866"/>
                  <a:pt x="31081" y="183866"/>
                  <a:pt x="30771" y="183866"/>
                </a:cubicBezTo>
                <a:cubicBezTo>
                  <a:pt x="30585" y="183866"/>
                  <a:pt x="30461" y="183866"/>
                  <a:pt x="30477" y="184021"/>
                </a:cubicBezTo>
                <a:cubicBezTo>
                  <a:pt x="30523" y="184208"/>
                  <a:pt x="30213" y="184254"/>
                  <a:pt x="29980" y="184285"/>
                </a:cubicBezTo>
                <a:cubicBezTo>
                  <a:pt x="29966" y="184286"/>
                  <a:pt x="29952" y="184286"/>
                  <a:pt x="29939" y="184286"/>
                </a:cubicBezTo>
                <a:cubicBezTo>
                  <a:pt x="29701" y="184286"/>
                  <a:pt x="29699" y="184156"/>
                  <a:pt x="29655" y="184068"/>
                </a:cubicBezTo>
                <a:cubicBezTo>
                  <a:pt x="29608" y="184006"/>
                  <a:pt x="29515" y="183928"/>
                  <a:pt x="29546" y="183897"/>
                </a:cubicBezTo>
                <a:cubicBezTo>
                  <a:pt x="29670" y="183711"/>
                  <a:pt x="29469" y="183665"/>
                  <a:pt x="29236" y="183556"/>
                </a:cubicBezTo>
                <a:cubicBezTo>
                  <a:pt x="28724" y="183370"/>
                  <a:pt x="28336" y="183137"/>
                  <a:pt x="28460" y="182765"/>
                </a:cubicBezTo>
                <a:cubicBezTo>
                  <a:pt x="28343" y="182744"/>
                  <a:pt x="28226" y="182701"/>
                  <a:pt x="28094" y="182701"/>
                </a:cubicBezTo>
                <a:cubicBezTo>
                  <a:pt x="28034" y="182701"/>
                  <a:pt x="27970" y="182710"/>
                  <a:pt x="27902" y="182734"/>
                </a:cubicBezTo>
                <a:cubicBezTo>
                  <a:pt x="27747" y="182781"/>
                  <a:pt x="27576" y="182843"/>
                  <a:pt x="27406" y="182905"/>
                </a:cubicBezTo>
                <a:cubicBezTo>
                  <a:pt x="27359" y="182914"/>
                  <a:pt x="27315" y="182919"/>
                  <a:pt x="27275" y="182919"/>
                </a:cubicBezTo>
                <a:cubicBezTo>
                  <a:pt x="27184" y="182919"/>
                  <a:pt x="27117" y="182892"/>
                  <a:pt x="27096" y="182827"/>
                </a:cubicBezTo>
                <a:cubicBezTo>
                  <a:pt x="27065" y="182781"/>
                  <a:pt x="27065" y="182765"/>
                  <a:pt x="27065" y="182734"/>
                </a:cubicBezTo>
                <a:cubicBezTo>
                  <a:pt x="27111" y="182346"/>
                  <a:pt x="26878" y="182067"/>
                  <a:pt x="26087" y="182005"/>
                </a:cubicBezTo>
                <a:cubicBezTo>
                  <a:pt x="25886" y="181990"/>
                  <a:pt x="25777" y="181928"/>
                  <a:pt x="25715" y="181835"/>
                </a:cubicBezTo>
                <a:cubicBezTo>
                  <a:pt x="25638" y="181726"/>
                  <a:pt x="25514" y="181602"/>
                  <a:pt x="25545" y="181493"/>
                </a:cubicBezTo>
                <a:cubicBezTo>
                  <a:pt x="25591" y="181183"/>
                  <a:pt x="25312" y="180997"/>
                  <a:pt x="24924" y="180826"/>
                </a:cubicBezTo>
                <a:cubicBezTo>
                  <a:pt x="24630" y="180687"/>
                  <a:pt x="24412" y="180532"/>
                  <a:pt x="24474" y="180299"/>
                </a:cubicBezTo>
                <a:cubicBezTo>
                  <a:pt x="24505" y="180191"/>
                  <a:pt x="24397" y="180113"/>
                  <a:pt x="24273" y="180020"/>
                </a:cubicBezTo>
                <a:cubicBezTo>
                  <a:pt x="23808" y="179663"/>
                  <a:pt x="23559" y="179275"/>
                  <a:pt x="23777" y="178826"/>
                </a:cubicBezTo>
                <a:cubicBezTo>
                  <a:pt x="23870" y="178624"/>
                  <a:pt x="23947" y="178391"/>
                  <a:pt x="23606" y="178190"/>
                </a:cubicBezTo>
                <a:cubicBezTo>
                  <a:pt x="23420" y="178097"/>
                  <a:pt x="23218" y="177942"/>
                  <a:pt x="23482" y="177787"/>
                </a:cubicBezTo>
                <a:cubicBezTo>
                  <a:pt x="23544" y="177740"/>
                  <a:pt x="23497" y="177709"/>
                  <a:pt x="23420" y="177662"/>
                </a:cubicBezTo>
                <a:cubicBezTo>
                  <a:pt x="23063" y="177569"/>
                  <a:pt x="23094" y="177414"/>
                  <a:pt x="23234" y="177244"/>
                </a:cubicBezTo>
                <a:cubicBezTo>
                  <a:pt x="23451" y="176996"/>
                  <a:pt x="23544" y="176716"/>
                  <a:pt x="23187" y="176468"/>
                </a:cubicBezTo>
                <a:cubicBezTo>
                  <a:pt x="23079" y="176391"/>
                  <a:pt x="23110" y="176298"/>
                  <a:pt x="23110" y="176189"/>
                </a:cubicBezTo>
                <a:cubicBezTo>
                  <a:pt x="23079" y="176143"/>
                  <a:pt x="22955" y="176065"/>
                  <a:pt x="22986" y="176034"/>
                </a:cubicBezTo>
                <a:cubicBezTo>
                  <a:pt x="23187" y="175801"/>
                  <a:pt x="23001" y="175708"/>
                  <a:pt x="22644" y="175615"/>
                </a:cubicBezTo>
                <a:cubicBezTo>
                  <a:pt x="22226" y="175476"/>
                  <a:pt x="21993" y="175289"/>
                  <a:pt x="22070" y="174995"/>
                </a:cubicBezTo>
                <a:cubicBezTo>
                  <a:pt x="22101" y="174871"/>
                  <a:pt x="22055" y="174747"/>
                  <a:pt x="21853" y="174669"/>
                </a:cubicBezTo>
                <a:cubicBezTo>
                  <a:pt x="21295" y="174405"/>
                  <a:pt x="21233" y="174064"/>
                  <a:pt x="21217" y="173708"/>
                </a:cubicBezTo>
                <a:lnTo>
                  <a:pt x="21217" y="173444"/>
                </a:lnTo>
                <a:cubicBezTo>
                  <a:pt x="21233" y="173211"/>
                  <a:pt x="21202" y="172979"/>
                  <a:pt x="20752" y="172839"/>
                </a:cubicBezTo>
                <a:cubicBezTo>
                  <a:pt x="20613" y="172808"/>
                  <a:pt x="20582" y="172730"/>
                  <a:pt x="20706" y="172653"/>
                </a:cubicBezTo>
                <a:cubicBezTo>
                  <a:pt x="20923" y="172529"/>
                  <a:pt x="20861" y="172389"/>
                  <a:pt x="20892" y="172265"/>
                </a:cubicBezTo>
                <a:cubicBezTo>
                  <a:pt x="20923" y="172032"/>
                  <a:pt x="20582" y="171815"/>
                  <a:pt x="20830" y="171583"/>
                </a:cubicBezTo>
                <a:cubicBezTo>
                  <a:pt x="20845" y="171567"/>
                  <a:pt x="20752" y="171505"/>
                  <a:pt x="20690" y="171490"/>
                </a:cubicBezTo>
                <a:cubicBezTo>
                  <a:pt x="20582" y="171428"/>
                  <a:pt x="20535" y="171350"/>
                  <a:pt x="20582" y="171273"/>
                </a:cubicBezTo>
                <a:cubicBezTo>
                  <a:pt x="20845" y="170730"/>
                  <a:pt x="20302" y="170264"/>
                  <a:pt x="20039" y="169799"/>
                </a:cubicBezTo>
                <a:cubicBezTo>
                  <a:pt x="19930" y="169628"/>
                  <a:pt x="19822" y="169489"/>
                  <a:pt x="19977" y="169334"/>
                </a:cubicBezTo>
                <a:cubicBezTo>
                  <a:pt x="20085" y="169194"/>
                  <a:pt x="19992" y="169101"/>
                  <a:pt x="19760" y="169024"/>
                </a:cubicBezTo>
                <a:cubicBezTo>
                  <a:pt x="19341" y="168869"/>
                  <a:pt x="19310" y="168869"/>
                  <a:pt x="19496" y="168667"/>
                </a:cubicBezTo>
                <a:cubicBezTo>
                  <a:pt x="19666" y="168496"/>
                  <a:pt x="19698" y="168357"/>
                  <a:pt x="19372" y="168233"/>
                </a:cubicBezTo>
                <a:cubicBezTo>
                  <a:pt x="19201" y="168155"/>
                  <a:pt x="19186" y="168047"/>
                  <a:pt x="19279" y="167938"/>
                </a:cubicBezTo>
                <a:cubicBezTo>
                  <a:pt x="19356" y="167860"/>
                  <a:pt x="19542" y="167767"/>
                  <a:pt x="19387" y="167643"/>
                </a:cubicBezTo>
                <a:cubicBezTo>
                  <a:pt x="19374" y="167642"/>
                  <a:pt x="19360" y="167642"/>
                  <a:pt x="19346" y="167642"/>
                </a:cubicBezTo>
                <a:cubicBezTo>
                  <a:pt x="19220" y="167642"/>
                  <a:pt x="19081" y="167673"/>
                  <a:pt x="18954" y="167673"/>
                </a:cubicBezTo>
                <a:cubicBezTo>
                  <a:pt x="18840" y="167673"/>
                  <a:pt x="18735" y="167648"/>
                  <a:pt x="18658" y="167550"/>
                </a:cubicBezTo>
                <a:cubicBezTo>
                  <a:pt x="18612" y="167504"/>
                  <a:pt x="18426" y="167193"/>
                  <a:pt x="18426" y="167162"/>
                </a:cubicBezTo>
                <a:lnTo>
                  <a:pt x="18426" y="166651"/>
                </a:lnTo>
                <a:lnTo>
                  <a:pt x="18255" y="166651"/>
                </a:lnTo>
                <a:cubicBezTo>
                  <a:pt x="18173" y="166681"/>
                  <a:pt x="18098" y="166725"/>
                  <a:pt x="18017" y="166725"/>
                </a:cubicBezTo>
                <a:cubicBezTo>
                  <a:pt x="17975" y="166725"/>
                  <a:pt x="17931" y="166713"/>
                  <a:pt x="17883" y="166682"/>
                </a:cubicBezTo>
                <a:cubicBezTo>
                  <a:pt x="17805" y="166620"/>
                  <a:pt x="17883" y="166558"/>
                  <a:pt x="17960" y="166527"/>
                </a:cubicBezTo>
                <a:cubicBezTo>
                  <a:pt x="18271" y="166340"/>
                  <a:pt x="18596" y="166185"/>
                  <a:pt x="18922" y="166015"/>
                </a:cubicBezTo>
                <a:cubicBezTo>
                  <a:pt x="18844" y="165999"/>
                  <a:pt x="18798" y="165953"/>
                  <a:pt x="18767" y="165953"/>
                </a:cubicBezTo>
                <a:cubicBezTo>
                  <a:pt x="18666" y="165978"/>
                  <a:pt x="18581" y="165992"/>
                  <a:pt x="18511" y="165992"/>
                </a:cubicBezTo>
                <a:cubicBezTo>
                  <a:pt x="18367" y="165992"/>
                  <a:pt x="18286" y="165933"/>
                  <a:pt x="18255" y="165798"/>
                </a:cubicBezTo>
                <a:cubicBezTo>
                  <a:pt x="18178" y="165534"/>
                  <a:pt x="18054" y="165255"/>
                  <a:pt x="17945" y="165007"/>
                </a:cubicBezTo>
                <a:cubicBezTo>
                  <a:pt x="17759" y="164945"/>
                  <a:pt x="17604" y="164852"/>
                  <a:pt x="17712" y="164743"/>
                </a:cubicBezTo>
                <a:cubicBezTo>
                  <a:pt x="17836" y="164588"/>
                  <a:pt x="18193" y="164464"/>
                  <a:pt x="17821" y="164278"/>
                </a:cubicBezTo>
                <a:cubicBezTo>
                  <a:pt x="17805" y="164247"/>
                  <a:pt x="17867" y="164200"/>
                  <a:pt x="17914" y="164154"/>
                </a:cubicBezTo>
                <a:cubicBezTo>
                  <a:pt x="17976" y="164092"/>
                  <a:pt x="18069" y="164061"/>
                  <a:pt x="18147" y="164014"/>
                </a:cubicBezTo>
                <a:cubicBezTo>
                  <a:pt x="18612" y="163750"/>
                  <a:pt x="18565" y="163626"/>
                  <a:pt x="17898" y="163533"/>
                </a:cubicBezTo>
                <a:cubicBezTo>
                  <a:pt x="17821" y="163518"/>
                  <a:pt x="17728" y="163518"/>
                  <a:pt x="17650" y="163502"/>
                </a:cubicBezTo>
                <a:cubicBezTo>
                  <a:pt x="17573" y="163471"/>
                  <a:pt x="17511" y="163440"/>
                  <a:pt x="17511" y="163394"/>
                </a:cubicBezTo>
                <a:cubicBezTo>
                  <a:pt x="17526" y="163347"/>
                  <a:pt x="17588" y="163316"/>
                  <a:pt x="17681" y="163301"/>
                </a:cubicBezTo>
                <a:cubicBezTo>
                  <a:pt x="18131" y="163239"/>
                  <a:pt x="18131" y="163239"/>
                  <a:pt x="18054" y="163052"/>
                </a:cubicBezTo>
                <a:cubicBezTo>
                  <a:pt x="18038" y="163006"/>
                  <a:pt x="17976" y="162959"/>
                  <a:pt x="18022" y="162928"/>
                </a:cubicBezTo>
                <a:cubicBezTo>
                  <a:pt x="18255" y="162742"/>
                  <a:pt x="18038" y="162541"/>
                  <a:pt x="17883" y="162417"/>
                </a:cubicBezTo>
                <a:cubicBezTo>
                  <a:pt x="17666" y="162215"/>
                  <a:pt x="17480" y="162029"/>
                  <a:pt x="17294" y="161812"/>
                </a:cubicBezTo>
                <a:cubicBezTo>
                  <a:pt x="17045" y="161517"/>
                  <a:pt x="16782" y="161253"/>
                  <a:pt x="17371" y="160990"/>
                </a:cubicBezTo>
                <a:cubicBezTo>
                  <a:pt x="17433" y="160974"/>
                  <a:pt x="17418" y="160912"/>
                  <a:pt x="17433" y="160866"/>
                </a:cubicBezTo>
                <a:cubicBezTo>
                  <a:pt x="17185" y="160866"/>
                  <a:pt x="16906" y="160804"/>
                  <a:pt x="16983" y="160664"/>
                </a:cubicBezTo>
                <a:cubicBezTo>
                  <a:pt x="17061" y="160509"/>
                  <a:pt x="16983" y="160338"/>
                  <a:pt x="17278" y="160214"/>
                </a:cubicBezTo>
                <a:cubicBezTo>
                  <a:pt x="17340" y="160183"/>
                  <a:pt x="17402" y="160168"/>
                  <a:pt x="17449" y="160121"/>
                </a:cubicBezTo>
                <a:lnTo>
                  <a:pt x="17449" y="159857"/>
                </a:lnTo>
                <a:lnTo>
                  <a:pt x="17449" y="159656"/>
                </a:lnTo>
                <a:cubicBezTo>
                  <a:pt x="17294" y="159625"/>
                  <a:pt x="17278" y="159547"/>
                  <a:pt x="17278" y="159470"/>
                </a:cubicBezTo>
                <a:cubicBezTo>
                  <a:pt x="17030" y="159361"/>
                  <a:pt x="17092" y="159253"/>
                  <a:pt x="17169" y="159129"/>
                </a:cubicBezTo>
                <a:cubicBezTo>
                  <a:pt x="17247" y="159035"/>
                  <a:pt x="17356" y="158927"/>
                  <a:pt x="17185" y="158818"/>
                </a:cubicBezTo>
                <a:cubicBezTo>
                  <a:pt x="16983" y="158710"/>
                  <a:pt x="17030" y="158617"/>
                  <a:pt x="17107" y="158493"/>
                </a:cubicBezTo>
                <a:cubicBezTo>
                  <a:pt x="17294" y="158167"/>
                  <a:pt x="17138" y="157841"/>
                  <a:pt x="16952" y="157531"/>
                </a:cubicBezTo>
                <a:cubicBezTo>
                  <a:pt x="16813" y="157298"/>
                  <a:pt x="16627" y="157066"/>
                  <a:pt x="16549" y="156833"/>
                </a:cubicBezTo>
                <a:cubicBezTo>
                  <a:pt x="16409" y="156461"/>
                  <a:pt x="16316" y="156073"/>
                  <a:pt x="16270" y="155701"/>
                </a:cubicBezTo>
                <a:cubicBezTo>
                  <a:pt x="16270" y="155561"/>
                  <a:pt x="16285" y="155468"/>
                  <a:pt x="16053" y="155391"/>
                </a:cubicBezTo>
                <a:cubicBezTo>
                  <a:pt x="15898" y="155360"/>
                  <a:pt x="15898" y="155282"/>
                  <a:pt x="15898" y="155205"/>
                </a:cubicBezTo>
                <a:cubicBezTo>
                  <a:pt x="15898" y="155096"/>
                  <a:pt x="15944" y="154987"/>
                  <a:pt x="15851" y="154925"/>
                </a:cubicBezTo>
                <a:cubicBezTo>
                  <a:pt x="15619" y="154755"/>
                  <a:pt x="15510" y="154584"/>
                  <a:pt x="15541" y="154367"/>
                </a:cubicBezTo>
                <a:cubicBezTo>
                  <a:pt x="15541" y="154305"/>
                  <a:pt x="15479" y="154227"/>
                  <a:pt x="15355" y="154227"/>
                </a:cubicBezTo>
                <a:cubicBezTo>
                  <a:pt x="14843" y="154227"/>
                  <a:pt x="14843" y="153964"/>
                  <a:pt x="14502" y="153824"/>
                </a:cubicBezTo>
                <a:cubicBezTo>
                  <a:pt x="14641" y="153731"/>
                  <a:pt x="14734" y="153654"/>
                  <a:pt x="14874" y="153592"/>
                </a:cubicBezTo>
                <a:cubicBezTo>
                  <a:pt x="15184" y="153452"/>
                  <a:pt x="14812" y="153297"/>
                  <a:pt x="14952" y="153157"/>
                </a:cubicBezTo>
                <a:cubicBezTo>
                  <a:pt x="15091" y="153033"/>
                  <a:pt x="15417" y="152925"/>
                  <a:pt x="15324" y="152770"/>
                </a:cubicBezTo>
                <a:cubicBezTo>
                  <a:pt x="15246" y="152661"/>
                  <a:pt x="15556" y="152459"/>
                  <a:pt x="15169" y="152413"/>
                </a:cubicBezTo>
                <a:cubicBezTo>
                  <a:pt x="15138" y="152407"/>
                  <a:pt x="15109" y="152404"/>
                  <a:pt x="15081" y="152404"/>
                </a:cubicBezTo>
                <a:cubicBezTo>
                  <a:pt x="14893" y="152404"/>
                  <a:pt x="14796" y="152533"/>
                  <a:pt x="14688" y="152614"/>
                </a:cubicBezTo>
                <a:cubicBezTo>
                  <a:pt x="14657" y="152645"/>
                  <a:pt x="14579" y="152645"/>
                  <a:pt x="14548" y="152661"/>
                </a:cubicBezTo>
                <a:cubicBezTo>
                  <a:pt x="14269" y="152366"/>
                  <a:pt x="14300" y="152304"/>
                  <a:pt x="14734" y="152196"/>
                </a:cubicBezTo>
                <a:cubicBezTo>
                  <a:pt x="14890" y="152149"/>
                  <a:pt x="15076" y="152134"/>
                  <a:pt x="15200" y="152103"/>
                </a:cubicBezTo>
                <a:cubicBezTo>
                  <a:pt x="15339" y="152056"/>
                  <a:pt x="15386" y="151979"/>
                  <a:pt x="15246" y="151901"/>
                </a:cubicBezTo>
                <a:cubicBezTo>
                  <a:pt x="14921" y="151730"/>
                  <a:pt x="14921" y="151730"/>
                  <a:pt x="15153" y="151591"/>
                </a:cubicBezTo>
                <a:cubicBezTo>
                  <a:pt x="15262" y="151529"/>
                  <a:pt x="15386" y="151451"/>
                  <a:pt x="15494" y="151374"/>
                </a:cubicBezTo>
                <a:cubicBezTo>
                  <a:pt x="15029" y="151327"/>
                  <a:pt x="14952" y="151281"/>
                  <a:pt x="15076" y="151110"/>
                </a:cubicBezTo>
                <a:cubicBezTo>
                  <a:pt x="15184" y="150939"/>
                  <a:pt x="15308" y="150738"/>
                  <a:pt x="15587" y="150552"/>
                </a:cubicBezTo>
                <a:cubicBezTo>
                  <a:pt x="15122" y="150474"/>
                  <a:pt x="14626" y="150474"/>
                  <a:pt x="14641" y="150133"/>
                </a:cubicBezTo>
                <a:cubicBezTo>
                  <a:pt x="14859" y="150086"/>
                  <a:pt x="15091" y="150024"/>
                  <a:pt x="15308" y="149947"/>
                </a:cubicBezTo>
                <a:cubicBezTo>
                  <a:pt x="15401" y="149900"/>
                  <a:pt x="15510" y="149869"/>
                  <a:pt x="15541" y="149823"/>
                </a:cubicBezTo>
                <a:cubicBezTo>
                  <a:pt x="15556" y="149652"/>
                  <a:pt x="15650" y="149466"/>
                  <a:pt x="15463" y="149280"/>
                </a:cubicBezTo>
                <a:cubicBezTo>
                  <a:pt x="15277" y="149125"/>
                  <a:pt x="15107" y="148970"/>
                  <a:pt x="14874" y="148846"/>
                </a:cubicBezTo>
                <a:cubicBezTo>
                  <a:pt x="14719" y="148737"/>
                  <a:pt x="14765" y="148691"/>
                  <a:pt x="14874" y="148613"/>
                </a:cubicBezTo>
                <a:cubicBezTo>
                  <a:pt x="14998" y="148535"/>
                  <a:pt x="15122" y="148489"/>
                  <a:pt x="15308" y="148458"/>
                </a:cubicBezTo>
                <a:cubicBezTo>
                  <a:pt x="15587" y="148396"/>
                  <a:pt x="15587" y="148349"/>
                  <a:pt x="15355" y="148241"/>
                </a:cubicBezTo>
                <a:cubicBezTo>
                  <a:pt x="15231" y="148163"/>
                  <a:pt x="15169" y="148163"/>
                  <a:pt x="15308" y="148039"/>
                </a:cubicBezTo>
                <a:cubicBezTo>
                  <a:pt x="15494" y="147869"/>
                  <a:pt x="15432" y="147651"/>
                  <a:pt x="15246" y="147481"/>
                </a:cubicBezTo>
                <a:cubicBezTo>
                  <a:pt x="15194" y="147428"/>
                  <a:pt x="15119" y="147397"/>
                  <a:pt x="15029" y="147397"/>
                </a:cubicBezTo>
                <a:cubicBezTo>
                  <a:pt x="14986" y="147397"/>
                  <a:pt x="14939" y="147404"/>
                  <a:pt x="14890" y="147419"/>
                </a:cubicBezTo>
                <a:cubicBezTo>
                  <a:pt x="14797" y="147465"/>
                  <a:pt x="14719" y="147496"/>
                  <a:pt x="14610" y="147527"/>
                </a:cubicBezTo>
                <a:cubicBezTo>
                  <a:pt x="14594" y="147529"/>
                  <a:pt x="14579" y="147530"/>
                  <a:pt x="14564" y="147530"/>
                </a:cubicBezTo>
                <a:cubicBezTo>
                  <a:pt x="14464" y="147530"/>
                  <a:pt x="14391" y="147486"/>
                  <a:pt x="14378" y="147419"/>
                </a:cubicBezTo>
                <a:cubicBezTo>
                  <a:pt x="14347" y="147310"/>
                  <a:pt x="14502" y="147233"/>
                  <a:pt x="14657" y="147155"/>
                </a:cubicBezTo>
                <a:cubicBezTo>
                  <a:pt x="14719" y="147124"/>
                  <a:pt x="14785" y="147105"/>
                  <a:pt x="14849" y="147105"/>
                </a:cubicBezTo>
                <a:cubicBezTo>
                  <a:pt x="14913" y="147105"/>
                  <a:pt x="14975" y="147124"/>
                  <a:pt x="15029" y="147171"/>
                </a:cubicBezTo>
                <a:cubicBezTo>
                  <a:pt x="15045" y="147186"/>
                  <a:pt x="15107" y="147186"/>
                  <a:pt x="15169" y="147186"/>
                </a:cubicBezTo>
                <a:cubicBezTo>
                  <a:pt x="15169" y="147155"/>
                  <a:pt x="15184" y="147093"/>
                  <a:pt x="15169" y="147062"/>
                </a:cubicBezTo>
                <a:cubicBezTo>
                  <a:pt x="15153" y="147031"/>
                  <a:pt x="15091" y="147016"/>
                  <a:pt x="15045" y="147000"/>
                </a:cubicBezTo>
                <a:cubicBezTo>
                  <a:pt x="14765" y="146860"/>
                  <a:pt x="14471" y="146752"/>
                  <a:pt x="14192" y="146612"/>
                </a:cubicBezTo>
                <a:cubicBezTo>
                  <a:pt x="14145" y="146566"/>
                  <a:pt x="14068" y="146535"/>
                  <a:pt x="14114" y="146488"/>
                </a:cubicBezTo>
                <a:cubicBezTo>
                  <a:pt x="14158" y="146457"/>
                  <a:pt x="14199" y="146446"/>
                  <a:pt x="14239" y="146446"/>
                </a:cubicBezTo>
                <a:cubicBezTo>
                  <a:pt x="14298" y="146446"/>
                  <a:pt x="14353" y="146470"/>
                  <a:pt x="14409" y="146488"/>
                </a:cubicBezTo>
                <a:cubicBezTo>
                  <a:pt x="14502" y="146535"/>
                  <a:pt x="14564" y="146597"/>
                  <a:pt x="14657" y="146612"/>
                </a:cubicBezTo>
                <a:cubicBezTo>
                  <a:pt x="14706" y="146632"/>
                  <a:pt x="14768" y="146641"/>
                  <a:pt x="14833" y="146641"/>
                </a:cubicBezTo>
                <a:cubicBezTo>
                  <a:pt x="14974" y="146641"/>
                  <a:pt x="15126" y="146599"/>
                  <a:pt x="15169" y="146535"/>
                </a:cubicBezTo>
                <a:cubicBezTo>
                  <a:pt x="15200" y="146473"/>
                  <a:pt x="15231" y="146411"/>
                  <a:pt x="15231" y="146364"/>
                </a:cubicBezTo>
                <a:cubicBezTo>
                  <a:pt x="15200" y="146131"/>
                  <a:pt x="15231" y="145899"/>
                  <a:pt x="15169" y="145682"/>
                </a:cubicBezTo>
                <a:cubicBezTo>
                  <a:pt x="15107" y="145465"/>
                  <a:pt x="15200" y="145232"/>
                  <a:pt x="15231" y="144999"/>
                </a:cubicBezTo>
                <a:cubicBezTo>
                  <a:pt x="15231" y="144922"/>
                  <a:pt x="15169" y="144844"/>
                  <a:pt x="15169" y="144767"/>
                </a:cubicBezTo>
                <a:cubicBezTo>
                  <a:pt x="15169" y="144394"/>
                  <a:pt x="14641" y="144069"/>
                  <a:pt x="14874" y="143681"/>
                </a:cubicBezTo>
                <a:cubicBezTo>
                  <a:pt x="14936" y="143572"/>
                  <a:pt x="14812" y="143464"/>
                  <a:pt x="14564" y="143464"/>
                </a:cubicBezTo>
                <a:cubicBezTo>
                  <a:pt x="14316" y="143464"/>
                  <a:pt x="14223" y="143386"/>
                  <a:pt x="14192" y="143262"/>
                </a:cubicBezTo>
                <a:cubicBezTo>
                  <a:pt x="14192" y="143200"/>
                  <a:pt x="14300" y="143107"/>
                  <a:pt x="14083" y="143061"/>
                </a:cubicBezTo>
                <a:cubicBezTo>
                  <a:pt x="14076" y="143060"/>
                  <a:pt x="14070" y="143059"/>
                  <a:pt x="14063" y="143059"/>
                </a:cubicBezTo>
                <a:cubicBezTo>
                  <a:pt x="13976" y="143059"/>
                  <a:pt x="13902" y="143131"/>
                  <a:pt x="13813" y="143131"/>
                </a:cubicBezTo>
                <a:cubicBezTo>
                  <a:pt x="13786" y="143131"/>
                  <a:pt x="13757" y="143124"/>
                  <a:pt x="13726" y="143107"/>
                </a:cubicBezTo>
                <a:cubicBezTo>
                  <a:pt x="13711" y="143030"/>
                  <a:pt x="13804" y="142983"/>
                  <a:pt x="13866" y="142952"/>
                </a:cubicBezTo>
                <a:cubicBezTo>
                  <a:pt x="14145" y="142750"/>
                  <a:pt x="14347" y="142564"/>
                  <a:pt x="13943" y="142332"/>
                </a:cubicBezTo>
                <a:cubicBezTo>
                  <a:pt x="13866" y="142285"/>
                  <a:pt x="13850" y="142177"/>
                  <a:pt x="13866" y="142114"/>
                </a:cubicBezTo>
                <a:cubicBezTo>
                  <a:pt x="13912" y="141897"/>
                  <a:pt x="13602" y="141944"/>
                  <a:pt x="13370" y="141882"/>
                </a:cubicBezTo>
                <a:cubicBezTo>
                  <a:pt x="13618" y="141680"/>
                  <a:pt x="13804" y="141479"/>
                  <a:pt x="13850" y="141261"/>
                </a:cubicBezTo>
                <a:cubicBezTo>
                  <a:pt x="13881" y="141106"/>
                  <a:pt x="14006" y="141013"/>
                  <a:pt x="14300" y="140967"/>
                </a:cubicBezTo>
                <a:cubicBezTo>
                  <a:pt x="14409" y="140951"/>
                  <a:pt x="14533" y="140905"/>
                  <a:pt x="14533" y="140858"/>
                </a:cubicBezTo>
                <a:cubicBezTo>
                  <a:pt x="14486" y="140501"/>
                  <a:pt x="14719" y="140160"/>
                  <a:pt x="14378" y="139819"/>
                </a:cubicBezTo>
                <a:cubicBezTo>
                  <a:pt x="14316" y="139773"/>
                  <a:pt x="14254" y="139711"/>
                  <a:pt x="14378" y="139664"/>
                </a:cubicBezTo>
                <a:cubicBezTo>
                  <a:pt x="14719" y="139493"/>
                  <a:pt x="14502" y="139307"/>
                  <a:pt x="14347" y="139168"/>
                </a:cubicBezTo>
                <a:cubicBezTo>
                  <a:pt x="14145" y="138997"/>
                  <a:pt x="14161" y="138811"/>
                  <a:pt x="14176" y="138625"/>
                </a:cubicBezTo>
                <a:cubicBezTo>
                  <a:pt x="14223" y="138299"/>
                  <a:pt x="14316" y="137942"/>
                  <a:pt x="14099" y="137617"/>
                </a:cubicBezTo>
                <a:cubicBezTo>
                  <a:pt x="14037" y="137539"/>
                  <a:pt x="14068" y="137462"/>
                  <a:pt x="14145" y="137400"/>
                </a:cubicBezTo>
                <a:cubicBezTo>
                  <a:pt x="14331" y="137244"/>
                  <a:pt x="14347" y="137089"/>
                  <a:pt x="14145" y="136934"/>
                </a:cubicBezTo>
                <a:cubicBezTo>
                  <a:pt x="14037" y="136857"/>
                  <a:pt x="14099" y="136795"/>
                  <a:pt x="14161" y="136717"/>
                </a:cubicBezTo>
                <a:cubicBezTo>
                  <a:pt x="14254" y="136624"/>
                  <a:pt x="14238" y="136516"/>
                  <a:pt x="14161" y="136407"/>
                </a:cubicBezTo>
                <a:cubicBezTo>
                  <a:pt x="14006" y="136174"/>
                  <a:pt x="14006" y="135973"/>
                  <a:pt x="14161" y="135740"/>
                </a:cubicBezTo>
                <a:cubicBezTo>
                  <a:pt x="14254" y="135600"/>
                  <a:pt x="14238" y="135476"/>
                  <a:pt x="14006" y="135399"/>
                </a:cubicBezTo>
                <a:cubicBezTo>
                  <a:pt x="13726" y="135306"/>
                  <a:pt x="13695" y="135228"/>
                  <a:pt x="13990" y="135151"/>
                </a:cubicBezTo>
                <a:cubicBezTo>
                  <a:pt x="14083" y="135120"/>
                  <a:pt x="14161" y="135058"/>
                  <a:pt x="14114" y="134996"/>
                </a:cubicBezTo>
                <a:cubicBezTo>
                  <a:pt x="13959" y="134778"/>
                  <a:pt x="14192" y="134530"/>
                  <a:pt x="13757" y="134360"/>
                </a:cubicBezTo>
                <a:cubicBezTo>
                  <a:pt x="13649" y="134313"/>
                  <a:pt x="13618" y="134220"/>
                  <a:pt x="13633" y="134143"/>
                </a:cubicBezTo>
                <a:cubicBezTo>
                  <a:pt x="13680" y="133894"/>
                  <a:pt x="13525" y="133662"/>
                  <a:pt x="13463" y="133429"/>
                </a:cubicBezTo>
                <a:cubicBezTo>
                  <a:pt x="13401" y="133227"/>
                  <a:pt x="13463" y="133072"/>
                  <a:pt x="13788" y="132964"/>
                </a:cubicBezTo>
                <a:cubicBezTo>
                  <a:pt x="14176" y="132824"/>
                  <a:pt x="14269" y="132638"/>
                  <a:pt x="14037" y="132421"/>
                </a:cubicBezTo>
                <a:cubicBezTo>
                  <a:pt x="13757" y="132173"/>
                  <a:pt x="13711" y="131894"/>
                  <a:pt x="13711" y="131630"/>
                </a:cubicBezTo>
                <a:cubicBezTo>
                  <a:pt x="13711" y="131273"/>
                  <a:pt x="13556" y="130963"/>
                  <a:pt x="13447" y="130637"/>
                </a:cubicBezTo>
                <a:cubicBezTo>
                  <a:pt x="13308" y="130250"/>
                  <a:pt x="13292" y="129846"/>
                  <a:pt x="13168" y="129459"/>
                </a:cubicBezTo>
                <a:cubicBezTo>
                  <a:pt x="13106" y="129257"/>
                  <a:pt x="13463" y="129148"/>
                  <a:pt x="13463" y="128993"/>
                </a:cubicBezTo>
                <a:cubicBezTo>
                  <a:pt x="13463" y="128838"/>
                  <a:pt x="13152" y="128699"/>
                  <a:pt x="13106" y="128528"/>
                </a:cubicBezTo>
                <a:cubicBezTo>
                  <a:pt x="13106" y="128466"/>
                  <a:pt x="13152" y="128451"/>
                  <a:pt x="13215" y="128404"/>
                </a:cubicBezTo>
                <a:cubicBezTo>
                  <a:pt x="13308" y="128373"/>
                  <a:pt x="13339" y="128311"/>
                  <a:pt x="13261" y="128249"/>
                </a:cubicBezTo>
                <a:cubicBezTo>
                  <a:pt x="12904" y="128016"/>
                  <a:pt x="12982" y="127768"/>
                  <a:pt x="13152" y="127520"/>
                </a:cubicBezTo>
                <a:cubicBezTo>
                  <a:pt x="13215" y="127442"/>
                  <a:pt x="13168" y="127334"/>
                  <a:pt x="13184" y="127241"/>
                </a:cubicBezTo>
                <a:cubicBezTo>
                  <a:pt x="13292" y="126682"/>
                  <a:pt x="12765" y="126155"/>
                  <a:pt x="12827" y="125612"/>
                </a:cubicBezTo>
                <a:cubicBezTo>
                  <a:pt x="12842" y="125504"/>
                  <a:pt x="12594" y="125380"/>
                  <a:pt x="12594" y="125287"/>
                </a:cubicBezTo>
                <a:cubicBezTo>
                  <a:pt x="12610" y="125054"/>
                  <a:pt x="12470" y="124914"/>
                  <a:pt x="12098" y="124806"/>
                </a:cubicBezTo>
                <a:cubicBezTo>
                  <a:pt x="11927" y="124744"/>
                  <a:pt x="11943" y="124620"/>
                  <a:pt x="12005" y="124542"/>
                </a:cubicBezTo>
                <a:cubicBezTo>
                  <a:pt x="12253" y="124123"/>
                  <a:pt x="11943" y="123736"/>
                  <a:pt x="11772" y="123348"/>
                </a:cubicBezTo>
                <a:cubicBezTo>
                  <a:pt x="11724" y="123239"/>
                  <a:pt x="11591" y="123178"/>
                  <a:pt x="11403" y="123178"/>
                </a:cubicBezTo>
                <a:cubicBezTo>
                  <a:pt x="11349" y="123178"/>
                  <a:pt x="11291" y="123183"/>
                  <a:pt x="11229" y="123193"/>
                </a:cubicBezTo>
                <a:cubicBezTo>
                  <a:pt x="11134" y="123203"/>
                  <a:pt x="11054" y="123235"/>
                  <a:pt x="10968" y="123235"/>
                </a:cubicBezTo>
                <a:cubicBezTo>
                  <a:pt x="10928" y="123235"/>
                  <a:pt x="10886" y="123228"/>
                  <a:pt x="10842" y="123208"/>
                </a:cubicBezTo>
                <a:cubicBezTo>
                  <a:pt x="10764" y="123100"/>
                  <a:pt x="10935" y="123053"/>
                  <a:pt x="11043" y="122976"/>
                </a:cubicBezTo>
                <a:cubicBezTo>
                  <a:pt x="11540" y="122634"/>
                  <a:pt x="11540" y="122572"/>
                  <a:pt x="10966" y="122200"/>
                </a:cubicBezTo>
                <a:cubicBezTo>
                  <a:pt x="10904" y="122169"/>
                  <a:pt x="10811" y="122123"/>
                  <a:pt x="10857" y="122092"/>
                </a:cubicBezTo>
                <a:cubicBezTo>
                  <a:pt x="11152" y="121905"/>
                  <a:pt x="10857" y="121704"/>
                  <a:pt x="10919" y="121518"/>
                </a:cubicBezTo>
                <a:cubicBezTo>
                  <a:pt x="10935" y="121440"/>
                  <a:pt x="10966" y="121363"/>
                  <a:pt x="11090" y="121332"/>
                </a:cubicBezTo>
                <a:cubicBezTo>
                  <a:pt x="11462" y="121099"/>
                  <a:pt x="11043" y="120882"/>
                  <a:pt x="10935" y="120665"/>
                </a:cubicBezTo>
                <a:cubicBezTo>
                  <a:pt x="10965" y="120659"/>
                  <a:pt x="10992" y="120657"/>
                  <a:pt x="11018" y="120657"/>
                </a:cubicBezTo>
                <a:cubicBezTo>
                  <a:pt x="11178" y="120657"/>
                  <a:pt x="11262" y="120746"/>
                  <a:pt x="11381" y="120746"/>
                </a:cubicBezTo>
                <a:cubicBezTo>
                  <a:pt x="11410" y="120746"/>
                  <a:pt x="11442" y="120740"/>
                  <a:pt x="11477" y="120727"/>
                </a:cubicBezTo>
                <a:cubicBezTo>
                  <a:pt x="11431" y="120339"/>
                  <a:pt x="11431" y="120339"/>
                  <a:pt x="12082" y="120168"/>
                </a:cubicBezTo>
                <a:cubicBezTo>
                  <a:pt x="12098" y="120168"/>
                  <a:pt x="12129" y="120153"/>
                  <a:pt x="12144" y="120122"/>
                </a:cubicBezTo>
                <a:cubicBezTo>
                  <a:pt x="11943" y="119998"/>
                  <a:pt x="11943" y="119998"/>
                  <a:pt x="12315" y="119951"/>
                </a:cubicBezTo>
                <a:cubicBezTo>
                  <a:pt x="12299" y="119657"/>
                  <a:pt x="12284" y="119377"/>
                  <a:pt x="12237" y="119098"/>
                </a:cubicBezTo>
                <a:cubicBezTo>
                  <a:pt x="12222" y="118959"/>
                  <a:pt x="12129" y="118835"/>
                  <a:pt x="11834" y="118773"/>
                </a:cubicBezTo>
                <a:cubicBezTo>
                  <a:pt x="11741" y="118757"/>
                  <a:pt x="11555" y="118773"/>
                  <a:pt x="11586" y="118695"/>
                </a:cubicBezTo>
                <a:cubicBezTo>
                  <a:pt x="11594" y="118629"/>
                  <a:pt x="11646" y="118611"/>
                  <a:pt x="11713" y="118611"/>
                </a:cubicBezTo>
                <a:cubicBezTo>
                  <a:pt x="11773" y="118611"/>
                  <a:pt x="11846" y="118626"/>
                  <a:pt x="11912" y="118633"/>
                </a:cubicBezTo>
                <a:cubicBezTo>
                  <a:pt x="11924" y="118635"/>
                  <a:pt x="11936" y="118636"/>
                  <a:pt x="11948" y="118636"/>
                </a:cubicBezTo>
                <a:cubicBezTo>
                  <a:pt x="12024" y="118636"/>
                  <a:pt x="12078" y="118596"/>
                  <a:pt x="12051" y="118555"/>
                </a:cubicBezTo>
                <a:cubicBezTo>
                  <a:pt x="11912" y="118385"/>
                  <a:pt x="12098" y="118137"/>
                  <a:pt x="11633" y="118028"/>
                </a:cubicBezTo>
                <a:cubicBezTo>
                  <a:pt x="11555" y="118013"/>
                  <a:pt x="11477" y="117935"/>
                  <a:pt x="11477" y="117873"/>
                </a:cubicBezTo>
                <a:cubicBezTo>
                  <a:pt x="11477" y="117702"/>
                  <a:pt x="11307" y="117640"/>
                  <a:pt x="10997" y="117625"/>
                </a:cubicBezTo>
                <a:cubicBezTo>
                  <a:pt x="10811" y="117625"/>
                  <a:pt x="10811" y="117532"/>
                  <a:pt x="10857" y="117454"/>
                </a:cubicBezTo>
                <a:cubicBezTo>
                  <a:pt x="10919" y="117377"/>
                  <a:pt x="10981" y="117299"/>
                  <a:pt x="10857" y="117237"/>
                </a:cubicBezTo>
                <a:cubicBezTo>
                  <a:pt x="10816" y="117211"/>
                  <a:pt x="10774" y="117203"/>
                  <a:pt x="10732" y="117203"/>
                </a:cubicBezTo>
                <a:cubicBezTo>
                  <a:pt x="10649" y="117203"/>
                  <a:pt x="10562" y="117237"/>
                  <a:pt x="10469" y="117237"/>
                </a:cubicBezTo>
                <a:cubicBezTo>
                  <a:pt x="10314" y="117237"/>
                  <a:pt x="10268" y="117175"/>
                  <a:pt x="10314" y="117129"/>
                </a:cubicBezTo>
                <a:cubicBezTo>
                  <a:pt x="10392" y="117051"/>
                  <a:pt x="10516" y="116973"/>
                  <a:pt x="10655" y="116911"/>
                </a:cubicBezTo>
                <a:cubicBezTo>
                  <a:pt x="10919" y="116772"/>
                  <a:pt x="11012" y="116632"/>
                  <a:pt x="10811" y="116462"/>
                </a:cubicBezTo>
                <a:cubicBezTo>
                  <a:pt x="10516" y="116213"/>
                  <a:pt x="10593" y="115919"/>
                  <a:pt x="10438" y="115655"/>
                </a:cubicBezTo>
                <a:cubicBezTo>
                  <a:pt x="10392" y="115593"/>
                  <a:pt x="10423" y="115531"/>
                  <a:pt x="10438" y="115469"/>
                </a:cubicBezTo>
                <a:cubicBezTo>
                  <a:pt x="10451" y="115383"/>
                  <a:pt x="10551" y="115336"/>
                  <a:pt x="10694" y="115336"/>
                </a:cubicBezTo>
                <a:cubicBezTo>
                  <a:pt x="10730" y="115336"/>
                  <a:pt x="10769" y="115339"/>
                  <a:pt x="10811" y="115345"/>
                </a:cubicBezTo>
                <a:cubicBezTo>
                  <a:pt x="11012" y="115345"/>
                  <a:pt x="11074" y="115422"/>
                  <a:pt x="11121" y="115516"/>
                </a:cubicBezTo>
                <a:cubicBezTo>
                  <a:pt x="11152" y="115655"/>
                  <a:pt x="10842" y="115764"/>
                  <a:pt x="11043" y="115919"/>
                </a:cubicBezTo>
                <a:cubicBezTo>
                  <a:pt x="11291" y="115857"/>
                  <a:pt x="11446" y="115779"/>
                  <a:pt x="11462" y="115624"/>
                </a:cubicBezTo>
                <a:cubicBezTo>
                  <a:pt x="11477" y="115516"/>
                  <a:pt x="11508" y="115360"/>
                  <a:pt x="11291" y="115298"/>
                </a:cubicBezTo>
                <a:cubicBezTo>
                  <a:pt x="10997" y="115205"/>
                  <a:pt x="10981" y="115128"/>
                  <a:pt x="11090" y="114957"/>
                </a:cubicBezTo>
                <a:cubicBezTo>
                  <a:pt x="11167" y="114833"/>
                  <a:pt x="11121" y="114694"/>
                  <a:pt x="11136" y="114585"/>
                </a:cubicBezTo>
                <a:cubicBezTo>
                  <a:pt x="10981" y="114538"/>
                  <a:pt x="10966" y="114461"/>
                  <a:pt x="10966" y="114383"/>
                </a:cubicBezTo>
                <a:cubicBezTo>
                  <a:pt x="10780" y="114368"/>
                  <a:pt x="10593" y="114352"/>
                  <a:pt x="10686" y="114228"/>
                </a:cubicBezTo>
                <a:cubicBezTo>
                  <a:pt x="10811" y="114073"/>
                  <a:pt x="10842" y="113949"/>
                  <a:pt x="10624" y="113809"/>
                </a:cubicBezTo>
                <a:cubicBezTo>
                  <a:pt x="10314" y="113608"/>
                  <a:pt x="10159" y="113422"/>
                  <a:pt x="10221" y="113143"/>
                </a:cubicBezTo>
                <a:cubicBezTo>
                  <a:pt x="10237" y="113065"/>
                  <a:pt x="10066" y="112972"/>
                  <a:pt x="10283" y="112910"/>
                </a:cubicBezTo>
                <a:cubicBezTo>
                  <a:pt x="10035" y="112677"/>
                  <a:pt x="10004" y="112677"/>
                  <a:pt x="10314" y="112476"/>
                </a:cubicBezTo>
                <a:cubicBezTo>
                  <a:pt x="10423" y="112414"/>
                  <a:pt x="10454" y="112336"/>
                  <a:pt x="10454" y="112259"/>
                </a:cubicBezTo>
                <a:cubicBezTo>
                  <a:pt x="10221" y="112165"/>
                  <a:pt x="10221" y="112057"/>
                  <a:pt x="10454" y="111979"/>
                </a:cubicBezTo>
                <a:cubicBezTo>
                  <a:pt x="10578" y="111871"/>
                  <a:pt x="10749" y="111778"/>
                  <a:pt x="10981" y="111716"/>
                </a:cubicBezTo>
                <a:cubicBezTo>
                  <a:pt x="11136" y="111669"/>
                  <a:pt x="11152" y="111592"/>
                  <a:pt x="11152" y="111514"/>
                </a:cubicBezTo>
                <a:lnTo>
                  <a:pt x="11152" y="111514"/>
                </a:lnTo>
                <a:cubicBezTo>
                  <a:pt x="11112" y="111518"/>
                  <a:pt x="11073" y="111519"/>
                  <a:pt x="11035" y="111519"/>
                </a:cubicBezTo>
                <a:cubicBezTo>
                  <a:pt x="10750" y="111519"/>
                  <a:pt x="10523" y="111422"/>
                  <a:pt x="10345" y="111312"/>
                </a:cubicBezTo>
                <a:cubicBezTo>
                  <a:pt x="10237" y="111250"/>
                  <a:pt x="10128" y="111188"/>
                  <a:pt x="10144" y="111111"/>
                </a:cubicBezTo>
                <a:cubicBezTo>
                  <a:pt x="10206" y="110894"/>
                  <a:pt x="10516" y="110785"/>
                  <a:pt x="10842" y="110692"/>
                </a:cubicBezTo>
                <a:cubicBezTo>
                  <a:pt x="10857" y="110692"/>
                  <a:pt x="10904" y="110692"/>
                  <a:pt x="10919" y="110661"/>
                </a:cubicBezTo>
                <a:cubicBezTo>
                  <a:pt x="11136" y="110615"/>
                  <a:pt x="11152" y="110568"/>
                  <a:pt x="10919" y="110490"/>
                </a:cubicBezTo>
                <a:cubicBezTo>
                  <a:pt x="10826" y="110459"/>
                  <a:pt x="10655" y="110459"/>
                  <a:pt x="10702" y="110382"/>
                </a:cubicBezTo>
                <a:cubicBezTo>
                  <a:pt x="10826" y="110242"/>
                  <a:pt x="10702" y="110103"/>
                  <a:pt x="10671" y="109963"/>
                </a:cubicBezTo>
                <a:cubicBezTo>
                  <a:pt x="10655" y="109932"/>
                  <a:pt x="10702" y="109870"/>
                  <a:pt x="10764" y="109855"/>
                </a:cubicBezTo>
                <a:cubicBezTo>
                  <a:pt x="10888" y="109808"/>
                  <a:pt x="11136" y="109839"/>
                  <a:pt x="11012" y="109684"/>
                </a:cubicBezTo>
                <a:cubicBezTo>
                  <a:pt x="10935" y="109575"/>
                  <a:pt x="11043" y="109467"/>
                  <a:pt x="10888" y="109374"/>
                </a:cubicBezTo>
                <a:cubicBezTo>
                  <a:pt x="10826" y="109327"/>
                  <a:pt x="10749" y="109327"/>
                  <a:pt x="10671" y="109312"/>
                </a:cubicBezTo>
                <a:cubicBezTo>
                  <a:pt x="10206" y="109250"/>
                  <a:pt x="10144" y="109188"/>
                  <a:pt x="10345" y="109002"/>
                </a:cubicBezTo>
                <a:cubicBezTo>
                  <a:pt x="10392" y="108939"/>
                  <a:pt x="10469" y="108908"/>
                  <a:pt x="10516" y="108846"/>
                </a:cubicBezTo>
                <a:cubicBezTo>
                  <a:pt x="10764" y="108490"/>
                  <a:pt x="11090" y="108133"/>
                  <a:pt x="10314" y="107823"/>
                </a:cubicBezTo>
                <a:cubicBezTo>
                  <a:pt x="10237" y="107776"/>
                  <a:pt x="10190" y="107714"/>
                  <a:pt x="10159" y="107668"/>
                </a:cubicBezTo>
                <a:cubicBezTo>
                  <a:pt x="10113" y="107528"/>
                  <a:pt x="10144" y="107389"/>
                  <a:pt x="10392" y="107358"/>
                </a:cubicBezTo>
                <a:cubicBezTo>
                  <a:pt x="10888" y="107295"/>
                  <a:pt x="11059" y="107202"/>
                  <a:pt x="10702" y="106970"/>
                </a:cubicBezTo>
                <a:cubicBezTo>
                  <a:pt x="10686" y="106939"/>
                  <a:pt x="10749" y="106892"/>
                  <a:pt x="10780" y="106846"/>
                </a:cubicBezTo>
                <a:cubicBezTo>
                  <a:pt x="10857" y="106784"/>
                  <a:pt x="10981" y="106737"/>
                  <a:pt x="10842" y="106660"/>
                </a:cubicBezTo>
                <a:cubicBezTo>
                  <a:pt x="10547" y="106504"/>
                  <a:pt x="10671" y="106365"/>
                  <a:pt x="10904" y="106210"/>
                </a:cubicBezTo>
                <a:cubicBezTo>
                  <a:pt x="11012" y="106132"/>
                  <a:pt x="10997" y="106039"/>
                  <a:pt x="10997" y="105931"/>
                </a:cubicBezTo>
                <a:cubicBezTo>
                  <a:pt x="10826" y="105807"/>
                  <a:pt x="10826" y="105651"/>
                  <a:pt x="10826" y="105496"/>
                </a:cubicBezTo>
                <a:cubicBezTo>
                  <a:pt x="10826" y="105434"/>
                  <a:pt x="10764" y="105341"/>
                  <a:pt x="10733" y="105341"/>
                </a:cubicBezTo>
                <a:cubicBezTo>
                  <a:pt x="10283" y="105310"/>
                  <a:pt x="10376" y="105031"/>
                  <a:pt x="10066" y="104954"/>
                </a:cubicBezTo>
                <a:cubicBezTo>
                  <a:pt x="9833" y="104891"/>
                  <a:pt x="9927" y="104814"/>
                  <a:pt x="9989" y="104721"/>
                </a:cubicBezTo>
                <a:cubicBezTo>
                  <a:pt x="10051" y="104612"/>
                  <a:pt x="10361" y="104566"/>
                  <a:pt x="10190" y="104442"/>
                </a:cubicBezTo>
                <a:cubicBezTo>
                  <a:pt x="9880" y="104225"/>
                  <a:pt x="10113" y="104178"/>
                  <a:pt x="10392" y="104054"/>
                </a:cubicBezTo>
                <a:cubicBezTo>
                  <a:pt x="11043" y="103790"/>
                  <a:pt x="11074" y="103496"/>
                  <a:pt x="10593" y="103108"/>
                </a:cubicBezTo>
                <a:lnTo>
                  <a:pt x="10593" y="103108"/>
                </a:lnTo>
                <a:cubicBezTo>
                  <a:pt x="10547" y="103139"/>
                  <a:pt x="10516" y="103185"/>
                  <a:pt x="10500" y="103247"/>
                </a:cubicBezTo>
                <a:cubicBezTo>
                  <a:pt x="10454" y="103325"/>
                  <a:pt x="10376" y="103403"/>
                  <a:pt x="10221" y="103403"/>
                </a:cubicBezTo>
                <a:cubicBezTo>
                  <a:pt x="10035" y="103372"/>
                  <a:pt x="9973" y="103278"/>
                  <a:pt x="10051" y="103185"/>
                </a:cubicBezTo>
                <a:cubicBezTo>
                  <a:pt x="10082" y="103139"/>
                  <a:pt x="10113" y="103061"/>
                  <a:pt x="10066" y="103046"/>
                </a:cubicBezTo>
                <a:cubicBezTo>
                  <a:pt x="9740" y="102937"/>
                  <a:pt x="9849" y="102798"/>
                  <a:pt x="10004" y="102658"/>
                </a:cubicBezTo>
                <a:cubicBezTo>
                  <a:pt x="10190" y="102503"/>
                  <a:pt x="10066" y="102487"/>
                  <a:pt x="9802" y="102487"/>
                </a:cubicBezTo>
                <a:cubicBezTo>
                  <a:pt x="9725" y="102487"/>
                  <a:pt x="9647" y="102410"/>
                  <a:pt x="9725" y="102394"/>
                </a:cubicBezTo>
                <a:cubicBezTo>
                  <a:pt x="10159" y="102270"/>
                  <a:pt x="10268" y="102007"/>
                  <a:pt x="10671" y="101867"/>
                </a:cubicBezTo>
                <a:lnTo>
                  <a:pt x="10671" y="101774"/>
                </a:lnTo>
                <a:cubicBezTo>
                  <a:pt x="10534" y="101675"/>
                  <a:pt x="10368" y="101645"/>
                  <a:pt x="10164" y="101645"/>
                </a:cubicBezTo>
                <a:cubicBezTo>
                  <a:pt x="10113" y="101645"/>
                  <a:pt x="10060" y="101647"/>
                  <a:pt x="10004" y="101650"/>
                </a:cubicBezTo>
                <a:cubicBezTo>
                  <a:pt x="9994" y="101651"/>
                  <a:pt x="9983" y="101651"/>
                  <a:pt x="9973" y="101651"/>
                </a:cubicBezTo>
                <a:cubicBezTo>
                  <a:pt x="9725" y="101651"/>
                  <a:pt x="9545" y="101474"/>
                  <a:pt x="9694" y="101355"/>
                </a:cubicBezTo>
                <a:cubicBezTo>
                  <a:pt x="9814" y="101259"/>
                  <a:pt x="9933" y="101154"/>
                  <a:pt x="10153" y="101154"/>
                </a:cubicBezTo>
                <a:cubicBezTo>
                  <a:pt x="10218" y="101154"/>
                  <a:pt x="10292" y="101164"/>
                  <a:pt x="10376" y="101185"/>
                </a:cubicBezTo>
                <a:cubicBezTo>
                  <a:pt x="10417" y="101196"/>
                  <a:pt x="10454" y="101201"/>
                  <a:pt x="10487" y="101201"/>
                </a:cubicBezTo>
                <a:cubicBezTo>
                  <a:pt x="10593" y="101201"/>
                  <a:pt x="10659" y="101151"/>
                  <a:pt x="10671" y="101092"/>
                </a:cubicBezTo>
                <a:cubicBezTo>
                  <a:pt x="10686" y="100999"/>
                  <a:pt x="10702" y="100890"/>
                  <a:pt x="10438" y="100890"/>
                </a:cubicBezTo>
                <a:cubicBezTo>
                  <a:pt x="10383" y="100890"/>
                  <a:pt x="10331" y="100896"/>
                  <a:pt x="10289" y="100896"/>
                </a:cubicBezTo>
                <a:cubicBezTo>
                  <a:pt x="10236" y="100896"/>
                  <a:pt x="10199" y="100887"/>
                  <a:pt x="10190" y="100843"/>
                </a:cubicBezTo>
                <a:cubicBezTo>
                  <a:pt x="10144" y="100657"/>
                  <a:pt x="9927" y="100471"/>
                  <a:pt x="10376" y="100347"/>
                </a:cubicBezTo>
                <a:cubicBezTo>
                  <a:pt x="10547" y="100316"/>
                  <a:pt x="10609" y="100254"/>
                  <a:pt x="10547" y="100146"/>
                </a:cubicBezTo>
                <a:cubicBezTo>
                  <a:pt x="10454" y="99990"/>
                  <a:pt x="10547" y="99835"/>
                  <a:pt x="10857" y="99773"/>
                </a:cubicBezTo>
                <a:lnTo>
                  <a:pt x="10857" y="99680"/>
                </a:lnTo>
                <a:cubicBezTo>
                  <a:pt x="10593" y="99603"/>
                  <a:pt x="10237" y="99556"/>
                  <a:pt x="10469" y="99308"/>
                </a:cubicBezTo>
                <a:cubicBezTo>
                  <a:pt x="10531" y="99230"/>
                  <a:pt x="10423" y="99137"/>
                  <a:pt x="10469" y="99029"/>
                </a:cubicBezTo>
                <a:cubicBezTo>
                  <a:pt x="10593" y="98905"/>
                  <a:pt x="10361" y="98765"/>
                  <a:pt x="10299" y="98641"/>
                </a:cubicBezTo>
                <a:cubicBezTo>
                  <a:pt x="10275" y="98593"/>
                  <a:pt x="10226" y="98580"/>
                  <a:pt x="10165" y="98580"/>
                </a:cubicBezTo>
                <a:cubicBezTo>
                  <a:pt x="10090" y="98580"/>
                  <a:pt x="9998" y="98600"/>
                  <a:pt x="9916" y="98600"/>
                </a:cubicBezTo>
                <a:cubicBezTo>
                  <a:pt x="9892" y="98600"/>
                  <a:pt x="9870" y="98599"/>
                  <a:pt x="9849" y="98595"/>
                </a:cubicBezTo>
                <a:cubicBezTo>
                  <a:pt x="9678" y="98548"/>
                  <a:pt x="9616" y="98439"/>
                  <a:pt x="9756" y="98362"/>
                </a:cubicBezTo>
                <a:cubicBezTo>
                  <a:pt x="9833" y="98315"/>
                  <a:pt x="9958" y="98300"/>
                  <a:pt x="10051" y="98284"/>
                </a:cubicBezTo>
                <a:cubicBezTo>
                  <a:pt x="10361" y="98222"/>
                  <a:pt x="10624" y="98176"/>
                  <a:pt x="10299" y="97974"/>
                </a:cubicBezTo>
                <a:cubicBezTo>
                  <a:pt x="10190" y="97912"/>
                  <a:pt x="10361" y="97866"/>
                  <a:pt x="10392" y="97819"/>
                </a:cubicBezTo>
                <a:cubicBezTo>
                  <a:pt x="10531" y="97602"/>
                  <a:pt x="10702" y="97400"/>
                  <a:pt x="10531" y="97152"/>
                </a:cubicBezTo>
                <a:cubicBezTo>
                  <a:pt x="10438" y="97013"/>
                  <a:pt x="10469" y="96842"/>
                  <a:pt x="10702" y="96733"/>
                </a:cubicBezTo>
                <a:cubicBezTo>
                  <a:pt x="10733" y="96733"/>
                  <a:pt x="10733" y="96702"/>
                  <a:pt x="10749" y="96687"/>
                </a:cubicBezTo>
                <a:cubicBezTo>
                  <a:pt x="10764" y="96625"/>
                  <a:pt x="10811" y="96578"/>
                  <a:pt x="10842" y="96516"/>
                </a:cubicBezTo>
                <a:cubicBezTo>
                  <a:pt x="10469" y="96392"/>
                  <a:pt x="10469" y="96392"/>
                  <a:pt x="10345" y="96082"/>
                </a:cubicBezTo>
                <a:cubicBezTo>
                  <a:pt x="10314" y="96051"/>
                  <a:pt x="10159" y="96036"/>
                  <a:pt x="10051" y="96004"/>
                </a:cubicBezTo>
                <a:cubicBezTo>
                  <a:pt x="10221" y="95880"/>
                  <a:pt x="10392" y="95756"/>
                  <a:pt x="10671" y="95694"/>
                </a:cubicBezTo>
                <a:lnTo>
                  <a:pt x="10671" y="95508"/>
                </a:lnTo>
                <a:cubicBezTo>
                  <a:pt x="10454" y="95338"/>
                  <a:pt x="10206" y="95151"/>
                  <a:pt x="10159" y="94950"/>
                </a:cubicBezTo>
                <a:cubicBezTo>
                  <a:pt x="10128" y="94748"/>
                  <a:pt x="10128" y="94593"/>
                  <a:pt x="9694" y="94516"/>
                </a:cubicBezTo>
                <a:cubicBezTo>
                  <a:pt x="9461" y="94485"/>
                  <a:pt x="9446" y="94283"/>
                  <a:pt x="9585" y="94205"/>
                </a:cubicBezTo>
                <a:cubicBezTo>
                  <a:pt x="9725" y="94128"/>
                  <a:pt x="9958" y="93740"/>
                  <a:pt x="9927" y="93647"/>
                </a:cubicBezTo>
                <a:cubicBezTo>
                  <a:pt x="9911" y="93569"/>
                  <a:pt x="9895" y="93507"/>
                  <a:pt x="9927" y="93430"/>
                </a:cubicBezTo>
                <a:cubicBezTo>
                  <a:pt x="9989" y="93290"/>
                  <a:pt x="10159" y="93244"/>
                  <a:pt x="10283" y="93120"/>
                </a:cubicBezTo>
                <a:cubicBezTo>
                  <a:pt x="10454" y="92980"/>
                  <a:pt x="10066" y="92887"/>
                  <a:pt x="10066" y="92747"/>
                </a:cubicBezTo>
                <a:cubicBezTo>
                  <a:pt x="10066" y="92282"/>
                  <a:pt x="10438" y="91848"/>
                  <a:pt x="10206" y="91352"/>
                </a:cubicBezTo>
                <a:cubicBezTo>
                  <a:pt x="10206" y="91336"/>
                  <a:pt x="10221" y="91336"/>
                  <a:pt x="10237" y="91321"/>
                </a:cubicBezTo>
                <a:cubicBezTo>
                  <a:pt x="10531" y="90933"/>
                  <a:pt x="10547" y="90933"/>
                  <a:pt x="10438" y="90731"/>
                </a:cubicBezTo>
                <a:cubicBezTo>
                  <a:pt x="10345" y="90576"/>
                  <a:pt x="10268" y="90421"/>
                  <a:pt x="10004" y="90297"/>
                </a:cubicBezTo>
                <a:cubicBezTo>
                  <a:pt x="9756" y="90173"/>
                  <a:pt x="9989" y="90111"/>
                  <a:pt x="10159" y="90064"/>
                </a:cubicBezTo>
                <a:cubicBezTo>
                  <a:pt x="10268" y="90033"/>
                  <a:pt x="10314" y="90018"/>
                  <a:pt x="10345" y="89956"/>
                </a:cubicBezTo>
                <a:cubicBezTo>
                  <a:pt x="10268" y="89708"/>
                  <a:pt x="10082" y="89475"/>
                  <a:pt x="10051" y="89211"/>
                </a:cubicBezTo>
                <a:cubicBezTo>
                  <a:pt x="10036" y="89079"/>
                  <a:pt x="9728" y="88946"/>
                  <a:pt x="10200" y="88946"/>
                </a:cubicBezTo>
                <a:cubicBezTo>
                  <a:pt x="10225" y="88946"/>
                  <a:pt x="10253" y="88947"/>
                  <a:pt x="10283" y="88948"/>
                </a:cubicBezTo>
                <a:cubicBezTo>
                  <a:pt x="10376" y="88948"/>
                  <a:pt x="10345" y="88824"/>
                  <a:pt x="10361" y="88746"/>
                </a:cubicBezTo>
                <a:cubicBezTo>
                  <a:pt x="10221" y="88715"/>
                  <a:pt x="10004" y="88715"/>
                  <a:pt x="10082" y="88622"/>
                </a:cubicBezTo>
                <a:cubicBezTo>
                  <a:pt x="10299" y="88358"/>
                  <a:pt x="10159" y="88079"/>
                  <a:pt x="10035" y="87831"/>
                </a:cubicBezTo>
                <a:cubicBezTo>
                  <a:pt x="9895" y="87784"/>
                  <a:pt x="9880" y="87738"/>
                  <a:pt x="9927" y="87660"/>
                </a:cubicBezTo>
                <a:cubicBezTo>
                  <a:pt x="9989" y="87598"/>
                  <a:pt x="10004" y="87521"/>
                  <a:pt x="10035" y="87459"/>
                </a:cubicBezTo>
                <a:cubicBezTo>
                  <a:pt x="10066" y="87319"/>
                  <a:pt x="9927" y="87195"/>
                  <a:pt x="10206" y="87086"/>
                </a:cubicBezTo>
                <a:lnTo>
                  <a:pt x="10206" y="86730"/>
                </a:lnTo>
                <a:cubicBezTo>
                  <a:pt x="10144" y="86730"/>
                  <a:pt x="10082" y="86730"/>
                  <a:pt x="10035" y="86699"/>
                </a:cubicBezTo>
                <a:cubicBezTo>
                  <a:pt x="9989" y="86699"/>
                  <a:pt x="9694" y="86140"/>
                  <a:pt x="9725" y="86140"/>
                </a:cubicBezTo>
                <a:cubicBezTo>
                  <a:pt x="9927" y="86016"/>
                  <a:pt x="9756" y="85877"/>
                  <a:pt x="9678" y="85753"/>
                </a:cubicBezTo>
                <a:cubicBezTo>
                  <a:pt x="9539" y="85567"/>
                  <a:pt x="9461" y="85365"/>
                  <a:pt x="9523" y="85179"/>
                </a:cubicBezTo>
                <a:cubicBezTo>
                  <a:pt x="9585" y="84977"/>
                  <a:pt x="9461" y="84807"/>
                  <a:pt x="9368" y="84620"/>
                </a:cubicBezTo>
                <a:cubicBezTo>
                  <a:pt x="9229" y="84388"/>
                  <a:pt x="9229" y="84109"/>
                  <a:pt x="9182" y="83860"/>
                </a:cubicBezTo>
                <a:cubicBezTo>
                  <a:pt x="9151" y="83783"/>
                  <a:pt x="9213" y="83705"/>
                  <a:pt x="9306" y="83643"/>
                </a:cubicBezTo>
                <a:cubicBezTo>
                  <a:pt x="9570" y="83504"/>
                  <a:pt x="9585" y="83333"/>
                  <a:pt x="9384" y="83178"/>
                </a:cubicBezTo>
                <a:cubicBezTo>
                  <a:pt x="9213" y="83023"/>
                  <a:pt x="9151" y="82868"/>
                  <a:pt x="9368" y="82713"/>
                </a:cubicBezTo>
                <a:cubicBezTo>
                  <a:pt x="9492" y="82635"/>
                  <a:pt x="9337" y="82573"/>
                  <a:pt x="9260" y="82527"/>
                </a:cubicBezTo>
                <a:cubicBezTo>
                  <a:pt x="9042" y="82372"/>
                  <a:pt x="8887" y="82185"/>
                  <a:pt x="8794" y="81999"/>
                </a:cubicBezTo>
                <a:cubicBezTo>
                  <a:pt x="8562" y="81410"/>
                  <a:pt x="8670" y="80836"/>
                  <a:pt x="8500" y="80278"/>
                </a:cubicBezTo>
                <a:cubicBezTo>
                  <a:pt x="8407" y="79937"/>
                  <a:pt x="8422" y="79595"/>
                  <a:pt x="8220" y="79285"/>
                </a:cubicBezTo>
                <a:cubicBezTo>
                  <a:pt x="8189" y="79208"/>
                  <a:pt x="8065" y="79115"/>
                  <a:pt x="8143" y="79068"/>
                </a:cubicBezTo>
                <a:cubicBezTo>
                  <a:pt x="8562" y="78897"/>
                  <a:pt x="8127" y="78742"/>
                  <a:pt x="8112" y="78587"/>
                </a:cubicBezTo>
                <a:cubicBezTo>
                  <a:pt x="8065" y="78199"/>
                  <a:pt x="8034" y="77812"/>
                  <a:pt x="7879" y="77440"/>
                </a:cubicBezTo>
                <a:cubicBezTo>
                  <a:pt x="7786" y="77207"/>
                  <a:pt x="7910" y="76959"/>
                  <a:pt x="7755" y="76726"/>
                </a:cubicBezTo>
                <a:cubicBezTo>
                  <a:pt x="7492" y="76292"/>
                  <a:pt x="7631" y="75858"/>
                  <a:pt x="7336" y="75423"/>
                </a:cubicBezTo>
                <a:cubicBezTo>
                  <a:pt x="7243" y="75268"/>
                  <a:pt x="7507" y="75082"/>
                  <a:pt x="7290" y="74896"/>
                </a:cubicBezTo>
                <a:cubicBezTo>
                  <a:pt x="7259" y="74880"/>
                  <a:pt x="7321" y="74803"/>
                  <a:pt x="7352" y="74787"/>
                </a:cubicBezTo>
                <a:cubicBezTo>
                  <a:pt x="7786" y="74632"/>
                  <a:pt x="7507" y="74462"/>
                  <a:pt x="7367" y="74307"/>
                </a:cubicBezTo>
                <a:cubicBezTo>
                  <a:pt x="7290" y="74229"/>
                  <a:pt x="7042" y="74120"/>
                  <a:pt x="7166" y="74074"/>
                </a:cubicBezTo>
                <a:cubicBezTo>
                  <a:pt x="7492" y="73919"/>
                  <a:pt x="7135" y="73841"/>
                  <a:pt x="7119" y="73717"/>
                </a:cubicBezTo>
                <a:cubicBezTo>
                  <a:pt x="7057" y="73485"/>
                  <a:pt x="6871" y="73252"/>
                  <a:pt x="6902" y="73004"/>
                </a:cubicBezTo>
                <a:cubicBezTo>
                  <a:pt x="6964" y="72709"/>
                  <a:pt x="6654" y="72445"/>
                  <a:pt x="6887" y="72151"/>
                </a:cubicBezTo>
                <a:cubicBezTo>
                  <a:pt x="6732" y="72058"/>
                  <a:pt x="6887" y="71872"/>
                  <a:pt x="6747" y="71794"/>
                </a:cubicBezTo>
                <a:cubicBezTo>
                  <a:pt x="6483" y="71639"/>
                  <a:pt x="6654" y="71484"/>
                  <a:pt x="6670" y="71329"/>
                </a:cubicBezTo>
                <a:cubicBezTo>
                  <a:pt x="6701" y="71158"/>
                  <a:pt x="6282" y="71019"/>
                  <a:pt x="6390" y="70832"/>
                </a:cubicBezTo>
                <a:cubicBezTo>
                  <a:pt x="6421" y="70739"/>
                  <a:pt x="6406" y="70662"/>
                  <a:pt x="6483" y="70553"/>
                </a:cubicBezTo>
                <a:cubicBezTo>
                  <a:pt x="6561" y="70476"/>
                  <a:pt x="6623" y="70352"/>
                  <a:pt x="6514" y="70290"/>
                </a:cubicBezTo>
                <a:cubicBezTo>
                  <a:pt x="6127" y="70072"/>
                  <a:pt x="6282" y="69778"/>
                  <a:pt x="6111" y="69545"/>
                </a:cubicBezTo>
                <a:cubicBezTo>
                  <a:pt x="6003" y="69390"/>
                  <a:pt x="6003" y="69266"/>
                  <a:pt x="6235" y="69126"/>
                </a:cubicBezTo>
                <a:cubicBezTo>
                  <a:pt x="6437" y="68987"/>
                  <a:pt x="6421" y="68847"/>
                  <a:pt x="6189" y="68754"/>
                </a:cubicBezTo>
                <a:cubicBezTo>
                  <a:pt x="5801" y="68599"/>
                  <a:pt x="5770" y="68366"/>
                  <a:pt x="5770" y="68180"/>
                </a:cubicBezTo>
                <a:cubicBezTo>
                  <a:pt x="5770" y="67808"/>
                  <a:pt x="5615" y="67451"/>
                  <a:pt x="5692" y="67095"/>
                </a:cubicBezTo>
                <a:cubicBezTo>
                  <a:pt x="5723" y="66955"/>
                  <a:pt x="5723" y="66815"/>
                  <a:pt x="5615" y="66676"/>
                </a:cubicBezTo>
                <a:cubicBezTo>
                  <a:pt x="5243" y="66211"/>
                  <a:pt x="5305" y="65714"/>
                  <a:pt x="5196" y="65249"/>
                </a:cubicBezTo>
                <a:cubicBezTo>
                  <a:pt x="5103" y="64722"/>
                  <a:pt x="4886" y="64194"/>
                  <a:pt x="4870" y="63683"/>
                </a:cubicBezTo>
                <a:cubicBezTo>
                  <a:pt x="4855" y="63310"/>
                  <a:pt x="4777" y="62923"/>
                  <a:pt x="4731" y="62550"/>
                </a:cubicBezTo>
                <a:cubicBezTo>
                  <a:pt x="4684" y="62007"/>
                  <a:pt x="4684" y="61465"/>
                  <a:pt x="4467" y="60922"/>
                </a:cubicBezTo>
                <a:cubicBezTo>
                  <a:pt x="4328" y="60550"/>
                  <a:pt x="4250" y="60162"/>
                  <a:pt x="4343" y="59805"/>
                </a:cubicBezTo>
                <a:cubicBezTo>
                  <a:pt x="4405" y="59541"/>
                  <a:pt x="4390" y="59293"/>
                  <a:pt x="4250" y="59076"/>
                </a:cubicBezTo>
                <a:cubicBezTo>
                  <a:pt x="4141" y="58906"/>
                  <a:pt x="4328" y="58750"/>
                  <a:pt x="4250" y="58595"/>
                </a:cubicBezTo>
                <a:cubicBezTo>
                  <a:pt x="4157" y="58425"/>
                  <a:pt x="4095" y="58270"/>
                  <a:pt x="4235" y="58115"/>
                </a:cubicBezTo>
                <a:cubicBezTo>
                  <a:pt x="4297" y="58037"/>
                  <a:pt x="4266" y="57959"/>
                  <a:pt x="4219" y="57897"/>
                </a:cubicBezTo>
                <a:cubicBezTo>
                  <a:pt x="4095" y="57758"/>
                  <a:pt x="4188" y="57665"/>
                  <a:pt x="4421" y="57587"/>
                </a:cubicBezTo>
                <a:cubicBezTo>
                  <a:pt x="4576" y="57525"/>
                  <a:pt x="4731" y="57448"/>
                  <a:pt x="4653" y="57370"/>
                </a:cubicBezTo>
                <a:cubicBezTo>
                  <a:pt x="4483" y="57168"/>
                  <a:pt x="4638" y="56905"/>
                  <a:pt x="4312" y="56734"/>
                </a:cubicBezTo>
                <a:cubicBezTo>
                  <a:pt x="4219" y="56703"/>
                  <a:pt x="4188" y="56641"/>
                  <a:pt x="4250" y="56564"/>
                </a:cubicBezTo>
                <a:cubicBezTo>
                  <a:pt x="4374" y="56440"/>
                  <a:pt x="4343" y="56331"/>
                  <a:pt x="4157" y="56238"/>
                </a:cubicBezTo>
                <a:cubicBezTo>
                  <a:pt x="4017" y="56160"/>
                  <a:pt x="4002" y="56083"/>
                  <a:pt x="4095" y="55974"/>
                </a:cubicBezTo>
                <a:cubicBezTo>
                  <a:pt x="4188" y="55881"/>
                  <a:pt x="4188" y="55773"/>
                  <a:pt x="4095" y="55664"/>
                </a:cubicBezTo>
                <a:cubicBezTo>
                  <a:pt x="3924" y="55462"/>
                  <a:pt x="3986" y="55245"/>
                  <a:pt x="4002" y="55028"/>
                </a:cubicBezTo>
                <a:cubicBezTo>
                  <a:pt x="4033" y="54687"/>
                  <a:pt x="4141" y="54346"/>
                  <a:pt x="4235" y="54005"/>
                </a:cubicBezTo>
                <a:cubicBezTo>
                  <a:pt x="4250" y="53927"/>
                  <a:pt x="4328" y="53849"/>
                  <a:pt x="4250" y="53787"/>
                </a:cubicBezTo>
                <a:cubicBezTo>
                  <a:pt x="4002" y="53570"/>
                  <a:pt x="4095" y="53322"/>
                  <a:pt x="4095" y="53089"/>
                </a:cubicBezTo>
                <a:cubicBezTo>
                  <a:pt x="4095" y="52888"/>
                  <a:pt x="4141" y="52702"/>
                  <a:pt x="3986" y="52531"/>
                </a:cubicBezTo>
                <a:cubicBezTo>
                  <a:pt x="3924" y="52469"/>
                  <a:pt x="3909" y="52392"/>
                  <a:pt x="4017" y="52376"/>
                </a:cubicBezTo>
                <a:cubicBezTo>
                  <a:pt x="4405" y="52298"/>
                  <a:pt x="4266" y="52143"/>
                  <a:pt x="4235" y="52004"/>
                </a:cubicBezTo>
                <a:cubicBezTo>
                  <a:pt x="4141" y="51616"/>
                  <a:pt x="4297" y="51213"/>
                  <a:pt x="4095" y="50825"/>
                </a:cubicBezTo>
                <a:cubicBezTo>
                  <a:pt x="4064" y="50763"/>
                  <a:pt x="4079" y="50701"/>
                  <a:pt x="4141" y="50654"/>
                </a:cubicBezTo>
                <a:cubicBezTo>
                  <a:pt x="4467" y="50282"/>
                  <a:pt x="4405" y="49894"/>
                  <a:pt x="4374" y="49522"/>
                </a:cubicBezTo>
                <a:cubicBezTo>
                  <a:pt x="4343" y="49274"/>
                  <a:pt x="4467" y="49041"/>
                  <a:pt x="4545" y="48809"/>
                </a:cubicBezTo>
                <a:cubicBezTo>
                  <a:pt x="4597" y="48664"/>
                  <a:pt x="4772" y="48653"/>
                  <a:pt x="4965" y="48653"/>
                </a:cubicBezTo>
                <a:cubicBezTo>
                  <a:pt x="5000" y="48653"/>
                  <a:pt x="5036" y="48654"/>
                  <a:pt x="5072" y="48654"/>
                </a:cubicBezTo>
                <a:cubicBezTo>
                  <a:pt x="5041" y="48607"/>
                  <a:pt x="5041" y="48545"/>
                  <a:pt x="5026" y="48514"/>
                </a:cubicBezTo>
                <a:cubicBezTo>
                  <a:pt x="4870" y="48219"/>
                  <a:pt x="4886" y="48250"/>
                  <a:pt x="5320" y="48095"/>
                </a:cubicBezTo>
                <a:cubicBezTo>
                  <a:pt x="5816" y="47940"/>
                  <a:pt x="6359" y="47816"/>
                  <a:pt x="6778" y="47568"/>
                </a:cubicBezTo>
                <a:cubicBezTo>
                  <a:pt x="6980" y="47444"/>
                  <a:pt x="7166" y="47258"/>
                  <a:pt x="7554" y="47211"/>
                </a:cubicBezTo>
                <a:cubicBezTo>
                  <a:pt x="7585" y="47211"/>
                  <a:pt x="7631" y="47134"/>
                  <a:pt x="7631" y="47103"/>
                </a:cubicBezTo>
                <a:cubicBezTo>
                  <a:pt x="7631" y="47041"/>
                  <a:pt x="7523" y="47056"/>
                  <a:pt x="7445" y="47041"/>
                </a:cubicBezTo>
                <a:cubicBezTo>
                  <a:pt x="7135" y="47010"/>
                  <a:pt x="7119" y="46963"/>
                  <a:pt x="7321" y="46870"/>
                </a:cubicBezTo>
                <a:cubicBezTo>
                  <a:pt x="7398" y="46824"/>
                  <a:pt x="7507" y="46793"/>
                  <a:pt x="7585" y="46746"/>
                </a:cubicBezTo>
                <a:cubicBezTo>
                  <a:pt x="7837" y="46598"/>
                  <a:pt x="7982" y="46528"/>
                  <a:pt x="8167" y="46528"/>
                </a:cubicBezTo>
                <a:cubicBezTo>
                  <a:pt x="8312" y="46528"/>
                  <a:pt x="8482" y="46571"/>
                  <a:pt x="8748" y="46653"/>
                </a:cubicBezTo>
                <a:cubicBezTo>
                  <a:pt x="8794" y="46668"/>
                  <a:pt x="8841" y="46668"/>
                  <a:pt x="8903" y="46668"/>
                </a:cubicBezTo>
                <a:cubicBezTo>
                  <a:pt x="9120" y="46575"/>
                  <a:pt x="8996" y="46420"/>
                  <a:pt x="9213" y="46312"/>
                </a:cubicBezTo>
                <a:cubicBezTo>
                  <a:pt x="9570" y="46110"/>
                  <a:pt x="9523" y="46048"/>
                  <a:pt x="9136" y="45924"/>
                </a:cubicBezTo>
                <a:cubicBezTo>
                  <a:pt x="9042" y="45878"/>
                  <a:pt x="8918" y="45878"/>
                  <a:pt x="8825" y="45831"/>
                </a:cubicBezTo>
                <a:cubicBezTo>
                  <a:pt x="8794" y="45815"/>
                  <a:pt x="8763" y="45784"/>
                  <a:pt x="8794" y="45753"/>
                </a:cubicBezTo>
                <a:cubicBezTo>
                  <a:pt x="8810" y="45738"/>
                  <a:pt x="8872" y="45722"/>
                  <a:pt x="8918" y="45707"/>
                </a:cubicBezTo>
                <a:cubicBezTo>
                  <a:pt x="8957" y="45691"/>
                  <a:pt x="9004" y="45684"/>
                  <a:pt x="9050" y="45684"/>
                </a:cubicBezTo>
                <a:cubicBezTo>
                  <a:pt x="9097" y="45684"/>
                  <a:pt x="9143" y="45691"/>
                  <a:pt x="9182" y="45707"/>
                </a:cubicBezTo>
                <a:cubicBezTo>
                  <a:pt x="9289" y="45710"/>
                  <a:pt x="9377" y="45712"/>
                  <a:pt x="9449" y="45712"/>
                </a:cubicBezTo>
                <a:cubicBezTo>
                  <a:pt x="9763" y="45712"/>
                  <a:pt x="9783" y="45667"/>
                  <a:pt x="9833" y="45428"/>
                </a:cubicBezTo>
                <a:cubicBezTo>
                  <a:pt x="9877" y="45298"/>
                  <a:pt x="9986" y="45209"/>
                  <a:pt x="10188" y="45209"/>
                </a:cubicBezTo>
                <a:cubicBezTo>
                  <a:pt x="10203" y="45209"/>
                  <a:pt x="10220" y="45209"/>
                  <a:pt x="10237" y="45211"/>
                </a:cubicBezTo>
                <a:cubicBezTo>
                  <a:pt x="10296" y="45217"/>
                  <a:pt x="10347" y="45220"/>
                  <a:pt x="10389" y="45220"/>
                </a:cubicBezTo>
                <a:cubicBezTo>
                  <a:pt x="10564" y="45220"/>
                  <a:pt x="10588" y="45165"/>
                  <a:pt x="10500" y="45040"/>
                </a:cubicBezTo>
                <a:cubicBezTo>
                  <a:pt x="10435" y="44961"/>
                  <a:pt x="10480" y="44893"/>
                  <a:pt x="10599" y="44893"/>
                </a:cubicBezTo>
                <a:cubicBezTo>
                  <a:pt x="10621" y="44893"/>
                  <a:pt x="10645" y="44896"/>
                  <a:pt x="10671" y="44900"/>
                </a:cubicBezTo>
                <a:cubicBezTo>
                  <a:pt x="10773" y="44922"/>
                  <a:pt x="10865" y="44937"/>
                  <a:pt x="10950" y="44937"/>
                </a:cubicBezTo>
                <a:cubicBezTo>
                  <a:pt x="11046" y="44937"/>
                  <a:pt x="11132" y="44919"/>
                  <a:pt x="11214" y="44869"/>
                </a:cubicBezTo>
                <a:cubicBezTo>
                  <a:pt x="11291" y="44818"/>
                  <a:pt x="11411" y="44788"/>
                  <a:pt x="11529" y="44788"/>
                </a:cubicBezTo>
                <a:cubicBezTo>
                  <a:pt x="11553" y="44788"/>
                  <a:pt x="11578" y="44789"/>
                  <a:pt x="11602" y="44792"/>
                </a:cubicBezTo>
                <a:cubicBezTo>
                  <a:pt x="11668" y="44808"/>
                  <a:pt x="11722" y="44816"/>
                  <a:pt x="11768" y="44816"/>
                </a:cubicBezTo>
                <a:cubicBezTo>
                  <a:pt x="11891" y="44816"/>
                  <a:pt x="11948" y="44759"/>
                  <a:pt x="12005" y="44668"/>
                </a:cubicBezTo>
                <a:cubicBezTo>
                  <a:pt x="12052" y="44593"/>
                  <a:pt x="12132" y="44535"/>
                  <a:pt x="12247" y="44535"/>
                </a:cubicBezTo>
                <a:cubicBezTo>
                  <a:pt x="12322" y="44535"/>
                  <a:pt x="12412" y="44560"/>
                  <a:pt x="12517" y="44621"/>
                </a:cubicBezTo>
                <a:cubicBezTo>
                  <a:pt x="12547" y="44634"/>
                  <a:pt x="12579" y="44640"/>
                  <a:pt x="12610" y="44640"/>
                </a:cubicBezTo>
                <a:cubicBezTo>
                  <a:pt x="12687" y="44640"/>
                  <a:pt x="12754" y="44604"/>
                  <a:pt x="12765" y="44559"/>
                </a:cubicBezTo>
                <a:cubicBezTo>
                  <a:pt x="12873" y="44311"/>
                  <a:pt x="13308" y="44233"/>
                  <a:pt x="13680" y="44156"/>
                </a:cubicBezTo>
                <a:cubicBezTo>
                  <a:pt x="13850" y="44109"/>
                  <a:pt x="14006" y="44094"/>
                  <a:pt x="14021" y="44001"/>
                </a:cubicBezTo>
                <a:cubicBezTo>
                  <a:pt x="14037" y="43892"/>
                  <a:pt x="14316" y="43846"/>
                  <a:pt x="14238" y="43722"/>
                </a:cubicBezTo>
                <a:cubicBezTo>
                  <a:pt x="14183" y="43707"/>
                  <a:pt x="14131" y="43701"/>
                  <a:pt x="14082" y="43701"/>
                </a:cubicBezTo>
                <a:cubicBezTo>
                  <a:pt x="13892" y="43701"/>
                  <a:pt x="13740" y="43788"/>
                  <a:pt x="13547" y="43788"/>
                </a:cubicBezTo>
                <a:cubicBezTo>
                  <a:pt x="13525" y="43788"/>
                  <a:pt x="13502" y="43786"/>
                  <a:pt x="13478" y="43784"/>
                </a:cubicBezTo>
                <a:cubicBezTo>
                  <a:pt x="13370" y="43768"/>
                  <a:pt x="13230" y="43784"/>
                  <a:pt x="13215" y="43691"/>
                </a:cubicBezTo>
                <a:cubicBezTo>
                  <a:pt x="13215" y="43644"/>
                  <a:pt x="13246" y="43567"/>
                  <a:pt x="13308" y="43567"/>
                </a:cubicBezTo>
                <a:cubicBezTo>
                  <a:pt x="13540" y="43536"/>
                  <a:pt x="13649" y="43505"/>
                  <a:pt x="13695" y="43334"/>
                </a:cubicBezTo>
                <a:cubicBezTo>
                  <a:pt x="13757" y="43148"/>
                  <a:pt x="14068" y="43008"/>
                  <a:pt x="14455" y="42931"/>
                </a:cubicBezTo>
                <a:cubicBezTo>
                  <a:pt x="14734" y="42900"/>
                  <a:pt x="15014" y="42838"/>
                  <a:pt x="15324" y="42791"/>
                </a:cubicBezTo>
                <a:cubicBezTo>
                  <a:pt x="15231" y="42729"/>
                  <a:pt x="15184" y="42698"/>
                  <a:pt x="15122" y="42667"/>
                </a:cubicBezTo>
                <a:cubicBezTo>
                  <a:pt x="15029" y="42589"/>
                  <a:pt x="14812" y="42527"/>
                  <a:pt x="14967" y="42434"/>
                </a:cubicBezTo>
                <a:cubicBezTo>
                  <a:pt x="15072" y="42369"/>
                  <a:pt x="15210" y="42303"/>
                  <a:pt x="15391" y="42303"/>
                </a:cubicBezTo>
                <a:cubicBezTo>
                  <a:pt x="15424" y="42303"/>
                  <a:pt x="15458" y="42306"/>
                  <a:pt x="15494" y="42310"/>
                </a:cubicBezTo>
                <a:lnTo>
                  <a:pt x="15898" y="42372"/>
                </a:lnTo>
                <a:cubicBezTo>
                  <a:pt x="16022" y="42326"/>
                  <a:pt x="16053" y="42295"/>
                  <a:pt x="16037" y="42217"/>
                </a:cubicBezTo>
                <a:cubicBezTo>
                  <a:pt x="15960" y="41985"/>
                  <a:pt x="16177" y="41752"/>
                  <a:pt x="16503" y="41674"/>
                </a:cubicBezTo>
                <a:cubicBezTo>
                  <a:pt x="16968" y="41550"/>
                  <a:pt x="16782" y="41535"/>
                  <a:pt x="16503" y="41473"/>
                </a:cubicBezTo>
                <a:cubicBezTo>
                  <a:pt x="16472" y="41473"/>
                  <a:pt x="16441" y="41426"/>
                  <a:pt x="16441" y="41395"/>
                </a:cubicBezTo>
                <a:cubicBezTo>
                  <a:pt x="16441" y="41297"/>
                  <a:pt x="16886" y="41046"/>
                  <a:pt x="17120" y="41046"/>
                </a:cubicBezTo>
                <a:cubicBezTo>
                  <a:pt x="17144" y="41046"/>
                  <a:pt x="17166" y="41048"/>
                  <a:pt x="17185" y="41054"/>
                </a:cubicBezTo>
                <a:cubicBezTo>
                  <a:pt x="17278" y="41079"/>
                  <a:pt x="17334" y="41094"/>
                  <a:pt x="17371" y="41094"/>
                </a:cubicBezTo>
                <a:cubicBezTo>
                  <a:pt x="17428" y="41094"/>
                  <a:pt x="17442" y="41060"/>
                  <a:pt x="17480" y="40976"/>
                </a:cubicBezTo>
                <a:cubicBezTo>
                  <a:pt x="17553" y="40799"/>
                  <a:pt x="17605" y="40734"/>
                  <a:pt x="17796" y="40734"/>
                </a:cubicBezTo>
                <a:cubicBezTo>
                  <a:pt x="17889" y="40734"/>
                  <a:pt x="18015" y="40749"/>
                  <a:pt x="18193" y="40775"/>
                </a:cubicBezTo>
                <a:cubicBezTo>
                  <a:pt x="18224" y="40775"/>
                  <a:pt x="18255" y="40777"/>
                  <a:pt x="18283" y="40777"/>
                </a:cubicBezTo>
                <a:cubicBezTo>
                  <a:pt x="18325" y="40777"/>
                  <a:pt x="18361" y="40772"/>
                  <a:pt x="18379" y="40744"/>
                </a:cubicBezTo>
                <a:cubicBezTo>
                  <a:pt x="18364" y="40620"/>
                  <a:pt x="17976" y="40651"/>
                  <a:pt x="18069" y="40511"/>
                </a:cubicBezTo>
                <a:cubicBezTo>
                  <a:pt x="18147" y="40418"/>
                  <a:pt x="18364" y="40449"/>
                  <a:pt x="18534" y="40434"/>
                </a:cubicBezTo>
                <a:cubicBezTo>
                  <a:pt x="18801" y="40397"/>
                  <a:pt x="19059" y="40342"/>
                  <a:pt x="19322" y="40342"/>
                </a:cubicBezTo>
                <a:cubicBezTo>
                  <a:pt x="19395" y="40342"/>
                  <a:pt x="19468" y="40346"/>
                  <a:pt x="19542" y="40356"/>
                </a:cubicBezTo>
                <a:cubicBezTo>
                  <a:pt x="19760" y="40356"/>
                  <a:pt x="19930" y="40310"/>
                  <a:pt x="20039" y="40217"/>
                </a:cubicBezTo>
                <a:cubicBezTo>
                  <a:pt x="20116" y="40123"/>
                  <a:pt x="20240" y="40077"/>
                  <a:pt x="20426" y="40077"/>
                </a:cubicBezTo>
                <a:cubicBezTo>
                  <a:pt x="20426" y="39906"/>
                  <a:pt x="20473" y="39767"/>
                  <a:pt x="20659" y="39612"/>
                </a:cubicBezTo>
                <a:cubicBezTo>
                  <a:pt x="21016" y="39270"/>
                  <a:pt x="21528" y="39038"/>
                  <a:pt x="22288" y="38945"/>
                </a:cubicBezTo>
                <a:cubicBezTo>
                  <a:pt x="22784" y="38883"/>
                  <a:pt x="23094" y="38743"/>
                  <a:pt x="23187" y="38479"/>
                </a:cubicBezTo>
                <a:cubicBezTo>
                  <a:pt x="23234" y="38371"/>
                  <a:pt x="23311" y="38293"/>
                  <a:pt x="23342" y="38216"/>
                </a:cubicBezTo>
                <a:cubicBezTo>
                  <a:pt x="23544" y="37782"/>
                  <a:pt x="23916" y="37440"/>
                  <a:pt x="24769" y="37270"/>
                </a:cubicBezTo>
                <a:cubicBezTo>
                  <a:pt x="25172" y="37192"/>
                  <a:pt x="25514" y="37053"/>
                  <a:pt x="25948" y="37006"/>
                </a:cubicBezTo>
                <a:cubicBezTo>
                  <a:pt x="26274" y="36959"/>
                  <a:pt x="26429" y="36882"/>
                  <a:pt x="26522" y="36665"/>
                </a:cubicBezTo>
                <a:cubicBezTo>
                  <a:pt x="26646" y="36463"/>
                  <a:pt x="26894" y="36231"/>
                  <a:pt x="27344" y="36106"/>
                </a:cubicBezTo>
                <a:cubicBezTo>
                  <a:pt x="27530" y="36075"/>
                  <a:pt x="27762" y="35998"/>
                  <a:pt x="27762" y="35889"/>
                </a:cubicBezTo>
                <a:cubicBezTo>
                  <a:pt x="27762" y="35610"/>
                  <a:pt x="28290" y="35548"/>
                  <a:pt x="28522" y="35378"/>
                </a:cubicBezTo>
                <a:cubicBezTo>
                  <a:pt x="28600" y="35315"/>
                  <a:pt x="28693" y="35253"/>
                  <a:pt x="28724" y="35176"/>
                </a:cubicBezTo>
                <a:lnTo>
                  <a:pt x="28724" y="34338"/>
                </a:lnTo>
                <a:cubicBezTo>
                  <a:pt x="28522" y="34292"/>
                  <a:pt x="28522" y="34230"/>
                  <a:pt x="28724" y="34152"/>
                </a:cubicBezTo>
                <a:cubicBezTo>
                  <a:pt x="29034" y="33951"/>
                  <a:pt x="29065" y="33749"/>
                  <a:pt x="29065" y="33516"/>
                </a:cubicBezTo>
                <a:cubicBezTo>
                  <a:pt x="29003" y="33470"/>
                  <a:pt x="28910" y="33454"/>
                  <a:pt x="28910" y="33408"/>
                </a:cubicBezTo>
                <a:cubicBezTo>
                  <a:pt x="28879" y="33113"/>
                  <a:pt x="29034" y="32849"/>
                  <a:pt x="29236" y="32601"/>
                </a:cubicBezTo>
                <a:lnTo>
                  <a:pt x="29236" y="32400"/>
                </a:lnTo>
                <a:cubicBezTo>
                  <a:pt x="29236" y="32291"/>
                  <a:pt x="29282" y="32198"/>
                  <a:pt x="29360" y="32089"/>
                </a:cubicBezTo>
                <a:cubicBezTo>
                  <a:pt x="29469" y="31934"/>
                  <a:pt x="29515" y="31764"/>
                  <a:pt x="29360" y="31640"/>
                </a:cubicBezTo>
                <a:cubicBezTo>
                  <a:pt x="29081" y="31454"/>
                  <a:pt x="29189" y="31252"/>
                  <a:pt x="29205" y="31050"/>
                </a:cubicBezTo>
                <a:cubicBezTo>
                  <a:pt x="29236" y="30833"/>
                  <a:pt x="29220" y="30647"/>
                  <a:pt x="29391" y="30445"/>
                </a:cubicBezTo>
                <a:cubicBezTo>
                  <a:pt x="29422" y="30430"/>
                  <a:pt x="29422" y="30383"/>
                  <a:pt x="29422" y="30352"/>
                </a:cubicBezTo>
                <a:cubicBezTo>
                  <a:pt x="29313" y="30058"/>
                  <a:pt x="29670" y="29841"/>
                  <a:pt x="29903" y="29639"/>
                </a:cubicBezTo>
                <a:cubicBezTo>
                  <a:pt x="30135" y="29422"/>
                  <a:pt x="30477" y="29220"/>
                  <a:pt x="31004" y="29143"/>
                </a:cubicBezTo>
                <a:cubicBezTo>
                  <a:pt x="31640" y="29050"/>
                  <a:pt x="32090" y="28786"/>
                  <a:pt x="32570" y="28522"/>
                </a:cubicBezTo>
                <a:cubicBezTo>
                  <a:pt x="32710" y="28445"/>
                  <a:pt x="32757" y="28352"/>
                  <a:pt x="32648" y="28274"/>
                </a:cubicBezTo>
                <a:cubicBezTo>
                  <a:pt x="32446" y="28088"/>
                  <a:pt x="32617" y="27964"/>
                  <a:pt x="32865" y="27824"/>
                </a:cubicBezTo>
                <a:cubicBezTo>
                  <a:pt x="33067" y="27731"/>
                  <a:pt x="33222" y="27638"/>
                  <a:pt x="33470" y="27576"/>
                </a:cubicBezTo>
                <a:cubicBezTo>
                  <a:pt x="33625" y="27545"/>
                  <a:pt x="33765" y="27468"/>
                  <a:pt x="33734" y="27359"/>
                </a:cubicBezTo>
                <a:cubicBezTo>
                  <a:pt x="33703" y="27049"/>
                  <a:pt x="34152" y="26863"/>
                  <a:pt x="34338" y="26630"/>
                </a:cubicBezTo>
                <a:cubicBezTo>
                  <a:pt x="34385" y="26568"/>
                  <a:pt x="34494" y="26522"/>
                  <a:pt x="34587" y="26506"/>
                </a:cubicBezTo>
                <a:cubicBezTo>
                  <a:pt x="34974" y="26475"/>
                  <a:pt x="35036" y="26351"/>
                  <a:pt x="35176" y="26180"/>
                </a:cubicBezTo>
                <a:cubicBezTo>
                  <a:pt x="35404" y="25830"/>
                  <a:pt x="35573" y="25435"/>
                  <a:pt x="36502" y="25435"/>
                </a:cubicBezTo>
                <a:cubicBezTo>
                  <a:pt x="36520" y="25435"/>
                  <a:pt x="36538" y="25436"/>
                  <a:pt x="36556" y="25436"/>
                </a:cubicBezTo>
                <a:cubicBezTo>
                  <a:pt x="36727" y="25436"/>
                  <a:pt x="36820" y="25389"/>
                  <a:pt x="36898" y="25327"/>
                </a:cubicBezTo>
                <a:cubicBezTo>
                  <a:pt x="37068" y="25219"/>
                  <a:pt x="37301" y="25079"/>
                  <a:pt x="37363" y="24940"/>
                </a:cubicBezTo>
                <a:cubicBezTo>
                  <a:pt x="37518" y="24521"/>
                  <a:pt x="38138" y="24335"/>
                  <a:pt x="38774" y="24211"/>
                </a:cubicBezTo>
                <a:cubicBezTo>
                  <a:pt x="39302" y="24087"/>
                  <a:pt x="39658" y="23869"/>
                  <a:pt x="40046" y="23683"/>
                </a:cubicBezTo>
                <a:cubicBezTo>
                  <a:pt x="40232" y="23590"/>
                  <a:pt x="40356" y="23482"/>
                  <a:pt x="40093" y="23327"/>
                </a:cubicBezTo>
                <a:cubicBezTo>
                  <a:pt x="39922" y="23218"/>
                  <a:pt x="39999" y="23063"/>
                  <a:pt x="40248" y="23016"/>
                </a:cubicBezTo>
                <a:cubicBezTo>
                  <a:pt x="40682" y="22970"/>
                  <a:pt x="40899" y="22846"/>
                  <a:pt x="40915" y="22613"/>
                </a:cubicBezTo>
                <a:cubicBezTo>
                  <a:pt x="40915" y="22551"/>
                  <a:pt x="41070" y="22536"/>
                  <a:pt x="41178" y="22520"/>
                </a:cubicBezTo>
                <a:cubicBezTo>
                  <a:pt x="41550" y="22443"/>
                  <a:pt x="41628" y="22365"/>
                  <a:pt x="41550" y="22194"/>
                </a:cubicBezTo>
                <a:cubicBezTo>
                  <a:pt x="41519" y="22117"/>
                  <a:pt x="41411" y="22055"/>
                  <a:pt x="41364" y="21993"/>
                </a:cubicBezTo>
                <a:cubicBezTo>
                  <a:pt x="41225" y="21838"/>
                  <a:pt x="41240" y="21745"/>
                  <a:pt x="41550" y="21729"/>
                </a:cubicBezTo>
                <a:cubicBezTo>
                  <a:pt x="41923" y="21683"/>
                  <a:pt x="42031" y="21527"/>
                  <a:pt x="42264" y="21434"/>
                </a:cubicBezTo>
                <a:cubicBezTo>
                  <a:pt x="42326" y="21388"/>
                  <a:pt x="42388" y="21357"/>
                  <a:pt x="42450" y="21341"/>
                </a:cubicBezTo>
                <a:cubicBezTo>
                  <a:pt x="42714" y="21264"/>
                  <a:pt x="42853" y="21155"/>
                  <a:pt x="42559" y="21031"/>
                </a:cubicBezTo>
                <a:cubicBezTo>
                  <a:pt x="42450" y="20969"/>
                  <a:pt x="42543" y="20907"/>
                  <a:pt x="42652" y="20892"/>
                </a:cubicBezTo>
                <a:cubicBezTo>
                  <a:pt x="42962" y="20845"/>
                  <a:pt x="43272" y="20814"/>
                  <a:pt x="43567" y="20752"/>
                </a:cubicBezTo>
                <a:cubicBezTo>
                  <a:pt x="44032" y="20643"/>
                  <a:pt x="44466" y="20504"/>
                  <a:pt x="44963" y="20426"/>
                </a:cubicBezTo>
                <a:cubicBezTo>
                  <a:pt x="45707" y="20302"/>
                  <a:pt x="46141" y="19977"/>
                  <a:pt x="46793" y="19790"/>
                </a:cubicBezTo>
                <a:cubicBezTo>
                  <a:pt x="46994" y="19728"/>
                  <a:pt x="47056" y="19558"/>
                  <a:pt x="47134" y="19418"/>
                </a:cubicBezTo>
                <a:cubicBezTo>
                  <a:pt x="47227" y="19232"/>
                  <a:pt x="47661" y="19372"/>
                  <a:pt x="47754" y="19217"/>
                </a:cubicBezTo>
                <a:cubicBezTo>
                  <a:pt x="47925" y="18953"/>
                  <a:pt x="48375" y="18984"/>
                  <a:pt x="48747" y="18953"/>
                </a:cubicBezTo>
                <a:cubicBezTo>
                  <a:pt x="48855" y="18945"/>
                  <a:pt x="48972" y="18941"/>
                  <a:pt x="49090" y="18941"/>
                </a:cubicBezTo>
                <a:cubicBezTo>
                  <a:pt x="49208" y="18941"/>
                  <a:pt x="49328" y="18945"/>
                  <a:pt x="49445" y="18953"/>
                </a:cubicBezTo>
                <a:cubicBezTo>
                  <a:pt x="49481" y="18954"/>
                  <a:pt x="49517" y="18955"/>
                  <a:pt x="49552" y="18955"/>
                </a:cubicBezTo>
                <a:cubicBezTo>
                  <a:pt x="49951" y="18955"/>
                  <a:pt x="50263" y="18872"/>
                  <a:pt x="50391" y="18658"/>
                </a:cubicBezTo>
                <a:cubicBezTo>
                  <a:pt x="50466" y="18532"/>
                  <a:pt x="50614" y="18498"/>
                  <a:pt x="50791" y="18498"/>
                </a:cubicBezTo>
                <a:cubicBezTo>
                  <a:pt x="50832" y="18498"/>
                  <a:pt x="50874" y="18500"/>
                  <a:pt x="50918" y="18503"/>
                </a:cubicBezTo>
                <a:cubicBezTo>
                  <a:pt x="51058" y="18503"/>
                  <a:pt x="51182" y="18550"/>
                  <a:pt x="51321" y="18565"/>
                </a:cubicBezTo>
                <a:cubicBezTo>
                  <a:pt x="51612" y="18601"/>
                  <a:pt x="51902" y="18616"/>
                  <a:pt x="52191" y="18616"/>
                </a:cubicBezTo>
                <a:cubicBezTo>
                  <a:pt x="52657" y="18616"/>
                  <a:pt x="53120" y="18576"/>
                  <a:pt x="53570" y="18519"/>
                </a:cubicBezTo>
                <a:cubicBezTo>
                  <a:pt x="53839" y="18480"/>
                  <a:pt x="54089" y="18454"/>
                  <a:pt x="54337" y="18454"/>
                </a:cubicBezTo>
                <a:cubicBezTo>
                  <a:pt x="54490" y="18454"/>
                  <a:pt x="54642" y="18464"/>
                  <a:pt x="54796" y="18488"/>
                </a:cubicBezTo>
                <a:cubicBezTo>
                  <a:pt x="54882" y="18502"/>
                  <a:pt x="54978" y="18513"/>
                  <a:pt x="55072" y="18513"/>
                </a:cubicBezTo>
                <a:cubicBezTo>
                  <a:pt x="55181" y="18513"/>
                  <a:pt x="55286" y="18498"/>
                  <a:pt x="55369" y="18457"/>
                </a:cubicBezTo>
                <a:cubicBezTo>
                  <a:pt x="55623" y="18342"/>
                  <a:pt x="55918" y="18332"/>
                  <a:pt x="56221" y="18332"/>
                </a:cubicBezTo>
                <a:cubicBezTo>
                  <a:pt x="56289" y="18332"/>
                  <a:pt x="56356" y="18332"/>
                  <a:pt x="56424" y="18332"/>
                </a:cubicBezTo>
                <a:cubicBezTo>
                  <a:pt x="56579" y="18332"/>
                  <a:pt x="56719" y="18317"/>
                  <a:pt x="56796" y="18224"/>
                </a:cubicBezTo>
                <a:close/>
                <a:moveTo>
                  <a:pt x="0" y="0"/>
                </a:moveTo>
                <a:lnTo>
                  <a:pt x="0" y="212885"/>
                </a:lnTo>
                <a:lnTo>
                  <a:pt x="161703" y="212885"/>
                </a:lnTo>
                <a:lnTo>
                  <a:pt x="161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4" name="Google Shape;8104;p45"/>
          <p:cNvSpPr/>
          <p:nvPr/>
        </p:nvSpPr>
        <p:spPr>
          <a:xfrm rot="-1539213">
            <a:off x="7607901" y="-668248"/>
            <a:ext cx="1772911" cy="4882175"/>
          </a:xfrm>
          <a:custGeom>
            <a:avLst/>
            <a:gdLst/>
            <a:ahLst/>
            <a:cxnLst/>
            <a:rect l="l" t="t" r="r" b="b"/>
            <a:pathLst>
              <a:path w="54484" h="150036" extrusionOk="0">
                <a:moveTo>
                  <a:pt x="0" y="0"/>
                </a:moveTo>
                <a:cubicBezTo>
                  <a:pt x="13677" y="13677"/>
                  <a:pt x="24067" y="32153"/>
                  <a:pt x="27242" y="51232"/>
                </a:cubicBezTo>
                <a:cubicBezTo>
                  <a:pt x="30165" y="68797"/>
                  <a:pt x="17311" y="86421"/>
                  <a:pt x="19517" y="104090"/>
                </a:cubicBezTo>
                <a:cubicBezTo>
                  <a:pt x="21901" y="123188"/>
                  <a:pt x="36229" y="143941"/>
                  <a:pt x="54484" y="15003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05" name="Google Shape;8105;p45"/>
          <p:cNvGrpSpPr/>
          <p:nvPr/>
        </p:nvGrpSpPr>
        <p:grpSpPr>
          <a:xfrm rot="-10377270" flipH="1">
            <a:off x="7803371" y="3259505"/>
            <a:ext cx="1012416" cy="1875345"/>
            <a:chOff x="5430743" y="-17841"/>
            <a:chExt cx="1078891" cy="1998269"/>
          </a:xfrm>
        </p:grpSpPr>
        <p:sp>
          <p:nvSpPr>
            <p:cNvPr id="8106" name="Google Shape;8106;p45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45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45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45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45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45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45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45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45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45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45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45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45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45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45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45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45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45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45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45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45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45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45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45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45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45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45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45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45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45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45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45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45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45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45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45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45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45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45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45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45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45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45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45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45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45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45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45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45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45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45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45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45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45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45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45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45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45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45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45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45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45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45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45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45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45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45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45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45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45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45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45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45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45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45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45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45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45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45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45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45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45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45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45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45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45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45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45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45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45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45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45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45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45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45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45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45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45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45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45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45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45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45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45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45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45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45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45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45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45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45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45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45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45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45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45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45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45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45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45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45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45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45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45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45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45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45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45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45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45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45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45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45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45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45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45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45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45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45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45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45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45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45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45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45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45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45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45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45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45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45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45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45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45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45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45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45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45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45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45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45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45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45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45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45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45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45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5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5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5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5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5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5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5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5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5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5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5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5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5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5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5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5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5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5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5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5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5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5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5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5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5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5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5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5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5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5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5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5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5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5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5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5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5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5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5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5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5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5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5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5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5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5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5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5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5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5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5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5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5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5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5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5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5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5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5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5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5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5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5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5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5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5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5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5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5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5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5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5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5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5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5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5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5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5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5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5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5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5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5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5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5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5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5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5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5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5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5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5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5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5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5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5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5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5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5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5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5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5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5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5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5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5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5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5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5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5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5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5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5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5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5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5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5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5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5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5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5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5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5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5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5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5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5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5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5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5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5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5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5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5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5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5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5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5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5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5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5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5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5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5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5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5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5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5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5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5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5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5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5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5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5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5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5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5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5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5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5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5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5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5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5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5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5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5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5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5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5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5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5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5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5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5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5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5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5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5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5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5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5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5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5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5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5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5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5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5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5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5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5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5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5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5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5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5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5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5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5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5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5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5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5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5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5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5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5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5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5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5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5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5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5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5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5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5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5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5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5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5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5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5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5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5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5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5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5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5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5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5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5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5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5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5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5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5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5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5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5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5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5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5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5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5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5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5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5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5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5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5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5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5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5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5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5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5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5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5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5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5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5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5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5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5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5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5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5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5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5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5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5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5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5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5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5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5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5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5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5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5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5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5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5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5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45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45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45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45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45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45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45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45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5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5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5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5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5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5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5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5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5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5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5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5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5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5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5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5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5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5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5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5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5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5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5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5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5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5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5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5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5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5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5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5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5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5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5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5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5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5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5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45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45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45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45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45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45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45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45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45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45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45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45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45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45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45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45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45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45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45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45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45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45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45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45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45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45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45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5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5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5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5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5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5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5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5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5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5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5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5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5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5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7324;p42">
            <a:extLst>
              <a:ext uri="{FF2B5EF4-FFF2-40B4-BE49-F238E27FC236}">
                <a16:creationId xmlns:a16="http://schemas.microsoft.com/office/drawing/2014/main" id="{7D97EA3F-76E9-481C-8D47-B9211573F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4767" y="1554977"/>
            <a:ext cx="3857369" cy="2174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مراجعة الدرس السابق</a:t>
            </a:r>
            <a:endParaRPr sz="5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1" name="Google Shape;11641;p65"/>
          <p:cNvSpPr/>
          <p:nvPr/>
        </p:nvSpPr>
        <p:spPr>
          <a:xfrm rot="-5047316">
            <a:off x="3457505" y="-804393"/>
            <a:ext cx="2228989" cy="6741040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1796;p54">
            <a:extLst>
              <a:ext uri="{FF2B5EF4-FFF2-40B4-BE49-F238E27FC236}">
                <a16:creationId xmlns:a16="http://schemas.microsoft.com/office/drawing/2014/main" id="{2C80A0EB-0B9D-49E1-B72D-FFD5582809A7}"/>
              </a:ext>
            </a:extLst>
          </p:cNvPr>
          <p:cNvSpPr txBox="1">
            <a:spLocks/>
          </p:cNvSpPr>
          <p:nvPr/>
        </p:nvSpPr>
        <p:spPr>
          <a:xfrm>
            <a:off x="717900" y="2065787"/>
            <a:ext cx="7708200" cy="5059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3600" dirty="0">
                <a:latin typeface="Traditional Arabic" panose="02020603050405020304" pitchFamily="18" charset="-78"/>
                <a:cs typeface="DecoType Naskh Variants" panose="02010400000000000000" pitchFamily="2" charset="-78"/>
              </a:rPr>
              <a:t>استراتيجية جدول التعلم</a:t>
            </a:r>
          </a:p>
        </p:txBody>
      </p:sp>
      <p:sp>
        <p:nvSpPr>
          <p:cNvPr id="4" name="Google Shape;1796;p54">
            <a:extLst>
              <a:ext uri="{FF2B5EF4-FFF2-40B4-BE49-F238E27FC236}">
                <a16:creationId xmlns:a16="http://schemas.microsoft.com/office/drawing/2014/main" id="{480B707B-2149-4C19-AF52-6874224B80A2}"/>
              </a:ext>
            </a:extLst>
          </p:cNvPr>
          <p:cNvSpPr txBox="1">
            <a:spLocks/>
          </p:cNvSpPr>
          <p:nvPr/>
        </p:nvSpPr>
        <p:spPr>
          <a:xfrm>
            <a:off x="717900" y="257175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2000" dirty="0">
                <a:latin typeface="Urdu Typesetting" panose="03020402040406030203" pitchFamily="66" charset="-78"/>
                <a:cs typeface="DecoType Naskh Variants" panose="02010400000000000000" pitchFamily="2" charset="-78"/>
              </a:rPr>
              <a:t>في ثلاث دقائق</a:t>
            </a:r>
          </a:p>
        </p:txBody>
      </p:sp>
      <p:grpSp>
        <p:nvGrpSpPr>
          <p:cNvPr id="5" name="Google Shape;1778;p69">
            <a:extLst>
              <a:ext uri="{FF2B5EF4-FFF2-40B4-BE49-F238E27FC236}">
                <a16:creationId xmlns:a16="http://schemas.microsoft.com/office/drawing/2014/main" id="{1B7816FA-65AC-4287-A4F3-EB2E7B3DE2FA}"/>
              </a:ext>
            </a:extLst>
          </p:cNvPr>
          <p:cNvGrpSpPr/>
          <p:nvPr/>
        </p:nvGrpSpPr>
        <p:grpSpPr>
          <a:xfrm>
            <a:off x="1161783" y="2354579"/>
            <a:ext cx="1070878" cy="1311003"/>
            <a:chOff x="4572012" y="3932803"/>
            <a:chExt cx="365647" cy="467925"/>
          </a:xfrm>
          <a:solidFill>
            <a:srgbClr val="4F827E"/>
          </a:solidFill>
        </p:grpSpPr>
        <p:sp>
          <p:nvSpPr>
            <p:cNvPr id="6" name="Google Shape;1779;p69">
              <a:extLst>
                <a:ext uri="{FF2B5EF4-FFF2-40B4-BE49-F238E27FC236}">
                  <a16:creationId xmlns:a16="http://schemas.microsoft.com/office/drawing/2014/main" id="{10893CDD-2977-45A1-A3EF-CDCEC80E0CD8}"/>
                </a:ext>
              </a:extLst>
            </p:cNvPr>
            <p:cNvSpPr/>
            <p:nvPr/>
          </p:nvSpPr>
          <p:spPr>
            <a:xfrm>
              <a:off x="4572012" y="3932803"/>
              <a:ext cx="365647" cy="467925"/>
            </a:xfrm>
            <a:custGeom>
              <a:avLst/>
              <a:gdLst/>
              <a:ahLst/>
              <a:cxnLst/>
              <a:rect l="l" t="t" r="r" b="b"/>
              <a:pathLst>
                <a:path w="15941" h="20400" extrusionOk="0">
                  <a:moveTo>
                    <a:pt x="10962" y="1200"/>
                  </a:moveTo>
                  <a:lnTo>
                    <a:pt x="10962" y="2368"/>
                  </a:lnTo>
                  <a:lnTo>
                    <a:pt x="4995" y="2368"/>
                  </a:lnTo>
                  <a:lnTo>
                    <a:pt x="4995" y="1200"/>
                  </a:lnTo>
                  <a:close/>
                  <a:moveTo>
                    <a:pt x="14757" y="2368"/>
                  </a:moveTo>
                  <a:lnTo>
                    <a:pt x="14757" y="19216"/>
                  </a:lnTo>
                  <a:lnTo>
                    <a:pt x="1200" y="19216"/>
                  </a:lnTo>
                  <a:lnTo>
                    <a:pt x="1200" y="2368"/>
                  </a:lnTo>
                  <a:lnTo>
                    <a:pt x="3795" y="2368"/>
                  </a:lnTo>
                  <a:lnTo>
                    <a:pt x="3795" y="3568"/>
                  </a:lnTo>
                  <a:lnTo>
                    <a:pt x="12162" y="3568"/>
                  </a:lnTo>
                  <a:lnTo>
                    <a:pt x="12162" y="2368"/>
                  </a:lnTo>
                  <a:close/>
                  <a:moveTo>
                    <a:pt x="3795" y="0"/>
                  </a:moveTo>
                  <a:lnTo>
                    <a:pt x="3795" y="1184"/>
                  </a:lnTo>
                  <a:lnTo>
                    <a:pt x="0" y="1184"/>
                  </a:lnTo>
                  <a:lnTo>
                    <a:pt x="0" y="20399"/>
                  </a:lnTo>
                  <a:lnTo>
                    <a:pt x="15940" y="20399"/>
                  </a:lnTo>
                  <a:lnTo>
                    <a:pt x="15940" y="1184"/>
                  </a:lnTo>
                  <a:lnTo>
                    <a:pt x="12162" y="1184"/>
                  </a:lnTo>
                  <a:lnTo>
                    <a:pt x="121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7" name="Google Shape;1780;p69">
              <a:extLst>
                <a:ext uri="{FF2B5EF4-FFF2-40B4-BE49-F238E27FC236}">
                  <a16:creationId xmlns:a16="http://schemas.microsoft.com/office/drawing/2014/main" id="{A1FF08AE-5DAE-4532-BD5A-C0815626C195}"/>
                </a:ext>
              </a:extLst>
            </p:cNvPr>
            <p:cNvSpPr/>
            <p:nvPr/>
          </p:nvSpPr>
          <p:spPr>
            <a:xfrm>
              <a:off x="4627064" y="4046624"/>
              <a:ext cx="82208" cy="82208"/>
            </a:xfrm>
            <a:custGeom>
              <a:avLst/>
              <a:gdLst/>
              <a:ahLst/>
              <a:cxnLst/>
              <a:rect l="l" t="t" r="r" b="b"/>
              <a:pathLst>
                <a:path w="3584" h="3584" extrusionOk="0">
                  <a:moveTo>
                    <a:pt x="2384" y="1200"/>
                  </a:moveTo>
                  <a:lnTo>
                    <a:pt x="2384" y="2400"/>
                  </a:lnTo>
                  <a:lnTo>
                    <a:pt x="1200" y="2400"/>
                  </a:lnTo>
                  <a:lnTo>
                    <a:pt x="1200" y="1200"/>
                  </a:lnTo>
                  <a:close/>
                  <a:moveTo>
                    <a:pt x="0" y="0"/>
                  </a:moveTo>
                  <a:lnTo>
                    <a:pt x="0" y="3584"/>
                  </a:lnTo>
                  <a:lnTo>
                    <a:pt x="3584" y="3584"/>
                  </a:lnTo>
                  <a:lnTo>
                    <a:pt x="3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Google Shape;1781;p69">
              <a:extLst>
                <a:ext uri="{FF2B5EF4-FFF2-40B4-BE49-F238E27FC236}">
                  <a16:creationId xmlns:a16="http://schemas.microsoft.com/office/drawing/2014/main" id="{7B6AE2EA-B497-4CC1-987A-D6BD2DF3E10C}"/>
                </a:ext>
              </a:extLst>
            </p:cNvPr>
            <p:cNvSpPr/>
            <p:nvPr/>
          </p:nvSpPr>
          <p:spPr>
            <a:xfrm>
              <a:off x="4755014" y="4074150"/>
              <a:ext cx="127968" cy="27548"/>
            </a:xfrm>
            <a:custGeom>
              <a:avLst/>
              <a:gdLst/>
              <a:ahLst/>
              <a:cxnLst/>
              <a:rect l="l" t="t" r="r" b="b"/>
              <a:pathLst>
                <a:path w="5579" h="1201" extrusionOk="0">
                  <a:moveTo>
                    <a:pt x="0" y="0"/>
                  </a:moveTo>
                  <a:lnTo>
                    <a:pt x="0" y="1200"/>
                  </a:lnTo>
                  <a:lnTo>
                    <a:pt x="5579" y="1200"/>
                  </a:lnTo>
                  <a:lnTo>
                    <a:pt x="55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9" name="Google Shape;1782;p69">
              <a:extLst>
                <a:ext uri="{FF2B5EF4-FFF2-40B4-BE49-F238E27FC236}">
                  <a16:creationId xmlns:a16="http://schemas.microsoft.com/office/drawing/2014/main" id="{EC56503F-EB12-4C30-9BD9-A25B1067457C}"/>
                </a:ext>
              </a:extLst>
            </p:cNvPr>
            <p:cNvSpPr/>
            <p:nvPr/>
          </p:nvSpPr>
          <p:spPr>
            <a:xfrm>
              <a:off x="4627064" y="4160054"/>
              <a:ext cx="82208" cy="82231"/>
            </a:xfrm>
            <a:custGeom>
              <a:avLst/>
              <a:gdLst/>
              <a:ahLst/>
              <a:cxnLst/>
              <a:rect l="l" t="t" r="r" b="b"/>
              <a:pathLst>
                <a:path w="3584" h="3585" extrusionOk="0">
                  <a:moveTo>
                    <a:pt x="2384" y="1201"/>
                  </a:moveTo>
                  <a:lnTo>
                    <a:pt x="2384" y="2385"/>
                  </a:lnTo>
                  <a:lnTo>
                    <a:pt x="1200" y="2385"/>
                  </a:lnTo>
                  <a:lnTo>
                    <a:pt x="1200" y="1201"/>
                  </a:lnTo>
                  <a:close/>
                  <a:moveTo>
                    <a:pt x="0" y="1"/>
                  </a:moveTo>
                  <a:lnTo>
                    <a:pt x="0" y="3585"/>
                  </a:lnTo>
                  <a:lnTo>
                    <a:pt x="3584" y="3585"/>
                  </a:lnTo>
                  <a:lnTo>
                    <a:pt x="3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0" name="Google Shape;1783;p69">
              <a:extLst>
                <a:ext uri="{FF2B5EF4-FFF2-40B4-BE49-F238E27FC236}">
                  <a16:creationId xmlns:a16="http://schemas.microsoft.com/office/drawing/2014/main" id="{80E51550-7F81-4534-B414-707C8BE6E827}"/>
                </a:ext>
              </a:extLst>
            </p:cNvPr>
            <p:cNvSpPr/>
            <p:nvPr/>
          </p:nvSpPr>
          <p:spPr>
            <a:xfrm>
              <a:off x="4755014" y="4187580"/>
              <a:ext cx="127968" cy="27181"/>
            </a:xfrm>
            <a:custGeom>
              <a:avLst/>
              <a:gdLst/>
              <a:ahLst/>
              <a:cxnLst/>
              <a:rect l="l" t="t" r="r" b="b"/>
              <a:pathLst>
                <a:path w="5579" h="1185" extrusionOk="0">
                  <a:moveTo>
                    <a:pt x="0" y="1"/>
                  </a:moveTo>
                  <a:lnTo>
                    <a:pt x="0" y="1185"/>
                  </a:lnTo>
                  <a:lnTo>
                    <a:pt x="5579" y="1185"/>
                  </a:lnTo>
                  <a:lnTo>
                    <a:pt x="557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Google Shape;1784;p69">
              <a:extLst>
                <a:ext uri="{FF2B5EF4-FFF2-40B4-BE49-F238E27FC236}">
                  <a16:creationId xmlns:a16="http://schemas.microsoft.com/office/drawing/2014/main" id="{807E83A3-56C4-41A1-908A-67C24B1512D1}"/>
                </a:ext>
              </a:extLst>
            </p:cNvPr>
            <p:cNvSpPr/>
            <p:nvPr/>
          </p:nvSpPr>
          <p:spPr>
            <a:xfrm>
              <a:off x="4755014" y="4298809"/>
              <a:ext cx="127968" cy="27548"/>
            </a:xfrm>
            <a:custGeom>
              <a:avLst/>
              <a:gdLst/>
              <a:ahLst/>
              <a:cxnLst/>
              <a:rect l="l" t="t" r="r" b="b"/>
              <a:pathLst>
                <a:path w="5579" h="1201" extrusionOk="0">
                  <a:moveTo>
                    <a:pt x="0" y="0"/>
                  </a:moveTo>
                  <a:lnTo>
                    <a:pt x="0" y="1200"/>
                  </a:lnTo>
                  <a:lnTo>
                    <a:pt x="5579" y="1200"/>
                  </a:lnTo>
                  <a:lnTo>
                    <a:pt x="55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Google Shape;1785;p69">
              <a:extLst>
                <a:ext uri="{FF2B5EF4-FFF2-40B4-BE49-F238E27FC236}">
                  <a16:creationId xmlns:a16="http://schemas.microsoft.com/office/drawing/2014/main" id="{766B6A67-281F-4DD2-8715-E7AD9299CFF1}"/>
                </a:ext>
              </a:extLst>
            </p:cNvPr>
            <p:cNvSpPr/>
            <p:nvPr/>
          </p:nvSpPr>
          <p:spPr>
            <a:xfrm>
              <a:off x="4619999" y="4272017"/>
              <a:ext cx="97094" cy="79249"/>
            </a:xfrm>
            <a:custGeom>
              <a:avLst/>
              <a:gdLst/>
              <a:ahLst/>
              <a:cxnLst/>
              <a:rect l="l" t="t" r="r" b="b"/>
              <a:pathLst>
                <a:path w="4233" h="3455" extrusionOk="0">
                  <a:moveTo>
                    <a:pt x="3389" y="1"/>
                  </a:moveTo>
                  <a:lnTo>
                    <a:pt x="1622" y="1768"/>
                  </a:lnTo>
                  <a:lnTo>
                    <a:pt x="843" y="990"/>
                  </a:lnTo>
                  <a:lnTo>
                    <a:pt x="0" y="1833"/>
                  </a:lnTo>
                  <a:lnTo>
                    <a:pt x="1622" y="3455"/>
                  </a:lnTo>
                  <a:lnTo>
                    <a:pt x="4232" y="844"/>
                  </a:lnTo>
                  <a:lnTo>
                    <a:pt x="33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32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7360;p43">
            <a:extLst>
              <a:ext uri="{FF2B5EF4-FFF2-40B4-BE49-F238E27FC236}">
                <a16:creationId xmlns:a16="http://schemas.microsoft.com/office/drawing/2014/main" id="{C61F90C3-EC11-424C-8C1B-5E7DEBDF9597}"/>
              </a:ext>
            </a:extLst>
          </p:cNvPr>
          <p:cNvSpPr/>
          <p:nvPr/>
        </p:nvSpPr>
        <p:spPr>
          <a:xfrm rot="1030718">
            <a:off x="1932911" y="570282"/>
            <a:ext cx="567759" cy="1367461"/>
          </a:xfrm>
          <a:custGeom>
            <a:avLst/>
            <a:gdLst/>
            <a:ahLst/>
            <a:cxnLst/>
            <a:rect l="l" t="t" r="r" b="b"/>
            <a:pathLst>
              <a:path w="7554" h="18194" extrusionOk="0">
                <a:moveTo>
                  <a:pt x="4541" y="3639"/>
                </a:moveTo>
                <a:lnTo>
                  <a:pt x="4541" y="3639"/>
                </a:lnTo>
                <a:cubicBezTo>
                  <a:pt x="3830" y="3890"/>
                  <a:pt x="3076" y="4245"/>
                  <a:pt x="2449" y="4664"/>
                </a:cubicBezTo>
                <a:cubicBezTo>
                  <a:pt x="2951" y="4015"/>
                  <a:pt x="3704" y="3660"/>
                  <a:pt x="4541" y="3639"/>
                </a:cubicBezTo>
                <a:close/>
                <a:moveTo>
                  <a:pt x="4918" y="3660"/>
                </a:moveTo>
                <a:lnTo>
                  <a:pt x="4918" y="3660"/>
                </a:lnTo>
                <a:cubicBezTo>
                  <a:pt x="4185" y="4413"/>
                  <a:pt x="3265" y="4936"/>
                  <a:pt x="2198" y="5082"/>
                </a:cubicBezTo>
                <a:cubicBezTo>
                  <a:pt x="2198" y="5061"/>
                  <a:pt x="2198" y="5061"/>
                  <a:pt x="2198" y="5061"/>
                </a:cubicBezTo>
                <a:cubicBezTo>
                  <a:pt x="2658" y="4831"/>
                  <a:pt x="3118" y="4538"/>
                  <a:pt x="3579" y="4287"/>
                </a:cubicBezTo>
                <a:cubicBezTo>
                  <a:pt x="4018" y="4078"/>
                  <a:pt x="4478" y="3869"/>
                  <a:pt x="4918" y="3660"/>
                </a:cubicBezTo>
                <a:close/>
                <a:moveTo>
                  <a:pt x="5294" y="3618"/>
                </a:moveTo>
                <a:cubicBezTo>
                  <a:pt x="5671" y="3890"/>
                  <a:pt x="6068" y="4099"/>
                  <a:pt x="6382" y="4476"/>
                </a:cubicBezTo>
                <a:cubicBezTo>
                  <a:pt x="6654" y="4810"/>
                  <a:pt x="7094" y="5543"/>
                  <a:pt x="7031" y="6024"/>
                </a:cubicBezTo>
                <a:cubicBezTo>
                  <a:pt x="6550" y="5166"/>
                  <a:pt x="5943" y="4371"/>
                  <a:pt x="5294" y="3639"/>
                </a:cubicBezTo>
                <a:cubicBezTo>
                  <a:pt x="5294" y="3639"/>
                  <a:pt x="5294" y="3618"/>
                  <a:pt x="5294" y="3618"/>
                </a:cubicBezTo>
                <a:close/>
                <a:moveTo>
                  <a:pt x="5231" y="3869"/>
                </a:moveTo>
                <a:lnTo>
                  <a:pt x="5231" y="3869"/>
                </a:lnTo>
                <a:cubicBezTo>
                  <a:pt x="5880" y="4601"/>
                  <a:pt x="6466" y="5396"/>
                  <a:pt x="7010" y="6212"/>
                </a:cubicBezTo>
                <a:lnTo>
                  <a:pt x="6926" y="6212"/>
                </a:lnTo>
                <a:cubicBezTo>
                  <a:pt x="6843" y="6212"/>
                  <a:pt x="6759" y="6191"/>
                  <a:pt x="6696" y="6129"/>
                </a:cubicBezTo>
                <a:cubicBezTo>
                  <a:pt x="6592" y="6066"/>
                  <a:pt x="6487" y="6003"/>
                  <a:pt x="6403" y="5919"/>
                </a:cubicBezTo>
                <a:cubicBezTo>
                  <a:pt x="6173" y="5752"/>
                  <a:pt x="5964" y="5543"/>
                  <a:pt x="5796" y="5312"/>
                </a:cubicBezTo>
                <a:cubicBezTo>
                  <a:pt x="5483" y="4873"/>
                  <a:pt x="5315" y="4392"/>
                  <a:pt x="5231" y="3869"/>
                </a:cubicBezTo>
                <a:close/>
                <a:moveTo>
                  <a:pt x="3280" y="7262"/>
                </a:moveTo>
                <a:cubicBezTo>
                  <a:pt x="3353" y="7262"/>
                  <a:pt x="3425" y="7268"/>
                  <a:pt x="3495" y="7279"/>
                </a:cubicBezTo>
                <a:cubicBezTo>
                  <a:pt x="2449" y="7907"/>
                  <a:pt x="1382" y="8681"/>
                  <a:pt x="482" y="9518"/>
                </a:cubicBezTo>
                <a:cubicBezTo>
                  <a:pt x="628" y="8849"/>
                  <a:pt x="1026" y="8305"/>
                  <a:pt x="1591" y="7907"/>
                </a:cubicBezTo>
                <a:cubicBezTo>
                  <a:pt x="2019" y="7609"/>
                  <a:pt x="2694" y="7262"/>
                  <a:pt x="3280" y="7262"/>
                </a:cubicBezTo>
                <a:close/>
                <a:moveTo>
                  <a:pt x="3537" y="7405"/>
                </a:moveTo>
                <a:cubicBezTo>
                  <a:pt x="3537" y="7405"/>
                  <a:pt x="3537" y="7426"/>
                  <a:pt x="3537" y="7426"/>
                </a:cubicBezTo>
                <a:cubicBezTo>
                  <a:pt x="3139" y="8618"/>
                  <a:pt x="1674" y="9414"/>
                  <a:pt x="482" y="9748"/>
                </a:cubicBezTo>
                <a:cubicBezTo>
                  <a:pt x="1528" y="9016"/>
                  <a:pt x="2553" y="8200"/>
                  <a:pt x="3537" y="7405"/>
                </a:cubicBezTo>
                <a:close/>
                <a:moveTo>
                  <a:pt x="3955" y="7468"/>
                </a:moveTo>
                <a:cubicBezTo>
                  <a:pt x="4520" y="7530"/>
                  <a:pt x="5127" y="8012"/>
                  <a:pt x="5420" y="8388"/>
                </a:cubicBezTo>
                <a:cubicBezTo>
                  <a:pt x="5775" y="8807"/>
                  <a:pt x="5943" y="9330"/>
                  <a:pt x="5964" y="9874"/>
                </a:cubicBezTo>
                <a:cubicBezTo>
                  <a:pt x="5524" y="8953"/>
                  <a:pt x="4813" y="8053"/>
                  <a:pt x="3955" y="7489"/>
                </a:cubicBezTo>
                <a:cubicBezTo>
                  <a:pt x="3955" y="7489"/>
                  <a:pt x="3955" y="7468"/>
                  <a:pt x="3955" y="7468"/>
                </a:cubicBezTo>
                <a:close/>
                <a:moveTo>
                  <a:pt x="3934" y="7719"/>
                </a:moveTo>
                <a:lnTo>
                  <a:pt x="3934" y="7719"/>
                </a:lnTo>
                <a:cubicBezTo>
                  <a:pt x="4729" y="8367"/>
                  <a:pt x="5357" y="9058"/>
                  <a:pt x="5859" y="9958"/>
                </a:cubicBezTo>
                <a:cubicBezTo>
                  <a:pt x="4834" y="9581"/>
                  <a:pt x="3892" y="8869"/>
                  <a:pt x="3934" y="7719"/>
                </a:cubicBezTo>
                <a:close/>
                <a:moveTo>
                  <a:pt x="3516" y="10794"/>
                </a:moveTo>
                <a:cubicBezTo>
                  <a:pt x="4018" y="11004"/>
                  <a:pt x="4478" y="11297"/>
                  <a:pt x="4813" y="11757"/>
                </a:cubicBezTo>
                <a:cubicBezTo>
                  <a:pt x="5001" y="12029"/>
                  <a:pt x="5127" y="12322"/>
                  <a:pt x="5211" y="12657"/>
                </a:cubicBezTo>
                <a:cubicBezTo>
                  <a:pt x="5231" y="12699"/>
                  <a:pt x="5294" y="12971"/>
                  <a:pt x="5315" y="13201"/>
                </a:cubicBezTo>
                <a:cubicBezTo>
                  <a:pt x="5190" y="12887"/>
                  <a:pt x="4939" y="12552"/>
                  <a:pt x="4792" y="12322"/>
                </a:cubicBezTo>
                <a:cubicBezTo>
                  <a:pt x="4436" y="11778"/>
                  <a:pt x="4018" y="11276"/>
                  <a:pt x="3537" y="10836"/>
                </a:cubicBezTo>
                <a:cubicBezTo>
                  <a:pt x="3516" y="10815"/>
                  <a:pt x="3516" y="10815"/>
                  <a:pt x="3516" y="10794"/>
                </a:cubicBezTo>
                <a:close/>
                <a:moveTo>
                  <a:pt x="3537" y="11066"/>
                </a:moveTo>
                <a:lnTo>
                  <a:pt x="3537" y="11066"/>
                </a:lnTo>
                <a:cubicBezTo>
                  <a:pt x="3871" y="11380"/>
                  <a:pt x="4164" y="11715"/>
                  <a:pt x="4436" y="12071"/>
                </a:cubicBezTo>
                <a:cubicBezTo>
                  <a:pt x="4667" y="12385"/>
                  <a:pt x="5190" y="13012"/>
                  <a:pt x="5273" y="13494"/>
                </a:cubicBezTo>
                <a:cubicBezTo>
                  <a:pt x="5148" y="13494"/>
                  <a:pt x="4687" y="13159"/>
                  <a:pt x="4604" y="13075"/>
                </a:cubicBezTo>
                <a:cubicBezTo>
                  <a:pt x="4415" y="12929"/>
                  <a:pt x="4227" y="12740"/>
                  <a:pt x="4081" y="12531"/>
                </a:cubicBezTo>
                <a:cubicBezTo>
                  <a:pt x="3767" y="12092"/>
                  <a:pt x="3599" y="11590"/>
                  <a:pt x="3537" y="11066"/>
                </a:cubicBezTo>
                <a:close/>
                <a:moveTo>
                  <a:pt x="2679" y="11108"/>
                </a:moveTo>
                <a:cubicBezTo>
                  <a:pt x="1863" y="11903"/>
                  <a:pt x="1068" y="12699"/>
                  <a:pt x="335" y="13535"/>
                </a:cubicBezTo>
                <a:cubicBezTo>
                  <a:pt x="461" y="12887"/>
                  <a:pt x="796" y="12280"/>
                  <a:pt x="1319" y="11820"/>
                </a:cubicBezTo>
                <a:cubicBezTo>
                  <a:pt x="1612" y="11548"/>
                  <a:pt x="1946" y="11359"/>
                  <a:pt x="2323" y="11213"/>
                </a:cubicBezTo>
                <a:cubicBezTo>
                  <a:pt x="2428" y="11192"/>
                  <a:pt x="2553" y="11150"/>
                  <a:pt x="2679" y="11108"/>
                </a:cubicBezTo>
                <a:close/>
                <a:moveTo>
                  <a:pt x="2951" y="11004"/>
                </a:moveTo>
                <a:lnTo>
                  <a:pt x="2951" y="11004"/>
                </a:lnTo>
                <a:cubicBezTo>
                  <a:pt x="2553" y="12364"/>
                  <a:pt x="1528" y="13243"/>
                  <a:pt x="273" y="13849"/>
                </a:cubicBezTo>
                <a:cubicBezTo>
                  <a:pt x="294" y="13807"/>
                  <a:pt x="294" y="13787"/>
                  <a:pt x="294" y="13766"/>
                </a:cubicBezTo>
                <a:cubicBezTo>
                  <a:pt x="1193" y="12908"/>
                  <a:pt x="2051" y="11966"/>
                  <a:pt x="2888" y="11046"/>
                </a:cubicBezTo>
                <a:cubicBezTo>
                  <a:pt x="2909" y="11025"/>
                  <a:pt x="2930" y="11025"/>
                  <a:pt x="2951" y="11004"/>
                </a:cubicBezTo>
                <a:close/>
                <a:moveTo>
                  <a:pt x="3265" y="13619"/>
                </a:moveTo>
                <a:lnTo>
                  <a:pt x="3265" y="13619"/>
                </a:lnTo>
                <a:cubicBezTo>
                  <a:pt x="3558" y="14937"/>
                  <a:pt x="3620" y="16193"/>
                  <a:pt x="3579" y="17532"/>
                </a:cubicBezTo>
                <a:cubicBezTo>
                  <a:pt x="2972" y="16318"/>
                  <a:pt x="2846" y="14937"/>
                  <a:pt x="3265" y="13619"/>
                </a:cubicBezTo>
                <a:close/>
                <a:moveTo>
                  <a:pt x="3453" y="13766"/>
                </a:moveTo>
                <a:cubicBezTo>
                  <a:pt x="4583" y="14770"/>
                  <a:pt x="4206" y="16423"/>
                  <a:pt x="3704" y="17741"/>
                </a:cubicBezTo>
                <a:cubicBezTo>
                  <a:pt x="3683" y="17720"/>
                  <a:pt x="3683" y="17678"/>
                  <a:pt x="3662" y="17657"/>
                </a:cubicBezTo>
                <a:cubicBezTo>
                  <a:pt x="3871" y="16381"/>
                  <a:pt x="3746" y="15021"/>
                  <a:pt x="3453" y="13766"/>
                </a:cubicBezTo>
                <a:close/>
                <a:moveTo>
                  <a:pt x="6799" y="0"/>
                </a:moveTo>
                <a:cubicBezTo>
                  <a:pt x="6775" y="0"/>
                  <a:pt x="6752" y="12"/>
                  <a:pt x="6738" y="40"/>
                </a:cubicBezTo>
                <a:cubicBezTo>
                  <a:pt x="6152" y="1107"/>
                  <a:pt x="5587" y="2237"/>
                  <a:pt x="5085" y="3388"/>
                </a:cubicBezTo>
                <a:cubicBezTo>
                  <a:pt x="5085" y="3367"/>
                  <a:pt x="5085" y="3367"/>
                  <a:pt x="5064" y="3367"/>
                </a:cubicBezTo>
                <a:cubicBezTo>
                  <a:pt x="4898" y="3339"/>
                  <a:pt x="4733" y="3325"/>
                  <a:pt x="4569" y="3325"/>
                </a:cubicBezTo>
                <a:cubicBezTo>
                  <a:pt x="3373" y="3325"/>
                  <a:pt x="2281" y="4046"/>
                  <a:pt x="1821" y="5187"/>
                </a:cubicBezTo>
                <a:cubicBezTo>
                  <a:pt x="1783" y="5300"/>
                  <a:pt x="1864" y="5378"/>
                  <a:pt x="1956" y="5378"/>
                </a:cubicBezTo>
                <a:cubicBezTo>
                  <a:pt x="1967" y="5378"/>
                  <a:pt x="1978" y="5377"/>
                  <a:pt x="1988" y="5375"/>
                </a:cubicBezTo>
                <a:cubicBezTo>
                  <a:pt x="3035" y="5271"/>
                  <a:pt x="4039" y="4831"/>
                  <a:pt x="4792" y="4078"/>
                </a:cubicBezTo>
                <a:lnTo>
                  <a:pt x="4792" y="4078"/>
                </a:lnTo>
                <a:cubicBezTo>
                  <a:pt x="4436" y="4978"/>
                  <a:pt x="4123" y="5877"/>
                  <a:pt x="3871" y="6777"/>
                </a:cubicBezTo>
                <a:cubicBezTo>
                  <a:pt x="3851" y="6882"/>
                  <a:pt x="3809" y="6986"/>
                  <a:pt x="3788" y="7070"/>
                </a:cubicBezTo>
                <a:cubicBezTo>
                  <a:pt x="3649" y="6976"/>
                  <a:pt x="3478" y="6937"/>
                  <a:pt x="3291" y="6937"/>
                </a:cubicBezTo>
                <a:cubicBezTo>
                  <a:pt x="2692" y="6937"/>
                  <a:pt x="1932" y="7338"/>
                  <a:pt x="1549" y="7593"/>
                </a:cubicBezTo>
                <a:cubicBezTo>
                  <a:pt x="733" y="8116"/>
                  <a:pt x="168" y="8953"/>
                  <a:pt x="147" y="9937"/>
                </a:cubicBezTo>
                <a:cubicBezTo>
                  <a:pt x="147" y="10011"/>
                  <a:pt x="197" y="10086"/>
                  <a:pt x="268" y="10086"/>
                </a:cubicBezTo>
                <a:cubicBezTo>
                  <a:pt x="276" y="10086"/>
                  <a:pt x="285" y="10085"/>
                  <a:pt x="294" y="10083"/>
                </a:cubicBezTo>
                <a:cubicBezTo>
                  <a:pt x="1528" y="9748"/>
                  <a:pt x="3348" y="8869"/>
                  <a:pt x="3641" y="7468"/>
                </a:cubicBezTo>
                <a:lnTo>
                  <a:pt x="3683" y="7468"/>
                </a:lnTo>
                <a:cubicBezTo>
                  <a:pt x="3432" y="8493"/>
                  <a:pt x="3223" y="9560"/>
                  <a:pt x="3139" y="10627"/>
                </a:cubicBezTo>
                <a:cubicBezTo>
                  <a:pt x="3118" y="10627"/>
                  <a:pt x="3118" y="10627"/>
                  <a:pt x="3097" y="10606"/>
                </a:cubicBezTo>
                <a:lnTo>
                  <a:pt x="3076" y="10606"/>
                </a:lnTo>
                <a:cubicBezTo>
                  <a:pt x="3062" y="10602"/>
                  <a:pt x="3047" y="10601"/>
                  <a:pt x="3034" y="10601"/>
                </a:cubicBezTo>
                <a:cubicBezTo>
                  <a:pt x="2972" y="10601"/>
                  <a:pt x="2926" y="10638"/>
                  <a:pt x="2909" y="10690"/>
                </a:cubicBezTo>
                <a:cubicBezTo>
                  <a:pt x="2574" y="10941"/>
                  <a:pt x="2030" y="11004"/>
                  <a:pt x="1674" y="11213"/>
                </a:cubicBezTo>
                <a:cubicBezTo>
                  <a:pt x="1361" y="11401"/>
                  <a:pt x="1089" y="11631"/>
                  <a:pt x="838" y="11903"/>
                </a:cubicBezTo>
                <a:cubicBezTo>
                  <a:pt x="314" y="12510"/>
                  <a:pt x="22" y="13263"/>
                  <a:pt x="1" y="14059"/>
                </a:cubicBezTo>
                <a:cubicBezTo>
                  <a:pt x="1" y="14141"/>
                  <a:pt x="65" y="14197"/>
                  <a:pt x="134" y="14197"/>
                </a:cubicBezTo>
                <a:cubicBezTo>
                  <a:pt x="152" y="14197"/>
                  <a:pt x="171" y="14193"/>
                  <a:pt x="189" y="14184"/>
                </a:cubicBezTo>
                <a:cubicBezTo>
                  <a:pt x="1444" y="13598"/>
                  <a:pt x="2721" y="12678"/>
                  <a:pt x="3076" y="11297"/>
                </a:cubicBezTo>
                <a:lnTo>
                  <a:pt x="3076" y="11297"/>
                </a:lnTo>
                <a:cubicBezTo>
                  <a:pt x="3035" y="11987"/>
                  <a:pt x="3035" y="12657"/>
                  <a:pt x="3097" y="13326"/>
                </a:cubicBezTo>
                <a:cubicBezTo>
                  <a:pt x="3076" y="13347"/>
                  <a:pt x="3076" y="13347"/>
                  <a:pt x="3055" y="13368"/>
                </a:cubicBezTo>
                <a:cubicBezTo>
                  <a:pt x="2490" y="14958"/>
                  <a:pt x="2700" y="16716"/>
                  <a:pt x="3620" y="18118"/>
                </a:cubicBezTo>
                <a:cubicBezTo>
                  <a:pt x="3650" y="18168"/>
                  <a:pt x="3699" y="18194"/>
                  <a:pt x="3747" y="18194"/>
                </a:cubicBezTo>
                <a:cubicBezTo>
                  <a:pt x="3799" y="18194"/>
                  <a:pt x="3850" y="18162"/>
                  <a:pt x="3871" y="18097"/>
                </a:cubicBezTo>
                <a:cubicBezTo>
                  <a:pt x="4436" y="16653"/>
                  <a:pt x="5064" y="14310"/>
                  <a:pt x="3307" y="13410"/>
                </a:cubicBezTo>
                <a:cubicBezTo>
                  <a:pt x="3307" y="13347"/>
                  <a:pt x="3286" y="13326"/>
                  <a:pt x="3244" y="13305"/>
                </a:cubicBezTo>
                <a:cubicBezTo>
                  <a:pt x="3265" y="12699"/>
                  <a:pt x="3286" y="12092"/>
                  <a:pt x="3327" y="11506"/>
                </a:cubicBezTo>
                <a:cubicBezTo>
                  <a:pt x="3432" y="11987"/>
                  <a:pt x="3662" y="12447"/>
                  <a:pt x="3976" y="12824"/>
                </a:cubicBezTo>
                <a:cubicBezTo>
                  <a:pt x="4206" y="13138"/>
                  <a:pt x="4520" y="13389"/>
                  <a:pt x="4855" y="13577"/>
                </a:cubicBezTo>
                <a:cubicBezTo>
                  <a:pt x="4982" y="13641"/>
                  <a:pt x="5159" y="13766"/>
                  <a:pt x="5309" y="13766"/>
                </a:cubicBezTo>
                <a:cubicBezTo>
                  <a:pt x="5356" y="13766"/>
                  <a:pt x="5401" y="13754"/>
                  <a:pt x="5441" y="13724"/>
                </a:cubicBezTo>
                <a:cubicBezTo>
                  <a:pt x="5629" y="13598"/>
                  <a:pt x="5566" y="13222"/>
                  <a:pt x="5545" y="13033"/>
                </a:cubicBezTo>
                <a:cubicBezTo>
                  <a:pt x="5524" y="12636"/>
                  <a:pt x="5399" y="12217"/>
                  <a:pt x="5190" y="11862"/>
                </a:cubicBezTo>
                <a:cubicBezTo>
                  <a:pt x="4792" y="11213"/>
                  <a:pt x="4143" y="10732"/>
                  <a:pt x="3411" y="10606"/>
                </a:cubicBezTo>
                <a:cubicBezTo>
                  <a:pt x="3495" y="9874"/>
                  <a:pt x="3579" y="9142"/>
                  <a:pt x="3725" y="8409"/>
                </a:cubicBezTo>
                <a:cubicBezTo>
                  <a:pt x="4039" y="9351"/>
                  <a:pt x="5148" y="9999"/>
                  <a:pt x="6068" y="10292"/>
                </a:cubicBezTo>
                <a:cubicBezTo>
                  <a:pt x="6077" y="10295"/>
                  <a:pt x="6086" y="10296"/>
                  <a:pt x="6095" y="10296"/>
                </a:cubicBezTo>
                <a:cubicBezTo>
                  <a:pt x="6157" y="10296"/>
                  <a:pt x="6236" y="10239"/>
                  <a:pt x="6236" y="10167"/>
                </a:cubicBezTo>
                <a:cubicBezTo>
                  <a:pt x="6278" y="9393"/>
                  <a:pt x="6027" y="8597"/>
                  <a:pt x="5462" y="8033"/>
                </a:cubicBezTo>
                <a:cubicBezTo>
                  <a:pt x="5148" y="7740"/>
                  <a:pt x="4520" y="7279"/>
                  <a:pt x="3997" y="7258"/>
                </a:cubicBezTo>
                <a:cubicBezTo>
                  <a:pt x="4039" y="7070"/>
                  <a:pt x="4102" y="6882"/>
                  <a:pt x="4143" y="6693"/>
                </a:cubicBezTo>
                <a:cubicBezTo>
                  <a:pt x="4395" y="5856"/>
                  <a:pt x="4708" y="5040"/>
                  <a:pt x="5022" y="4245"/>
                </a:cubicBezTo>
                <a:cubicBezTo>
                  <a:pt x="5148" y="4727"/>
                  <a:pt x="5378" y="5187"/>
                  <a:pt x="5692" y="5584"/>
                </a:cubicBezTo>
                <a:cubicBezTo>
                  <a:pt x="5869" y="5815"/>
                  <a:pt x="6527" y="6541"/>
                  <a:pt x="6978" y="6541"/>
                </a:cubicBezTo>
                <a:cubicBezTo>
                  <a:pt x="7060" y="6541"/>
                  <a:pt x="7134" y="6518"/>
                  <a:pt x="7198" y="6463"/>
                </a:cubicBezTo>
                <a:cubicBezTo>
                  <a:pt x="7554" y="6149"/>
                  <a:pt x="7031" y="5061"/>
                  <a:pt x="6843" y="4748"/>
                </a:cubicBezTo>
                <a:cubicBezTo>
                  <a:pt x="6550" y="4245"/>
                  <a:pt x="5985" y="3597"/>
                  <a:pt x="5357" y="3471"/>
                </a:cubicBezTo>
                <a:cubicBezTo>
                  <a:pt x="5859" y="2341"/>
                  <a:pt x="6382" y="1232"/>
                  <a:pt x="6884" y="103"/>
                </a:cubicBezTo>
                <a:cubicBezTo>
                  <a:pt x="6898" y="47"/>
                  <a:pt x="6847" y="0"/>
                  <a:pt x="67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23" name="Google Shape;7323;p42"/>
          <p:cNvSpPr/>
          <p:nvPr/>
        </p:nvSpPr>
        <p:spPr>
          <a:xfrm rot="5246037" flipV="1">
            <a:off x="3722430" y="-1110381"/>
            <a:ext cx="1019023" cy="4286686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4" name="Google Shape;7324;p42"/>
          <p:cNvSpPr txBox="1">
            <a:spLocks noGrp="1"/>
          </p:cNvSpPr>
          <p:nvPr>
            <p:ph type="title"/>
          </p:nvPr>
        </p:nvSpPr>
        <p:spPr>
          <a:xfrm>
            <a:off x="2836460" y="736680"/>
            <a:ext cx="2790962" cy="766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اهداف الدرس :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مربع نص 58">
            <a:extLst>
              <a:ext uri="{FF2B5EF4-FFF2-40B4-BE49-F238E27FC236}">
                <a16:creationId xmlns:a16="http://schemas.microsoft.com/office/drawing/2014/main" id="{BD3879B2-6A35-484F-A82B-C9F2E5DCB141}"/>
              </a:ext>
            </a:extLst>
          </p:cNvPr>
          <p:cNvSpPr txBox="1"/>
          <p:nvPr/>
        </p:nvSpPr>
        <p:spPr>
          <a:xfrm>
            <a:off x="1437589" y="1884125"/>
            <a:ext cx="62687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توضح الطالبة مفهوم اللانهائية في الفن الإسلامي بدقة.</a:t>
            </a:r>
          </a:p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تناقش الطالبة زخرفة المساحات في الفن الإسلامي بصفة عامة</a:t>
            </a:r>
          </a:p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تذكر الطالبة خطوات تصميم وحدة زخرفية لانهائية بصورة </a:t>
            </a:r>
            <a:r>
              <a:rPr lang="ar-SA" sz="2400" b="0" i="0" dirty="0" err="1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متسلسة</a:t>
            </a:r>
            <a:endParaRPr lang="ar-SA" sz="2400" b="0" i="0" dirty="0">
              <a:solidFill>
                <a:srgbClr val="4F4F4F"/>
              </a:solidFill>
              <a:effectLst/>
              <a:latin typeface="STC-Regular"/>
              <a:cs typeface="DecoType Naskh" panose="02010400000000000000" pitchFamily="2" charset="-78"/>
            </a:endParaRPr>
          </a:p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تقارن الطالبة بين أنواع زخرفة المساحات في الفنون الإسلامية.</a:t>
            </a:r>
          </a:p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تستخدم الطالبة ورق الشفاف في تكرار وحدة زخرفية.</a:t>
            </a:r>
          </a:p>
          <a:p>
            <a:pPr algn="ctr"/>
            <a:r>
              <a:rPr lang="ar-SA" sz="2400" b="0" i="0" dirty="0">
                <a:solidFill>
                  <a:srgbClr val="4F4F4F"/>
                </a:solidFill>
                <a:effectLst/>
                <a:latin typeface="STC-Regular"/>
                <a:cs typeface="DecoType Naskh" panose="02010400000000000000" pitchFamily="2" charset="-78"/>
              </a:rPr>
              <a:t>أن تلوّن الطالبة الوحدة الزخرفية باستخدام الألوان الأقلام المائية.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رسم الزخارف الدائرية | الزخارف الهندسية والنباتية | موقع اسكتشات">
            <a:extLst>
              <a:ext uri="{FF2B5EF4-FFF2-40B4-BE49-F238E27FC236}">
                <a16:creationId xmlns:a16="http://schemas.microsoft.com/office/drawing/2014/main" id="{5473FC49-2E65-4FCA-9E24-F89B6951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8862" y="962025"/>
            <a:ext cx="51435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48" name="Google Shape;7348;p43"/>
          <p:cNvGrpSpPr/>
          <p:nvPr/>
        </p:nvGrpSpPr>
        <p:grpSpPr>
          <a:xfrm>
            <a:off x="1243744" y="224"/>
            <a:ext cx="2230315" cy="5143276"/>
            <a:chOff x="3530625" y="261375"/>
            <a:chExt cx="2266350" cy="5226375"/>
          </a:xfrm>
        </p:grpSpPr>
        <p:sp>
          <p:nvSpPr>
            <p:cNvPr id="7349" name="Google Shape;7349;p43"/>
            <p:cNvSpPr/>
            <p:nvPr/>
          </p:nvSpPr>
          <p:spPr>
            <a:xfrm>
              <a:off x="5039300" y="3851450"/>
              <a:ext cx="7800" cy="8175"/>
            </a:xfrm>
            <a:custGeom>
              <a:avLst/>
              <a:gdLst/>
              <a:ahLst/>
              <a:cxnLst/>
              <a:rect l="l" t="t" r="r" b="b"/>
              <a:pathLst>
                <a:path w="312" h="327" extrusionOk="0">
                  <a:moveTo>
                    <a:pt x="1" y="1"/>
                  </a:moveTo>
                  <a:cubicBezTo>
                    <a:pt x="47" y="218"/>
                    <a:pt x="140" y="327"/>
                    <a:pt x="311" y="311"/>
                  </a:cubicBezTo>
                  <a:cubicBezTo>
                    <a:pt x="140" y="327"/>
                    <a:pt x="47" y="21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3"/>
            <p:cNvSpPr/>
            <p:nvPr/>
          </p:nvSpPr>
          <p:spPr>
            <a:xfrm>
              <a:off x="3530625" y="261375"/>
              <a:ext cx="2266350" cy="5226375"/>
            </a:xfrm>
            <a:custGeom>
              <a:avLst/>
              <a:gdLst/>
              <a:ahLst/>
              <a:cxnLst/>
              <a:rect l="l" t="t" r="r" b="b"/>
              <a:pathLst>
                <a:path w="90654" h="209055" extrusionOk="0">
                  <a:moveTo>
                    <a:pt x="47" y="1"/>
                  </a:moveTo>
                  <a:cubicBezTo>
                    <a:pt x="0" y="1396"/>
                    <a:pt x="450" y="2637"/>
                    <a:pt x="1939" y="3769"/>
                  </a:cubicBezTo>
                  <a:cubicBezTo>
                    <a:pt x="2473" y="3641"/>
                    <a:pt x="2997" y="3585"/>
                    <a:pt x="3514" y="3585"/>
                  </a:cubicBezTo>
                  <a:cubicBezTo>
                    <a:pt x="6366" y="3585"/>
                    <a:pt x="9002" y="5292"/>
                    <a:pt x="11772" y="5987"/>
                  </a:cubicBezTo>
                  <a:cubicBezTo>
                    <a:pt x="12951" y="5351"/>
                    <a:pt x="14362" y="5181"/>
                    <a:pt x="15758" y="5026"/>
                  </a:cubicBezTo>
                  <a:cubicBezTo>
                    <a:pt x="16072" y="4988"/>
                    <a:pt x="16399" y="4959"/>
                    <a:pt x="16728" y="4959"/>
                  </a:cubicBezTo>
                  <a:cubicBezTo>
                    <a:pt x="17603" y="4959"/>
                    <a:pt x="18490" y="5163"/>
                    <a:pt x="19155" y="5941"/>
                  </a:cubicBezTo>
                  <a:cubicBezTo>
                    <a:pt x="19880" y="6780"/>
                    <a:pt x="20633" y="7093"/>
                    <a:pt x="21445" y="7093"/>
                  </a:cubicBezTo>
                  <a:cubicBezTo>
                    <a:pt x="21850" y="7093"/>
                    <a:pt x="22269" y="7016"/>
                    <a:pt x="22706" y="6887"/>
                  </a:cubicBezTo>
                  <a:cubicBezTo>
                    <a:pt x="23322" y="6701"/>
                    <a:pt x="23929" y="6614"/>
                    <a:pt x="24532" y="6614"/>
                  </a:cubicBezTo>
                  <a:cubicBezTo>
                    <a:pt x="25891" y="6614"/>
                    <a:pt x="27235" y="7051"/>
                    <a:pt x="28631" y="7771"/>
                  </a:cubicBezTo>
                  <a:cubicBezTo>
                    <a:pt x="30833" y="8903"/>
                    <a:pt x="33268" y="9291"/>
                    <a:pt x="35579" y="10144"/>
                  </a:cubicBezTo>
                  <a:cubicBezTo>
                    <a:pt x="39084" y="11447"/>
                    <a:pt x="41830" y="13742"/>
                    <a:pt x="44714" y="15805"/>
                  </a:cubicBezTo>
                  <a:cubicBezTo>
                    <a:pt x="46700" y="17216"/>
                    <a:pt x="47087" y="19822"/>
                    <a:pt x="45847" y="21574"/>
                  </a:cubicBezTo>
                  <a:cubicBezTo>
                    <a:pt x="44296" y="23808"/>
                    <a:pt x="45242" y="25948"/>
                    <a:pt x="46575" y="27980"/>
                  </a:cubicBezTo>
                  <a:cubicBezTo>
                    <a:pt x="47847" y="29934"/>
                    <a:pt x="49522" y="31563"/>
                    <a:pt x="52283" y="32121"/>
                  </a:cubicBezTo>
                  <a:cubicBezTo>
                    <a:pt x="55354" y="32726"/>
                    <a:pt x="57246" y="35037"/>
                    <a:pt x="58053" y="37611"/>
                  </a:cubicBezTo>
                  <a:cubicBezTo>
                    <a:pt x="58688" y="39705"/>
                    <a:pt x="59231" y="41644"/>
                    <a:pt x="61123" y="43319"/>
                  </a:cubicBezTo>
                  <a:cubicBezTo>
                    <a:pt x="63093" y="45040"/>
                    <a:pt x="62395" y="47041"/>
                    <a:pt x="62100" y="48918"/>
                  </a:cubicBezTo>
                  <a:cubicBezTo>
                    <a:pt x="61496" y="52283"/>
                    <a:pt x="61930" y="55680"/>
                    <a:pt x="63450" y="59108"/>
                  </a:cubicBezTo>
                  <a:cubicBezTo>
                    <a:pt x="63760" y="59806"/>
                    <a:pt x="63667" y="60643"/>
                    <a:pt x="63636" y="61403"/>
                  </a:cubicBezTo>
                  <a:cubicBezTo>
                    <a:pt x="63481" y="64738"/>
                    <a:pt x="64582" y="68150"/>
                    <a:pt x="64179" y="71469"/>
                  </a:cubicBezTo>
                  <a:cubicBezTo>
                    <a:pt x="64117" y="71872"/>
                    <a:pt x="64070" y="72430"/>
                    <a:pt x="64303" y="72756"/>
                  </a:cubicBezTo>
                  <a:cubicBezTo>
                    <a:pt x="66164" y="75284"/>
                    <a:pt x="65202" y="77642"/>
                    <a:pt x="65125" y="80077"/>
                  </a:cubicBezTo>
                  <a:cubicBezTo>
                    <a:pt x="65001" y="83411"/>
                    <a:pt x="65264" y="86777"/>
                    <a:pt x="66055" y="90158"/>
                  </a:cubicBezTo>
                  <a:cubicBezTo>
                    <a:pt x="66536" y="92267"/>
                    <a:pt x="66939" y="94299"/>
                    <a:pt x="65993" y="96207"/>
                  </a:cubicBezTo>
                  <a:cubicBezTo>
                    <a:pt x="65776" y="96641"/>
                    <a:pt x="65745" y="97246"/>
                    <a:pt x="65823" y="97773"/>
                  </a:cubicBezTo>
                  <a:cubicBezTo>
                    <a:pt x="66350" y="101216"/>
                    <a:pt x="65435" y="104396"/>
                    <a:pt x="65063" y="107684"/>
                  </a:cubicBezTo>
                  <a:cubicBezTo>
                    <a:pt x="65187" y="108102"/>
                    <a:pt x="65451" y="108568"/>
                    <a:pt x="65373" y="108940"/>
                  </a:cubicBezTo>
                  <a:cubicBezTo>
                    <a:pt x="64567" y="112600"/>
                    <a:pt x="64598" y="116416"/>
                    <a:pt x="64365" y="120184"/>
                  </a:cubicBezTo>
                  <a:cubicBezTo>
                    <a:pt x="64272" y="120370"/>
                    <a:pt x="64179" y="120557"/>
                    <a:pt x="64070" y="120743"/>
                  </a:cubicBezTo>
                  <a:cubicBezTo>
                    <a:pt x="64070" y="122619"/>
                    <a:pt x="63496" y="124403"/>
                    <a:pt x="64024" y="126388"/>
                  </a:cubicBezTo>
                  <a:cubicBezTo>
                    <a:pt x="64489" y="128156"/>
                    <a:pt x="62240" y="128854"/>
                    <a:pt x="62349" y="130529"/>
                  </a:cubicBezTo>
                  <a:cubicBezTo>
                    <a:pt x="62829" y="131134"/>
                    <a:pt x="63093" y="131770"/>
                    <a:pt x="62907" y="132421"/>
                  </a:cubicBezTo>
                  <a:cubicBezTo>
                    <a:pt x="62100" y="135461"/>
                    <a:pt x="61418" y="138548"/>
                    <a:pt x="61154" y="141758"/>
                  </a:cubicBezTo>
                  <a:cubicBezTo>
                    <a:pt x="61077" y="142689"/>
                    <a:pt x="60472" y="143511"/>
                    <a:pt x="60100" y="144379"/>
                  </a:cubicBezTo>
                  <a:cubicBezTo>
                    <a:pt x="60689" y="145077"/>
                    <a:pt x="61046" y="145884"/>
                    <a:pt x="60581" y="146551"/>
                  </a:cubicBezTo>
                  <a:cubicBezTo>
                    <a:pt x="58626" y="149358"/>
                    <a:pt x="59774" y="152987"/>
                    <a:pt x="58921" y="156120"/>
                  </a:cubicBezTo>
                  <a:cubicBezTo>
                    <a:pt x="58208" y="158788"/>
                    <a:pt x="57835" y="161595"/>
                    <a:pt x="57432" y="164340"/>
                  </a:cubicBezTo>
                  <a:cubicBezTo>
                    <a:pt x="56595" y="169893"/>
                    <a:pt x="54454" y="175088"/>
                    <a:pt x="54485" y="180842"/>
                  </a:cubicBezTo>
                  <a:cubicBezTo>
                    <a:pt x="54501" y="184192"/>
                    <a:pt x="53679" y="187356"/>
                    <a:pt x="52686" y="190443"/>
                  </a:cubicBezTo>
                  <a:cubicBezTo>
                    <a:pt x="52361" y="191482"/>
                    <a:pt x="52019" y="192707"/>
                    <a:pt x="50608" y="193064"/>
                  </a:cubicBezTo>
                  <a:cubicBezTo>
                    <a:pt x="48390" y="197112"/>
                    <a:pt x="44203" y="198895"/>
                    <a:pt x="39627" y="200121"/>
                  </a:cubicBezTo>
                  <a:cubicBezTo>
                    <a:pt x="38948" y="200303"/>
                    <a:pt x="38377" y="200403"/>
                    <a:pt x="37889" y="200403"/>
                  </a:cubicBezTo>
                  <a:cubicBezTo>
                    <a:pt x="36471" y="200403"/>
                    <a:pt x="35756" y="199565"/>
                    <a:pt x="35145" y="197500"/>
                  </a:cubicBezTo>
                  <a:cubicBezTo>
                    <a:pt x="34814" y="196404"/>
                    <a:pt x="34403" y="196033"/>
                    <a:pt x="33863" y="196033"/>
                  </a:cubicBezTo>
                  <a:cubicBezTo>
                    <a:pt x="33516" y="196033"/>
                    <a:pt x="33115" y="196186"/>
                    <a:pt x="32648" y="196398"/>
                  </a:cubicBezTo>
                  <a:cubicBezTo>
                    <a:pt x="30197" y="200152"/>
                    <a:pt x="29127" y="204417"/>
                    <a:pt x="28802" y="208961"/>
                  </a:cubicBezTo>
                  <a:lnTo>
                    <a:pt x="28802" y="209054"/>
                  </a:lnTo>
                  <a:lnTo>
                    <a:pt x="90653" y="209054"/>
                  </a:lnTo>
                  <a:lnTo>
                    <a:pt x="9065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3"/>
            <p:cNvSpPr/>
            <p:nvPr/>
          </p:nvSpPr>
          <p:spPr>
            <a:xfrm>
              <a:off x="5047075" y="3857275"/>
              <a:ext cx="7000" cy="1975"/>
            </a:xfrm>
            <a:custGeom>
              <a:avLst/>
              <a:gdLst/>
              <a:ahLst/>
              <a:cxnLst/>
              <a:rect l="l" t="t" r="r" b="b"/>
              <a:pathLst>
                <a:path w="280" h="79" extrusionOk="0">
                  <a:moveTo>
                    <a:pt x="279" y="0"/>
                  </a:moveTo>
                  <a:lnTo>
                    <a:pt x="279" y="0"/>
                  </a:lnTo>
                  <a:cubicBezTo>
                    <a:pt x="155" y="63"/>
                    <a:pt x="78" y="78"/>
                    <a:pt x="0" y="78"/>
                  </a:cubicBezTo>
                  <a:cubicBezTo>
                    <a:pt x="78" y="78"/>
                    <a:pt x="186" y="63"/>
                    <a:pt x="2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5" name="Google Shape;7355;p43"/>
          <p:cNvGrpSpPr/>
          <p:nvPr/>
        </p:nvGrpSpPr>
        <p:grpSpPr>
          <a:xfrm>
            <a:off x="4122738" y="444647"/>
            <a:ext cx="4232034" cy="4254206"/>
            <a:chOff x="4740825" y="1957000"/>
            <a:chExt cx="1407675" cy="1415050"/>
          </a:xfrm>
        </p:grpSpPr>
        <p:sp>
          <p:nvSpPr>
            <p:cNvPr id="7356" name="Google Shape;7356;p43"/>
            <p:cNvSpPr/>
            <p:nvPr/>
          </p:nvSpPr>
          <p:spPr>
            <a:xfrm>
              <a:off x="5976375" y="2327150"/>
              <a:ext cx="172125" cy="450525"/>
            </a:xfrm>
            <a:custGeom>
              <a:avLst/>
              <a:gdLst/>
              <a:ahLst/>
              <a:cxnLst/>
              <a:rect l="l" t="t" r="r" b="b"/>
              <a:pathLst>
                <a:path w="6885" h="18021" extrusionOk="0">
                  <a:moveTo>
                    <a:pt x="293" y="405"/>
                  </a:moveTo>
                  <a:lnTo>
                    <a:pt x="293" y="405"/>
                  </a:lnTo>
                  <a:cubicBezTo>
                    <a:pt x="314" y="426"/>
                    <a:pt x="335" y="447"/>
                    <a:pt x="377" y="468"/>
                  </a:cubicBezTo>
                  <a:cubicBezTo>
                    <a:pt x="649" y="1745"/>
                    <a:pt x="1276" y="2958"/>
                    <a:pt x="2030" y="4004"/>
                  </a:cubicBezTo>
                  <a:cubicBezTo>
                    <a:pt x="607" y="3481"/>
                    <a:pt x="335" y="1807"/>
                    <a:pt x="293" y="405"/>
                  </a:cubicBezTo>
                  <a:close/>
                  <a:moveTo>
                    <a:pt x="481" y="573"/>
                  </a:moveTo>
                  <a:lnTo>
                    <a:pt x="481" y="573"/>
                  </a:lnTo>
                  <a:cubicBezTo>
                    <a:pt x="1507" y="1452"/>
                    <a:pt x="2134" y="2686"/>
                    <a:pt x="2260" y="4067"/>
                  </a:cubicBezTo>
                  <a:cubicBezTo>
                    <a:pt x="1486" y="2958"/>
                    <a:pt x="942" y="1807"/>
                    <a:pt x="481" y="573"/>
                  </a:cubicBezTo>
                  <a:close/>
                  <a:moveTo>
                    <a:pt x="5001" y="3042"/>
                  </a:moveTo>
                  <a:cubicBezTo>
                    <a:pt x="5126" y="3690"/>
                    <a:pt x="5043" y="4381"/>
                    <a:pt x="4750" y="4988"/>
                  </a:cubicBezTo>
                  <a:cubicBezTo>
                    <a:pt x="4562" y="5343"/>
                    <a:pt x="4331" y="5657"/>
                    <a:pt x="4017" y="5929"/>
                  </a:cubicBezTo>
                  <a:cubicBezTo>
                    <a:pt x="3955" y="5992"/>
                    <a:pt x="3850" y="6076"/>
                    <a:pt x="3745" y="6159"/>
                  </a:cubicBezTo>
                  <a:cubicBezTo>
                    <a:pt x="4185" y="5134"/>
                    <a:pt x="4645" y="4088"/>
                    <a:pt x="5001" y="3042"/>
                  </a:cubicBezTo>
                  <a:close/>
                  <a:moveTo>
                    <a:pt x="4938" y="2728"/>
                  </a:moveTo>
                  <a:cubicBezTo>
                    <a:pt x="4938" y="2749"/>
                    <a:pt x="4938" y="2791"/>
                    <a:pt x="4959" y="2812"/>
                  </a:cubicBezTo>
                  <a:cubicBezTo>
                    <a:pt x="4436" y="3942"/>
                    <a:pt x="3997" y="5134"/>
                    <a:pt x="3578" y="6306"/>
                  </a:cubicBezTo>
                  <a:cubicBezTo>
                    <a:pt x="3557" y="6327"/>
                    <a:pt x="3536" y="6348"/>
                    <a:pt x="3536" y="6369"/>
                  </a:cubicBezTo>
                  <a:cubicBezTo>
                    <a:pt x="3390" y="4967"/>
                    <a:pt x="4017" y="3753"/>
                    <a:pt x="4938" y="2728"/>
                  </a:cubicBezTo>
                  <a:close/>
                  <a:moveTo>
                    <a:pt x="537" y="4930"/>
                  </a:moveTo>
                  <a:cubicBezTo>
                    <a:pt x="739" y="4930"/>
                    <a:pt x="1127" y="5037"/>
                    <a:pt x="1214" y="5071"/>
                  </a:cubicBezTo>
                  <a:cubicBezTo>
                    <a:pt x="1465" y="5134"/>
                    <a:pt x="1695" y="5239"/>
                    <a:pt x="1904" y="5364"/>
                  </a:cubicBezTo>
                  <a:cubicBezTo>
                    <a:pt x="2365" y="5657"/>
                    <a:pt x="2720" y="6055"/>
                    <a:pt x="2971" y="6536"/>
                  </a:cubicBezTo>
                  <a:cubicBezTo>
                    <a:pt x="2553" y="6369"/>
                    <a:pt x="2134" y="6159"/>
                    <a:pt x="1758" y="5929"/>
                  </a:cubicBezTo>
                  <a:cubicBezTo>
                    <a:pt x="1423" y="5720"/>
                    <a:pt x="712" y="5343"/>
                    <a:pt x="440" y="4946"/>
                  </a:cubicBezTo>
                  <a:cubicBezTo>
                    <a:pt x="461" y="4935"/>
                    <a:pt x="495" y="4930"/>
                    <a:pt x="537" y="4930"/>
                  </a:cubicBezTo>
                  <a:close/>
                  <a:moveTo>
                    <a:pt x="523" y="5218"/>
                  </a:moveTo>
                  <a:lnTo>
                    <a:pt x="523" y="5218"/>
                  </a:lnTo>
                  <a:cubicBezTo>
                    <a:pt x="753" y="5469"/>
                    <a:pt x="1109" y="5678"/>
                    <a:pt x="1339" y="5846"/>
                  </a:cubicBezTo>
                  <a:cubicBezTo>
                    <a:pt x="1862" y="6222"/>
                    <a:pt x="2448" y="6515"/>
                    <a:pt x="3076" y="6745"/>
                  </a:cubicBezTo>
                  <a:cubicBezTo>
                    <a:pt x="3076" y="6766"/>
                    <a:pt x="3076" y="6766"/>
                    <a:pt x="3076" y="6766"/>
                  </a:cubicBezTo>
                  <a:cubicBezTo>
                    <a:pt x="2532" y="6766"/>
                    <a:pt x="2009" y="6683"/>
                    <a:pt x="1528" y="6369"/>
                  </a:cubicBezTo>
                  <a:cubicBezTo>
                    <a:pt x="1256" y="6201"/>
                    <a:pt x="1004" y="5971"/>
                    <a:pt x="816" y="5699"/>
                  </a:cubicBezTo>
                  <a:cubicBezTo>
                    <a:pt x="774" y="5657"/>
                    <a:pt x="628" y="5427"/>
                    <a:pt x="523" y="5218"/>
                  </a:cubicBezTo>
                  <a:close/>
                  <a:moveTo>
                    <a:pt x="1424" y="8437"/>
                  </a:moveTo>
                  <a:cubicBezTo>
                    <a:pt x="2470" y="8437"/>
                    <a:pt x="3496" y="8773"/>
                    <a:pt x="3871" y="9779"/>
                  </a:cubicBezTo>
                  <a:cubicBezTo>
                    <a:pt x="2888" y="9465"/>
                    <a:pt x="2051" y="9089"/>
                    <a:pt x="1235" y="8440"/>
                  </a:cubicBezTo>
                  <a:cubicBezTo>
                    <a:pt x="1298" y="8438"/>
                    <a:pt x="1361" y="8437"/>
                    <a:pt x="1424" y="8437"/>
                  </a:cubicBezTo>
                  <a:close/>
                  <a:moveTo>
                    <a:pt x="6277" y="6599"/>
                  </a:moveTo>
                  <a:cubicBezTo>
                    <a:pt x="5587" y="7666"/>
                    <a:pt x="4959" y="8817"/>
                    <a:pt x="4352" y="9926"/>
                  </a:cubicBezTo>
                  <a:cubicBezTo>
                    <a:pt x="4352" y="9926"/>
                    <a:pt x="4352" y="9905"/>
                    <a:pt x="4352" y="9905"/>
                  </a:cubicBezTo>
                  <a:cubicBezTo>
                    <a:pt x="4248" y="8649"/>
                    <a:pt x="5336" y="7373"/>
                    <a:pt x="6277" y="6599"/>
                  </a:cubicBezTo>
                  <a:close/>
                  <a:moveTo>
                    <a:pt x="6382" y="6808"/>
                  </a:moveTo>
                  <a:lnTo>
                    <a:pt x="6382" y="6808"/>
                  </a:lnTo>
                  <a:cubicBezTo>
                    <a:pt x="6486" y="7478"/>
                    <a:pt x="6340" y="8147"/>
                    <a:pt x="5963" y="8733"/>
                  </a:cubicBezTo>
                  <a:cubicBezTo>
                    <a:pt x="5629" y="9214"/>
                    <a:pt x="5064" y="9884"/>
                    <a:pt x="4436" y="10030"/>
                  </a:cubicBezTo>
                  <a:cubicBezTo>
                    <a:pt x="5168" y="9047"/>
                    <a:pt x="5880" y="7938"/>
                    <a:pt x="6382" y="6808"/>
                  </a:cubicBezTo>
                  <a:close/>
                  <a:moveTo>
                    <a:pt x="1172" y="8566"/>
                  </a:moveTo>
                  <a:cubicBezTo>
                    <a:pt x="1925" y="9235"/>
                    <a:pt x="2929" y="9800"/>
                    <a:pt x="3934" y="9988"/>
                  </a:cubicBezTo>
                  <a:cubicBezTo>
                    <a:pt x="3934" y="10009"/>
                    <a:pt x="3934" y="10009"/>
                    <a:pt x="3934" y="10030"/>
                  </a:cubicBezTo>
                  <a:cubicBezTo>
                    <a:pt x="3808" y="10064"/>
                    <a:pt x="3672" y="10079"/>
                    <a:pt x="3533" y="10079"/>
                  </a:cubicBezTo>
                  <a:cubicBezTo>
                    <a:pt x="3068" y="10079"/>
                    <a:pt x="2561" y="9914"/>
                    <a:pt x="2239" y="9737"/>
                  </a:cubicBezTo>
                  <a:cubicBezTo>
                    <a:pt x="1758" y="9465"/>
                    <a:pt x="1402" y="9047"/>
                    <a:pt x="1172" y="8566"/>
                  </a:cubicBezTo>
                  <a:close/>
                  <a:moveTo>
                    <a:pt x="6382" y="12039"/>
                  </a:moveTo>
                  <a:lnTo>
                    <a:pt x="6382" y="12039"/>
                  </a:lnTo>
                  <a:cubicBezTo>
                    <a:pt x="6173" y="12834"/>
                    <a:pt x="5608" y="13462"/>
                    <a:pt x="4834" y="13797"/>
                  </a:cubicBezTo>
                  <a:cubicBezTo>
                    <a:pt x="5419" y="13294"/>
                    <a:pt x="5963" y="12667"/>
                    <a:pt x="6382" y="12039"/>
                  </a:cubicBezTo>
                  <a:close/>
                  <a:moveTo>
                    <a:pt x="1802" y="12276"/>
                  </a:moveTo>
                  <a:cubicBezTo>
                    <a:pt x="1835" y="12276"/>
                    <a:pt x="1870" y="12281"/>
                    <a:pt x="1904" y="12290"/>
                  </a:cubicBezTo>
                  <a:cubicBezTo>
                    <a:pt x="2030" y="12311"/>
                    <a:pt x="2134" y="12332"/>
                    <a:pt x="2260" y="12374"/>
                  </a:cubicBezTo>
                  <a:cubicBezTo>
                    <a:pt x="2532" y="12457"/>
                    <a:pt x="2804" y="12562"/>
                    <a:pt x="3055" y="12729"/>
                  </a:cubicBezTo>
                  <a:cubicBezTo>
                    <a:pt x="3494" y="13001"/>
                    <a:pt x="3850" y="13378"/>
                    <a:pt x="4101" y="13838"/>
                  </a:cubicBezTo>
                  <a:cubicBezTo>
                    <a:pt x="3222" y="13399"/>
                    <a:pt x="2406" y="12876"/>
                    <a:pt x="1590" y="12332"/>
                  </a:cubicBezTo>
                  <a:cubicBezTo>
                    <a:pt x="1611" y="12311"/>
                    <a:pt x="1632" y="12311"/>
                    <a:pt x="1674" y="12311"/>
                  </a:cubicBezTo>
                  <a:cubicBezTo>
                    <a:pt x="1711" y="12286"/>
                    <a:pt x="1755" y="12276"/>
                    <a:pt x="1802" y="12276"/>
                  </a:cubicBezTo>
                  <a:close/>
                  <a:moveTo>
                    <a:pt x="6486" y="11579"/>
                  </a:moveTo>
                  <a:lnTo>
                    <a:pt x="6486" y="11579"/>
                  </a:lnTo>
                  <a:cubicBezTo>
                    <a:pt x="6131" y="11976"/>
                    <a:pt x="5817" y="12416"/>
                    <a:pt x="5482" y="12813"/>
                  </a:cubicBezTo>
                  <a:cubicBezTo>
                    <a:pt x="5147" y="13190"/>
                    <a:pt x="4813" y="13545"/>
                    <a:pt x="4499" y="13922"/>
                  </a:cubicBezTo>
                  <a:lnTo>
                    <a:pt x="4478" y="13922"/>
                  </a:lnTo>
                  <a:cubicBezTo>
                    <a:pt x="4896" y="12939"/>
                    <a:pt x="5545" y="12102"/>
                    <a:pt x="6486" y="11579"/>
                  </a:cubicBezTo>
                  <a:close/>
                  <a:moveTo>
                    <a:pt x="1632" y="12520"/>
                  </a:moveTo>
                  <a:cubicBezTo>
                    <a:pt x="2406" y="13127"/>
                    <a:pt x="3264" y="13650"/>
                    <a:pt x="4143" y="14069"/>
                  </a:cubicBezTo>
                  <a:cubicBezTo>
                    <a:pt x="4143" y="14090"/>
                    <a:pt x="4143" y="14090"/>
                    <a:pt x="4143" y="14110"/>
                  </a:cubicBezTo>
                  <a:cubicBezTo>
                    <a:pt x="3704" y="13964"/>
                    <a:pt x="3264" y="13943"/>
                    <a:pt x="2825" y="13713"/>
                  </a:cubicBezTo>
                  <a:cubicBezTo>
                    <a:pt x="2448" y="13504"/>
                    <a:pt x="1758" y="12981"/>
                    <a:pt x="1632" y="12520"/>
                  </a:cubicBezTo>
                  <a:close/>
                  <a:moveTo>
                    <a:pt x="131" y="0"/>
                  </a:moveTo>
                  <a:cubicBezTo>
                    <a:pt x="60" y="0"/>
                    <a:pt x="0" y="47"/>
                    <a:pt x="0" y="133"/>
                  </a:cubicBezTo>
                  <a:cubicBezTo>
                    <a:pt x="21" y="1703"/>
                    <a:pt x="335" y="4109"/>
                    <a:pt x="2281" y="4276"/>
                  </a:cubicBezTo>
                  <a:cubicBezTo>
                    <a:pt x="2302" y="4318"/>
                    <a:pt x="2344" y="4339"/>
                    <a:pt x="2406" y="4339"/>
                  </a:cubicBezTo>
                  <a:cubicBezTo>
                    <a:pt x="2595" y="4925"/>
                    <a:pt x="2804" y="5490"/>
                    <a:pt x="2992" y="6055"/>
                  </a:cubicBezTo>
                  <a:cubicBezTo>
                    <a:pt x="2720" y="5636"/>
                    <a:pt x="2344" y="5302"/>
                    <a:pt x="1904" y="5071"/>
                  </a:cubicBezTo>
                  <a:cubicBezTo>
                    <a:pt x="1549" y="4883"/>
                    <a:pt x="1172" y="4758"/>
                    <a:pt x="795" y="4716"/>
                  </a:cubicBezTo>
                  <a:cubicBezTo>
                    <a:pt x="712" y="4705"/>
                    <a:pt x="591" y="4679"/>
                    <a:pt x="476" y="4679"/>
                  </a:cubicBezTo>
                  <a:cubicBezTo>
                    <a:pt x="361" y="4679"/>
                    <a:pt x="251" y="4705"/>
                    <a:pt x="188" y="4799"/>
                  </a:cubicBezTo>
                  <a:cubicBezTo>
                    <a:pt x="63" y="4967"/>
                    <a:pt x="272" y="5302"/>
                    <a:pt x="356" y="5469"/>
                  </a:cubicBezTo>
                  <a:cubicBezTo>
                    <a:pt x="544" y="5825"/>
                    <a:pt x="816" y="6159"/>
                    <a:pt x="1151" y="6411"/>
                  </a:cubicBezTo>
                  <a:cubicBezTo>
                    <a:pt x="1606" y="6768"/>
                    <a:pt x="2174" y="6961"/>
                    <a:pt x="2759" y="6961"/>
                  </a:cubicBezTo>
                  <a:cubicBezTo>
                    <a:pt x="2927" y="6961"/>
                    <a:pt x="3096" y="6945"/>
                    <a:pt x="3264" y="6913"/>
                  </a:cubicBezTo>
                  <a:cubicBezTo>
                    <a:pt x="3473" y="7624"/>
                    <a:pt x="3641" y="8336"/>
                    <a:pt x="3787" y="9047"/>
                  </a:cubicBezTo>
                  <a:cubicBezTo>
                    <a:pt x="3255" y="8408"/>
                    <a:pt x="2255" y="8190"/>
                    <a:pt x="1376" y="8190"/>
                  </a:cubicBezTo>
                  <a:cubicBezTo>
                    <a:pt x="1219" y="8190"/>
                    <a:pt x="1067" y="8197"/>
                    <a:pt x="921" y="8210"/>
                  </a:cubicBezTo>
                  <a:cubicBezTo>
                    <a:pt x="837" y="8210"/>
                    <a:pt x="774" y="8294"/>
                    <a:pt x="816" y="8377"/>
                  </a:cubicBezTo>
                  <a:cubicBezTo>
                    <a:pt x="1067" y="9131"/>
                    <a:pt x="1590" y="9737"/>
                    <a:pt x="2323" y="10051"/>
                  </a:cubicBezTo>
                  <a:cubicBezTo>
                    <a:pt x="2605" y="10185"/>
                    <a:pt x="3078" y="10308"/>
                    <a:pt x="3501" y="10308"/>
                  </a:cubicBezTo>
                  <a:cubicBezTo>
                    <a:pt x="3673" y="10308"/>
                    <a:pt x="3836" y="10288"/>
                    <a:pt x="3976" y="10240"/>
                  </a:cubicBezTo>
                  <a:cubicBezTo>
                    <a:pt x="4017" y="10428"/>
                    <a:pt x="4038" y="10616"/>
                    <a:pt x="4059" y="10825"/>
                  </a:cubicBezTo>
                  <a:cubicBezTo>
                    <a:pt x="4143" y="11683"/>
                    <a:pt x="4164" y="12541"/>
                    <a:pt x="4164" y="13420"/>
                  </a:cubicBezTo>
                  <a:cubicBezTo>
                    <a:pt x="3871" y="13001"/>
                    <a:pt x="3494" y="12667"/>
                    <a:pt x="3055" y="12416"/>
                  </a:cubicBezTo>
                  <a:cubicBezTo>
                    <a:pt x="2831" y="12296"/>
                    <a:pt x="2160" y="11975"/>
                    <a:pt x="1710" y="11975"/>
                  </a:cubicBezTo>
                  <a:cubicBezTo>
                    <a:pt x="1529" y="11975"/>
                    <a:pt x="1384" y="12027"/>
                    <a:pt x="1318" y="12165"/>
                  </a:cubicBezTo>
                  <a:cubicBezTo>
                    <a:pt x="1088" y="12604"/>
                    <a:pt x="1988" y="13399"/>
                    <a:pt x="2281" y="13629"/>
                  </a:cubicBezTo>
                  <a:cubicBezTo>
                    <a:pt x="2674" y="13933"/>
                    <a:pt x="3296" y="14267"/>
                    <a:pt x="3860" y="14267"/>
                  </a:cubicBezTo>
                  <a:cubicBezTo>
                    <a:pt x="3956" y="14267"/>
                    <a:pt x="4051" y="14257"/>
                    <a:pt x="4143" y="14236"/>
                  </a:cubicBezTo>
                  <a:lnTo>
                    <a:pt x="4143" y="14236"/>
                  </a:lnTo>
                  <a:cubicBezTo>
                    <a:pt x="4101" y="15470"/>
                    <a:pt x="4038" y="16705"/>
                    <a:pt x="4017" y="17939"/>
                  </a:cubicBezTo>
                  <a:cubicBezTo>
                    <a:pt x="4017" y="17995"/>
                    <a:pt x="4052" y="18021"/>
                    <a:pt x="4089" y="18021"/>
                  </a:cubicBezTo>
                  <a:cubicBezTo>
                    <a:pt x="4121" y="18021"/>
                    <a:pt x="4154" y="18000"/>
                    <a:pt x="4164" y="17960"/>
                  </a:cubicBezTo>
                  <a:cubicBezTo>
                    <a:pt x="4310" y="16747"/>
                    <a:pt x="4415" y="15491"/>
                    <a:pt x="4436" y="14236"/>
                  </a:cubicBezTo>
                  <a:lnTo>
                    <a:pt x="4457" y="14236"/>
                  </a:lnTo>
                  <a:cubicBezTo>
                    <a:pt x="5838" y="13943"/>
                    <a:pt x="6779" y="12729"/>
                    <a:pt x="6779" y="11328"/>
                  </a:cubicBezTo>
                  <a:cubicBezTo>
                    <a:pt x="6779" y="11233"/>
                    <a:pt x="6709" y="11186"/>
                    <a:pt x="6629" y="11186"/>
                  </a:cubicBezTo>
                  <a:cubicBezTo>
                    <a:pt x="6603" y="11186"/>
                    <a:pt x="6575" y="11192"/>
                    <a:pt x="6549" y="11202"/>
                  </a:cubicBezTo>
                  <a:cubicBezTo>
                    <a:pt x="5629" y="11704"/>
                    <a:pt x="4854" y="12499"/>
                    <a:pt x="4436" y="13483"/>
                  </a:cubicBezTo>
                  <a:cubicBezTo>
                    <a:pt x="4436" y="12520"/>
                    <a:pt x="4394" y="11558"/>
                    <a:pt x="4269" y="10616"/>
                  </a:cubicBezTo>
                  <a:cubicBezTo>
                    <a:pt x="4269" y="10532"/>
                    <a:pt x="4248" y="10428"/>
                    <a:pt x="4248" y="10323"/>
                  </a:cubicBezTo>
                  <a:lnTo>
                    <a:pt x="4248" y="10323"/>
                  </a:lnTo>
                  <a:cubicBezTo>
                    <a:pt x="4296" y="10333"/>
                    <a:pt x="4344" y="10338"/>
                    <a:pt x="4393" y="10338"/>
                  </a:cubicBezTo>
                  <a:cubicBezTo>
                    <a:pt x="5052" y="10338"/>
                    <a:pt x="5800" y="9472"/>
                    <a:pt x="6131" y="9005"/>
                  </a:cubicBezTo>
                  <a:cubicBezTo>
                    <a:pt x="6675" y="8210"/>
                    <a:pt x="6884" y="7206"/>
                    <a:pt x="6528" y="6285"/>
                  </a:cubicBezTo>
                  <a:cubicBezTo>
                    <a:pt x="6514" y="6241"/>
                    <a:pt x="6457" y="6196"/>
                    <a:pt x="6403" y="6196"/>
                  </a:cubicBezTo>
                  <a:cubicBezTo>
                    <a:pt x="6380" y="6196"/>
                    <a:pt x="6358" y="6204"/>
                    <a:pt x="6340" y="6222"/>
                  </a:cubicBezTo>
                  <a:cubicBezTo>
                    <a:pt x="5336" y="6996"/>
                    <a:pt x="3955" y="8503"/>
                    <a:pt x="4227" y="9905"/>
                  </a:cubicBezTo>
                  <a:lnTo>
                    <a:pt x="4206" y="9905"/>
                  </a:lnTo>
                  <a:cubicBezTo>
                    <a:pt x="4206" y="9905"/>
                    <a:pt x="4185" y="9905"/>
                    <a:pt x="4185" y="9926"/>
                  </a:cubicBezTo>
                  <a:cubicBezTo>
                    <a:pt x="4038" y="8880"/>
                    <a:pt x="3808" y="7812"/>
                    <a:pt x="3515" y="6787"/>
                  </a:cubicBezTo>
                  <a:lnTo>
                    <a:pt x="3578" y="6787"/>
                  </a:lnTo>
                  <a:cubicBezTo>
                    <a:pt x="3641" y="6766"/>
                    <a:pt x="3683" y="6724"/>
                    <a:pt x="3683" y="6641"/>
                  </a:cubicBezTo>
                  <a:cubicBezTo>
                    <a:pt x="3913" y="6285"/>
                    <a:pt x="4394" y="6034"/>
                    <a:pt x="4645" y="5699"/>
                  </a:cubicBezTo>
                  <a:cubicBezTo>
                    <a:pt x="4854" y="5406"/>
                    <a:pt x="5022" y="5092"/>
                    <a:pt x="5147" y="4737"/>
                  </a:cubicBezTo>
                  <a:cubicBezTo>
                    <a:pt x="5398" y="3983"/>
                    <a:pt x="5378" y="3167"/>
                    <a:pt x="5106" y="2435"/>
                  </a:cubicBezTo>
                  <a:cubicBezTo>
                    <a:pt x="5092" y="2370"/>
                    <a:pt x="5038" y="2337"/>
                    <a:pt x="4985" y="2337"/>
                  </a:cubicBezTo>
                  <a:cubicBezTo>
                    <a:pt x="4952" y="2337"/>
                    <a:pt x="4920" y="2349"/>
                    <a:pt x="4896" y="2372"/>
                  </a:cubicBezTo>
                  <a:cubicBezTo>
                    <a:pt x="3955" y="3398"/>
                    <a:pt x="3118" y="4737"/>
                    <a:pt x="3306" y="6139"/>
                  </a:cubicBezTo>
                  <a:cubicBezTo>
                    <a:pt x="3076" y="5490"/>
                    <a:pt x="2825" y="4862"/>
                    <a:pt x="2511" y="4276"/>
                  </a:cubicBezTo>
                  <a:cubicBezTo>
                    <a:pt x="2532" y="4255"/>
                    <a:pt x="2532" y="4234"/>
                    <a:pt x="2532" y="4214"/>
                  </a:cubicBezTo>
                  <a:cubicBezTo>
                    <a:pt x="2469" y="2540"/>
                    <a:pt x="1611" y="970"/>
                    <a:pt x="230" y="29"/>
                  </a:cubicBezTo>
                  <a:cubicBezTo>
                    <a:pt x="198" y="9"/>
                    <a:pt x="164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3"/>
            <p:cNvSpPr/>
            <p:nvPr/>
          </p:nvSpPr>
          <p:spPr>
            <a:xfrm>
              <a:off x="5628000" y="2011275"/>
              <a:ext cx="352275" cy="328750"/>
            </a:xfrm>
            <a:custGeom>
              <a:avLst/>
              <a:gdLst/>
              <a:ahLst/>
              <a:cxnLst/>
              <a:rect l="l" t="t" r="r" b="b"/>
              <a:pathLst>
                <a:path w="14091" h="13150" extrusionOk="0">
                  <a:moveTo>
                    <a:pt x="732" y="1302"/>
                  </a:moveTo>
                  <a:cubicBezTo>
                    <a:pt x="2071" y="1386"/>
                    <a:pt x="3327" y="2014"/>
                    <a:pt x="4227" y="3039"/>
                  </a:cubicBezTo>
                  <a:cubicBezTo>
                    <a:pt x="2950" y="2621"/>
                    <a:pt x="1841" y="2014"/>
                    <a:pt x="732" y="1302"/>
                  </a:cubicBezTo>
                  <a:close/>
                  <a:moveTo>
                    <a:pt x="586" y="1281"/>
                  </a:moveTo>
                  <a:cubicBezTo>
                    <a:pt x="1569" y="2139"/>
                    <a:pt x="2783" y="2746"/>
                    <a:pt x="4017" y="3144"/>
                  </a:cubicBezTo>
                  <a:cubicBezTo>
                    <a:pt x="3812" y="3203"/>
                    <a:pt x="3611" y="3230"/>
                    <a:pt x="3415" y="3230"/>
                  </a:cubicBezTo>
                  <a:cubicBezTo>
                    <a:pt x="2230" y="3230"/>
                    <a:pt x="1214" y="2233"/>
                    <a:pt x="460" y="1281"/>
                  </a:cubicBezTo>
                  <a:close/>
                  <a:moveTo>
                    <a:pt x="5817" y="570"/>
                  </a:moveTo>
                  <a:cubicBezTo>
                    <a:pt x="6319" y="1030"/>
                    <a:pt x="6654" y="1616"/>
                    <a:pt x="6779" y="2286"/>
                  </a:cubicBezTo>
                  <a:cubicBezTo>
                    <a:pt x="6863" y="2683"/>
                    <a:pt x="6842" y="3081"/>
                    <a:pt x="6779" y="3478"/>
                  </a:cubicBezTo>
                  <a:cubicBezTo>
                    <a:pt x="6758" y="3583"/>
                    <a:pt x="6717" y="3688"/>
                    <a:pt x="6675" y="3813"/>
                  </a:cubicBezTo>
                  <a:cubicBezTo>
                    <a:pt x="6424" y="2725"/>
                    <a:pt x="6152" y="1637"/>
                    <a:pt x="5817" y="570"/>
                  </a:cubicBezTo>
                  <a:close/>
                  <a:moveTo>
                    <a:pt x="5587" y="361"/>
                  </a:moveTo>
                  <a:cubicBezTo>
                    <a:pt x="5608" y="382"/>
                    <a:pt x="5628" y="403"/>
                    <a:pt x="5649" y="424"/>
                  </a:cubicBezTo>
                  <a:cubicBezTo>
                    <a:pt x="5921" y="1637"/>
                    <a:pt x="6277" y="2851"/>
                    <a:pt x="6633" y="4043"/>
                  </a:cubicBezTo>
                  <a:cubicBezTo>
                    <a:pt x="6633" y="4064"/>
                    <a:pt x="6633" y="4085"/>
                    <a:pt x="6633" y="4106"/>
                  </a:cubicBezTo>
                  <a:cubicBezTo>
                    <a:pt x="5670" y="3081"/>
                    <a:pt x="5461" y="1742"/>
                    <a:pt x="5587" y="361"/>
                  </a:cubicBezTo>
                  <a:close/>
                  <a:moveTo>
                    <a:pt x="4961" y="4285"/>
                  </a:moveTo>
                  <a:cubicBezTo>
                    <a:pt x="5421" y="4285"/>
                    <a:pt x="5865" y="4393"/>
                    <a:pt x="6277" y="4608"/>
                  </a:cubicBezTo>
                  <a:cubicBezTo>
                    <a:pt x="5838" y="4713"/>
                    <a:pt x="5398" y="4797"/>
                    <a:pt x="4938" y="4838"/>
                  </a:cubicBezTo>
                  <a:cubicBezTo>
                    <a:pt x="4703" y="4864"/>
                    <a:pt x="4307" y="4923"/>
                    <a:pt x="3929" y="4923"/>
                  </a:cubicBezTo>
                  <a:cubicBezTo>
                    <a:pt x="3701" y="4923"/>
                    <a:pt x="3480" y="4902"/>
                    <a:pt x="3306" y="4838"/>
                  </a:cubicBezTo>
                  <a:cubicBezTo>
                    <a:pt x="3369" y="4713"/>
                    <a:pt x="3892" y="4504"/>
                    <a:pt x="3996" y="4462"/>
                  </a:cubicBezTo>
                  <a:cubicBezTo>
                    <a:pt x="4248" y="4378"/>
                    <a:pt x="4478" y="4315"/>
                    <a:pt x="4729" y="4294"/>
                  </a:cubicBezTo>
                  <a:cubicBezTo>
                    <a:pt x="4806" y="4288"/>
                    <a:pt x="4884" y="4285"/>
                    <a:pt x="4961" y="4285"/>
                  </a:cubicBezTo>
                  <a:close/>
                  <a:moveTo>
                    <a:pt x="6507" y="4713"/>
                  </a:moveTo>
                  <a:cubicBezTo>
                    <a:pt x="6068" y="5048"/>
                    <a:pt x="5587" y="5278"/>
                    <a:pt x="5043" y="5320"/>
                  </a:cubicBezTo>
                  <a:cubicBezTo>
                    <a:pt x="4985" y="5323"/>
                    <a:pt x="4928" y="5325"/>
                    <a:pt x="4870" y="5325"/>
                  </a:cubicBezTo>
                  <a:cubicBezTo>
                    <a:pt x="4594" y="5325"/>
                    <a:pt x="4319" y="5284"/>
                    <a:pt x="4059" y="5215"/>
                  </a:cubicBezTo>
                  <a:cubicBezTo>
                    <a:pt x="3996" y="5194"/>
                    <a:pt x="3745" y="5110"/>
                    <a:pt x="3536" y="5006"/>
                  </a:cubicBezTo>
                  <a:lnTo>
                    <a:pt x="3536" y="5006"/>
                  </a:lnTo>
                  <a:cubicBezTo>
                    <a:pt x="3667" y="5030"/>
                    <a:pt x="3809" y="5039"/>
                    <a:pt x="3949" y="5039"/>
                  </a:cubicBezTo>
                  <a:cubicBezTo>
                    <a:pt x="4167" y="5039"/>
                    <a:pt x="4383" y="5019"/>
                    <a:pt x="4561" y="5006"/>
                  </a:cubicBezTo>
                  <a:cubicBezTo>
                    <a:pt x="5210" y="4985"/>
                    <a:pt x="5859" y="4880"/>
                    <a:pt x="6486" y="4713"/>
                  </a:cubicBezTo>
                  <a:close/>
                  <a:moveTo>
                    <a:pt x="8976" y="2662"/>
                  </a:moveTo>
                  <a:lnTo>
                    <a:pt x="8976" y="2662"/>
                  </a:lnTo>
                  <a:cubicBezTo>
                    <a:pt x="9060" y="3937"/>
                    <a:pt x="9227" y="5232"/>
                    <a:pt x="9415" y="6486"/>
                  </a:cubicBezTo>
                  <a:lnTo>
                    <a:pt x="9415" y="6486"/>
                  </a:lnTo>
                  <a:cubicBezTo>
                    <a:pt x="9413" y="6479"/>
                    <a:pt x="9408" y="6470"/>
                    <a:pt x="9395" y="6470"/>
                  </a:cubicBezTo>
                  <a:cubicBezTo>
                    <a:pt x="8579" y="5529"/>
                    <a:pt x="8662" y="3855"/>
                    <a:pt x="8976" y="2662"/>
                  </a:cubicBezTo>
                  <a:close/>
                  <a:moveTo>
                    <a:pt x="9185" y="2767"/>
                  </a:moveTo>
                  <a:lnTo>
                    <a:pt x="9185" y="2767"/>
                  </a:lnTo>
                  <a:cubicBezTo>
                    <a:pt x="9667" y="3248"/>
                    <a:pt x="9939" y="3876"/>
                    <a:pt x="9981" y="4566"/>
                  </a:cubicBezTo>
                  <a:cubicBezTo>
                    <a:pt x="10022" y="5152"/>
                    <a:pt x="9960" y="6031"/>
                    <a:pt x="9541" y="6512"/>
                  </a:cubicBezTo>
                  <a:cubicBezTo>
                    <a:pt x="9541" y="5299"/>
                    <a:pt x="9437" y="3981"/>
                    <a:pt x="9185" y="2767"/>
                  </a:cubicBezTo>
                  <a:close/>
                  <a:moveTo>
                    <a:pt x="7939" y="6356"/>
                  </a:moveTo>
                  <a:cubicBezTo>
                    <a:pt x="8279" y="6356"/>
                    <a:pt x="8616" y="6447"/>
                    <a:pt x="8934" y="6659"/>
                  </a:cubicBezTo>
                  <a:cubicBezTo>
                    <a:pt x="8020" y="6977"/>
                    <a:pt x="7163" y="7163"/>
                    <a:pt x="6183" y="7163"/>
                  </a:cubicBezTo>
                  <a:cubicBezTo>
                    <a:pt x="6131" y="7163"/>
                    <a:pt x="6079" y="7162"/>
                    <a:pt x="6026" y="7161"/>
                  </a:cubicBezTo>
                  <a:cubicBezTo>
                    <a:pt x="6594" y="6704"/>
                    <a:pt x="7272" y="6356"/>
                    <a:pt x="7939" y="6356"/>
                  </a:cubicBezTo>
                  <a:close/>
                  <a:moveTo>
                    <a:pt x="9123" y="6784"/>
                  </a:moveTo>
                  <a:cubicBezTo>
                    <a:pt x="9123" y="6805"/>
                    <a:pt x="9144" y="6805"/>
                    <a:pt x="9144" y="6805"/>
                  </a:cubicBezTo>
                  <a:cubicBezTo>
                    <a:pt x="8809" y="7245"/>
                    <a:pt x="8077" y="7538"/>
                    <a:pt x="7595" y="7600"/>
                  </a:cubicBezTo>
                  <a:cubicBezTo>
                    <a:pt x="7493" y="7612"/>
                    <a:pt x="7392" y="7618"/>
                    <a:pt x="7292" y="7618"/>
                  </a:cubicBezTo>
                  <a:cubicBezTo>
                    <a:pt x="6857" y="7618"/>
                    <a:pt x="6438" y="7507"/>
                    <a:pt x="6047" y="7286"/>
                  </a:cubicBezTo>
                  <a:lnTo>
                    <a:pt x="6047" y="7286"/>
                  </a:lnTo>
                  <a:cubicBezTo>
                    <a:pt x="6255" y="7308"/>
                    <a:pt x="6468" y="7319"/>
                    <a:pt x="6682" y="7319"/>
                  </a:cubicBezTo>
                  <a:cubicBezTo>
                    <a:pt x="7523" y="7319"/>
                    <a:pt x="8389" y="7151"/>
                    <a:pt x="9123" y="6784"/>
                  </a:cubicBezTo>
                  <a:close/>
                  <a:moveTo>
                    <a:pt x="12324" y="6973"/>
                  </a:moveTo>
                  <a:cubicBezTo>
                    <a:pt x="12617" y="7747"/>
                    <a:pt x="12533" y="8563"/>
                    <a:pt x="12115" y="9295"/>
                  </a:cubicBezTo>
                  <a:cubicBezTo>
                    <a:pt x="12282" y="8542"/>
                    <a:pt x="12366" y="7726"/>
                    <a:pt x="12324" y="6973"/>
                  </a:cubicBezTo>
                  <a:close/>
                  <a:moveTo>
                    <a:pt x="12115" y="6533"/>
                  </a:moveTo>
                  <a:lnTo>
                    <a:pt x="12115" y="6533"/>
                  </a:lnTo>
                  <a:cubicBezTo>
                    <a:pt x="12073" y="7077"/>
                    <a:pt x="12094" y="7600"/>
                    <a:pt x="12052" y="8144"/>
                  </a:cubicBezTo>
                  <a:cubicBezTo>
                    <a:pt x="12010" y="8626"/>
                    <a:pt x="11947" y="9107"/>
                    <a:pt x="11926" y="9609"/>
                  </a:cubicBezTo>
                  <a:lnTo>
                    <a:pt x="11906" y="9609"/>
                  </a:lnTo>
                  <a:cubicBezTo>
                    <a:pt x="11634" y="8584"/>
                    <a:pt x="11675" y="7517"/>
                    <a:pt x="12115" y="6533"/>
                  </a:cubicBezTo>
                  <a:close/>
                  <a:moveTo>
                    <a:pt x="10272" y="9495"/>
                  </a:moveTo>
                  <a:cubicBezTo>
                    <a:pt x="10718" y="9495"/>
                    <a:pt x="11160" y="9598"/>
                    <a:pt x="11571" y="9776"/>
                  </a:cubicBezTo>
                  <a:cubicBezTo>
                    <a:pt x="10587" y="9944"/>
                    <a:pt x="9625" y="10027"/>
                    <a:pt x="8641" y="10069"/>
                  </a:cubicBezTo>
                  <a:cubicBezTo>
                    <a:pt x="8641" y="10048"/>
                    <a:pt x="8662" y="10027"/>
                    <a:pt x="8704" y="10007"/>
                  </a:cubicBezTo>
                  <a:cubicBezTo>
                    <a:pt x="8725" y="9923"/>
                    <a:pt x="8788" y="9881"/>
                    <a:pt x="8872" y="9839"/>
                  </a:cubicBezTo>
                  <a:cubicBezTo>
                    <a:pt x="8976" y="9776"/>
                    <a:pt x="9081" y="9735"/>
                    <a:pt x="9185" y="9693"/>
                  </a:cubicBezTo>
                  <a:cubicBezTo>
                    <a:pt x="9458" y="9588"/>
                    <a:pt x="9750" y="9525"/>
                    <a:pt x="10043" y="9504"/>
                  </a:cubicBezTo>
                  <a:cubicBezTo>
                    <a:pt x="10120" y="9498"/>
                    <a:pt x="10196" y="9495"/>
                    <a:pt x="10272" y="9495"/>
                  </a:cubicBezTo>
                  <a:close/>
                  <a:moveTo>
                    <a:pt x="11738" y="9923"/>
                  </a:moveTo>
                  <a:cubicBezTo>
                    <a:pt x="11738" y="9944"/>
                    <a:pt x="11738" y="9944"/>
                    <a:pt x="11759" y="9965"/>
                  </a:cubicBezTo>
                  <a:cubicBezTo>
                    <a:pt x="11320" y="10111"/>
                    <a:pt x="10943" y="10362"/>
                    <a:pt x="10462" y="10425"/>
                  </a:cubicBezTo>
                  <a:cubicBezTo>
                    <a:pt x="10326" y="10444"/>
                    <a:pt x="10150" y="10458"/>
                    <a:pt x="9961" y="10458"/>
                  </a:cubicBezTo>
                  <a:cubicBezTo>
                    <a:pt x="9538" y="10458"/>
                    <a:pt x="9048" y="10391"/>
                    <a:pt x="8788" y="10174"/>
                  </a:cubicBezTo>
                  <a:lnTo>
                    <a:pt x="8788" y="10174"/>
                  </a:lnTo>
                  <a:cubicBezTo>
                    <a:pt x="8933" y="10180"/>
                    <a:pt x="9078" y="10183"/>
                    <a:pt x="9223" y="10183"/>
                  </a:cubicBezTo>
                  <a:cubicBezTo>
                    <a:pt x="10062" y="10183"/>
                    <a:pt x="10900" y="10083"/>
                    <a:pt x="11738" y="9923"/>
                  </a:cubicBezTo>
                  <a:close/>
                  <a:moveTo>
                    <a:pt x="5471" y="0"/>
                  </a:moveTo>
                  <a:cubicBezTo>
                    <a:pt x="5409" y="0"/>
                    <a:pt x="5351" y="50"/>
                    <a:pt x="5336" y="110"/>
                  </a:cubicBezTo>
                  <a:cubicBezTo>
                    <a:pt x="5189" y="1491"/>
                    <a:pt x="5336" y="3060"/>
                    <a:pt x="6319" y="4085"/>
                  </a:cubicBezTo>
                  <a:cubicBezTo>
                    <a:pt x="5754" y="3688"/>
                    <a:pt x="5168" y="3353"/>
                    <a:pt x="4582" y="3039"/>
                  </a:cubicBezTo>
                  <a:cubicBezTo>
                    <a:pt x="4561" y="3018"/>
                    <a:pt x="4561" y="3018"/>
                    <a:pt x="4540" y="2997"/>
                  </a:cubicBezTo>
                  <a:cubicBezTo>
                    <a:pt x="3536" y="1731"/>
                    <a:pt x="1991" y="1006"/>
                    <a:pt x="406" y="1006"/>
                  </a:cubicBezTo>
                  <a:cubicBezTo>
                    <a:pt x="340" y="1006"/>
                    <a:pt x="275" y="1007"/>
                    <a:pt x="209" y="1009"/>
                  </a:cubicBezTo>
                  <a:cubicBezTo>
                    <a:pt x="84" y="1009"/>
                    <a:pt x="0" y="1135"/>
                    <a:pt x="84" y="1240"/>
                  </a:cubicBezTo>
                  <a:cubicBezTo>
                    <a:pt x="825" y="2212"/>
                    <a:pt x="2035" y="3496"/>
                    <a:pt x="3333" y="3496"/>
                  </a:cubicBezTo>
                  <a:cubicBezTo>
                    <a:pt x="3683" y="3496"/>
                    <a:pt x="4039" y="3403"/>
                    <a:pt x="4394" y="3185"/>
                  </a:cubicBezTo>
                  <a:cubicBezTo>
                    <a:pt x="4415" y="3196"/>
                    <a:pt x="4436" y="3201"/>
                    <a:pt x="4457" y="3201"/>
                  </a:cubicBezTo>
                  <a:cubicBezTo>
                    <a:pt x="4478" y="3201"/>
                    <a:pt x="4499" y="3196"/>
                    <a:pt x="4520" y="3185"/>
                  </a:cubicBezTo>
                  <a:cubicBezTo>
                    <a:pt x="5022" y="3520"/>
                    <a:pt x="5524" y="3855"/>
                    <a:pt x="6005" y="4190"/>
                  </a:cubicBezTo>
                  <a:cubicBezTo>
                    <a:pt x="5679" y="4071"/>
                    <a:pt x="5332" y="4016"/>
                    <a:pt x="4979" y="4016"/>
                  </a:cubicBezTo>
                  <a:cubicBezTo>
                    <a:pt x="4833" y="4016"/>
                    <a:pt x="4687" y="4025"/>
                    <a:pt x="4540" y="4043"/>
                  </a:cubicBezTo>
                  <a:cubicBezTo>
                    <a:pt x="4164" y="4106"/>
                    <a:pt x="3787" y="4232"/>
                    <a:pt x="3452" y="4441"/>
                  </a:cubicBezTo>
                  <a:cubicBezTo>
                    <a:pt x="3306" y="4525"/>
                    <a:pt x="3013" y="4650"/>
                    <a:pt x="3013" y="4859"/>
                  </a:cubicBezTo>
                  <a:cubicBezTo>
                    <a:pt x="3034" y="5069"/>
                    <a:pt x="3390" y="5215"/>
                    <a:pt x="3557" y="5299"/>
                  </a:cubicBezTo>
                  <a:cubicBezTo>
                    <a:pt x="3913" y="5487"/>
                    <a:pt x="4331" y="5592"/>
                    <a:pt x="4750" y="5592"/>
                  </a:cubicBezTo>
                  <a:cubicBezTo>
                    <a:pt x="5503" y="5592"/>
                    <a:pt x="6235" y="5299"/>
                    <a:pt x="6737" y="4734"/>
                  </a:cubicBezTo>
                  <a:cubicBezTo>
                    <a:pt x="7323" y="5173"/>
                    <a:pt x="7909" y="5634"/>
                    <a:pt x="8453" y="6115"/>
                  </a:cubicBezTo>
                  <a:cubicBezTo>
                    <a:pt x="8321" y="6086"/>
                    <a:pt x="8186" y="6073"/>
                    <a:pt x="8049" y="6073"/>
                  </a:cubicBezTo>
                  <a:cubicBezTo>
                    <a:pt x="7189" y="6073"/>
                    <a:pt x="6263" y="6601"/>
                    <a:pt x="5649" y="7161"/>
                  </a:cubicBezTo>
                  <a:cubicBezTo>
                    <a:pt x="5587" y="7203"/>
                    <a:pt x="5587" y="7307"/>
                    <a:pt x="5649" y="7349"/>
                  </a:cubicBezTo>
                  <a:cubicBezTo>
                    <a:pt x="6130" y="7690"/>
                    <a:pt x="6691" y="7882"/>
                    <a:pt x="7272" y="7882"/>
                  </a:cubicBezTo>
                  <a:cubicBezTo>
                    <a:pt x="7476" y="7882"/>
                    <a:pt x="7682" y="7858"/>
                    <a:pt x="7888" y="7810"/>
                  </a:cubicBezTo>
                  <a:cubicBezTo>
                    <a:pt x="8307" y="7705"/>
                    <a:pt x="9018" y="7391"/>
                    <a:pt x="9311" y="6952"/>
                  </a:cubicBezTo>
                  <a:cubicBezTo>
                    <a:pt x="9437" y="7098"/>
                    <a:pt x="9583" y="7224"/>
                    <a:pt x="9709" y="7370"/>
                  </a:cubicBezTo>
                  <a:cubicBezTo>
                    <a:pt x="10294" y="8019"/>
                    <a:pt x="10838" y="8709"/>
                    <a:pt x="11341" y="9400"/>
                  </a:cubicBezTo>
                  <a:cubicBezTo>
                    <a:pt x="11000" y="9281"/>
                    <a:pt x="10648" y="9226"/>
                    <a:pt x="10294" y="9226"/>
                  </a:cubicBezTo>
                  <a:cubicBezTo>
                    <a:pt x="10148" y="9226"/>
                    <a:pt x="10001" y="9235"/>
                    <a:pt x="9855" y="9253"/>
                  </a:cubicBezTo>
                  <a:cubicBezTo>
                    <a:pt x="9499" y="9316"/>
                    <a:pt x="8244" y="9567"/>
                    <a:pt x="8328" y="10090"/>
                  </a:cubicBezTo>
                  <a:cubicBezTo>
                    <a:pt x="8411" y="10571"/>
                    <a:pt x="9604" y="10697"/>
                    <a:pt x="9981" y="10697"/>
                  </a:cubicBezTo>
                  <a:cubicBezTo>
                    <a:pt x="10546" y="10697"/>
                    <a:pt x="11424" y="10551"/>
                    <a:pt x="11822" y="10069"/>
                  </a:cubicBezTo>
                  <a:cubicBezTo>
                    <a:pt x="12533" y="11074"/>
                    <a:pt x="13224" y="12120"/>
                    <a:pt x="13935" y="13124"/>
                  </a:cubicBezTo>
                  <a:cubicBezTo>
                    <a:pt x="13953" y="13142"/>
                    <a:pt x="13974" y="13150"/>
                    <a:pt x="13994" y="13150"/>
                  </a:cubicBezTo>
                  <a:cubicBezTo>
                    <a:pt x="14045" y="13150"/>
                    <a:pt x="14091" y="13100"/>
                    <a:pt x="14061" y="13040"/>
                  </a:cubicBezTo>
                  <a:cubicBezTo>
                    <a:pt x="13454" y="11973"/>
                    <a:pt x="12784" y="10906"/>
                    <a:pt x="12052" y="9902"/>
                  </a:cubicBezTo>
                  <a:cubicBezTo>
                    <a:pt x="12073" y="9881"/>
                    <a:pt x="12073" y="9881"/>
                    <a:pt x="12073" y="9881"/>
                  </a:cubicBezTo>
                  <a:cubicBezTo>
                    <a:pt x="12994" y="8814"/>
                    <a:pt x="13035" y="7266"/>
                    <a:pt x="12198" y="6157"/>
                  </a:cubicBezTo>
                  <a:cubicBezTo>
                    <a:pt x="12167" y="6118"/>
                    <a:pt x="12130" y="6102"/>
                    <a:pt x="12094" y="6102"/>
                  </a:cubicBezTo>
                  <a:cubicBezTo>
                    <a:pt x="12033" y="6102"/>
                    <a:pt x="11974" y="6146"/>
                    <a:pt x="11947" y="6198"/>
                  </a:cubicBezTo>
                  <a:cubicBezTo>
                    <a:pt x="11508" y="7161"/>
                    <a:pt x="11362" y="8249"/>
                    <a:pt x="11613" y="9274"/>
                  </a:cubicBezTo>
                  <a:cubicBezTo>
                    <a:pt x="11027" y="8521"/>
                    <a:pt x="10420" y="7789"/>
                    <a:pt x="9771" y="7098"/>
                  </a:cubicBezTo>
                  <a:cubicBezTo>
                    <a:pt x="9709" y="7014"/>
                    <a:pt x="9625" y="6952"/>
                    <a:pt x="9562" y="6868"/>
                  </a:cubicBezTo>
                  <a:cubicBezTo>
                    <a:pt x="10211" y="6575"/>
                    <a:pt x="10315" y="5299"/>
                    <a:pt x="10294" y="4692"/>
                  </a:cubicBezTo>
                  <a:cubicBezTo>
                    <a:pt x="10253" y="3709"/>
                    <a:pt x="9813" y="2809"/>
                    <a:pt x="8997" y="2265"/>
                  </a:cubicBezTo>
                  <a:cubicBezTo>
                    <a:pt x="8976" y="2251"/>
                    <a:pt x="8948" y="2244"/>
                    <a:pt x="8920" y="2244"/>
                  </a:cubicBezTo>
                  <a:cubicBezTo>
                    <a:pt x="8862" y="2244"/>
                    <a:pt x="8802" y="2272"/>
                    <a:pt x="8788" y="2328"/>
                  </a:cubicBezTo>
                  <a:cubicBezTo>
                    <a:pt x="8453" y="3562"/>
                    <a:pt x="8265" y="5571"/>
                    <a:pt x="9290" y="6533"/>
                  </a:cubicBezTo>
                  <a:cubicBezTo>
                    <a:pt x="9290" y="6533"/>
                    <a:pt x="9290" y="6554"/>
                    <a:pt x="9290" y="6554"/>
                  </a:cubicBezTo>
                  <a:cubicBezTo>
                    <a:pt x="9290" y="6554"/>
                    <a:pt x="9290" y="6575"/>
                    <a:pt x="9290" y="6575"/>
                  </a:cubicBezTo>
                  <a:cubicBezTo>
                    <a:pt x="8537" y="5822"/>
                    <a:pt x="7721" y="5110"/>
                    <a:pt x="6863" y="4462"/>
                  </a:cubicBezTo>
                  <a:cubicBezTo>
                    <a:pt x="6863" y="4462"/>
                    <a:pt x="6884" y="4462"/>
                    <a:pt x="6884" y="4441"/>
                  </a:cubicBezTo>
                  <a:lnTo>
                    <a:pt x="6905" y="4441"/>
                  </a:lnTo>
                  <a:cubicBezTo>
                    <a:pt x="6968" y="4378"/>
                    <a:pt x="6968" y="4315"/>
                    <a:pt x="6926" y="4253"/>
                  </a:cubicBezTo>
                  <a:cubicBezTo>
                    <a:pt x="6884" y="3834"/>
                    <a:pt x="7114" y="3332"/>
                    <a:pt x="7114" y="2913"/>
                  </a:cubicBezTo>
                  <a:cubicBezTo>
                    <a:pt x="7135" y="2558"/>
                    <a:pt x="7072" y="2202"/>
                    <a:pt x="6968" y="1867"/>
                  </a:cubicBezTo>
                  <a:cubicBezTo>
                    <a:pt x="6717" y="1093"/>
                    <a:pt x="6214" y="465"/>
                    <a:pt x="5545" y="26"/>
                  </a:cubicBezTo>
                  <a:cubicBezTo>
                    <a:pt x="5521" y="8"/>
                    <a:pt x="5496" y="0"/>
                    <a:pt x="54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3"/>
            <p:cNvSpPr/>
            <p:nvPr/>
          </p:nvSpPr>
          <p:spPr>
            <a:xfrm>
              <a:off x="5200625" y="1957000"/>
              <a:ext cx="462800" cy="157075"/>
            </a:xfrm>
            <a:custGeom>
              <a:avLst/>
              <a:gdLst/>
              <a:ahLst/>
              <a:cxnLst/>
              <a:rect l="l" t="t" r="r" b="b"/>
              <a:pathLst>
                <a:path w="18512" h="6283" extrusionOk="0">
                  <a:moveTo>
                    <a:pt x="3892" y="962"/>
                  </a:moveTo>
                  <a:cubicBezTo>
                    <a:pt x="4562" y="962"/>
                    <a:pt x="5210" y="1172"/>
                    <a:pt x="5754" y="1569"/>
                  </a:cubicBezTo>
                  <a:cubicBezTo>
                    <a:pt x="6089" y="1820"/>
                    <a:pt x="6340" y="2113"/>
                    <a:pt x="6570" y="2448"/>
                  </a:cubicBezTo>
                  <a:cubicBezTo>
                    <a:pt x="6612" y="2532"/>
                    <a:pt x="6675" y="2636"/>
                    <a:pt x="6738" y="2762"/>
                  </a:cubicBezTo>
                  <a:cubicBezTo>
                    <a:pt x="5817" y="2134"/>
                    <a:pt x="4855" y="1527"/>
                    <a:pt x="3892" y="962"/>
                  </a:cubicBezTo>
                  <a:close/>
                  <a:moveTo>
                    <a:pt x="7847" y="272"/>
                  </a:moveTo>
                  <a:lnTo>
                    <a:pt x="7847" y="272"/>
                  </a:lnTo>
                  <a:cubicBezTo>
                    <a:pt x="8537" y="293"/>
                    <a:pt x="9165" y="565"/>
                    <a:pt x="9667" y="1046"/>
                  </a:cubicBezTo>
                  <a:cubicBezTo>
                    <a:pt x="10086" y="1444"/>
                    <a:pt x="10630" y="2134"/>
                    <a:pt x="10671" y="2762"/>
                  </a:cubicBezTo>
                  <a:cubicBezTo>
                    <a:pt x="9835" y="1883"/>
                    <a:pt x="8851" y="983"/>
                    <a:pt x="7847" y="272"/>
                  </a:cubicBezTo>
                  <a:close/>
                  <a:moveTo>
                    <a:pt x="7617" y="335"/>
                  </a:moveTo>
                  <a:cubicBezTo>
                    <a:pt x="8550" y="1206"/>
                    <a:pt x="9545" y="2015"/>
                    <a:pt x="10520" y="2824"/>
                  </a:cubicBezTo>
                  <a:lnTo>
                    <a:pt x="10520" y="2824"/>
                  </a:lnTo>
                  <a:cubicBezTo>
                    <a:pt x="9288" y="2696"/>
                    <a:pt x="8202" y="1421"/>
                    <a:pt x="7617" y="335"/>
                  </a:cubicBezTo>
                  <a:close/>
                  <a:moveTo>
                    <a:pt x="3662" y="983"/>
                  </a:moveTo>
                  <a:cubicBezTo>
                    <a:pt x="4687" y="1695"/>
                    <a:pt x="5775" y="2323"/>
                    <a:pt x="6863" y="2950"/>
                  </a:cubicBezTo>
                  <a:cubicBezTo>
                    <a:pt x="6863" y="2971"/>
                    <a:pt x="6884" y="2992"/>
                    <a:pt x="6905" y="3013"/>
                  </a:cubicBezTo>
                  <a:cubicBezTo>
                    <a:pt x="5503" y="2908"/>
                    <a:pt x="4436" y="2071"/>
                    <a:pt x="3578" y="983"/>
                  </a:cubicBezTo>
                  <a:close/>
                  <a:moveTo>
                    <a:pt x="12994" y="1214"/>
                  </a:moveTo>
                  <a:lnTo>
                    <a:pt x="12994" y="1214"/>
                  </a:lnTo>
                  <a:cubicBezTo>
                    <a:pt x="13747" y="1569"/>
                    <a:pt x="14249" y="2218"/>
                    <a:pt x="14438" y="3034"/>
                  </a:cubicBezTo>
                  <a:cubicBezTo>
                    <a:pt x="14061" y="2385"/>
                    <a:pt x="13538" y="1737"/>
                    <a:pt x="12994" y="1214"/>
                  </a:cubicBezTo>
                  <a:close/>
                  <a:moveTo>
                    <a:pt x="12567" y="1061"/>
                  </a:moveTo>
                  <a:cubicBezTo>
                    <a:pt x="12899" y="1454"/>
                    <a:pt x="13270" y="1846"/>
                    <a:pt x="13601" y="2239"/>
                  </a:cubicBezTo>
                  <a:cubicBezTo>
                    <a:pt x="13915" y="2615"/>
                    <a:pt x="14208" y="3013"/>
                    <a:pt x="14501" y="3411"/>
                  </a:cubicBezTo>
                  <a:cubicBezTo>
                    <a:pt x="13611" y="2852"/>
                    <a:pt x="12926" y="2069"/>
                    <a:pt x="12567" y="1061"/>
                  </a:cubicBezTo>
                  <a:close/>
                  <a:moveTo>
                    <a:pt x="3923" y="3827"/>
                  </a:moveTo>
                  <a:cubicBezTo>
                    <a:pt x="4087" y="3827"/>
                    <a:pt x="4251" y="3835"/>
                    <a:pt x="4415" y="3850"/>
                  </a:cubicBezTo>
                  <a:cubicBezTo>
                    <a:pt x="3202" y="4415"/>
                    <a:pt x="1967" y="4750"/>
                    <a:pt x="649" y="4980"/>
                  </a:cubicBezTo>
                  <a:cubicBezTo>
                    <a:pt x="1587" y="4226"/>
                    <a:pt x="2736" y="3827"/>
                    <a:pt x="3923" y="3827"/>
                  </a:cubicBezTo>
                  <a:close/>
                  <a:moveTo>
                    <a:pt x="4311" y="4080"/>
                  </a:moveTo>
                  <a:lnTo>
                    <a:pt x="4311" y="4080"/>
                  </a:lnTo>
                  <a:cubicBezTo>
                    <a:pt x="3780" y="4995"/>
                    <a:pt x="2780" y="5254"/>
                    <a:pt x="1745" y="5254"/>
                  </a:cubicBezTo>
                  <a:cubicBezTo>
                    <a:pt x="1313" y="5254"/>
                    <a:pt x="874" y="5209"/>
                    <a:pt x="461" y="5147"/>
                  </a:cubicBezTo>
                  <a:cubicBezTo>
                    <a:pt x="482" y="5126"/>
                    <a:pt x="524" y="5105"/>
                    <a:pt x="544" y="5084"/>
                  </a:cubicBezTo>
                  <a:cubicBezTo>
                    <a:pt x="1842" y="5022"/>
                    <a:pt x="3160" y="4624"/>
                    <a:pt x="4311" y="4080"/>
                  </a:cubicBezTo>
                  <a:close/>
                  <a:moveTo>
                    <a:pt x="10337" y="3285"/>
                  </a:moveTo>
                  <a:lnTo>
                    <a:pt x="10337" y="3285"/>
                  </a:lnTo>
                  <a:cubicBezTo>
                    <a:pt x="9835" y="4185"/>
                    <a:pt x="9311" y="4959"/>
                    <a:pt x="8537" y="5628"/>
                  </a:cubicBezTo>
                  <a:cubicBezTo>
                    <a:pt x="8705" y="4540"/>
                    <a:pt x="9207" y="3473"/>
                    <a:pt x="10337" y="3285"/>
                  </a:cubicBezTo>
                  <a:close/>
                  <a:moveTo>
                    <a:pt x="10567" y="3264"/>
                  </a:moveTo>
                  <a:cubicBezTo>
                    <a:pt x="10630" y="3808"/>
                    <a:pt x="10295" y="4520"/>
                    <a:pt x="9981" y="4875"/>
                  </a:cubicBezTo>
                  <a:cubicBezTo>
                    <a:pt x="9625" y="5315"/>
                    <a:pt x="9165" y="5587"/>
                    <a:pt x="8642" y="5733"/>
                  </a:cubicBezTo>
                  <a:cubicBezTo>
                    <a:pt x="9458" y="5084"/>
                    <a:pt x="10169" y="4227"/>
                    <a:pt x="10546" y="3264"/>
                  </a:cubicBezTo>
                  <a:close/>
                  <a:moveTo>
                    <a:pt x="7219" y="3536"/>
                  </a:moveTo>
                  <a:cubicBezTo>
                    <a:pt x="7135" y="4059"/>
                    <a:pt x="6926" y="4561"/>
                    <a:pt x="6550" y="4980"/>
                  </a:cubicBezTo>
                  <a:cubicBezTo>
                    <a:pt x="6340" y="5231"/>
                    <a:pt x="6068" y="5419"/>
                    <a:pt x="5775" y="5566"/>
                  </a:cubicBezTo>
                  <a:cubicBezTo>
                    <a:pt x="5713" y="5587"/>
                    <a:pt x="5462" y="5712"/>
                    <a:pt x="5252" y="5775"/>
                  </a:cubicBezTo>
                  <a:cubicBezTo>
                    <a:pt x="5545" y="5587"/>
                    <a:pt x="5796" y="5273"/>
                    <a:pt x="6006" y="5084"/>
                  </a:cubicBezTo>
                  <a:cubicBezTo>
                    <a:pt x="6466" y="4624"/>
                    <a:pt x="6863" y="4101"/>
                    <a:pt x="7198" y="3536"/>
                  </a:cubicBezTo>
                  <a:close/>
                  <a:moveTo>
                    <a:pt x="6968" y="3599"/>
                  </a:moveTo>
                  <a:lnTo>
                    <a:pt x="6968" y="3599"/>
                  </a:lnTo>
                  <a:cubicBezTo>
                    <a:pt x="6717" y="3975"/>
                    <a:pt x="6466" y="4352"/>
                    <a:pt x="6152" y="4687"/>
                  </a:cubicBezTo>
                  <a:cubicBezTo>
                    <a:pt x="5901" y="4980"/>
                    <a:pt x="5399" y="5608"/>
                    <a:pt x="4959" y="5796"/>
                  </a:cubicBezTo>
                  <a:cubicBezTo>
                    <a:pt x="4917" y="5670"/>
                    <a:pt x="5169" y="5147"/>
                    <a:pt x="5210" y="5064"/>
                  </a:cubicBezTo>
                  <a:cubicBezTo>
                    <a:pt x="5336" y="4833"/>
                    <a:pt x="5482" y="4624"/>
                    <a:pt x="5629" y="4436"/>
                  </a:cubicBezTo>
                  <a:cubicBezTo>
                    <a:pt x="6006" y="4038"/>
                    <a:pt x="6466" y="3766"/>
                    <a:pt x="6968" y="3599"/>
                  </a:cubicBezTo>
                  <a:close/>
                  <a:moveTo>
                    <a:pt x="14584" y="3766"/>
                  </a:moveTo>
                  <a:cubicBezTo>
                    <a:pt x="14605" y="3766"/>
                    <a:pt x="14626" y="3766"/>
                    <a:pt x="14626" y="3787"/>
                  </a:cubicBezTo>
                  <a:cubicBezTo>
                    <a:pt x="14417" y="4185"/>
                    <a:pt x="14312" y="4624"/>
                    <a:pt x="13998" y="5001"/>
                  </a:cubicBezTo>
                  <a:cubicBezTo>
                    <a:pt x="13726" y="5336"/>
                    <a:pt x="13099" y="5942"/>
                    <a:pt x="12617" y="5963"/>
                  </a:cubicBezTo>
                  <a:cubicBezTo>
                    <a:pt x="13371" y="5315"/>
                    <a:pt x="14019" y="4561"/>
                    <a:pt x="14584" y="3766"/>
                  </a:cubicBezTo>
                  <a:close/>
                  <a:moveTo>
                    <a:pt x="14354" y="3766"/>
                  </a:moveTo>
                  <a:cubicBezTo>
                    <a:pt x="13768" y="4561"/>
                    <a:pt x="13120" y="5273"/>
                    <a:pt x="12429" y="5984"/>
                  </a:cubicBezTo>
                  <a:cubicBezTo>
                    <a:pt x="12429" y="5963"/>
                    <a:pt x="12429" y="5942"/>
                    <a:pt x="12429" y="5900"/>
                  </a:cubicBezTo>
                  <a:cubicBezTo>
                    <a:pt x="12408" y="5817"/>
                    <a:pt x="12408" y="5733"/>
                    <a:pt x="12450" y="5649"/>
                  </a:cubicBezTo>
                  <a:cubicBezTo>
                    <a:pt x="12492" y="5545"/>
                    <a:pt x="12534" y="5440"/>
                    <a:pt x="12596" y="5336"/>
                  </a:cubicBezTo>
                  <a:cubicBezTo>
                    <a:pt x="12722" y="5064"/>
                    <a:pt x="12868" y="4833"/>
                    <a:pt x="13078" y="4603"/>
                  </a:cubicBezTo>
                  <a:cubicBezTo>
                    <a:pt x="13433" y="4206"/>
                    <a:pt x="13873" y="3934"/>
                    <a:pt x="14354" y="3766"/>
                  </a:cubicBezTo>
                  <a:close/>
                  <a:moveTo>
                    <a:pt x="7839" y="1"/>
                  </a:moveTo>
                  <a:cubicBezTo>
                    <a:pt x="7682" y="1"/>
                    <a:pt x="7524" y="14"/>
                    <a:pt x="7366" y="42"/>
                  </a:cubicBezTo>
                  <a:cubicBezTo>
                    <a:pt x="7282" y="63"/>
                    <a:pt x="7219" y="146"/>
                    <a:pt x="7261" y="230"/>
                  </a:cubicBezTo>
                  <a:cubicBezTo>
                    <a:pt x="7843" y="1353"/>
                    <a:pt x="9065" y="2950"/>
                    <a:pt x="10477" y="2950"/>
                  </a:cubicBezTo>
                  <a:cubicBezTo>
                    <a:pt x="10486" y="2950"/>
                    <a:pt x="10495" y="2950"/>
                    <a:pt x="10504" y="2950"/>
                  </a:cubicBezTo>
                  <a:cubicBezTo>
                    <a:pt x="10504" y="2950"/>
                    <a:pt x="10504" y="2971"/>
                    <a:pt x="10504" y="2971"/>
                  </a:cubicBezTo>
                  <a:cubicBezTo>
                    <a:pt x="10504" y="2971"/>
                    <a:pt x="10504" y="2990"/>
                    <a:pt x="10523" y="2992"/>
                  </a:cubicBezTo>
                  <a:lnTo>
                    <a:pt x="10523" y="2992"/>
                  </a:lnTo>
                  <a:cubicBezTo>
                    <a:pt x="10257" y="2982"/>
                    <a:pt x="9989" y="2976"/>
                    <a:pt x="9721" y="2976"/>
                  </a:cubicBezTo>
                  <a:cubicBezTo>
                    <a:pt x="8915" y="2976"/>
                    <a:pt x="8103" y="3023"/>
                    <a:pt x="7303" y="3118"/>
                  </a:cubicBezTo>
                  <a:cubicBezTo>
                    <a:pt x="7303" y="3097"/>
                    <a:pt x="7324" y="3076"/>
                    <a:pt x="7324" y="3076"/>
                  </a:cubicBezTo>
                  <a:cubicBezTo>
                    <a:pt x="7324" y="3055"/>
                    <a:pt x="7324" y="3055"/>
                    <a:pt x="7324" y="3055"/>
                  </a:cubicBezTo>
                  <a:cubicBezTo>
                    <a:pt x="7324" y="2971"/>
                    <a:pt x="7282" y="2908"/>
                    <a:pt x="7198" y="2908"/>
                  </a:cubicBezTo>
                  <a:cubicBezTo>
                    <a:pt x="6884" y="2636"/>
                    <a:pt x="6717" y="2092"/>
                    <a:pt x="6445" y="1799"/>
                  </a:cubicBezTo>
                  <a:cubicBezTo>
                    <a:pt x="6194" y="1527"/>
                    <a:pt x="5901" y="1318"/>
                    <a:pt x="5587" y="1130"/>
                  </a:cubicBezTo>
                  <a:cubicBezTo>
                    <a:pt x="5069" y="847"/>
                    <a:pt x="4492" y="706"/>
                    <a:pt x="3901" y="706"/>
                  </a:cubicBezTo>
                  <a:cubicBezTo>
                    <a:pt x="3704" y="706"/>
                    <a:pt x="3505" y="722"/>
                    <a:pt x="3306" y="753"/>
                  </a:cubicBezTo>
                  <a:cubicBezTo>
                    <a:pt x="3202" y="774"/>
                    <a:pt x="3160" y="879"/>
                    <a:pt x="3223" y="962"/>
                  </a:cubicBezTo>
                  <a:cubicBezTo>
                    <a:pt x="4060" y="2071"/>
                    <a:pt x="5231" y="3139"/>
                    <a:pt x="6654" y="3201"/>
                  </a:cubicBezTo>
                  <a:cubicBezTo>
                    <a:pt x="5964" y="3306"/>
                    <a:pt x="5315" y="3431"/>
                    <a:pt x="4666" y="3641"/>
                  </a:cubicBezTo>
                  <a:cubicBezTo>
                    <a:pt x="4645" y="3620"/>
                    <a:pt x="4625" y="3620"/>
                    <a:pt x="4604" y="3620"/>
                  </a:cubicBezTo>
                  <a:cubicBezTo>
                    <a:pt x="4350" y="3581"/>
                    <a:pt x="4095" y="3562"/>
                    <a:pt x="3841" y="3562"/>
                  </a:cubicBezTo>
                  <a:cubicBezTo>
                    <a:pt x="2443" y="3562"/>
                    <a:pt x="1076" y="4134"/>
                    <a:pt x="84" y="5126"/>
                  </a:cubicBezTo>
                  <a:cubicBezTo>
                    <a:pt x="0" y="5210"/>
                    <a:pt x="21" y="5356"/>
                    <a:pt x="147" y="5377"/>
                  </a:cubicBezTo>
                  <a:cubicBezTo>
                    <a:pt x="612" y="5454"/>
                    <a:pt x="1161" y="5519"/>
                    <a:pt x="1714" y="5519"/>
                  </a:cubicBezTo>
                  <a:cubicBezTo>
                    <a:pt x="2978" y="5519"/>
                    <a:pt x="4267" y="5181"/>
                    <a:pt x="4645" y="3871"/>
                  </a:cubicBezTo>
                  <a:cubicBezTo>
                    <a:pt x="4687" y="3850"/>
                    <a:pt x="4708" y="3808"/>
                    <a:pt x="4708" y="3766"/>
                  </a:cubicBezTo>
                  <a:cubicBezTo>
                    <a:pt x="5315" y="3662"/>
                    <a:pt x="5901" y="3578"/>
                    <a:pt x="6487" y="3494"/>
                  </a:cubicBezTo>
                  <a:lnTo>
                    <a:pt x="6487" y="3494"/>
                  </a:lnTo>
                  <a:cubicBezTo>
                    <a:pt x="6047" y="3683"/>
                    <a:pt x="5650" y="3996"/>
                    <a:pt x="5336" y="4394"/>
                  </a:cubicBezTo>
                  <a:cubicBezTo>
                    <a:pt x="5085" y="4687"/>
                    <a:pt x="4897" y="5043"/>
                    <a:pt x="4792" y="5419"/>
                  </a:cubicBezTo>
                  <a:cubicBezTo>
                    <a:pt x="4750" y="5587"/>
                    <a:pt x="4604" y="5880"/>
                    <a:pt x="4771" y="6026"/>
                  </a:cubicBezTo>
                  <a:cubicBezTo>
                    <a:pt x="4818" y="6073"/>
                    <a:pt x="4888" y="6090"/>
                    <a:pt x="4967" y="6090"/>
                  </a:cubicBezTo>
                  <a:cubicBezTo>
                    <a:pt x="5137" y="6090"/>
                    <a:pt x="5348" y="6013"/>
                    <a:pt x="5462" y="5984"/>
                  </a:cubicBezTo>
                  <a:cubicBezTo>
                    <a:pt x="5838" y="5859"/>
                    <a:pt x="6215" y="5649"/>
                    <a:pt x="6529" y="5377"/>
                  </a:cubicBezTo>
                  <a:cubicBezTo>
                    <a:pt x="7073" y="4854"/>
                    <a:pt x="7407" y="4122"/>
                    <a:pt x="7407" y="3369"/>
                  </a:cubicBezTo>
                  <a:cubicBezTo>
                    <a:pt x="8119" y="3306"/>
                    <a:pt x="8851" y="3243"/>
                    <a:pt x="9604" y="3243"/>
                  </a:cubicBezTo>
                  <a:cubicBezTo>
                    <a:pt x="8747" y="3724"/>
                    <a:pt x="8349" y="4959"/>
                    <a:pt x="8244" y="5900"/>
                  </a:cubicBezTo>
                  <a:cubicBezTo>
                    <a:pt x="8244" y="5975"/>
                    <a:pt x="8295" y="6050"/>
                    <a:pt x="8365" y="6050"/>
                  </a:cubicBezTo>
                  <a:cubicBezTo>
                    <a:pt x="8373" y="6050"/>
                    <a:pt x="8382" y="6049"/>
                    <a:pt x="8391" y="6047"/>
                  </a:cubicBezTo>
                  <a:cubicBezTo>
                    <a:pt x="9186" y="5921"/>
                    <a:pt x="9897" y="5524"/>
                    <a:pt x="10337" y="4854"/>
                  </a:cubicBezTo>
                  <a:cubicBezTo>
                    <a:pt x="10567" y="4499"/>
                    <a:pt x="10881" y="3766"/>
                    <a:pt x="10797" y="3243"/>
                  </a:cubicBezTo>
                  <a:lnTo>
                    <a:pt x="10797" y="3243"/>
                  </a:lnTo>
                  <a:cubicBezTo>
                    <a:pt x="10985" y="3264"/>
                    <a:pt x="11174" y="3264"/>
                    <a:pt x="11383" y="3285"/>
                  </a:cubicBezTo>
                  <a:cubicBezTo>
                    <a:pt x="12241" y="3348"/>
                    <a:pt x="13099" y="3494"/>
                    <a:pt x="13956" y="3641"/>
                  </a:cubicBezTo>
                  <a:cubicBezTo>
                    <a:pt x="13496" y="3850"/>
                    <a:pt x="13099" y="4164"/>
                    <a:pt x="12764" y="4561"/>
                  </a:cubicBezTo>
                  <a:cubicBezTo>
                    <a:pt x="12555" y="4833"/>
                    <a:pt x="11801" y="5900"/>
                    <a:pt x="12220" y="6214"/>
                  </a:cubicBezTo>
                  <a:cubicBezTo>
                    <a:pt x="12284" y="6262"/>
                    <a:pt x="12363" y="6282"/>
                    <a:pt x="12451" y="6282"/>
                  </a:cubicBezTo>
                  <a:cubicBezTo>
                    <a:pt x="12905" y="6282"/>
                    <a:pt x="13603" y="5734"/>
                    <a:pt x="13831" y="5524"/>
                  </a:cubicBezTo>
                  <a:cubicBezTo>
                    <a:pt x="14249" y="5126"/>
                    <a:pt x="14793" y="4436"/>
                    <a:pt x="14773" y="3808"/>
                  </a:cubicBezTo>
                  <a:lnTo>
                    <a:pt x="14773" y="3808"/>
                  </a:lnTo>
                  <a:cubicBezTo>
                    <a:pt x="15965" y="4059"/>
                    <a:pt x="17179" y="4352"/>
                    <a:pt x="18392" y="4582"/>
                  </a:cubicBezTo>
                  <a:cubicBezTo>
                    <a:pt x="18399" y="4584"/>
                    <a:pt x="18405" y="4585"/>
                    <a:pt x="18411" y="4585"/>
                  </a:cubicBezTo>
                  <a:cubicBezTo>
                    <a:pt x="18482" y="4585"/>
                    <a:pt x="18511" y="4474"/>
                    <a:pt x="18434" y="4436"/>
                  </a:cubicBezTo>
                  <a:cubicBezTo>
                    <a:pt x="17241" y="4080"/>
                    <a:pt x="16028" y="3766"/>
                    <a:pt x="14814" y="3515"/>
                  </a:cubicBezTo>
                  <a:cubicBezTo>
                    <a:pt x="14814" y="3515"/>
                    <a:pt x="14814" y="3515"/>
                    <a:pt x="14814" y="3494"/>
                  </a:cubicBezTo>
                  <a:cubicBezTo>
                    <a:pt x="14773" y="2092"/>
                    <a:pt x="13726" y="942"/>
                    <a:pt x="12345" y="690"/>
                  </a:cubicBezTo>
                  <a:cubicBezTo>
                    <a:pt x="12338" y="689"/>
                    <a:pt x="12330" y="688"/>
                    <a:pt x="12323" y="688"/>
                  </a:cubicBezTo>
                  <a:cubicBezTo>
                    <a:pt x="12232" y="688"/>
                    <a:pt x="12180" y="803"/>
                    <a:pt x="12199" y="900"/>
                  </a:cubicBezTo>
                  <a:cubicBezTo>
                    <a:pt x="12534" y="1904"/>
                    <a:pt x="13182" y="2804"/>
                    <a:pt x="14061" y="3369"/>
                  </a:cubicBezTo>
                  <a:cubicBezTo>
                    <a:pt x="13120" y="3222"/>
                    <a:pt x="12178" y="3097"/>
                    <a:pt x="11236" y="3034"/>
                  </a:cubicBezTo>
                  <a:cubicBezTo>
                    <a:pt x="11132" y="3034"/>
                    <a:pt x="11027" y="3013"/>
                    <a:pt x="10923" y="3013"/>
                  </a:cubicBezTo>
                  <a:cubicBezTo>
                    <a:pt x="11195" y="2343"/>
                    <a:pt x="10399" y="1360"/>
                    <a:pt x="9960" y="921"/>
                  </a:cubicBezTo>
                  <a:cubicBezTo>
                    <a:pt x="9383" y="344"/>
                    <a:pt x="8632" y="1"/>
                    <a:pt x="7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3"/>
            <p:cNvSpPr/>
            <p:nvPr/>
          </p:nvSpPr>
          <p:spPr>
            <a:xfrm>
              <a:off x="4870025" y="2089275"/>
              <a:ext cx="356625" cy="306100"/>
            </a:xfrm>
            <a:custGeom>
              <a:avLst/>
              <a:gdLst/>
              <a:ahLst/>
              <a:cxnLst/>
              <a:rect l="l" t="t" r="r" b="b"/>
              <a:pathLst>
                <a:path w="14265" h="12244" extrusionOk="0">
                  <a:moveTo>
                    <a:pt x="8486" y="831"/>
                  </a:moveTo>
                  <a:cubicBezTo>
                    <a:pt x="9087" y="831"/>
                    <a:pt x="9665" y="1035"/>
                    <a:pt x="10149" y="1425"/>
                  </a:cubicBezTo>
                  <a:cubicBezTo>
                    <a:pt x="9437" y="1153"/>
                    <a:pt x="8621" y="965"/>
                    <a:pt x="7868" y="902"/>
                  </a:cubicBezTo>
                  <a:cubicBezTo>
                    <a:pt x="8075" y="855"/>
                    <a:pt x="8282" y="831"/>
                    <a:pt x="8486" y="831"/>
                  </a:cubicBezTo>
                  <a:close/>
                  <a:moveTo>
                    <a:pt x="7429" y="1049"/>
                  </a:moveTo>
                  <a:cubicBezTo>
                    <a:pt x="7952" y="1174"/>
                    <a:pt x="8475" y="1216"/>
                    <a:pt x="8998" y="1321"/>
                  </a:cubicBezTo>
                  <a:cubicBezTo>
                    <a:pt x="9479" y="1425"/>
                    <a:pt x="9939" y="1572"/>
                    <a:pt x="10421" y="1656"/>
                  </a:cubicBezTo>
                  <a:cubicBezTo>
                    <a:pt x="10442" y="1656"/>
                    <a:pt x="10442" y="1677"/>
                    <a:pt x="10442" y="1677"/>
                  </a:cubicBezTo>
                  <a:cubicBezTo>
                    <a:pt x="10232" y="1701"/>
                    <a:pt x="10024" y="1714"/>
                    <a:pt x="9817" y="1714"/>
                  </a:cubicBezTo>
                  <a:cubicBezTo>
                    <a:pt x="8969" y="1714"/>
                    <a:pt x="8148" y="1503"/>
                    <a:pt x="7408" y="1049"/>
                  </a:cubicBezTo>
                  <a:close/>
                  <a:moveTo>
                    <a:pt x="4909" y="2878"/>
                  </a:moveTo>
                  <a:cubicBezTo>
                    <a:pt x="4995" y="2878"/>
                    <a:pt x="5082" y="2882"/>
                    <a:pt x="5169" y="2890"/>
                  </a:cubicBezTo>
                  <a:cubicBezTo>
                    <a:pt x="5755" y="2932"/>
                    <a:pt x="6613" y="3120"/>
                    <a:pt x="7052" y="3581"/>
                  </a:cubicBezTo>
                  <a:cubicBezTo>
                    <a:pt x="6137" y="3470"/>
                    <a:pt x="5162" y="3383"/>
                    <a:pt x="4208" y="3383"/>
                  </a:cubicBezTo>
                  <a:cubicBezTo>
                    <a:pt x="3897" y="3383"/>
                    <a:pt x="3589" y="3393"/>
                    <a:pt x="3286" y="3413"/>
                  </a:cubicBezTo>
                  <a:cubicBezTo>
                    <a:pt x="3761" y="3066"/>
                    <a:pt x="4316" y="2878"/>
                    <a:pt x="4909" y="2878"/>
                  </a:cubicBezTo>
                  <a:close/>
                  <a:moveTo>
                    <a:pt x="3139" y="3622"/>
                  </a:moveTo>
                  <a:lnTo>
                    <a:pt x="3139" y="3622"/>
                  </a:lnTo>
                  <a:cubicBezTo>
                    <a:pt x="4416" y="3706"/>
                    <a:pt x="5734" y="3706"/>
                    <a:pt x="6989" y="3727"/>
                  </a:cubicBezTo>
                  <a:lnTo>
                    <a:pt x="6968" y="3727"/>
                  </a:lnTo>
                  <a:cubicBezTo>
                    <a:pt x="6539" y="4011"/>
                    <a:pt x="6010" y="4121"/>
                    <a:pt x="5456" y="4121"/>
                  </a:cubicBezTo>
                  <a:cubicBezTo>
                    <a:pt x="4663" y="4121"/>
                    <a:pt x="3817" y="3894"/>
                    <a:pt x="3139" y="3622"/>
                  </a:cubicBezTo>
                  <a:close/>
                  <a:moveTo>
                    <a:pt x="10755" y="1886"/>
                  </a:moveTo>
                  <a:cubicBezTo>
                    <a:pt x="10860" y="2325"/>
                    <a:pt x="11048" y="2744"/>
                    <a:pt x="11048" y="3225"/>
                  </a:cubicBezTo>
                  <a:cubicBezTo>
                    <a:pt x="11048" y="3664"/>
                    <a:pt x="10944" y="4501"/>
                    <a:pt x="10567" y="4836"/>
                  </a:cubicBezTo>
                  <a:cubicBezTo>
                    <a:pt x="10735" y="3874"/>
                    <a:pt x="10776" y="2869"/>
                    <a:pt x="10735" y="1886"/>
                  </a:cubicBezTo>
                  <a:close/>
                  <a:moveTo>
                    <a:pt x="10546" y="2032"/>
                  </a:moveTo>
                  <a:cubicBezTo>
                    <a:pt x="10588" y="3016"/>
                    <a:pt x="10525" y="3999"/>
                    <a:pt x="10421" y="4982"/>
                  </a:cubicBezTo>
                  <a:cubicBezTo>
                    <a:pt x="10421" y="4962"/>
                    <a:pt x="10400" y="4941"/>
                    <a:pt x="10379" y="4920"/>
                  </a:cubicBezTo>
                  <a:cubicBezTo>
                    <a:pt x="10316" y="4857"/>
                    <a:pt x="10274" y="4794"/>
                    <a:pt x="10253" y="4710"/>
                  </a:cubicBezTo>
                  <a:cubicBezTo>
                    <a:pt x="10211" y="4606"/>
                    <a:pt x="10170" y="4480"/>
                    <a:pt x="10149" y="4376"/>
                  </a:cubicBezTo>
                  <a:cubicBezTo>
                    <a:pt x="10086" y="4083"/>
                    <a:pt x="10065" y="3790"/>
                    <a:pt x="10065" y="3497"/>
                  </a:cubicBezTo>
                  <a:cubicBezTo>
                    <a:pt x="10107" y="2974"/>
                    <a:pt x="10274" y="2493"/>
                    <a:pt x="10546" y="2032"/>
                  </a:cubicBezTo>
                  <a:close/>
                  <a:moveTo>
                    <a:pt x="2627" y="5753"/>
                  </a:moveTo>
                  <a:cubicBezTo>
                    <a:pt x="2984" y="5753"/>
                    <a:pt x="3315" y="5814"/>
                    <a:pt x="3662" y="5924"/>
                  </a:cubicBezTo>
                  <a:cubicBezTo>
                    <a:pt x="3746" y="5945"/>
                    <a:pt x="3872" y="6008"/>
                    <a:pt x="3976" y="6050"/>
                  </a:cubicBezTo>
                  <a:cubicBezTo>
                    <a:pt x="2867" y="6154"/>
                    <a:pt x="1758" y="6259"/>
                    <a:pt x="649" y="6447"/>
                  </a:cubicBezTo>
                  <a:cubicBezTo>
                    <a:pt x="1172" y="6029"/>
                    <a:pt x="1800" y="5778"/>
                    <a:pt x="2470" y="5757"/>
                  </a:cubicBezTo>
                  <a:cubicBezTo>
                    <a:pt x="2523" y="5754"/>
                    <a:pt x="2575" y="5753"/>
                    <a:pt x="2627" y="5753"/>
                  </a:cubicBezTo>
                  <a:close/>
                  <a:moveTo>
                    <a:pt x="4206" y="6133"/>
                  </a:moveTo>
                  <a:cubicBezTo>
                    <a:pt x="4227" y="6133"/>
                    <a:pt x="4248" y="6133"/>
                    <a:pt x="4269" y="6154"/>
                  </a:cubicBezTo>
                  <a:cubicBezTo>
                    <a:pt x="3541" y="6657"/>
                    <a:pt x="2730" y="6850"/>
                    <a:pt x="1893" y="6850"/>
                  </a:cubicBezTo>
                  <a:cubicBezTo>
                    <a:pt x="1406" y="6850"/>
                    <a:pt x="911" y="6785"/>
                    <a:pt x="419" y="6677"/>
                  </a:cubicBezTo>
                  <a:cubicBezTo>
                    <a:pt x="440" y="6635"/>
                    <a:pt x="461" y="6615"/>
                    <a:pt x="482" y="6594"/>
                  </a:cubicBezTo>
                  <a:cubicBezTo>
                    <a:pt x="1716" y="6510"/>
                    <a:pt x="2972" y="6322"/>
                    <a:pt x="4206" y="6133"/>
                  </a:cubicBezTo>
                  <a:close/>
                  <a:moveTo>
                    <a:pt x="7115" y="4208"/>
                  </a:moveTo>
                  <a:lnTo>
                    <a:pt x="7115" y="4208"/>
                  </a:lnTo>
                  <a:cubicBezTo>
                    <a:pt x="7303" y="5213"/>
                    <a:pt x="7366" y="6133"/>
                    <a:pt x="7198" y="7159"/>
                  </a:cubicBezTo>
                  <a:cubicBezTo>
                    <a:pt x="6633" y="6217"/>
                    <a:pt x="6361" y="5066"/>
                    <a:pt x="7115" y="4208"/>
                  </a:cubicBezTo>
                  <a:close/>
                  <a:moveTo>
                    <a:pt x="7282" y="4020"/>
                  </a:moveTo>
                  <a:cubicBezTo>
                    <a:pt x="7680" y="4418"/>
                    <a:pt x="7847" y="5171"/>
                    <a:pt x="7847" y="5652"/>
                  </a:cubicBezTo>
                  <a:cubicBezTo>
                    <a:pt x="7847" y="6217"/>
                    <a:pt x="7659" y="6719"/>
                    <a:pt x="7324" y="7159"/>
                  </a:cubicBezTo>
                  <a:cubicBezTo>
                    <a:pt x="7575" y="6154"/>
                    <a:pt x="7575" y="5024"/>
                    <a:pt x="7261" y="4041"/>
                  </a:cubicBezTo>
                  <a:cubicBezTo>
                    <a:pt x="7261" y="4041"/>
                    <a:pt x="7282" y="4041"/>
                    <a:pt x="7282" y="4020"/>
                  </a:cubicBezTo>
                  <a:close/>
                  <a:moveTo>
                    <a:pt x="4834" y="6343"/>
                  </a:moveTo>
                  <a:cubicBezTo>
                    <a:pt x="5106" y="6824"/>
                    <a:pt x="5273" y="7326"/>
                    <a:pt x="5232" y="7891"/>
                  </a:cubicBezTo>
                  <a:cubicBezTo>
                    <a:pt x="5232" y="8226"/>
                    <a:pt x="5127" y="8540"/>
                    <a:pt x="5001" y="8832"/>
                  </a:cubicBezTo>
                  <a:cubicBezTo>
                    <a:pt x="4981" y="8895"/>
                    <a:pt x="4855" y="9146"/>
                    <a:pt x="4729" y="9335"/>
                  </a:cubicBezTo>
                  <a:cubicBezTo>
                    <a:pt x="4834" y="9000"/>
                    <a:pt x="4834" y="8602"/>
                    <a:pt x="4876" y="8330"/>
                  </a:cubicBezTo>
                  <a:cubicBezTo>
                    <a:pt x="4939" y="7682"/>
                    <a:pt x="4918" y="7012"/>
                    <a:pt x="4834" y="6363"/>
                  </a:cubicBezTo>
                  <a:cubicBezTo>
                    <a:pt x="4834" y="6363"/>
                    <a:pt x="4834" y="6343"/>
                    <a:pt x="4834" y="6343"/>
                  </a:cubicBezTo>
                  <a:close/>
                  <a:moveTo>
                    <a:pt x="4709" y="6552"/>
                  </a:moveTo>
                  <a:cubicBezTo>
                    <a:pt x="4750" y="7012"/>
                    <a:pt x="4771" y="7451"/>
                    <a:pt x="4750" y="7912"/>
                  </a:cubicBezTo>
                  <a:cubicBezTo>
                    <a:pt x="4729" y="8309"/>
                    <a:pt x="4750" y="9104"/>
                    <a:pt x="4520" y="9544"/>
                  </a:cubicBezTo>
                  <a:cubicBezTo>
                    <a:pt x="4395" y="9460"/>
                    <a:pt x="4269" y="8895"/>
                    <a:pt x="4248" y="8791"/>
                  </a:cubicBezTo>
                  <a:cubicBezTo>
                    <a:pt x="4185" y="8540"/>
                    <a:pt x="4185" y="8288"/>
                    <a:pt x="4185" y="8058"/>
                  </a:cubicBezTo>
                  <a:cubicBezTo>
                    <a:pt x="4206" y="7493"/>
                    <a:pt x="4395" y="7012"/>
                    <a:pt x="4709" y="6552"/>
                  </a:cubicBezTo>
                  <a:close/>
                  <a:moveTo>
                    <a:pt x="2867" y="8372"/>
                  </a:moveTo>
                  <a:lnTo>
                    <a:pt x="2867" y="8372"/>
                  </a:lnTo>
                  <a:cubicBezTo>
                    <a:pt x="2281" y="9565"/>
                    <a:pt x="1528" y="10590"/>
                    <a:pt x="649" y="11594"/>
                  </a:cubicBezTo>
                  <a:cubicBezTo>
                    <a:pt x="942" y="10276"/>
                    <a:pt x="1716" y="9125"/>
                    <a:pt x="2867" y="8372"/>
                  </a:cubicBezTo>
                  <a:close/>
                  <a:moveTo>
                    <a:pt x="2930" y="8602"/>
                  </a:moveTo>
                  <a:lnTo>
                    <a:pt x="2930" y="8602"/>
                  </a:lnTo>
                  <a:cubicBezTo>
                    <a:pt x="3160" y="10088"/>
                    <a:pt x="1821" y="11134"/>
                    <a:pt x="607" y="11866"/>
                  </a:cubicBezTo>
                  <a:cubicBezTo>
                    <a:pt x="607" y="11825"/>
                    <a:pt x="628" y="11783"/>
                    <a:pt x="628" y="11741"/>
                  </a:cubicBezTo>
                  <a:cubicBezTo>
                    <a:pt x="1591" y="10883"/>
                    <a:pt x="2365" y="9753"/>
                    <a:pt x="2930" y="8602"/>
                  </a:cubicBezTo>
                  <a:close/>
                  <a:moveTo>
                    <a:pt x="14143" y="0"/>
                  </a:moveTo>
                  <a:cubicBezTo>
                    <a:pt x="14137" y="0"/>
                    <a:pt x="14131" y="1"/>
                    <a:pt x="14124" y="3"/>
                  </a:cubicBezTo>
                  <a:cubicBezTo>
                    <a:pt x="12994" y="463"/>
                    <a:pt x="11843" y="986"/>
                    <a:pt x="10735" y="1572"/>
                  </a:cubicBezTo>
                  <a:cubicBezTo>
                    <a:pt x="10735" y="1551"/>
                    <a:pt x="10735" y="1551"/>
                    <a:pt x="10714" y="1551"/>
                  </a:cubicBezTo>
                  <a:cubicBezTo>
                    <a:pt x="10139" y="885"/>
                    <a:pt x="9337" y="537"/>
                    <a:pt x="8515" y="537"/>
                  </a:cubicBezTo>
                  <a:cubicBezTo>
                    <a:pt x="8019" y="537"/>
                    <a:pt x="7516" y="664"/>
                    <a:pt x="7052" y="923"/>
                  </a:cubicBezTo>
                  <a:cubicBezTo>
                    <a:pt x="6947" y="965"/>
                    <a:pt x="6968" y="1112"/>
                    <a:pt x="7052" y="1153"/>
                  </a:cubicBezTo>
                  <a:cubicBezTo>
                    <a:pt x="7831" y="1661"/>
                    <a:pt x="8736" y="1949"/>
                    <a:pt x="9644" y="1949"/>
                  </a:cubicBezTo>
                  <a:cubicBezTo>
                    <a:pt x="9784" y="1949"/>
                    <a:pt x="9925" y="1942"/>
                    <a:pt x="10065" y="1928"/>
                  </a:cubicBezTo>
                  <a:lnTo>
                    <a:pt x="10065" y="1928"/>
                  </a:lnTo>
                  <a:cubicBezTo>
                    <a:pt x="9228" y="2388"/>
                    <a:pt x="8412" y="2890"/>
                    <a:pt x="7638" y="3434"/>
                  </a:cubicBezTo>
                  <a:cubicBezTo>
                    <a:pt x="7554" y="3497"/>
                    <a:pt x="7470" y="3560"/>
                    <a:pt x="7387" y="3622"/>
                  </a:cubicBezTo>
                  <a:cubicBezTo>
                    <a:pt x="7178" y="2932"/>
                    <a:pt x="5943" y="2660"/>
                    <a:pt x="5336" y="2597"/>
                  </a:cubicBezTo>
                  <a:cubicBezTo>
                    <a:pt x="5216" y="2584"/>
                    <a:pt x="5096" y="2578"/>
                    <a:pt x="4976" y="2578"/>
                  </a:cubicBezTo>
                  <a:cubicBezTo>
                    <a:pt x="4138" y="2578"/>
                    <a:pt x="3330" y="2898"/>
                    <a:pt x="2763" y="3539"/>
                  </a:cubicBezTo>
                  <a:cubicBezTo>
                    <a:pt x="2700" y="3602"/>
                    <a:pt x="2721" y="3727"/>
                    <a:pt x="2804" y="3748"/>
                  </a:cubicBezTo>
                  <a:cubicBezTo>
                    <a:pt x="3482" y="4056"/>
                    <a:pt x="4449" y="4342"/>
                    <a:pt x="5352" y="4342"/>
                  </a:cubicBezTo>
                  <a:cubicBezTo>
                    <a:pt x="5983" y="4342"/>
                    <a:pt x="6583" y="4202"/>
                    <a:pt x="7031" y="3832"/>
                  </a:cubicBezTo>
                  <a:lnTo>
                    <a:pt x="7052" y="3832"/>
                  </a:lnTo>
                  <a:cubicBezTo>
                    <a:pt x="7052" y="3853"/>
                    <a:pt x="7052" y="3853"/>
                    <a:pt x="7073" y="3853"/>
                  </a:cubicBezTo>
                  <a:cubicBezTo>
                    <a:pt x="6215" y="4501"/>
                    <a:pt x="5399" y="5192"/>
                    <a:pt x="4646" y="5966"/>
                  </a:cubicBezTo>
                  <a:cubicBezTo>
                    <a:pt x="4646" y="5945"/>
                    <a:pt x="4646" y="5945"/>
                    <a:pt x="4625" y="5924"/>
                  </a:cubicBezTo>
                  <a:cubicBezTo>
                    <a:pt x="4625" y="5924"/>
                    <a:pt x="4625" y="5924"/>
                    <a:pt x="4625" y="5903"/>
                  </a:cubicBezTo>
                  <a:cubicBezTo>
                    <a:pt x="4598" y="5863"/>
                    <a:pt x="4555" y="5849"/>
                    <a:pt x="4511" y="5849"/>
                  </a:cubicBezTo>
                  <a:cubicBezTo>
                    <a:pt x="4485" y="5849"/>
                    <a:pt x="4459" y="5854"/>
                    <a:pt x="4437" y="5861"/>
                  </a:cubicBezTo>
                  <a:cubicBezTo>
                    <a:pt x="4018" y="5861"/>
                    <a:pt x="3558" y="5547"/>
                    <a:pt x="3139" y="5485"/>
                  </a:cubicBezTo>
                  <a:cubicBezTo>
                    <a:pt x="2979" y="5466"/>
                    <a:pt x="2819" y="5455"/>
                    <a:pt x="2660" y="5455"/>
                  </a:cubicBezTo>
                  <a:cubicBezTo>
                    <a:pt x="2464" y="5455"/>
                    <a:pt x="2268" y="5471"/>
                    <a:pt x="2072" y="5506"/>
                  </a:cubicBezTo>
                  <a:cubicBezTo>
                    <a:pt x="1277" y="5652"/>
                    <a:pt x="587" y="6050"/>
                    <a:pt x="63" y="6656"/>
                  </a:cubicBezTo>
                  <a:cubicBezTo>
                    <a:pt x="1" y="6719"/>
                    <a:pt x="22" y="6845"/>
                    <a:pt x="126" y="6866"/>
                  </a:cubicBezTo>
                  <a:cubicBezTo>
                    <a:pt x="696" y="7008"/>
                    <a:pt x="1307" y="7105"/>
                    <a:pt x="1910" y="7105"/>
                  </a:cubicBezTo>
                  <a:cubicBezTo>
                    <a:pt x="2725" y="7105"/>
                    <a:pt x="3524" y="6928"/>
                    <a:pt x="4185" y="6447"/>
                  </a:cubicBezTo>
                  <a:lnTo>
                    <a:pt x="4185" y="6447"/>
                  </a:lnTo>
                  <a:cubicBezTo>
                    <a:pt x="3725" y="6949"/>
                    <a:pt x="3307" y="7472"/>
                    <a:pt x="2930" y="8037"/>
                  </a:cubicBezTo>
                  <a:cubicBezTo>
                    <a:pt x="2909" y="8037"/>
                    <a:pt x="2888" y="8037"/>
                    <a:pt x="2867" y="8058"/>
                  </a:cubicBezTo>
                  <a:cubicBezTo>
                    <a:pt x="1424" y="8916"/>
                    <a:pt x="482" y="10423"/>
                    <a:pt x="315" y="12076"/>
                  </a:cubicBezTo>
                  <a:cubicBezTo>
                    <a:pt x="299" y="12172"/>
                    <a:pt x="356" y="12243"/>
                    <a:pt x="431" y="12243"/>
                  </a:cubicBezTo>
                  <a:cubicBezTo>
                    <a:pt x="454" y="12243"/>
                    <a:pt x="478" y="12237"/>
                    <a:pt x="503" y="12222"/>
                  </a:cubicBezTo>
                  <a:cubicBezTo>
                    <a:pt x="1863" y="11469"/>
                    <a:pt x="3830" y="10046"/>
                    <a:pt x="3056" y="8226"/>
                  </a:cubicBezTo>
                  <a:cubicBezTo>
                    <a:pt x="3076" y="8184"/>
                    <a:pt x="3076" y="8142"/>
                    <a:pt x="3056" y="8100"/>
                  </a:cubicBezTo>
                  <a:cubicBezTo>
                    <a:pt x="3453" y="7661"/>
                    <a:pt x="3851" y="7200"/>
                    <a:pt x="4248" y="6761"/>
                  </a:cubicBezTo>
                  <a:lnTo>
                    <a:pt x="4248" y="6761"/>
                  </a:lnTo>
                  <a:cubicBezTo>
                    <a:pt x="4018" y="7200"/>
                    <a:pt x="3913" y="7703"/>
                    <a:pt x="3913" y="8205"/>
                  </a:cubicBezTo>
                  <a:cubicBezTo>
                    <a:pt x="3913" y="8581"/>
                    <a:pt x="3997" y="8979"/>
                    <a:pt x="4144" y="9335"/>
                  </a:cubicBezTo>
                  <a:cubicBezTo>
                    <a:pt x="4206" y="9502"/>
                    <a:pt x="4290" y="9816"/>
                    <a:pt x="4499" y="9837"/>
                  </a:cubicBezTo>
                  <a:cubicBezTo>
                    <a:pt x="4729" y="9837"/>
                    <a:pt x="4918" y="9502"/>
                    <a:pt x="5001" y="9356"/>
                  </a:cubicBezTo>
                  <a:cubicBezTo>
                    <a:pt x="5253" y="9021"/>
                    <a:pt x="5399" y="8623"/>
                    <a:pt x="5462" y="8205"/>
                  </a:cubicBezTo>
                  <a:cubicBezTo>
                    <a:pt x="5566" y="7472"/>
                    <a:pt x="5378" y="6698"/>
                    <a:pt x="4876" y="6112"/>
                  </a:cubicBezTo>
                  <a:cubicBezTo>
                    <a:pt x="5399" y="5589"/>
                    <a:pt x="5943" y="5087"/>
                    <a:pt x="6508" y="4627"/>
                  </a:cubicBezTo>
                  <a:lnTo>
                    <a:pt x="6508" y="4627"/>
                  </a:lnTo>
                  <a:cubicBezTo>
                    <a:pt x="6152" y="5547"/>
                    <a:pt x="6613" y="6740"/>
                    <a:pt x="7136" y="7535"/>
                  </a:cubicBezTo>
                  <a:cubicBezTo>
                    <a:pt x="7158" y="7580"/>
                    <a:pt x="7199" y="7601"/>
                    <a:pt x="7241" y="7601"/>
                  </a:cubicBezTo>
                  <a:cubicBezTo>
                    <a:pt x="7278" y="7601"/>
                    <a:pt x="7316" y="7585"/>
                    <a:pt x="7345" y="7556"/>
                  </a:cubicBezTo>
                  <a:cubicBezTo>
                    <a:pt x="7868" y="6970"/>
                    <a:pt x="8161" y="6217"/>
                    <a:pt x="8098" y="5422"/>
                  </a:cubicBezTo>
                  <a:cubicBezTo>
                    <a:pt x="8056" y="4982"/>
                    <a:pt x="7847" y="4229"/>
                    <a:pt x="7450" y="3874"/>
                  </a:cubicBezTo>
                  <a:cubicBezTo>
                    <a:pt x="7596" y="3769"/>
                    <a:pt x="7763" y="3643"/>
                    <a:pt x="7931" y="3539"/>
                  </a:cubicBezTo>
                  <a:cubicBezTo>
                    <a:pt x="8642" y="3037"/>
                    <a:pt x="9395" y="2618"/>
                    <a:pt x="10149" y="2200"/>
                  </a:cubicBezTo>
                  <a:lnTo>
                    <a:pt x="10149" y="2200"/>
                  </a:lnTo>
                  <a:cubicBezTo>
                    <a:pt x="9919" y="2660"/>
                    <a:pt x="9814" y="3162"/>
                    <a:pt x="9814" y="3664"/>
                  </a:cubicBezTo>
                  <a:cubicBezTo>
                    <a:pt x="9814" y="3999"/>
                    <a:pt x="9898" y="5296"/>
                    <a:pt x="10421" y="5296"/>
                  </a:cubicBezTo>
                  <a:cubicBezTo>
                    <a:pt x="10923" y="5275"/>
                    <a:pt x="11174" y="4104"/>
                    <a:pt x="11237" y="3748"/>
                  </a:cubicBezTo>
                  <a:cubicBezTo>
                    <a:pt x="11320" y="3162"/>
                    <a:pt x="11299" y="2283"/>
                    <a:pt x="10881" y="1823"/>
                  </a:cubicBezTo>
                  <a:cubicBezTo>
                    <a:pt x="11969" y="1258"/>
                    <a:pt x="13099" y="714"/>
                    <a:pt x="14187" y="149"/>
                  </a:cubicBezTo>
                  <a:cubicBezTo>
                    <a:pt x="14264" y="110"/>
                    <a:pt x="14217" y="0"/>
                    <a:pt x="14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3"/>
            <p:cNvSpPr/>
            <p:nvPr/>
          </p:nvSpPr>
          <p:spPr>
            <a:xfrm>
              <a:off x="4740825" y="2368725"/>
              <a:ext cx="188850" cy="454850"/>
            </a:xfrm>
            <a:custGeom>
              <a:avLst/>
              <a:gdLst/>
              <a:ahLst/>
              <a:cxnLst/>
              <a:rect l="l" t="t" r="r" b="b"/>
              <a:pathLst>
                <a:path w="7554" h="18194" extrusionOk="0">
                  <a:moveTo>
                    <a:pt x="4541" y="3639"/>
                  </a:moveTo>
                  <a:lnTo>
                    <a:pt x="4541" y="3639"/>
                  </a:lnTo>
                  <a:cubicBezTo>
                    <a:pt x="3830" y="3890"/>
                    <a:pt x="3076" y="4245"/>
                    <a:pt x="2449" y="4664"/>
                  </a:cubicBezTo>
                  <a:cubicBezTo>
                    <a:pt x="2951" y="4015"/>
                    <a:pt x="3704" y="3660"/>
                    <a:pt x="4541" y="3639"/>
                  </a:cubicBezTo>
                  <a:close/>
                  <a:moveTo>
                    <a:pt x="4918" y="3660"/>
                  </a:moveTo>
                  <a:lnTo>
                    <a:pt x="4918" y="3660"/>
                  </a:lnTo>
                  <a:cubicBezTo>
                    <a:pt x="4185" y="4413"/>
                    <a:pt x="3265" y="4936"/>
                    <a:pt x="2198" y="5082"/>
                  </a:cubicBezTo>
                  <a:cubicBezTo>
                    <a:pt x="2198" y="5061"/>
                    <a:pt x="2198" y="5061"/>
                    <a:pt x="2198" y="5061"/>
                  </a:cubicBezTo>
                  <a:cubicBezTo>
                    <a:pt x="2658" y="4831"/>
                    <a:pt x="3118" y="4538"/>
                    <a:pt x="3579" y="4287"/>
                  </a:cubicBezTo>
                  <a:cubicBezTo>
                    <a:pt x="4018" y="4078"/>
                    <a:pt x="4478" y="3869"/>
                    <a:pt x="4918" y="3660"/>
                  </a:cubicBezTo>
                  <a:close/>
                  <a:moveTo>
                    <a:pt x="5294" y="3618"/>
                  </a:moveTo>
                  <a:cubicBezTo>
                    <a:pt x="5671" y="3890"/>
                    <a:pt x="6068" y="4099"/>
                    <a:pt x="6382" y="4476"/>
                  </a:cubicBezTo>
                  <a:cubicBezTo>
                    <a:pt x="6654" y="4810"/>
                    <a:pt x="7094" y="5543"/>
                    <a:pt x="7031" y="6024"/>
                  </a:cubicBezTo>
                  <a:cubicBezTo>
                    <a:pt x="6550" y="5166"/>
                    <a:pt x="5943" y="4371"/>
                    <a:pt x="5294" y="3639"/>
                  </a:cubicBezTo>
                  <a:cubicBezTo>
                    <a:pt x="5294" y="3639"/>
                    <a:pt x="5294" y="3618"/>
                    <a:pt x="5294" y="3618"/>
                  </a:cubicBezTo>
                  <a:close/>
                  <a:moveTo>
                    <a:pt x="5231" y="3869"/>
                  </a:moveTo>
                  <a:lnTo>
                    <a:pt x="5231" y="3869"/>
                  </a:lnTo>
                  <a:cubicBezTo>
                    <a:pt x="5880" y="4601"/>
                    <a:pt x="6466" y="5396"/>
                    <a:pt x="7010" y="6212"/>
                  </a:cubicBezTo>
                  <a:lnTo>
                    <a:pt x="6926" y="6212"/>
                  </a:lnTo>
                  <a:cubicBezTo>
                    <a:pt x="6843" y="6212"/>
                    <a:pt x="6759" y="6191"/>
                    <a:pt x="6696" y="6129"/>
                  </a:cubicBezTo>
                  <a:cubicBezTo>
                    <a:pt x="6592" y="6066"/>
                    <a:pt x="6487" y="6003"/>
                    <a:pt x="6403" y="5919"/>
                  </a:cubicBezTo>
                  <a:cubicBezTo>
                    <a:pt x="6173" y="5752"/>
                    <a:pt x="5964" y="5543"/>
                    <a:pt x="5796" y="5312"/>
                  </a:cubicBezTo>
                  <a:cubicBezTo>
                    <a:pt x="5483" y="4873"/>
                    <a:pt x="5315" y="4392"/>
                    <a:pt x="5231" y="3869"/>
                  </a:cubicBezTo>
                  <a:close/>
                  <a:moveTo>
                    <a:pt x="3280" y="7262"/>
                  </a:moveTo>
                  <a:cubicBezTo>
                    <a:pt x="3353" y="7262"/>
                    <a:pt x="3425" y="7268"/>
                    <a:pt x="3495" y="7279"/>
                  </a:cubicBezTo>
                  <a:cubicBezTo>
                    <a:pt x="2449" y="7907"/>
                    <a:pt x="1382" y="8681"/>
                    <a:pt x="482" y="9518"/>
                  </a:cubicBezTo>
                  <a:cubicBezTo>
                    <a:pt x="628" y="8849"/>
                    <a:pt x="1026" y="8305"/>
                    <a:pt x="1591" y="7907"/>
                  </a:cubicBezTo>
                  <a:cubicBezTo>
                    <a:pt x="2019" y="7609"/>
                    <a:pt x="2694" y="7262"/>
                    <a:pt x="3280" y="7262"/>
                  </a:cubicBezTo>
                  <a:close/>
                  <a:moveTo>
                    <a:pt x="3537" y="7405"/>
                  </a:moveTo>
                  <a:cubicBezTo>
                    <a:pt x="3537" y="7405"/>
                    <a:pt x="3537" y="7426"/>
                    <a:pt x="3537" y="7426"/>
                  </a:cubicBezTo>
                  <a:cubicBezTo>
                    <a:pt x="3139" y="8618"/>
                    <a:pt x="1674" y="9414"/>
                    <a:pt x="482" y="9748"/>
                  </a:cubicBezTo>
                  <a:cubicBezTo>
                    <a:pt x="1528" y="9016"/>
                    <a:pt x="2553" y="8200"/>
                    <a:pt x="3537" y="7405"/>
                  </a:cubicBezTo>
                  <a:close/>
                  <a:moveTo>
                    <a:pt x="3955" y="7468"/>
                  </a:moveTo>
                  <a:cubicBezTo>
                    <a:pt x="4520" y="7530"/>
                    <a:pt x="5127" y="8012"/>
                    <a:pt x="5420" y="8388"/>
                  </a:cubicBezTo>
                  <a:cubicBezTo>
                    <a:pt x="5775" y="8807"/>
                    <a:pt x="5943" y="9330"/>
                    <a:pt x="5964" y="9874"/>
                  </a:cubicBezTo>
                  <a:cubicBezTo>
                    <a:pt x="5524" y="8953"/>
                    <a:pt x="4813" y="8053"/>
                    <a:pt x="3955" y="7489"/>
                  </a:cubicBezTo>
                  <a:cubicBezTo>
                    <a:pt x="3955" y="7489"/>
                    <a:pt x="3955" y="7468"/>
                    <a:pt x="3955" y="7468"/>
                  </a:cubicBezTo>
                  <a:close/>
                  <a:moveTo>
                    <a:pt x="3934" y="7719"/>
                  </a:moveTo>
                  <a:lnTo>
                    <a:pt x="3934" y="7719"/>
                  </a:lnTo>
                  <a:cubicBezTo>
                    <a:pt x="4729" y="8367"/>
                    <a:pt x="5357" y="9058"/>
                    <a:pt x="5859" y="9958"/>
                  </a:cubicBezTo>
                  <a:cubicBezTo>
                    <a:pt x="4834" y="9581"/>
                    <a:pt x="3892" y="8869"/>
                    <a:pt x="3934" y="7719"/>
                  </a:cubicBezTo>
                  <a:close/>
                  <a:moveTo>
                    <a:pt x="3516" y="10794"/>
                  </a:moveTo>
                  <a:cubicBezTo>
                    <a:pt x="4018" y="11004"/>
                    <a:pt x="4478" y="11297"/>
                    <a:pt x="4813" y="11757"/>
                  </a:cubicBezTo>
                  <a:cubicBezTo>
                    <a:pt x="5001" y="12029"/>
                    <a:pt x="5127" y="12322"/>
                    <a:pt x="5211" y="12657"/>
                  </a:cubicBezTo>
                  <a:cubicBezTo>
                    <a:pt x="5231" y="12699"/>
                    <a:pt x="5294" y="12971"/>
                    <a:pt x="5315" y="13201"/>
                  </a:cubicBezTo>
                  <a:cubicBezTo>
                    <a:pt x="5190" y="12887"/>
                    <a:pt x="4939" y="12552"/>
                    <a:pt x="4792" y="12322"/>
                  </a:cubicBezTo>
                  <a:cubicBezTo>
                    <a:pt x="4436" y="11778"/>
                    <a:pt x="4018" y="11276"/>
                    <a:pt x="3537" y="10836"/>
                  </a:cubicBezTo>
                  <a:cubicBezTo>
                    <a:pt x="3516" y="10815"/>
                    <a:pt x="3516" y="10815"/>
                    <a:pt x="3516" y="10794"/>
                  </a:cubicBezTo>
                  <a:close/>
                  <a:moveTo>
                    <a:pt x="3537" y="11066"/>
                  </a:moveTo>
                  <a:lnTo>
                    <a:pt x="3537" y="11066"/>
                  </a:lnTo>
                  <a:cubicBezTo>
                    <a:pt x="3871" y="11380"/>
                    <a:pt x="4164" y="11715"/>
                    <a:pt x="4436" y="12071"/>
                  </a:cubicBezTo>
                  <a:cubicBezTo>
                    <a:pt x="4667" y="12385"/>
                    <a:pt x="5190" y="13012"/>
                    <a:pt x="5273" y="13494"/>
                  </a:cubicBezTo>
                  <a:cubicBezTo>
                    <a:pt x="5148" y="13494"/>
                    <a:pt x="4687" y="13159"/>
                    <a:pt x="4604" y="13075"/>
                  </a:cubicBezTo>
                  <a:cubicBezTo>
                    <a:pt x="4415" y="12929"/>
                    <a:pt x="4227" y="12740"/>
                    <a:pt x="4081" y="12531"/>
                  </a:cubicBezTo>
                  <a:cubicBezTo>
                    <a:pt x="3767" y="12092"/>
                    <a:pt x="3599" y="11590"/>
                    <a:pt x="3537" y="11066"/>
                  </a:cubicBezTo>
                  <a:close/>
                  <a:moveTo>
                    <a:pt x="2679" y="11108"/>
                  </a:moveTo>
                  <a:cubicBezTo>
                    <a:pt x="1863" y="11903"/>
                    <a:pt x="1068" y="12699"/>
                    <a:pt x="335" y="13535"/>
                  </a:cubicBezTo>
                  <a:cubicBezTo>
                    <a:pt x="461" y="12887"/>
                    <a:pt x="796" y="12280"/>
                    <a:pt x="1319" y="11820"/>
                  </a:cubicBezTo>
                  <a:cubicBezTo>
                    <a:pt x="1612" y="11548"/>
                    <a:pt x="1946" y="11359"/>
                    <a:pt x="2323" y="11213"/>
                  </a:cubicBezTo>
                  <a:cubicBezTo>
                    <a:pt x="2428" y="11192"/>
                    <a:pt x="2553" y="11150"/>
                    <a:pt x="2679" y="11108"/>
                  </a:cubicBezTo>
                  <a:close/>
                  <a:moveTo>
                    <a:pt x="2951" y="11004"/>
                  </a:moveTo>
                  <a:lnTo>
                    <a:pt x="2951" y="11004"/>
                  </a:lnTo>
                  <a:cubicBezTo>
                    <a:pt x="2553" y="12364"/>
                    <a:pt x="1528" y="13243"/>
                    <a:pt x="273" y="13849"/>
                  </a:cubicBezTo>
                  <a:cubicBezTo>
                    <a:pt x="294" y="13807"/>
                    <a:pt x="294" y="13787"/>
                    <a:pt x="294" y="13766"/>
                  </a:cubicBezTo>
                  <a:cubicBezTo>
                    <a:pt x="1193" y="12908"/>
                    <a:pt x="2051" y="11966"/>
                    <a:pt x="2888" y="11046"/>
                  </a:cubicBezTo>
                  <a:cubicBezTo>
                    <a:pt x="2909" y="11025"/>
                    <a:pt x="2930" y="11025"/>
                    <a:pt x="2951" y="11004"/>
                  </a:cubicBezTo>
                  <a:close/>
                  <a:moveTo>
                    <a:pt x="3265" y="13619"/>
                  </a:moveTo>
                  <a:lnTo>
                    <a:pt x="3265" y="13619"/>
                  </a:lnTo>
                  <a:cubicBezTo>
                    <a:pt x="3558" y="14937"/>
                    <a:pt x="3620" y="16193"/>
                    <a:pt x="3579" y="17532"/>
                  </a:cubicBezTo>
                  <a:cubicBezTo>
                    <a:pt x="2972" y="16318"/>
                    <a:pt x="2846" y="14937"/>
                    <a:pt x="3265" y="13619"/>
                  </a:cubicBezTo>
                  <a:close/>
                  <a:moveTo>
                    <a:pt x="3453" y="13766"/>
                  </a:moveTo>
                  <a:cubicBezTo>
                    <a:pt x="4583" y="14770"/>
                    <a:pt x="4206" y="16423"/>
                    <a:pt x="3704" y="17741"/>
                  </a:cubicBezTo>
                  <a:cubicBezTo>
                    <a:pt x="3683" y="17720"/>
                    <a:pt x="3683" y="17678"/>
                    <a:pt x="3662" y="17657"/>
                  </a:cubicBezTo>
                  <a:cubicBezTo>
                    <a:pt x="3871" y="16381"/>
                    <a:pt x="3746" y="15021"/>
                    <a:pt x="3453" y="13766"/>
                  </a:cubicBezTo>
                  <a:close/>
                  <a:moveTo>
                    <a:pt x="6799" y="0"/>
                  </a:moveTo>
                  <a:cubicBezTo>
                    <a:pt x="6775" y="0"/>
                    <a:pt x="6752" y="12"/>
                    <a:pt x="6738" y="40"/>
                  </a:cubicBezTo>
                  <a:cubicBezTo>
                    <a:pt x="6152" y="1107"/>
                    <a:pt x="5587" y="2237"/>
                    <a:pt x="5085" y="3388"/>
                  </a:cubicBezTo>
                  <a:cubicBezTo>
                    <a:pt x="5085" y="3367"/>
                    <a:pt x="5085" y="3367"/>
                    <a:pt x="5064" y="3367"/>
                  </a:cubicBezTo>
                  <a:cubicBezTo>
                    <a:pt x="4898" y="3339"/>
                    <a:pt x="4733" y="3325"/>
                    <a:pt x="4569" y="3325"/>
                  </a:cubicBezTo>
                  <a:cubicBezTo>
                    <a:pt x="3373" y="3325"/>
                    <a:pt x="2281" y="4046"/>
                    <a:pt x="1821" y="5187"/>
                  </a:cubicBezTo>
                  <a:cubicBezTo>
                    <a:pt x="1783" y="5300"/>
                    <a:pt x="1864" y="5378"/>
                    <a:pt x="1956" y="5378"/>
                  </a:cubicBezTo>
                  <a:cubicBezTo>
                    <a:pt x="1967" y="5378"/>
                    <a:pt x="1978" y="5377"/>
                    <a:pt x="1988" y="5375"/>
                  </a:cubicBezTo>
                  <a:cubicBezTo>
                    <a:pt x="3035" y="5271"/>
                    <a:pt x="4039" y="4831"/>
                    <a:pt x="4792" y="4078"/>
                  </a:cubicBezTo>
                  <a:lnTo>
                    <a:pt x="4792" y="4078"/>
                  </a:lnTo>
                  <a:cubicBezTo>
                    <a:pt x="4436" y="4978"/>
                    <a:pt x="4123" y="5877"/>
                    <a:pt x="3871" y="6777"/>
                  </a:cubicBezTo>
                  <a:cubicBezTo>
                    <a:pt x="3851" y="6882"/>
                    <a:pt x="3809" y="6986"/>
                    <a:pt x="3788" y="7070"/>
                  </a:cubicBezTo>
                  <a:cubicBezTo>
                    <a:pt x="3649" y="6976"/>
                    <a:pt x="3478" y="6937"/>
                    <a:pt x="3291" y="6937"/>
                  </a:cubicBezTo>
                  <a:cubicBezTo>
                    <a:pt x="2692" y="6937"/>
                    <a:pt x="1932" y="7338"/>
                    <a:pt x="1549" y="7593"/>
                  </a:cubicBezTo>
                  <a:cubicBezTo>
                    <a:pt x="733" y="8116"/>
                    <a:pt x="168" y="8953"/>
                    <a:pt x="147" y="9937"/>
                  </a:cubicBezTo>
                  <a:cubicBezTo>
                    <a:pt x="147" y="10011"/>
                    <a:pt x="197" y="10086"/>
                    <a:pt x="268" y="10086"/>
                  </a:cubicBezTo>
                  <a:cubicBezTo>
                    <a:pt x="276" y="10086"/>
                    <a:pt x="285" y="10085"/>
                    <a:pt x="294" y="10083"/>
                  </a:cubicBezTo>
                  <a:cubicBezTo>
                    <a:pt x="1528" y="9748"/>
                    <a:pt x="3348" y="8869"/>
                    <a:pt x="3641" y="7468"/>
                  </a:cubicBezTo>
                  <a:lnTo>
                    <a:pt x="3683" y="7468"/>
                  </a:lnTo>
                  <a:cubicBezTo>
                    <a:pt x="3432" y="8493"/>
                    <a:pt x="3223" y="9560"/>
                    <a:pt x="3139" y="10627"/>
                  </a:cubicBezTo>
                  <a:cubicBezTo>
                    <a:pt x="3118" y="10627"/>
                    <a:pt x="3118" y="10627"/>
                    <a:pt x="3097" y="10606"/>
                  </a:cubicBezTo>
                  <a:lnTo>
                    <a:pt x="3076" y="10606"/>
                  </a:lnTo>
                  <a:cubicBezTo>
                    <a:pt x="3062" y="10602"/>
                    <a:pt x="3047" y="10601"/>
                    <a:pt x="3034" y="10601"/>
                  </a:cubicBezTo>
                  <a:cubicBezTo>
                    <a:pt x="2972" y="10601"/>
                    <a:pt x="2926" y="10638"/>
                    <a:pt x="2909" y="10690"/>
                  </a:cubicBezTo>
                  <a:cubicBezTo>
                    <a:pt x="2574" y="10941"/>
                    <a:pt x="2030" y="11004"/>
                    <a:pt x="1674" y="11213"/>
                  </a:cubicBezTo>
                  <a:cubicBezTo>
                    <a:pt x="1361" y="11401"/>
                    <a:pt x="1089" y="11631"/>
                    <a:pt x="838" y="11903"/>
                  </a:cubicBezTo>
                  <a:cubicBezTo>
                    <a:pt x="314" y="12510"/>
                    <a:pt x="22" y="13263"/>
                    <a:pt x="1" y="14059"/>
                  </a:cubicBezTo>
                  <a:cubicBezTo>
                    <a:pt x="1" y="14141"/>
                    <a:pt x="65" y="14197"/>
                    <a:pt x="134" y="14197"/>
                  </a:cubicBezTo>
                  <a:cubicBezTo>
                    <a:pt x="152" y="14197"/>
                    <a:pt x="171" y="14193"/>
                    <a:pt x="189" y="14184"/>
                  </a:cubicBezTo>
                  <a:cubicBezTo>
                    <a:pt x="1444" y="13598"/>
                    <a:pt x="2721" y="12678"/>
                    <a:pt x="3076" y="11297"/>
                  </a:cubicBezTo>
                  <a:lnTo>
                    <a:pt x="3076" y="11297"/>
                  </a:lnTo>
                  <a:cubicBezTo>
                    <a:pt x="3035" y="11987"/>
                    <a:pt x="3035" y="12657"/>
                    <a:pt x="3097" y="13326"/>
                  </a:cubicBezTo>
                  <a:cubicBezTo>
                    <a:pt x="3076" y="13347"/>
                    <a:pt x="3076" y="13347"/>
                    <a:pt x="3055" y="13368"/>
                  </a:cubicBezTo>
                  <a:cubicBezTo>
                    <a:pt x="2490" y="14958"/>
                    <a:pt x="2700" y="16716"/>
                    <a:pt x="3620" y="18118"/>
                  </a:cubicBezTo>
                  <a:cubicBezTo>
                    <a:pt x="3650" y="18168"/>
                    <a:pt x="3699" y="18194"/>
                    <a:pt x="3747" y="18194"/>
                  </a:cubicBezTo>
                  <a:cubicBezTo>
                    <a:pt x="3799" y="18194"/>
                    <a:pt x="3850" y="18162"/>
                    <a:pt x="3871" y="18097"/>
                  </a:cubicBezTo>
                  <a:cubicBezTo>
                    <a:pt x="4436" y="16653"/>
                    <a:pt x="5064" y="14310"/>
                    <a:pt x="3307" y="13410"/>
                  </a:cubicBezTo>
                  <a:cubicBezTo>
                    <a:pt x="3307" y="13347"/>
                    <a:pt x="3286" y="13326"/>
                    <a:pt x="3244" y="13305"/>
                  </a:cubicBezTo>
                  <a:cubicBezTo>
                    <a:pt x="3265" y="12699"/>
                    <a:pt x="3286" y="12092"/>
                    <a:pt x="3327" y="11506"/>
                  </a:cubicBezTo>
                  <a:cubicBezTo>
                    <a:pt x="3432" y="11987"/>
                    <a:pt x="3662" y="12447"/>
                    <a:pt x="3976" y="12824"/>
                  </a:cubicBezTo>
                  <a:cubicBezTo>
                    <a:pt x="4206" y="13138"/>
                    <a:pt x="4520" y="13389"/>
                    <a:pt x="4855" y="13577"/>
                  </a:cubicBezTo>
                  <a:cubicBezTo>
                    <a:pt x="4982" y="13641"/>
                    <a:pt x="5159" y="13766"/>
                    <a:pt x="5309" y="13766"/>
                  </a:cubicBezTo>
                  <a:cubicBezTo>
                    <a:pt x="5356" y="13766"/>
                    <a:pt x="5401" y="13754"/>
                    <a:pt x="5441" y="13724"/>
                  </a:cubicBezTo>
                  <a:cubicBezTo>
                    <a:pt x="5629" y="13598"/>
                    <a:pt x="5566" y="13222"/>
                    <a:pt x="5545" y="13033"/>
                  </a:cubicBezTo>
                  <a:cubicBezTo>
                    <a:pt x="5524" y="12636"/>
                    <a:pt x="5399" y="12217"/>
                    <a:pt x="5190" y="11862"/>
                  </a:cubicBezTo>
                  <a:cubicBezTo>
                    <a:pt x="4792" y="11213"/>
                    <a:pt x="4143" y="10732"/>
                    <a:pt x="3411" y="10606"/>
                  </a:cubicBezTo>
                  <a:cubicBezTo>
                    <a:pt x="3495" y="9874"/>
                    <a:pt x="3579" y="9142"/>
                    <a:pt x="3725" y="8409"/>
                  </a:cubicBezTo>
                  <a:cubicBezTo>
                    <a:pt x="4039" y="9351"/>
                    <a:pt x="5148" y="9999"/>
                    <a:pt x="6068" y="10292"/>
                  </a:cubicBezTo>
                  <a:cubicBezTo>
                    <a:pt x="6077" y="10295"/>
                    <a:pt x="6086" y="10296"/>
                    <a:pt x="6095" y="10296"/>
                  </a:cubicBezTo>
                  <a:cubicBezTo>
                    <a:pt x="6157" y="10296"/>
                    <a:pt x="6236" y="10239"/>
                    <a:pt x="6236" y="10167"/>
                  </a:cubicBezTo>
                  <a:cubicBezTo>
                    <a:pt x="6278" y="9393"/>
                    <a:pt x="6027" y="8597"/>
                    <a:pt x="5462" y="8033"/>
                  </a:cubicBezTo>
                  <a:cubicBezTo>
                    <a:pt x="5148" y="7740"/>
                    <a:pt x="4520" y="7279"/>
                    <a:pt x="3997" y="7258"/>
                  </a:cubicBezTo>
                  <a:cubicBezTo>
                    <a:pt x="4039" y="7070"/>
                    <a:pt x="4102" y="6882"/>
                    <a:pt x="4143" y="6693"/>
                  </a:cubicBezTo>
                  <a:cubicBezTo>
                    <a:pt x="4395" y="5856"/>
                    <a:pt x="4708" y="5040"/>
                    <a:pt x="5022" y="4245"/>
                  </a:cubicBezTo>
                  <a:cubicBezTo>
                    <a:pt x="5148" y="4727"/>
                    <a:pt x="5378" y="5187"/>
                    <a:pt x="5692" y="5584"/>
                  </a:cubicBezTo>
                  <a:cubicBezTo>
                    <a:pt x="5869" y="5815"/>
                    <a:pt x="6527" y="6541"/>
                    <a:pt x="6978" y="6541"/>
                  </a:cubicBezTo>
                  <a:cubicBezTo>
                    <a:pt x="7060" y="6541"/>
                    <a:pt x="7134" y="6518"/>
                    <a:pt x="7198" y="6463"/>
                  </a:cubicBezTo>
                  <a:cubicBezTo>
                    <a:pt x="7554" y="6149"/>
                    <a:pt x="7031" y="5061"/>
                    <a:pt x="6843" y="4748"/>
                  </a:cubicBezTo>
                  <a:cubicBezTo>
                    <a:pt x="6550" y="4245"/>
                    <a:pt x="5985" y="3597"/>
                    <a:pt x="5357" y="3471"/>
                  </a:cubicBezTo>
                  <a:cubicBezTo>
                    <a:pt x="5859" y="2341"/>
                    <a:pt x="6382" y="1232"/>
                    <a:pt x="6884" y="103"/>
                  </a:cubicBezTo>
                  <a:cubicBezTo>
                    <a:pt x="6898" y="47"/>
                    <a:pt x="684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361" name="Google Shape;7361;p43"/>
            <p:cNvSpPr/>
            <p:nvPr/>
          </p:nvSpPr>
          <p:spPr>
            <a:xfrm>
              <a:off x="4815625" y="2765400"/>
              <a:ext cx="249900" cy="406475"/>
            </a:xfrm>
            <a:custGeom>
              <a:avLst/>
              <a:gdLst/>
              <a:ahLst/>
              <a:cxnLst/>
              <a:rect l="l" t="t" r="r" b="b"/>
              <a:pathLst>
                <a:path w="9996" h="16259" extrusionOk="0">
                  <a:moveTo>
                    <a:pt x="2992" y="3746"/>
                  </a:moveTo>
                  <a:cubicBezTo>
                    <a:pt x="3165" y="3746"/>
                    <a:pt x="3339" y="3759"/>
                    <a:pt x="3516" y="3799"/>
                  </a:cubicBezTo>
                  <a:cubicBezTo>
                    <a:pt x="3955" y="3904"/>
                    <a:pt x="4750" y="4197"/>
                    <a:pt x="5001" y="4615"/>
                  </a:cubicBezTo>
                  <a:cubicBezTo>
                    <a:pt x="4081" y="4238"/>
                    <a:pt x="3139" y="3987"/>
                    <a:pt x="2156" y="3820"/>
                  </a:cubicBezTo>
                  <a:cubicBezTo>
                    <a:pt x="2156" y="3799"/>
                    <a:pt x="2156" y="3799"/>
                    <a:pt x="2156" y="3778"/>
                  </a:cubicBezTo>
                  <a:cubicBezTo>
                    <a:pt x="2439" y="3778"/>
                    <a:pt x="2714" y="3746"/>
                    <a:pt x="2992" y="3746"/>
                  </a:cubicBezTo>
                  <a:close/>
                  <a:moveTo>
                    <a:pt x="2260" y="4029"/>
                  </a:moveTo>
                  <a:cubicBezTo>
                    <a:pt x="3223" y="4197"/>
                    <a:pt x="4164" y="4469"/>
                    <a:pt x="5106" y="4782"/>
                  </a:cubicBezTo>
                  <a:cubicBezTo>
                    <a:pt x="5085" y="4803"/>
                    <a:pt x="5064" y="4824"/>
                    <a:pt x="5022" y="4824"/>
                  </a:cubicBezTo>
                  <a:cubicBezTo>
                    <a:pt x="4960" y="4887"/>
                    <a:pt x="4876" y="4908"/>
                    <a:pt x="4792" y="4908"/>
                  </a:cubicBezTo>
                  <a:cubicBezTo>
                    <a:pt x="4688" y="4929"/>
                    <a:pt x="4562" y="4929"/>
                    <a:pt x="4457" y="4929"/>
                  </a:cubicBezTo>
                  <a:cubicBezTo>
                    <a:pt x="4164" y="4929"/>
                    <a:pt x="3872" y="4887"/>
                    <a:pt x="3579" y="4803"/>
                  </a:cubicBezTo>
                  <a:cubicBezTo>
                    <a:pt x="3076" y="4657"/>
                    <a:pt x="2637" y="4385"/>
                    <a:pt x="2260" y="4029"/>
                  </a:cubicBezTo>
                  <a:close/>
                  <a:moveTo>
                    <a:pt x="1570" y="4280"/>
                  </a:moveTo>
                  <a:lnTo>
                    <a:pt x="1570" y="4280"/>
                  </a:lnTo>
                  <a:cubicBezTo>
                    <a:pt x="1151" y="4908"/>
                    <a:pt x="796" y="5661"/>
                    <a:pt x="566" y="6373"/>
                  </a:cubicBezTo>
                  <a:cubicBezTo>
                    <a:pt x="566" y="5557"/>
                    <a:pt x="921" y="4803"/>
                    <a:pt x="1570" y="4280"/>
                  </a:cubicBezTo>
                  <a:close/>
                  <a:moveTo>
                    <a:pt x="1884" y="4050"/>
                  </a:moveTo>
                  <a:cubicBezTo>
                    <a:pt x="1758" y="5117"/>
                    <a:pt x="1361" y="6080"/>
                    <a:pt x="607" y="6854"/>
                  </a:cubicBezTo>
                  <a:cubicBezTo>
                    <a:pt x="838" y="6373"/>
                    <a:pt x="1005" y="5871"/>
                    <a:pt x="1214" y="5389"/>
                  </a:cubicBezTo>
                  <a:cubicBezTo>
                    <a:pt x="1423" y="4929"/>
                    <a:pt x="1654" y="4510"/>
                    <a:pt x="1863" y="4050"/>
                  </a:cubicBezTo>
                  <a:close/>
                  <a:moveTo>
                    <a:pt x="4573" y="7397"/>
                  </a:moveTo>
                  <a:cubicBezTo>
                    <a:pt x="4801" y="7397"/>
                    <a:pt x="5018" y="7422"/>
                    <a:pt x="5190" y="7461"/>
                  </a:cubicBezTo>
                  <a:cubicBezTo>
                    <a:pt x="5734" y="7586"/>
                    <a:pt x="6173" y="7879"/>
                    <a:pt x="6529" y="8298"/>
                  </a:cubicBezTo>
                  <a:cubicBezTo>
                    <a:pt x="5720" y="7912"/>
                    <a:pt x="4766" y="7655"/>
                    <a:pt x="3865" y="7655"/>
                  </a:cubicBezTo>
                  <a:cubicBezTo>
                    <a:pt x="3741" y="7655"/>
                    <a:pt x="3617" y="7660"/>
                    <a:pt x="3495" y="7670"/>
                  </a:cubicBezTo>
                  <a:cubicBezTo>
                    <a:pt x="3474" y="7670"/>
                    <a:pt x="3474" y="7649"/>
                    <a:pt x="3474" y="7649"/>
                  </a:cubicBezTo>
                  <a:cubicBezTo>
                    <a:pt x="3775" y="7466"/>
                    <a:pt x="4191" y="7397"/>
                    <a:pt x="4573" y="7397"/>
                  </a:cubicBezTo>
                  <a:close/>
                  <a:moveTo>
                    <a:pt x="3600" y="7858"/>
                  </a:moveTo>
                  <a:lnTo>
                    <a:pt x="3600" y="7858"/>
                  </a:lnTo>
                  <a:cubicBezTo>
                    <a:pt x="4625" y="7900"/>
                    <a:pt x="5545" y="8026"/>
                    <a:pt x="6508" y="8423"/>
                  </a:cubicBezTo>
                  <a:cubicBezTo>
                    <a:pt x="6107" y="8560"/>
                    <a:pt x="5684" y="8644"/>
                    <a:pt x="5278" y="8644"/>
                  </a:cubicBezTo>
                  <a:cubicBezTo>
                    <a:pt x="4624" y="8644"/>
                    <a:pt x="4012" y="8426"/>
                    <a:pt x="3600" y="7858"/>
                  </a:cubicBezTo>
                  <a:close/>
                  <a:moveTo>
                    <a:pt x="6088" y="10404"/>
                  </a:moveTo>
                  <a:cubicBezTo>
                    <a:pt x="6316" y="10404"/>
                    <a:pt x="6546" y="10432"/>
                    <a:pt x="6780" y="10495"/>
                  </a:cubicBezTo>
                  <a:cubicBezTo>
                    <a:pt x="7094" y="10599"/>
                    <a:pt x="7408" y="10746"/>
                    <a:pt x="7659" y="10955"/>
                  </a:cubicBezTo>
                  <a:cubicBezTo>
                    <a:pt x="7701" y="10976"/>
                    <a:pt x="7931" y="11164"/>
                    <a:pt x="8077" y="11311"/>
                  </a:cubicBezTo>
                  <a:cubicBezTo>
                    <a:pt x="7784" y="11143"/>
                    <a:pt x="7387" y="11039"/>
                    <a:pt x="7136" y="10955"/>
                  </a:cubicBezTo>
                  <a:cubicBezTo>
                    <a:pt x="6508" y="10746"/>
                    <a:pt x="5859" y="10599"/>
                    <a:pt x="5211" y="10557"/>
                  </a:cubicBezTo>
                  <a:cubicBezTo>
                    <a:pt x="5190" y="10557"/>
                    <a:pt x="5190" y="10536"/>
                    <a:pt x="5190" y="10536"/>
                  </a:cubicBezTo>
                  <a:cubicBezTo>
                    <a:pt x="5488" y="10453"/>
                    <a:pt x="5786" y="10404"/>
                    <a:pt x="6088" y="10404"/>
                  </a:cubicBezTo>
                  <a:close/>
                  <a:moveTo>
                    <a:pt x="2993" y="7775"/>
                  </a:moveTo>
                  <a:cubicBezTo>
                    <a:pt x="2553" y="8925"/>
                    <a:pt x="2177" y="10202"/>
                    <a:pt x="1988" y="11415"/>
                  </a:cubicBezTo>
                  <a:cubicBezTo>
                    <a:pt x="1716" y="10788"/>
                    <a:pt x="1675" y="10097"/>
                    <a:pt x="1884" y="9448"/>
                  </a:cubicBezTo>
                  <a:cubicBezTo>
                    <a:pt x="2051" y="8884"/>
                    <a:pt x="2428" y="8088"/>
                    <a:pt x="2993" y="7775"/>
                  </a:cubicBezTo>
                  <a:close/>
                  <a:moveTo>
                    <a:pt x="3097" y="7858"/>
                  </a:moveTo>
                  <a:cubicBezTo>
                    <a:pt x="3097" y="7858"/>
                    <a:pt x="3097" y="7879"/>
                    <a:pt x="3118" y="7879"/>
                  </a:cubicBezTo>
                  <a:cubicBezTo>
                    <a:pt x="3537" y="9051"/>
                    <a:pt x="2867" y="10578"/>
                    <a:pt x="2156" y="11583"/>
                  </a:cubicBezTo>
                  <a:cubicBezTo>
                    <a:pt x="2532" y="10369"/>
                    <a:pt x="2825" y="9093"/>
                    <a:pt x="3097" y="7858"/>
                  </a:cubicBezTo>
                  <a:close/>
                  <a:moveTo>
                    <a:pt x="5357" y="10725"/>
                  </a:moveTo>
                  <a:cubicBezTo>
                    <a:pt x="5817" y="10788"/>
                    <a:pt x="6257" y="10871"/>
                    <a:pt x="6696" y="10976"/>
                  </a:cubicBezTo>
                  <a:cubicBezTo>
                    <a:pt x="7073" y="11081"/>
                    <a:pt x="7868" y="11248"/>
                    <a:pt x="8224" y="11562"/>
                  </a:cubicBezTo>
                  <a:cubicBezTo>
                    <a:pt x="8119" y="11666"/>
                    <a:pt x="7554" y="11666"/>
                    <a:pt x="7449" y="11666"/>
                  </a:cubicBezTo>
                  <a:cubicBezTo>
                    <a:pt x="7198" y="11666"/>
                    <a:pt x="6947" y="11625"/>
                    <a:pt x="6696" y="11562"/>
                  </a:cubicBezTo>
                  <a:cubicBezTo>
                    <a:pt x="6173" y="11415"/>
                    <a:pt x="5734" y="11122"/>
                    <a:pt x="5357" y="10725"/>
                  </a:cubicBezTo>
                  <a:close/>
                  <a:moveTo>
                    <a:pt x="4708" y="11311"/>
                  </a:moveTo>
                  <a:lnTo>
                    <a:pt x="4708" y="11311"/>
                  </a:lnTo>
                  <a:cubicBezTo>
                    <a:pt x="4562" y="12420"/>
                    <a:pt x="4416" y="13549"/>
                    <a:pt x="4353" y="14658"/>
                  </a:cubicBezTo>
                  <a:cubicBezTo>
                    <a:pt x="4060" y="14052"/>
                    <a:pt x="3955" y="13382"/>
                    <a:pt x="4081" y="12713"/>
                  </a:cubicBezTo>
                  <a:cubicBezTo>
                    <a:pt x="4144" y="12315"/>
                    <a:pt x="4290" y="11959"/>
                    <a:pt x="4499" y="11604"/>
                  </a:cubicBezTo>
                  <a:cubicBezTo>
                    <a:pt x="4562" y="11520"/>
                    <a:pt x="4646" y="11415"/>
                    <a:pt x="4708" y="11311"/>
                  </a:cubicBezTo>
                  <a:close/>
                  <a:moveTo>
                    <a:pt x="4876" y="11060"/>
                  </a:moveTo>
                  <a:lnTo>
                    <a:pt x="4876" y="11060"/>
                  </a:lnTo>
                  <a:cubicBezTo>
                    <a:pt x="5399" y="12357"/>
                    <a:pt x="5106" y="13696"/>
                    <a:pt x="4520" y="14930"/>
                  </a:cubicBezTo>
                  <a:cubicBezTo>
                    <a:pt x="4499" y="14910"/>
                    <a:pt x="4478" y="14889"/>
                    <a:pt x="4478" y="14868"/>
                  </a:cubicBezTo>
                  <a:cubicBezTo>
                    <a:pt x="4667" y="13633"/>
                    <a:pt x="4750" y="12357"/>
                    <a:pt x="4834" y="11122"/>
                  </a:cubicBezTo>
                  <a:cubicBezTo>
                    <a:pt x="4855" y="11101"/>
                    <a:pt x="4855" y="11081"/>
                    <a:pt x="4876" y="11060"/>
                  </a:cubicBezTo>
                  <a:close/>
                  <a:moveTo>
                    <a:pt x="6717" y="12922"/>
                  </a:moveTo>
                  <a:lnTo>
                    <a:pt x="6717" y="12922"/>
                  </a:lnTo>
                  <a:cubicBezTo>
                    <a:pt x="7763" y="13759"/>
                    <a:pt x="8600" y="14721"/>
                    <a:pt x="9395" y="15788"/>
                  </a:cubicBezTo>
                  <a:cubicBezTo>
                    <a:pt x="8161" y="15223"/>
                    <a:pt x="7219" y="14198"/>
                    <a:pt x="6717" y="12922"/>
                  </a:cubicBezTo>
                  <a:close/>
                  <a:moveTo>
                    <a:pt x="6968" y="12901"/>
                  </a:moveTo>
                  <a:cubicBezTo>
                    <a:pt x="8475" y="13026"/>
                    <a:pt x="9186" y="14554"/>
                    <a:pt x="9626" y="15893"/>
                  </a:cubicBezTo>
                  <a:cubicBezTo>
                    <a:pt x="9584" y="15872"/>
                    <a:pt x="9563" y="15872"/>
                    <a:pt x="9521" y="15851"/>
                  </a:cubicBezTo>
                  <a:cubicBezTo>
                    <a:pt x="8893" y="14721"/>
                    <a:pt x="7973" y="13717"/>
                    <a:pt x="6968" y="12901"/>
                  </a:cubicBezTo>
                  <a:close/>
                  <a:moveTo>
                    <a:pt x="1146" y="0"/>
                  </a:moveTo>
                  <a:cubicBezTo>
                    <a:pt x="1107" y="0"/>
                    <a:pt x="1068" y="28"/>
                    <a:pt x="1068" y="75"/>
                  </a:cubicBezTo>
                  <a:cubicBezTo>
                    <a:pt x="1277" y="1288"/>
                    <a:pt x="1528" y="2523"/>
                    <a:pt x="1842" y="3736"/>
                  </a:cubicBezTo>
                  <a:lnTo>
                    <a:pt x="1821" y="3736"/>
                  </a:lnTo>
                  <a:cubicBezTo>
                    <a:pt x="587" y="4406"/>
                    <a:pt x="1" y="5829"/>
                    <a:pt x="377" y="7189"/>
                  </a:cubicBezTo>
                  <a:cubicBezTo>
                    <a:pt x="401" y="7248"/>
                    <a:pt x="458" y="7273"/>
                    <a:pt x="514" y="7273"/>
                  </a:cubicBezTo>
                  <a:cubicBezTo>
                    <a:pt x="558" y="7273"/>
                    <a:pt x="601" y="7258"/>
                    <a:pt x="628" y="7231"/>
                  </a:cubicBezTo>
                  <a:cubicBezTo>
                    <a:pt x="1382" y="6498"/>
                    <a:pt x="1905" y="5515"/>
                    <a:pt x="2030" y="4469"/>
                  </a:cubicBezTo>
                  <a:cubicBezTo>
                    <a:pt x="2302" y="5389"/>
                    <a:pt x="2616" y="6289"/>
                    <a:pt x="2972" y="7168"/>
                  </a:cubicBezTo>
                  <a:cubicBezTo>
                    <a:pt x="3014" y="7251"/>
                    <a:pt x="3056" y="7356"/>
                    <a:pt x="3097" y="7440"/>
                  </a:cubicBezTo>
                  <a:cubicBezTo>
                    <a:pt x="2386" y="7503"/>
                    <a:pt x="1842" y="8653"/>
                    <a:pt x="1654" y="9218"/>
                  </a:cubicBezTo>
                  <a:cubicBezTo>
                    <a:pt x="1340" y="10139"/>
                    <a:pt x="1423" y="11164"/>
                    <a:pt x="1988" y="11959"/>
                  </a:cubicBezTo>
                  <a:cubicBezTo>
                    <a:pt x="2022" y="11993"/>
                    <a:pt x="2068" y="12014"/>
                    <a:pt x="2112" y="12014"/>
                  </a:cubicBezTo>
                  <a:cubicBezTo>
                    <a:pt x="2151" y="12014"/>
                    <a:pt x="2189" y="11998"/>
                    <a:pt x="2219" y="11959"/>
                  </a:cubicBezTo>
                  <a:cubicBezTo>
                    <a:pt x="2972" y="10934"/>
                    <a:pt x="3851" y="9114"/>
                    <a:pt x="3223" y="7858"/>
                  </a:cubicBezTo>
                  <a:cubicBezTo>
                    <a:pt x="3223" y="7837"/>
                    <a:pt x="3244" y="7837"/>
                    <a:pt x="3244" y="7837"/>
                  </a:cubicBezTo>
                  <a:cubicBezTo>
                    <a:pt x="3244" y="7837"/>
                    <a:pt x="3244" y="7816"/>
                    <a:pt x="3265" y="7816"/>
                  </a:cubicBezTo>
                  <a:cubicBezTo>
                    <a:pt x="3683" y="8779"/>
                    <a:pt x="4185" y="9741"/>
                    <a:pt x="4771" y="10641"/>
                  </a:cubicBezTo>
                  <a:cubicBezTo>
                    <a:pt x="4771" y="10641"/>
                    <a:pt x="4750" y="10641"/>
                    <a:pt x="4750" y="10662"/>
                  </a:cubicBezTo>
                  <a:lnTo>
                    <a:pt x="4708" y="10662"/>
                  </a:lnTo>
                  <a:cubicBezTo>
                    <a:pt x="4646" y="10683"/>
                    <a:pt x="4625" y="10767"/>
                    <a:pt x="4625" y="10829"/>
                  </a:cubicBezTo>
                  <a:cubicBezTo>
                    <a:pt x="4520" y="11227"/>
                    <a:pt x="4123" y="11625"/>
                    <a:pt x="3976" y="12001"/>
                  </a:cubicBezTo>
                  <a:cubicBezTo>
                    <a:pt x="3851" y="12336"/>
                    <a:pt x="3767" y="12692"/>
                    <a:pt x="3767" y="13047"/>
                  </a:cubicBezTo>
                  <a:cubicBezTo>
                    <a:pt x="3725" y="13863"/>
                    <a:pt x="3955" y="14638"/>
                    <a:pt x="4436" y="15265"/>
                  </a:cubicBezTo>
                  <a:cubicBezTo>
                    <a:pt x="4457" y="15307"/>
                    <a:pt x="4499" y="15328"/>
                    <a:pt x="4541" y="15328"/>
                  </a:cubicBezTo>
                  <a:cubicBezTo>
                    <a:pt x="4583" y="15328"/>
                    <a:pt x="4625" y="15307"/>
                    <a:pt x="4646" y="15265"/>
                  </a:cubicBezTo>
                  <a:cubicBezTo>
                    <a:pt x="5273" y="14031"/>
                    <a:pt x="5713" y="12503"/>
                    <a:pt x="5148" y="11206"/>
                  </a:cubicBezTo>
                  <a:lnTo>
                    <a:pt x="5148" y="11206"/>
                  </a:lnTo>
                  <a:cubicBezTo>
                    <a:pt x="5524" y="11771"/>
                    <a:pt x="5964" y="12294"/>
                    <a:pt x="6403" y="12796"/>
                  </a:cubicBezTo>
                  <a:cubicBezTo>
                    <a:pt x="6403" y="12817"/>
                    <a:pt x="6403" y="12838"/>
                    <a:pt x="6424" y="12859"/>
                  </a:cubicBezTo>
                  <a:cubicBezTo>
                    <a:pt x="6926" y="14449"/>
                    <a:pt x="8203" y="15705"/>
                    <a:pt x="9772" y="16249"/>
                  </a:cubicBezTo>
                  <a:cubicBezTo>
                    <a:pt x="9791" y="16255"/>
                    <a:pt x="9810" y="16258"/>
                    <a:pt x="9828" y="16258"/>
                  </a:cubicBezTo>
                  <a:cubicBezTo>
                    <a:pt x="9926" y="16258"/>
                    <a:pt x="9996" y="16170"/>
                    <a:pt x="9960" y="16081"/>
                  </a:cubicBezTo>
                  <a:cubicBezTo>
                    <a:pt x="9552" y="14702"/>
                    <a:pt x="8694" y="12675"/>
                    <a:pt x="7034" y="12675"/>
                  </a:cubicBezTo>
                  <a:cubicBezTo>
                    <a:pt x="6905" y="12675"/>
                    <a:pt x="6772" y="12687"/>
                    <a:pt x="6633" y="12713"/>
                  </a:cubicBezTo>
                  <a:cubicBezTo>
                    <a:pt x="6604" y="12698"/>
                    <a:pt x="6574" y="12683"/>
                    <a:pt x="6545" y="12683"/>
                  </a:cubicBezTo>
                  <a:cubicBezTo>
                    <a:pt x="6532" y="12683"/>
                    <a:pt x="6520" y="12685"/>
                    <a:pt x="6508" y="12692"/>
                  </a:cubicBezTo>
                  <a:cubicBezTo>
                    <a:pt x="6152" y="12189"/>
                    <a:pt x="5796" y="11708"/>
                    <a:pt x="5462" y="11206"/>
                  </a:cubicBezTo>
                  <a:lnTo>
                    <a:pt x="5462" y="11206"/>
                  </a:lnTo>
                  <a:cubicBezTo>
                    <a:pt x="5838" y="11520"/>
                    <a:pt x="6299" y="11750"/>
                    <a:pt x="6801" y="11855"/>
                  </a:cubicBezTo>
                  <a:cubicBezTo>
                    <a:pt x="7029" y="11905"/>
                    <a:pt x="7265" y="11933"/>
                    <a:pt x="7499" y="11933"/>
                  </a:cubicBezTo>
                  <a:cubicBezTo>
                    <a:pt x="7651" y="11933"/>
                    <a:pt x="7803" y="11921"/>
                    <a:pt x="7952" y="11897"/>
                  </a:cubicBezTo>
                  <a:cubicBezTo>
                    <a:pt x="8119" y="11855"/>
                    <a:pt x="8454" y="11855"/>
                    <a:pt x="8517" y="11645"/>
                  </a:cubicBezTo>
                  <a:cubicBezTo>
                    <a:pt x="8579" y="11436"/>
                    <a:pt x="8286" y="11185"/>
                    <a:pt x="8161" y="11060"/>
                  </a:cubicBezTo>
                  <a:cubicBezTo>
                    <a:pt x="7889" y="10746"/>
                    <a:pt x="7533" y="10495"/>
                    <a:pt x="7157" y="10348"/>
                  </a:cubicBezTo>
                  <a:cubicBezTo>
                    <a:pt x="6837" y="10226"/>
                    <a:pt x="6500" y="10163"/>
                    <a:pt x="6165" y="10163"/>
                  </a:cubicBezTo>
                  <a:cubicBezTo>
                    <a:pt x="5755" y="10163"/>
                    <a:pt x="5349" y="10257"/>
                    <a:pt x="4980" y="10453"/>
                  </a:cubicBezTo>
                  <a:cubicBezTo>
                    <a:pt x="4583" y="9825"/>
                    <a:pt x="4206" y="9197"/>
                    <a:pt x="3872" y="8528"/>
                  </a:cubicBezTo>
                  <a:lnTo>
                    <a:pt x="3872" y="8528"/>
                  </a:lnTo>
                  <a:cubicBezTo>
                    <a:pt x="4247" y="8788"/>
                    <a:pt x="4725" y="8888"/>
                    <a:pt x="5217" y="8888"/>
                  </a:cubicBezTo>
                  <a:cubicBezTo>
                    <a:pt x="5793" y="8888"/>
                    <a:pt x="6389" y="8750"/>
                    <a:pt x="6864" y="8570"/>
                  </a:cubicBezTo>
                  <a:cubicBezTo>
                    <a:pt x="6947" y="8549"/>
                    <a:pt x="6989" y="8444"/>
                    <a:pt x="6926" y="8381"/>
                  </a:cubicBezTo>
                  <a:cubicBezTo>
                    <a:pt x="6487" y="7733"/>
                    <a:pt x="5796" y="7272"/>
                    <a:pt x="5001" y="7168"/>
                  </a:cubicBezTo>
                  <a:cubicBezTo>
                    <a:pt x="4904" y="7158"/>
                    <a:pt x="4786" y="7152"/>
                    <a:pt x="4656" y="7152"/>
                  </a:cubicBezTo>
                  <a:cubicBezTo>
                    <a:pt x="4232" y="7152"/>
                    <a:pt x="3690" y="7220"/>
                    <a:pt x="3369" y="7461"/>
                  </a:cubicBezTo>
                  <a:cubicBezTo>
                    <a:pt x="3286" y="7272"/>
                    <a:pt x="3223" y="7105"/>
                    <a:pt x="3139" y="6917"/>
                  </a:cubicBezTo>
                  <a:cubicBezTo>
                    <a:pt x="2825" y="6101"/>
                    <a:pt x="2553" y="5285"/>
                    <a:pt x="2323" y="4448"/>
                  </a:cubicBezTo>
                  <a:lnTo>
                    <a:pt x="2323" y="4448"/>
                  </a:lnTo>
                  <a:cubicBezTo>
                    <a:pt x="2721" y="4762"/>
                    <a:pt x="3181" y="4992"/>
                    <a:pt x="3662" y="5096"/>
                  </a:cubicBezTo>
                  <a:cubicBezTo>
                    <a:pt x="3837" y="5137"/>
                    <a:pt x="4234" y="5209"/>
                    <a:pt x="4605" y="5209"/>
                  </a:cubicBezTo>
                  <a:cubicBezTo>
                    <a:pt x="4989" y="5209"/>
                    <a:pt x="5346" y="5132"/>
                    <a:pt x="5399" y="4866"/>
                  </a:cubicBezTo>
                  <a:cubicBezTo>
                    <a:pt x="5483" y="4385"/>
                    <a:pt x="4416" y="3862"/>
                    <a:pt x="4081" y="3736"/>
                  </a:cubicBezTo>
                  <a:cubicBezTo>
                    <a:pt x="3745" y="3607"/>
                    <a:pt x="3289" y="3486"/>
                    <a:pt x="2857" y="3486"/>
                  </a:cubicBezTo>
                  <a:cubicBezTo>
                    <a:pt x="2589" y="3486"/>
                    <a:pt x="2330" y="3533"/>
                    <a:pt x="2114" y="3653"/>
                  </a:cubicBezTo>
                  <a:cubicBezTo>
                    <a:pt x="1800" y="2460"/>
                    <a:pt x="1549" y="1246"/>
                    <a:pt x="1214" y="54"/>
                  </a:cubicBezTo>
                  <a:cubicBezTo>
                    <a:pt x="1205" y="17"/>
                    <a:pt x="1176" y="0"/>
                    <a:pt x="1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3"/>
            <p:cNvSpPr/>
            <p:nvPr/>
          </p:nvSpPr>
          <p:spPr>
            <a:xfrm>
              <a:off x="5036725" y="3105725"/>
              <a:ext cx="415525" cy="266325"/>
            </a:xfrm>
            <a:custGeom>
              <a:avLst/>
              <a:gdLst/>
              <a:ahLst/>
              <a:cxnLst/>
              <a:rect l="l" t="t" r="r" b="b"/>
              <a:pathLst>
                <a:path w="16621" h="10653" extrusionOk="0">
                  <a:moveTo>
                    <a:pt x="5414" y="1506"/>
                  </a:moveTo>
                  <a:cubicBezTo>
                    <a:pt x="5584" y="1506"/>
                    <a:pt x="5741" y="1530"/>
                    <a:pt x="5866" y="1589"/>
                  </a:cubicBezTo>
                  <a:cubicBezTo>
                    <a:pt x="4903" y="1799"/>
                    <a:pt x="3962" y="2154"/>
                    <a:pt x="3083" y="2573"/>
                  </a:cubicBezTo>
                  <a:cubicBezTo>
                    <a:pt x="3062" y="2552"/>
                    <a:pt x="3062" y="2552"/>
                    <a:pt x="3041" y="2552"/>
                  </a:cubicBezTo>
                  <a:cubicBezTo>
                    <a:pt x="3439" y="2280"/>
                    <a:pt x="3732" y="1945"/>
                    <a:pt x="4192" y="1778"/>
                  </a:cubicBezTo>
                  <a:cubicBezTo>
                    <a:pt x="4477" y="1658"/>
                    <a:pt x="4986" y="1506"/>
                    <a:pt x="5414" y="1506"/>
                  </a:cubicBezTo>
                  <a:close/>
                  <a:moveTo>
                    <a:pt x="6033" y="1673"/>
                  </a:moveTo>
                  <a:cubicBezTo>
                    <a:pt x="6033" y="1694"/>
                    <a:pt x="6033" y="1715"/>
                    <a:pt x="5991" y="1736"/>
                  </a:cubicBezTo>
                  <a:cubicBezTo>
                    <a:pt x="5991" y="1820"/>
                    <a:pt x="5929" y="1903"/>
                    <a:pt x="5866" y="1945"/>
                  </a:cubicBezTo>
                  <a:cubicBezTo>
                    <a:pt x="5782" y="2029"/>
                    <a:pt x="5678" y="2092"/>
                    <a:pt x="5594" y="2154"/>
                  </a:cubicBezTo>
                  <a:cubicBezTo>
                    <a:pt x="5343" y="2322"/>
                    <a:pt x="5092" y="2468"/>
                    <a:pt x="4820" y="2552"/>
                  </a:cubicBezTo>
                  <a:cubicBezTo>
                    <a:pt x="4499" y="2672"/>
                    <a:pt x="4169" y="2724"/>
                    <a:pt x="3837" y="2724"/>
                  </a:cubicBezTo>
                  <a:cubicBezTo>
                    <a:pt x="3649" y="2724"/>
                    <a:pt x="3460" y="2708"/>
                    <a:pt x="3271" y="2677"/>
                  </a:cubicBezTo>
                  <a:cubicBezTo>
                    <a:pt x="4171" y="2280"/>
                    <a:pt x="5092" y="1945"/>
                    <a:pt x="6033" y="1673"/>
                  </a:cubicBezTo>
                  <a:close/>
                  <a:moveTo>
                    <a:pt x="8559" y="3629"/>
                  </a:moveTo>
                  <a:cubicBezTo>
                    <a:pt x="8785" y="3629"/>
                    <a:pt x="9012" y="3661"/>
                    <a:pt x="9235" y="3724"/>
                  </a:cubicBezTo>
                  <a:cubicBezTo>
                    <a:pt x="8230" y="3870"/>
                    <a:pt x="7163" y="4289"/>
                    <a:pt x="6389" y="4958"/>
                  </a:cubicBezTo>
                  <a:lnTo>
                    <a:pt x="6347" y="4958"/>
                  </a:lnTo>
                  <a:cubicBezTo>
                    <a:pt x="6577" y="4435"/>
                    <a:pt x="7205" y="3996"/>
                    <a:pt x="7665" y="3807"/>
                  </a:cubicBezTo>
                  <a:cubicBezTo>
                    <a:pt x="7954" y="3687"/>
                    <a:pt x="8256" y="3629"/>
                    <a:pt x="8559" y="3629"/>
                  </a:cubicBezTo>
                  <a:close/>
                  <a:moveTo>
                    <a:pt x="9277" y="3849"/>
                  </a:moveTo>
                  <a:cubicBezTo>
                    <a:pt x="8752" y="4560"/>
                    <a:pt x="8023" y="5147"/>
                    <a:pt x="7188" y="5147"/>
                  </a:cubicBezTo>
                  <a:cubicBezTo>
                    <a:pt x="6990" y="5147"/>
                    <a:pt x="6786" y="5114"/>
                    <a:pt x="6577" y="5042"/>
                  </a:cubicBezTo>
                  <a:cubicBezTo>
                    <a:pt x="7456" y="4477"/>
                    <a:pt x="8272" y="4058"/>
                    <a:pt x="9277" y="3849"/>
                  </a:cubicBezTo>
                  <a:close/>
                  <a:moveTo>
                    <a:pt x="2853" y="3284"/>
                  </a:moveTo>
                  <a:lnTo>
                    <a:pt x="2853" y="3284"/>
                  </a:lnTo>
                  <a:cubicBezTo>
                    <a:pt x="2874" y="4038"/>
                    <a:pt x="3020" y="4854"/>
                    <a:pt x="3230" y="5586"/>
                  </a:cubicBezTo>
                  <a:cubicBezTo>
                    <a:pt x="2769" y="4916"/>
                    <a:pt x="2623" y="4079"/>
                    <a:pt x="2853" y="3284"/>
                  </a:cubicBezTo>
                  <a:close/>
                  <a:moveTo>
                    <a:pt x="2978" y="2908"/>
                  </a:moveTo>
                  <a:cubicBezTo>
                    <a:pt x="3502" y="3849"/>
                    <a:pt x="3711" y="4874"/>
                    <a:pt x="3543" y="5942"/>
                  </a:cubicBezTo>
                  <a:cubicBezTo>
                    <a:pt x="3460" y="5418"/>
                    <a:pt x="3313" y="4895"/>
                    <a:pt x="3209" y="4393"/>
                  </a:cubicBezTo>
                  <a:cubicBezTo>
                    <a:pt x="3125" y="3891"/>
                    <a:pt x="3062" y="3410"/>
                    <a:pt x="2978" y="2929"/>
                  </a:cubicBezTo>
                  <a:cubicBezTo>
                    <a:pt x="2978" y="2929"/>
                    <a:pt x="2978" y="2929"/>
                    <a:pt x="2978" y="2908"/>
                  </a:cubicBezTo>
                  <a:close/>
                  <a:moveTo>
                    <a:pt x="11515" y="5246"/>
                  </a:moveTo>
                  <a:cubicBezTo>
                    <a:pt x="11571" y="5246"/>
                    <a:pt x="11627" y="5248"/>
                    <a:pt x="11683" y="5251"/>
                  </a:cubicBezTo>
                  <a:cubicBezTo>
                    <a:pt x="11725" y="5251"/>
                    <a:pt x="12018" y="5272"/>
                    <a:pt x="12227" y="5314"/>
                  </a:cubicBezTo>
                  <a:cubicBezTo>
                    <a:pt x="11892" y="5335"/>
                    <a:pt x="11515" y="5481"/>
                    <a:pt x="11243" y="5544"/>
                  </a:cubicBezTo>
                  <a:cubicBezTo>
                    <a:pt x="10616" y="5732"/>
                    <a:pt x="10009" y="6004"/>
                    <a:pt x="9444" y="6339"/>
                  </a:cubicBezTo>
                  <a:lnTo>
                    <a:pt x="9423" y="6339"/>
                  </a:lnTo>
                  <a:cubicBezTo>
                    <a:pt x="9758" y="5900"/>
                    <a:pt x="10176" y="5565"/>
                    <a:pt x="10699" y="5377"/>
                  </a:cubicBezTo>
                  <a:cubicBezTo>
                    <a:pt x="10961" y="5289"/>
                    <a:pt x="11237" y="5246"/>
                    <a:pt x="11515" y="5246"/>
                  </a:cubicBezTo>
                  <a:close/>
                  <a:moveTo>
                    <a:pt x="12407" y="5415"/>
                  </a:moveTo>
                  <a:cubicBezTo>
                    <a:pt x="12438" y="5415"/>
                    <a:pt x="12469" y="5416"/>
                    <a:pt x="12499" y="5418"/>
                  </a:cubicBezTo>
                  <a:cubicBezTo>
                    <a:pt x="12478" y="5565"/>
                    <a:pt x="11997" y="5879"/>
                    <a:pt x="11913" y="5962"/>
                  </a:cubicBezTo>
                  <a:cubicBezTo>
                    <a:pt x="11704" y="6088"/>
                    <a:pt x="11473" y="6214"/>
                    <a:pt x="11243" y="6297"/>
                  </a:cubicBezTo>
                  <a:cubicBezTo>
                    <a:pt x="10944" y="6397"/>
                    <a:pt x="10629" y="6445"/>
                    <a:pt x="10313" y="6445"/>
                  </a:cubicBezTo>
                  <a:cubicBezTo>
                    <a:pt x="10099" y="6445"/>
                    <a:pt x="9885" y="6423"/>
                    <a:pt x="9674" y="6381"/>
                  </a:cubicBezTo>
                  <a:cubicBezTo>
                    <a:pt x="10072" y="6172"/>
                    <a:pt x="10490" y="5983"/>
                    <a:pt x="10909" y="5816"/>
                  </a:cubicBezTo>
                  <a:cubicBezTo>
                    <a:pt x="11262" y="5698"/>
                    <a:pt x="11928" y="5415"/>
                    <a:pt x="12407" y="5415"/>
                  </a:cubicBezTo>
                  <a:close/>
                  <a:moveTo>
                    <a:pt x="13342" y="6933"/>
                  </a:moveTo>
                  <a:cubicBezTo>
                    <a:pt x="14322" y="6933"/>
                    <a:pt x="15318" y="7541"/>
                    <a:pt x="16119" y="8159"/>
                  </a:cubicBezTo>
                  <a:cubicBezTo>
                    <a:pt x="16098" y="8180"/>
                    <a:pt x="16056" y="8180"/>
                    <a:pt x="16014" y="8180"/>
                  </a:cubicBezTo>
                  <a:cubicBezTo>
                    <a:pt x="14863" y="7615"/>
                    <a:pt x="13524" y="7323"/>
                    <a:pt x="12227" y="7239"/>
                  </a:cubicBezTo>
                  <a:cubicBezTo>
                    <a:pt x="12588" y="7023"/>
                    <a:pt x="12964" y="6933"/>
                    <a:pt x="13342" y="6933"/>
                  </a:cubicBezTo>
                  <a:close/>
                  <a:moveTo>
                    <a:pt x="12038" y="7406"/>
                  </a:moveTo>
                  <a:lnTo>
                    <a:pt x="12038" y="7406"/>
                  </a:lnTo>
                  <a:cubicBezTo>
                    <a:pt x="13378" y="7490"/>
                    <a:pt x="14612" y="7804"/>
                    <a:pt x="15867" y="8222"/>
                  </a:cubicBezTo>
                  <a:cubicBezTo>
                    <a:pt x="15574" y="8274"/>
                    <a:pt x="15277" y="8299"/>
                    <a:pt x="14982" y="8299"/>
                  </a:cubicBezTo>
                  <a:cubicBezTo>
                    <a:pt x="13953" y="8299"/>
                    <a:pt x="12933" y="7992"/>
                    <a:pt x="12038" y="7406"/>
                  </a:cubicBezTo>
                  <a:close/>
                  <a:moveTo>
                    <a:pt x="6033" y="5335"/>
                  </a:moveTo>
                  <a:cubicBezTo>
                    <a:pt x="6347" y="6527"/>
                    <a:pt x="6766" y="7762"/>
                    <a:pt x="7310" y="8871"/>
                  </a:cubicBezTo>
                  <a:cubicBezTo>
                    <a:pt x="6724" y="8536"/>
                    <a:pt x="6305" y="7992"/>
                    <a:pt x="6096" y="7323"/>
                  </a:cubicBezTo>
                  <a:cubicBezTo>
                    <a:pt x="5908" y="6779"/>
                    <a:pt x="5761" y="5900"/>
                    <a:pt x="6033" y="5335"/>
                  </a:cubicBezTo>
                  <a:close/>
                  <a:moveTo>
                    <a:pt x="6201" y="5335"/>
                  </a:moveTo>
                  <a:cubicBezTo>
                    <a:pt x="7226" y="6046"/>
                    <a:pt x="7540" y="7699"/>
                    <a:pt x="7540" y="8934"/>
                  </a:cubicBezTo>
                  <a:cubicBezTo>
                    <a:pt x="7142" y="7720"/>
                    <a:pt x="6661" y="6507"/>
                    <a:pt x="6180" y="5335"/>
                  </a:cubicBezTo>
                  <a:close/>
                  <a:moveTo>
                    <a:pt x="9486" y="7239"/>
                  </a:moveTo>
                  <a:cubicBezTo>
                    <a:pt x="9988" y="8222"/>
                    <a:pt x="10511" y="9227"/>
                    <a:pt x="11118" y="10168"/>
                  </a:cubicBezTo>
                  <a:cubicBezTo>
                    <a:pt x="10532" y="9854"/>
                    <a:pt x="10051" y="9352"/>
                    <a:pt x="9758" y="8745"/>
                  </a:cubicBezTo>
                  <a:cubicBezTo>
                    <a:pt x="9590" y="8369"/>
                    <a:pt x="9507" y="7992"/>
                    <a:pt x="9486" y="7595"/>
                  </a:cubicBezTo>
                  <a:cubicBezTo>
                    <a:pt x="9465" y="7490"/>
                    <a:pt x="9486" y="7364"/>
                    <a:pt x="9486" y="7239"/>
                  </a:cubicBezTo>
                  <a:close/>
                  <a:moveTo>
                    <a:pt x="9465" y="6946"/>
                  </a:moveTo>
                  <a:cubicBezTo>
                    <a:pt x="10637" y="7699"/>
                    <a:pt x="11160" y="8955"/>
                    <a:pt x="11390" y="10315"/>
                  </a:cubicBezTo>
                  <a:cubicBezTo>
                    <a:pt x="11369" y="10294"/>
                    <a:pt x="11348" y="10294"/>
                    <a:pt x="11306" y="10273"/>
                  </a:cubicBezTo>
                  <a:cubicBezTo>
                    <a:pt x="10762" y="9164"/>
                    <a:pt x="10113" y="8076"/>
                    <a:pt x="9465" y="7009"/>
                  </a:cubicBezTo>
                  <a:cubicBezTo>
                    <a:pt x="9465" y="6988"/>
                    <a:pt x="9465" y="6967"/>
                    <a:pt x="9465" y="6946"/>
                  </a:cubicBezTo>
                  <a:close/>
                  <a:moveTo>
                    <a:pt x="109" y="1"/>
                  </a:moveTo>
                  <a:cubicBezTo>
                    <a:pt x="54" y="1"/>
                    <a:pt x="0" y="76"/>
                    <a:pt x="49" y="125"/>
                  </a:cubicBezTo>
                  <a:cubicBezTo>
                    <a:pt x="907" y="1004"/>
                    <a:pt x="1807" y="1882"/>
                    <a:pt x="2769" y="2677"/>
                  </a:cubicBezTo>
                  <a:cubicBezTo>
                    <a:pt x="2769" y="2698"/>
                    <a:pt x="2769" y="2698"/>
                    <a:pt x="2748" y="2698"/>
                  </a:cubicBezTo>
                  <a:cubicBezTo>
                    <a:pt x="2121" y="3954"/>
                    <a:pt x="2476" y="5460"/>
                    <a:pt x="3564" y="6339"/>
                  </a:cubicBezTo>
                  <a:cubicBezTo>
                    <a:pt x="3588" y="6363"/>
                    <a:pt x="3616" y="6373"/>
                    <a:pt x="3642" y="6373"/>
                  </a:cubicBezTo>
                  <a:cubicBezTo>
                    <a:pt x="3710" y="6373"/>
                    <a:pt x="3774" y="6309"/>
                    <a:pt x="3774" y="6234"/>
                  </a:cubicBezTo>
                  <a:cubicBezTo>
                    <a:pt x="3983" y="5188"/>
                    <a:pt x="3836" y="4100"/>
                    <a:pt x="3355" y="3159"/>
                  </a:cubicBezTo>
                  <a:lnTo>
                    <a:pt x="3355" y="3159"/>
                  </a:lnTo>
                  <a:cubicBezTo>
                    <a:pt x="4108" y="3766"/>
                    <a:pt x="4883" y="4330"/>
                    <a:pt x="5678" y="4833"/>
                  </a:cubicBezTo>
                  <a:cubicBezTo>
                    <a:pt x="5761" y="4895"/>
                    <a:pt x="5845" y="4937"/>
                    <a:pt x="5929" y="5000"/>
                  </a:cubicBezTo>
                  <a:cubicBezTo>
                    <a:pt x="5385" y="5460"/>
                    <a:pt x="5594" y="6695"/>
                    <a:pt x="5761" y="7281"/>
                  </a:cubicBezTo>
                  <a:cubicBezTo>
                    <a:pt x="6033" y="8222"/>
                    <a:pt x="6682" y="8996"/>
                    <a:pt x="7624" y="9310"/>
                  </a:cubicBezTo>
                  <a:cubicBezTo>
                    <a:pt x="7642" y="9319"/>
                    <a:pt x="7660" y="9324"/>
                    <a:pt x="7678" y="9324"/>
                  </a:cubicBezTo>
                  <a:cubicBezTo>
                    <a:pt x="7740" y="9324"/>
                    <a:pt x="7791" y="9271"/>
                    <a:pt x="7791" y="9206"/>
                  </a:cubicBezTo>
                  <a:cubicBezTo>
                    <a:pt x="7833" y="7929"/>
                    <a:pt x="7519" y="5921"/>
                    <a:pt x="6264" y="5251"/>
                  </a:cubicBezTo>
                  <a:cubicBezTo>
                    <a:pt x="6264" y="5251"/>
                    <a:pt x="6264" y="5251"/>
                    <a:pt x="6284" y="5230"/>
                  </a:cubicBezTo>
                  <a:cubicBezTo>
                    <a:pt x="6284" y="5230"/>
                    <a:pt x="6284" y="5209"/>
                    <a:pt x="6284" y="5209"/>
                  </a:cubicBezTo>
                  <a:cubicBezTo>
                    <a:pt x="7184" y="5753"/>
                    <a:pt x="8147" y="6255"/>
                    <a:pt x="9151" y="6653"/>
                  </a:cubicBezTo>
                  <a:cubicBezTo>
                    <a:pt x="9130" y="6653"/>
                    <a:pt x="9130" y="6674"/>
                    <a:pt x="9130" y="6674"/>
                  </a:cubicBezTo>
                  <a:cubicBezTo>
                    <a:pt x="9109" y="6695"/>
                    <a:pt x="9109" y="6695"/>
                    <a:pt x="9109" y="6695"/>
                  </a:cubicBezTo>
                  <a:cubicBezTo>
                    <a:pt x="9067" y="6758"/>
                    <a:pt x="9088" y="6841"/>
                    <a:pt x="9130" y="6883"/>
                  </a:cubicBezTo>
                  <a:cubicBezTo>
                    <a:pt x="9277" y="7281"/>
                    <a:pt x="9172" y="7825"/>
                    <a:pt x="9277" y="8222"/>
                  </a:cubicBezTo>
                  <a:cubicBezTo>
                    <a:pt x="9360" y="8578"/>
                    <a:pt x="9507" y="8913"/>
                    <a:pt x="9695" y="9206"/>
                  </a:cubicBezTo>
                  <a:cubicBezTo>
                    <a:pt x="10113" y="9875"/>
                    <a:pt x="10762" y="10377"/>
                    <a:pt x="11515" y="10649"/>
                  </a:cubicBezTo>
                  <a:cubicBezTo>
                    <a:pt x="11526" y="10652"/>
                    <a:pt x="11537" y="10653"/>
                    <a:pt x="11548" y="10653"/>
                  </a:cubicBezTo>
                  <a:cubicBezTo>
                    <a:pt x="11637" y="10653"/>
                    <a:pt x="11704" y="10578"/>
                    <a:pt x="11704" y="10503"/>
                  </a:cubicBezTo>
                  <a:cubicBezTo>
                    <a:pt x="11494" y="9143"/>
                    <a:pt x="10971" y="7636"/>
                    <a:pt x="9758" y="6904"/>
                  </a:cubicBezTo>
                  <a:lnTo>
                    <a:pt x="9758" y="6904"/>
                  </a:lnTo>
                  <a:cubicBezTo>
                    <a:pt x="10406" y="7134"/>
                    <a:pt x="11055" y="7323"/>
                    <a:pt x="11704" y="7469"/>
                  </a:cubicBezTo>
                  <a:cubicBezTo>
                    <a:pt x="11725" y="7490"/>
                    <a:pt x="11745" y="7511"/>
                    <a:pt x="11745" y="7511"/>
                  </a:cubicBezTo>
                  <a:cubicBezTo>
                    <a:pt x="12680" y="8212"/>
                    <a:pt x="13818" y="8576"/>
                    <a:pt x="14968" y="8576"/>
                  </a:cubicBezTo>
                  <a:cubicBezTo>
                    <a:pt x="15466" y="8576"/>
                    <a:pt x="15966" y="8508"/>
                    <a:pt x="16453" y="8369"/>
                  </a:cubicBezTo>
                  <a:cubicBezTo>
                    <a:pt x="16558" y="8327"/>
                    <a:pt x="16621" y="8180"/>
                    <a:pt x="16516" y="8118"/>
                  </a:cubicBezTo>
                  <a:cubicBezTo>
                    <a:pt x="15675" y="7462"/>
                    <a:pt x="14454" y="6660"/>
                    <a:pt x="13324" y="6660"/>
                  </a:cubicBezTo>
                  <a:cubicBezTo>
                    <a:pt x="12797" y="6660"/>
                    <a:pt x="12290" y="6834"/>
                    <a:pt x="11850" y="7281"/>
                  </a:cubicBezTo>
                  <a:cubicBezTo>
                    <a:pt x="11808" y="7281"/>
                    <a:pt x="11766" y="7302"/>
                    <a:pt x="11745" y="7323"/>
                  </a:cubicBezTo>
                  <a:cubicBezTo>
                    <a:pt x="11160" y="7134"/>
                    <a:pt x="10595" y="6925"/>
                    <a:pt x="10030" y="6716"/>
                  </a:cubicBezTo>
                  <a:lnTo>
                    <a:pt x="10030" y="6716"/>
                  </a:lnTo>
                  <a:cubicBezTo>
                    <a:pt x="10115" y="6723"/>
                    <a:pt x="10200" y="6726"/>
                    <a:pt x="10284" y="6726"/>
                  </a:cubicBezTo>
                  <a:cubicBezTo>
                    <a:pt x="10701" y="6726"/>
                    <a:pt x="11112" y="6642"/>
                    <a:pt x="11494" y="6486"/>
                  </a:cubicBezTo>
                  <a:cubicBezTo>
                    <a:pt x="11850" y="6339"/>
                    <a:pt x="12185" y="6130"/>
                    <a:pt x="12457" y="5837"/>
                  </a:cubicBezTo>
                  <a:cubicBezTo>
                    <a:pt x="12582" y="5732"/>
                    <a:pt x="12834" y="5523"/>
                    <a:pt x="12771" y="5335"/>
                  </a:cubicBezTo>
                  <a:cubicBezTo>
                    <a:pt x="12708" y="5126"/>
                    <a:pt x="12331" y="5063"/>
                    <a:pt x="12143" y="5042"/>
                  </a:cubicBezTo>
                  <a:cubicBezTo>
                    <a:pt x="11944" y="5000"/>
                    <a:pt x="11740" y="4979"/>
                    <a:pt x="11536" y="4979"/>
                  </a:cubicBezTo>
                  <a:cubicBezTo>
                    <a:pt x="11332" y="4979"/>
                    <a:pt x="11128" y="5000"/>
                    <a:pt x="10929" y="5042"/>
                  </a:cubicBezTo>
                  <a:cubicBezTo>
                    <a:pt x="10176" y="5230"/>
                    <a:pt x="9549" y="5711"/>
                    <a:pt x="9193" y="6381"/>
                  </a:cubicBezTo>
                  <a:cubicBezTo>
                    <a:pt x="8523" y="6088"/>
                    <a:pt x="7854" y="5795"/>
                    <a:pt x="7205" y="5439"/>
                  </a:cubicBezTo>
                  <a:cubicBezTo>
                    <a:pt x="8188" y="5418"/>
                    <a:pt x="9130" y="4540"/>
                    <a:pt x="9653" y="3745"/>
                  </a:cubicBezTo>
                  <a:cubicBezTo>
                    <a:pt x="9716" y="3682"/>
                    <a:pt x="9674" y="3577"/>
                    <a:pt x="9611" y="3556"/>
                  </a:cubicBezTo>
                  <a:cubicBezTo>
                    <a:pt x="9277" y="3436"/>
                    <a:pt x="8931" y="3373"/>
                    <a:pt x="8587" y="3373"/>
                  </a:cubicBezTo>
                  <a:cubicBezTo>
                    <a:pt x="8155" y="3373"/>
                    <a:pt x="7727" y="3472"/>
                    <a:pt x="7331" y="3682"/>
                  </a:cubicBezTo>
                  <a:cubicBezTo>
                    <a:pt x="6954" y="3870"/>
                    <a:pt x="6326" y="4351"/>
                    <a:pt x="6159" y="4854"/>
                  </a:cubicBezTo>
                  <a:cubicBezTo>
                    <a:pt x="5991" y="4749"/>
                    <a:pt x="5824" y="4644"/>
                    <a:pt x="5657" y="4540"/>
                  </a:cubicBezTo>
                  <a:cubicBezTo>
                    <a:pt x="4924" y="4058"/>
                    <a:pt x="4255" y="3535"/>
                    <a:pt x="3585" y="2991"/>
                  </a:cubicBezTo>
                  <a:lnTo>
                    <a:pt x="3585" y="2991"/>
                  </a:lnTo>
                  <a:cubicBezTo>
                    <a:pt x="3636" y="2993"/>
                    <a:pt x="3686" y="2994"/>
                    <a:pt x="3736" y="2994"/>
                  </a:cubicBezTo>
                  <a:cubicBezTo>
                    <a:pt x="4187" y="2994"/>
                    <a:pt x="4636" y="2910"/>
                    <a:pt x="5050" y="2740"/>
                  </a:cubicBezTo>
                  <a:cubicBezTo>
                    <a:pt x="5385" y="2615"/>
                    <a:pt x="6556" y="2050"/>
                    <a:pt x="6326" y="1569"/>
                  </a:cubicBezTo>
                  <a:cubicBezTo>
                    <a:pt x="6234" y="1343"/>
                    <a:pt x="5899" y="1273"/>
                    <a:pt x="5541" y="1273"/>
                  </a:cubicBezTo>
                  <a:cubicBezTo>
                    <a:pt x="5169" y="1273"/>
                    <a:pt x="4771" y="1348"/>
                    <a:pt x="4590" y="1401"/>
                  </a:cubicBezTo>
                  <a:cubicBezTo>
                    <a:pt x="4025" y="1527"/>
                    <a:pt x="3230" y="1882"/>
                    <a:pt x="2937" y="2447"/>
                  </a:cubicBezTo>
                  <a:cubicBezTo>
                    <a:pt x="2016" y="1652"/>
                    <a:pt x="1095" y="815"/>
                    <a:pt x="154" y="20"/>
                  </a:cubicBezTo>
                  <a:cubicBezTo>
                    <a:pt x="140" y="7"/>
                    <a:pt x="125" y="1"/>
                    <a:pt x="1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3"/>
            <p:cNvSpPr/>
            <p:nvPr/>
          </p:nvSpPr>
          <p:spPr>
            <a:xfrm>
              <a:off x="5420325" y="3146500"/>
              <a:ext cx="439425" cy="197650"/>
            </a:xfrm>
            <a:custGeom>
              <a:avLst/>
              <a:gdLst/>
              <a:ahLst/>
              <a:cxnLst/>
              <a:rect l="l" t="t" r="r" b="b"/>
              <a:pathLst>
                <a:path w="17577" h="7906" extrusionOk="0">
                  <a:moveTo>
                    <a:pt x="17158" y="314"/>
                  </a:moveTo>
                  <a:cubicBezTo>
                    <a:pt x="17137" y="356"/>
                    <a:pt x="17116" y="377"/>
                    <a:pt x="17095" y="398"/>
                  </a:cubicBezTo>
                  <a:cubicBezTo>
                    <a:pt x="15860" y="816"/>
                    <a:pt x="14710" y="1570"/>
                    <a:pt x="13747" y="2407"/>
                  </a:cubicBezTo>
                  <a:cubicBezTo>
                    <a:pt x="14124" y="942"/>
                    <a:pt x="15756" y="502"/>
                    <a:pt x="17158" y="314"/>
                  </a:cubicBezTo>
                  <a:close/>
                  <a:moveTo>
                    <a:pt x="17011" y="523"/>
                  </a:moveTo>
                  <a:lnTo>
                    <a:pt x="17011" y="523"/>
                  </a:lnTo>
                  <a:cubicBezTo>
                    <a:pt x="16237" y="1632"/>
                    <a:pt x="15065" y="2386"/>
                    <a:pt x="13726" y="2658"/>
                  </a:cubicBezTo>
                  <a:cubicBezTo>
                    <a:pt x="14731" y="1779"/>
                    <a:pt x="15819" y="1130"/>
                    <a:pt x="17011" y="523"/>
                  </a:cubicBezTo>
                  <a:close/>
                  <a:moveTo>
                    <a:pt x="12659" y="921"/>
                  </a:moveTo>
                  <a:cubicBezTo>
                    <a:pt x="12722" y="1046"/>
                    <a:pt x="12638" y="1611"/>
                    <a:pt x="12617" y="1716"/>
                  </a:cubicBezTo>
                  <a:cubicBezTo>
                    <a:pt x="12575" y="1967"/>
                    <a:pt x="12492" y="2197"/>
                    <a:pt x="12387" y="2427"/>
                  </a:cubicBezTo>
                  <a:cubicBezTo>
                    <a:pt x="12136" y="2930"/>
                    <a:pt x="11780" y="3306"/>
                    <a:pt x="11320" y="3599"/>
                  </a:cubicBezTo>
                  <a:cubicBezTo>
                    <a:pt x="11466" y="3181"/>
                    <a:pt x="11613" y="2741"/>
                    <a:pt x="11801" y="2344"/>
                  </a:cubicBezTo>
                  <a:cubicBezTo>
                    <a:pt x="11969" y="1988"/>
                    <a:pt x="12283" y="1235"/>
                    <a:pt x="12659" y="921"/>
                  </a:cubicBezTo>
                  <a:close/>
                  <a:moveTo>
                    <a:pt x="12387" y="1046"/>
                  </a:moveTo>
                  <a:lnTo>
                    <a:pt x="12387" y="1046"/>
                  </a:lnTo>
                  <a:cubicBezTo>
                    <a:pt x="12157" y="1298"/>
                    <a:pt x="11990" y="1674"/>
                    <a:pt x="11864" y="1904"/>
                  </a:cubicBezTo>
                  <a:cubicBezTo>
                    <a:pt x="11550" y="2490"/>
                    <a:pt x="11299" y="3097"/>
                    <a:pt x="11132" y="3725"/>
                  </a:cubicBezTo>
                  <a:cubicBezTo>
                    <a:pt x="11132" y="3746"/>
                    <a:pt x="11111" y="3746"/>
                    <a:pt x="11111" y="3746"/>
                  </a:cubicBezTo>
                  <a:cubicBezTo>
                    <a:pt x="11048" y="3202"/>
                    <a:pt x="11090" y="2679"/>
                    <a:pt x="11341" y="2155"/>
                  </a:cubicBezTo>
                  <a:cubicBezTo>
                    <a:pt x="11487" y="1863"/>
                    <a:pt x="11697" y="1611"/>
                    <a:pt x="11948" y="1381"/>
                  </a:cubicBezTo>
                  <a:cubicBezTo>
                    <a:pt x="11990" y="1339"/>
                    <a:pt x="12199" y="1172"/>
                    <a:pt x="12387" y="1046"/>
                  </a:cubicBezTo>
                  <a:close/>
                  <a:moveTo>
                    <a:pt x="9249" y="2093"/>
                  </a:moveTo>
                  <a:lnTo>
                    <a:pt x="9249" y="2093"/>
                  </a:lnTo>
                  <a:cubicBezTo>
                    <a:pt x="9416" y="3181"/>
                    <a:pt x="9228" y="4331"/>
                    <a:pt x="8181" y="4834"/>
                  </a:cubicBezTo>
                  <a:cubicBezTo>
                    <a:pt x="8412" y="3829"/>
                    <a:pt x="8705" y="2951"/>
                    <a:pt x="9249" y="2093"/>
                  </a:cubicBezTo>
                  <a:close/>
                  <a:moveTo>
                    <a:pt x="9123" y="2030"/>
                  </a:moveTo>
                  <a:lnTo>
                    <a:pt x="9123" y="2030"/>
                  </a:lnTo>
                  <a:cubicBezTo>
                    <a:pt x="8537" y="2867"/>
                    <a:pt x="8077" y="3892"/>
                    <a:pt x="7993" y="4917"/>
                  </a:cubicBezTo>
                  <a:cubicBezTo>
                    <a:pt x="7972" y="4917"/>
                    <a:pt x="7972" y="4917"/>
                    <a:pt x="7951" y="4938"/>
                  </a:cubicBezTo>
                  <a:cubicBezTo>
                    <a:pt x="7763" y="4415"/>
                    <a:pt x="7889" y="3641"/>
                    <a:pt x="8077" y="3202"/>
                  </a:cubicBezTo>
                  <a:cubicBezTo>
                    <a:pt x="8307" y="2699"/>
                    <a:pt x="8663" y="2302"/>
                    <a:pt x="9123" y="2030"/>
                  </a:cubicBezTo>
                  <a:close/>
                  <a:moveTo>
                    <a:pt x="12360" y="4080"/>
                  </a:moveTo>
                  <a:cubicBezTo>
                    <a:pt x="13419" y="4080"/>
                    <a:pt x="14408" y="4529"/>
                    <a:pt x="15316" y="5168"/>
                  </a:cubicBezTo>
                  <a:cubicBezTo>
                    <a:pt x="15296" y="5189"/>
                    <a:pt x="15254" y="5189"/>
                    <a:pt x="15233" y="5210"/>
                  </a:cubicBezTo>
                  <a:cubicBezTo>
                    <a:pt x="14061" y="4813"/>
                    <a:pt x="12827" y="4499"/>
                    <a:pt x="11613" y="4206"/>
                  </a:cubicBezTo>
                  <a:cubicBezTo>
                    <a:pt x="11613" y="4185"/>
                    <a:pt x="11592" y="4164"/>
                    <a:pt x="11571" y="4164"/>
                  </a:cubicBezTo>
                  <a:cubicBezTo>
                    <a:pt x="11838" y="4107"/>
                    <a:pt x="12101" y="4080"/>
                    <a:pt x="12360" y="4080"/>
                  </a:cubicBezTo>
                  <a:close/>
                  <a:moveTo>
                    <a:pt x="11780" y="4352"/>
                  </a:moveTo>
                  <a:lnTo>
                    <a:pt x="11780" y="4352"/>
                  </a:lnTo>
                  <a:cubicBezTo>
                    <a:pt x="12847" y="4687"/>
                    <a:pt x="13935" y="5022"/>
                    <a:pt x="15024" y="5273"/>
                  </a:cubicBezTo>
                  <a:cubicBezTo>
                    <a:pt x="14732" y="5358"/>
                    <a:pt x="14431" y="5400"/>
                    <a:pt x="14132" y="5400"/>
                  </a:cubicBezTo>
                  <a:cubicBezTo>
                    <a:pt x="13766" y="5400"/>
                    <a:pt x="13402" y="5337"/>
                    <a:pt x="13057" y="5210"/>
                  </a:cubicBezTo>
                  <a:cubicBezTo>
                    <a:pt x="12680" y="5085"/>
                    <a:pt x="12345" y="4876"/>
                    <a:pt x="12031" y="4603"/>
                  </a:cubicBezTo>
                  <a:cubicBezTo>
                    <a:pt x="11969" y="4541"/>
                    <a:pt x="11885" y="4436"/>
                    <a:pt x="11780" y="4352"/>
                  </a:cubicBezTo>
                  <a:close/>
                  <a:moveTo>
                    <a:pt x="5440" y="2825"/>
                  </a:moveTo>
                  <a:cubicBezTo>
                    <a:pt x="5440" y="2846"/>
                    <a:pt x="5440" y="2867"/>
                    <a:pt x="5461" y="2909"/>
                  </a:cubicBezTo>
                  <a:cubicBezTo>
                    <a:pt x="5503" y="2971"/>
                    <a:pt x="5503" y="3055"/>
                    <a:pt x="5482" y="3139"/>
                  </a:cubicBezTo>
                  <a:cubicBezTo>
                    <a:pt x="5503" y="3264"/>
                    <a:pt x="5461" y="3390"/>
                    <a:pt x="5461" y="3495"/>
                  </a:cubicBezTo>
                  <a:cubicBezTo>
                    <a:pt x="5399" y="3787"/>
                    <a:pt x="5315" y="4059"/>
                    <a:pt x="5189" y="4331"/>
                  </a:cubicBezTo>
                  <a:cubicBezTo>
                    <a:pt x="4959" y="4813"/>
                    <a:pt x="4604" y="5189"/>
                    <a:pt x="4185" y="5482"/>
                  </a:cubicBezTo>
                  <a:cubicBezTo>
                    <a:pt x="4520" y="4562"/>
                    <a:pt x="4959" y="3704"/>
                    <a:pt x="5440" y="2825"/>
                  </a:cubicBezTo>
                  <a:close/>
                  <a:moveTo>
                    <a:pt x="5252" y="2888"/>
                  </a:moveTo>
                  <a:lnTo>
                    <a:pt x="5252" y="2888"/>
                  </a:lnTo>
                  <a:cubicBezTo>
                    <a:pt x="4708" y="3725"/>
                    <a:pt x="4290" y="4624"/>
                    <a:pt x="3955" y="5545"/>
                  </a:cubicBezTo>
                  <a:lnTo>
                    <a:pt x="3913" y="5545"/>
                  </a:lnTo>
                  <a:cubicBezTo>
                    <a:pt x="4018" y="5106"/>
                    <a:pt x="3997" y="4645"/>
                    <a:pt x="4185" y="4206"/>
                  </a:cubicBezTo>
                  <a:cubicBezTo>
                    <a:pt x="4352" y="3808"/>
                    <a:pt x="4792" y="3055"/>
                    <a:pt x="5252" y="2888"/>
                  </a:cubicBezTo>
                  <a:close/>
                  <a:moveTo>
                    <a:pt x="8509" y="5301"/>
                  </a:moveTo>
                  <a:cubicBezTo>
                    <a:pt x="9639" y="5301"/>
                    <a:pt x="10844" y="6136"/>
                    <a:pt x="11613" y="6905"/>
                  </a:cubicBezTo>
                  <a:cubicBezTo>
                    <a:pt x="10496" y="6347"/>
                    <a:pt x="9297" y="5829"/>
                    <a:pt x="8138" y="5332"/>
                  </a:cubicBezTo>
                  <a:lnTo>
                    <a:pt x="8138" y="5332"/>
                  </a:lnTo>
                  <a:cubicBezTo>
                    <a:pt x="8260" y="5311"/>
                    <a:pt x="8384" y="5301"/>
                    <a:pt x="8509" y="5301"/>
                  </a:cubicBezTo>
                  <a:close/>
                  <a:moveTo>
                    <a:pt x="8014" y="5420"/>
                  </a:moveTo>
                  <a:cubicBezTo>
                    <a:pt x="9060" y="6047"/>
                    <a:pt x="10232" y="6633"/>
                    <a:pt x="11404" y="7052"/>
                  </a:cubicBezTo>
                  <a:cubicBezTo>
                    <a:pt x="11197" y="7105"/>
                    <a:pt x="10985" y="7131"/>
                    <a:pt x="10773" y="7131"/>
                  </a:cubicBezTo>
                  <a:cubicBezTo>
                    <a:pt x="10322" y="7131"/>
                    <a:pt x="9871" y="7014"/>
                    <a:pt x="9458" y="6800"/>
                  </a:cubicBezTo>
                  <a:cubicBezTo>
                    <a:pt x="8935" y="6528"/>
                    <a:pt x="8223" y="6026"/>
                    <a:pt x="8014" y="5420"/>
                  </a:cubicBezTo>
                  <a:close/>
                  <a:moveTo>
                    <a:pt x="4311" y="6215"/>
                  </a:moveTo>
                  <a:lnTo>
                    <a:pt x="4311" y="6215"/>
                  </a:lnTo>
                  <a:cubicBezTo>
                    <a:pt x="4855" y="6738"/>
                    <a:pt x="5524" y="7219"/>
                    <a:pt x="6194" y="7575"/>
                  </a:cubicBezTo>
                  <a:cubicBezTo>
                    <a:pt x="5378" y="7428"/>
                    <a:pt x="4708" y="6947"/>
                    <a:pt x="4311" y="6215"/>
                  </a:cubicBezTo>
                  <a:close/>
                  <a:moveTo>
                    <a:pt x="4143" y="5859"/>
                  </a:moveTo>
                  <a:cubicBezTo>
                    <a:pt x="5168" y="6173"/>
                    <a:pt x="6047" y="6738"/>
                    <a:pt x="6675" y="7617"/>
                  </a:cubicBezTo>
                  <a:cubicBezTo>
                    <a:pt x="6236" y="7303"/>
                    <a:pt x="5775" y="7052"/>
                    <a:pt x="5336" y="6738"/>
                  </a:cubicBezTo>
                  <a:cubicBezTo>
                    <a:pt x="4938" y="6466"/>
                    <a:pt x="4541" y="6152"/>
                    <a:pt x="4143" y="5880"/>
                  </a:cubicBezTo>
                  <a:cubicBezTo>
                    <a:pt x="4143" y="5880"/>
                    <a:pt x="4143" y="5880"/>
                    <a:pt x="4143" y="5859"/>
                  </a:cubicBezTo>
                  <a:close/>
                  <a:moveTo>
                    <a:pt x="17388" y="0"/>
                  </a:moveTo>
                  <a:cubicBezTo>
                    <a:pt x="15840" y="189"/>
                    <a:pt x="13475" y="733"/>
                    <a:pt x="13496" y="2699"/>
                  </a:cubicBezTo>
                  <a:cubicBezTo>
                    <a:pt x="13454" y="2741"/>
                    <a:pt x="13454" y="2783"/>
                    <a:pt x="13454" y="2825"/>
                  </a:cubicBezTo>
                  <a:cubicBezTo>
                    <a:pt x="12910" y="3076"/>
                    <a:pt x="12366" y="3348"/>
                    <a:pt x="11822" y="3578"/>
                  </a:cubicBezTo>
                  <a:cubicBezTo>
                    <a:pt x="12199" y="3264"/>
                    <a:pt x="12492" y="2867"/>
                    <a:pt x="12680" y="2407"/>
                  </a:cubicBezTo>
                  <a:cubicBezTo>
                    <a:pt x="12847" y="2030"/>
                    <a:pt x="12931" y="1653"/>
                    <a:pt x="12931" y="1256"/>
                  </a:cubicBezTo>
                  <a:cubicBezTo>
                    <a:pt x="12931" y="1088"/>
                    <a:pt x="12973" y="774"/>
                    <a:pt x="12785" y="670"/>
                  </a:cubicBezTo>
                  <a:cubicBezTo>
                    <a:pt x="12753" y="652"/>
                    <a:pt x="12718" y="645"/>
                    <a:pt x="12681" y="645"/>
                  </a:cubicBezTo>
                  <a:cubicBezTo>
                    <a:pt x="12496" y="645"/>
                    <a:pt x="12258" y="830"/>
                    <a:pt x="12136" y="900"/>
                  </a:cubicBezTo>
                  <a:cubicBezTo>
                    <a:pt x="11780" y="1130"/>
                    <a:pt x="11487" y="1423"/>
                    <a:pt x="11257" y="1779"/>
                  </a:cubicBezTo>
                  <a:cubicBezTo>
                    <a:pt x="10881" y="2427"/>
                    <a:pt x="10755" y="3223"/>
                    <a:pt x="10985" y="3934"/>
                  </a:cubicBezTo>
                  <a:cubicBezTo>
                    <a:pt x="10295" y="4227"/>
                    <a:pt x="9604" y="4478"/>
                    <a:pt x="8914" y="4687"/>
                  </a:cubicBezTo>
                  <a:cubicBezTo>
                    <a:pt x="9604" y="3976"/>
                    <a:pt x="9646" y="2679"/>
                    <a:pt x="9458" y="1758"/>
                  </a:cubicBezTo>
                  <a:cubicBezTo>
                    <a:pt x="9441" y="1693"/>
                    <a:pt x="9387" y="1640"/>
                    <a:pt x="9324" y="1640"/>
                  </a:cubicBezTo>
                  <a:cubicBezTo>
                    <a:pt x="9306" y="1640"/>
                    <a:pt x="9288" y="1644"/>
                    <a:pt x="9270" y="1653"/>
                  </a:cubicBezTo>
                  <a:cubicBezTo>
                    <a:pt x="8558" y="1988"/>
                    <a:pt x="7993" y="2574"/>
                    <a:pt x="7763" y="3348"/>
                  </a:cubicBezTo>
                  <a:cubicBezTo>
                    <a:pt x="7637" y="3746"/>
                    <a:pt x="7533" y="4520"/>
                    <a:pt x="7763" y="5001"/>
                  </a:cubicBezTo>
                  <a:cubicBezTo>
                    <a:pt x="7575" y="5043"/>
                    <a:pt x="7365" y="5085"/>
                    <a:pt x="7177" y="5127"/>
                  </a:cubicBezTo>
                  <a:cubicBezTo>
                    <a:pt x="6319" y="5294"/>
                    <a:pt x="5461" y="5420"/>
                    <a:pt x="4604" y="5503"/>
                  </a:cubicBezTo>
                  <a:cubicBezTo>
                    <a:pt x="4980" y="5168"/>
                    <a:pt x="5294" y="4750"/>
                    <a:pt x="5482" y="4290"/>
                  </a:cubicBezTo>
                  <a:cubicBezTo>
                    <a:pt x="5629" y="3955"/>
                    <a:pt x="6047" y="2741"/>
                    <a:pt x="5566" y="2553"/>
                  </a:cubicBezTo>
                  <a:cubicBezTo>
                    <a:pt x="5526" y="2537"/>
                    <a:pt x="5485" y="2529"/>
                    <a:pt x="5442" y="2529"/>
                  </a:cubicBezTo>
                  <a:cubicBezTo>
                    <a:pt x="4987" y="2529"/>
                    <a:pt x="4378" y="3375"/>
                    <a:pt x="4206" y="3662"/>
                  </a:cubicBezTo>
                  <a:cubicBezTo>
                    <a:pt x="3913" y="4143"/>
                    <a:pt x="3578" y="4959"/>
                    <a:pt x="3788" y="5566"/>
                  </a:cubicBezTo>
                  <a:cubicBezTo>
                    <a:pt x="2553" y="5650"/>
                    <a:pt x="1319" y="5712"/>
                    <a:pt x="84" y="5817"/>
                  </a:cubicBezTo>
                  <a:cubicBezTo>
                    <a:pt x="0" y="5817"/>
                    <a:pt x="0" y="5964"/>
                    <a:pt x="84" y="5964"/>
                  </a:cubicBezTo>
                  <a:cubicBezTo>
                    <a:pt x="361" y="5968"/>
                    <a:pt x="640" y="5971"/>
                    <a:pt x="919" y="5971"/>
                  </a:cubicBezTo>
                  <a:cubicBezTo>
                    <a:pt x="1883" y="5971"/>
                    <a:pt x="2856" y="5940"/>
                    <a:pt x="3829" y="5859"/>
                  </a:cubicBezTo>
                  <a:cubicBezTo>
                    <a:pt x="3829" y="5859"/>
                    <a:pt x="3829" y="5859"/>
                    <a:pt x="3829" y="5880"/>
                  </a:cubicBezTo>
                  <a:cubicBezTo>
                    <a:pt x="4235" y="7115"/>
                    <a:pt x="5370" y="7905"/>
                    <a:pt x="6644" y="7905"/>
                  </a:cubicBezTo>
                  <a:cubicBezTo>
                    <a:pt x="6751" y="7905"/>
                    <a:pt x="6859" y="7900"/>
                    <a:pt x="6968" y="7889"/>
                  </a:cubicBezTo>
                  <a:cubicBezTo>
                    <a:pt x="7073" y="7868"/>
                    <a:pt x="7093" y="7742"/>
                    <a:pt x="7052" y="7658"/>
                  </a:cubicBezTo>
                  <a:cubicBezTo>
                    <a:pt x="6445" y="6780"/>
                    <a:pt x="5587" y="6089"/>
                    <a:pt x="4583" y="5775"/>
                  </a:cubicBezTo>
                  <a:cubicBezTo>
                    <a:pt x="5524" y="5671"/>
                    <a:pt x="6466" y="5524"/>
                    <a:pt x="7407" y="5336"/>
                  </a:cubicBezTo>
                  <a:cubicBezTo>
                    <a:pt x="7491" y="5315"/>
                    <a:pt x="7596" y="5294"/>
                    <a:pt x="7700" y="5252"/>
                  </a:cubicBezTo>
                  <a:lnTo>
                    <a:pt x="7700" y="5252"/>
                  </a:lnTo>
                  <a:cubicBezTo>
                    <a:pt x="7617" y="5984"/>
                    <a:pt x="8663" y="6696"/>
                    <a:pt x="9186" y="7010"/>
                  </a:cubicBezTo>
                  <a:cubicBezTo>
                    <a:pt x="9669" y="7269"/>
                    <a:pt x="10198" y="7415"/>
                    <a:pt x="10730" y="7415"/>
                  </a:cubicBezTo>
                  <a:cubicBezTo>
                    <a:pt x="11142" y="7415"/>
                    <a:pt x="11555" y="7327"/>
                    <a:pt x="11948" y="7135"/>
                  </a:cubicBezTo>
                  <a:cubicBezTo>
                    <a:pt x="12011" y="7093"/>
                    <a:pt x="12052" y="6989"/>
                    <a:pt x="11990" y="6926"/>
                  </a:cubicBezTo>
                  <a:cubicBezTo>
                    <a:pt x="11230" y="6130"/>
                    <a:pt x="9908" y="5132"/>
                    <a:pt x="8685" y="5132"/>
                  </a:cubicBezTo>
                  <a:cubicBezTo>
                    <a:pt x="8493" y="5132"/>
                    <a:pt x="8303" y="5156"/>
                    <a:pt x="8119" y="5210"/>
                  </a:cubicBezTo>
                  <a:cubicBezTo>
                    <a:pt x="8119" y="5210"/>
                    <a:pt x="8119" y="5189"/>
                    <a:pt x="8119" y="5189"/>
                  </a:cubicBezTo>
                  <a:cubicBezTo>
                    <a:pt x="8098" y="5189"/>
                    <a:pt x="8098" y="5168"/>
                    <a:pt x="8098" y="5168"/>
                  </a:cubicBezTo>
                  <a:cubicBezTo>
                    <a:pt x="9123" y="4917"/>
                    <a:pt x="10148" y="4583"/>
                    <a:pt x="11132" y="4164"/>
                  </a:cubicBezTo>
                  <a:cubicBezTo>
                    <a:pt x="11132" y="4185"/>
                    <a:pt x="11132" y="4185"/>
                    <a:pt x="11153" y="4206"/>
                  </a:cubicBezTo>
                  <a:cubicBezTo>
                    <a:pt x="11153" y="4206"/>
                    <a:pt x="11153" y="4227"/>
                    <a:pt x="11153" y="4227"/>
                  </a:cubicBezTo>
                  <a:cubicBezTo>
                    <a:pt x="11170" y="4296"/>
                    <a:pt x="11216" y="4337"/>
                    <a:pt x="11267" y="4337"/>
                  </a:cubicBezTo>
                  <a:cubicBezTo>
                    <a:pt x="11278" y="4337"/>
                    <a:pt x="11288" y="4335"/>
                    <a:pt x="11299" y="4331"/>
                  </a:cubicBezTo>
                  <a:cubicBezTo>
                    <a:pt x="11676" y="4520"/>
                    <a:pt x="11990" y="4980"/>
                    <a:pt x="12345" y="5189"/>
                  </a:cubicBezTo>
                  <a:cubicBezTo>
                    <a:pt x="12638" y="5378"/>
                    <a:pt x="12973" y="5503"/>
                    <a:pt x="13329" y="5587"/>
                  </a:cubicBezTo>
                  <a:cubicBezTo>
                    <a:pt x="13590" y="5649"/>
                    <a:pt x="13852" y="5679"/>
                    <a:pt x="14111" y="5679"/>
                  </a:cubicBezTo>
                  <a:cubicBezTo>
                    <a:pt x="14638" y="5679"/>
                    <a:pt x="15153" y="5554"/>
                    <a:pt x="15630" y="5315"/>
                  </a:cubicBezTo>
                  <a:cubicBezTo>
                    <a:pt x="15735" y="5273"/>
                    <a:pt x="15735" y="5148"/>
                    <a:pt x="15651" y="5106"/>
                  </a:cubicBezTo>
                  <a:cubicBezTo>
                    <a:pt x="14755" y="4417"/>
                    <a:pt x="13633" y="3827"/>
                    <a:pt x="12493" y="3827"/>
                  </a:cubicBezTo>
                  <a:cubicBezTo>
                    <a:pt x="12249" y="3827"/>
                    <a:pt x="12003" y="3854"/>
                    <a:pt x="11759" y="3913"/>
                  </a:cubicBezTo>
                  <a:cubicBezTo>
                    <a:pt x="12366" y="3620"/>
                    <a:pt x="12973" y="3306"/>
                    <a:pt x="13538" y="2930"/>
                  </a:cubicBezTo>
                  <a:cubicBezTo>
                    <a:pt x="13559" y="2951"/>
                    <a:pt x="13580" y="2951"/>
                    <a:pt x="13601" y="2951"/>
                  </a:cubicBezTo>
                  <a:cubicBezTo>
                    <a:pt x="15254" y="2720"/>
                    <a:pt x="16718" y="1695"/>
                    <a:pt x="17534" y="230"/>
                  </a:cubicBezTo>
                  <a:cubicBezTo>
                    <a:pt x="17576" y="126"/>
                    <a:pt x="17513" y="0"/>
                    <a:pt x="17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3"/>
            <p:cNvSpPr/>
            <p:nvPr/>
          </p:nvSpPr>
          <p:spPr>
            <a:xfrm>
              <a:off x="5821250" y="2774150"/>
              <a:ext cx="309450" cy="376275"/>
            </a:xfrm>
            <a:custGeom>
              <a:avLst/>
              <a:gdLst/>
              <a:ahLst/>
              <a:cxnLst/>
              <a:rect l="l" t="t" r="r" b="b"/>
              <a:pathLst>
                <a:path w="12378" h="15051" extrusionOk="0">
                  <a:moveTo>
                    <a:pt x="10620" y="436"/>
                  </a:moveTo>
                  <a:cubicBezTo>
                    <a:pt x="10620" y="457"/>
                    <a:pt x="10620" y="499"/>
                    <a:pt x="10620" y="541"/>
                  </a:cubicBezTo>
                  <a:cubicBezTo>
                    <a:pt x="9867" y="1587"/>
                    <a:pt x="9386" y="2863"/>
                    <a:pt x="9093" y="4119"/>
                  </a:cubicBezTo>
                  <a:cubicBezTo>
                    <a:pt x="8528" y="2717"/>
                    <a:pt x="9595" y="1399"/>
                    <a:pt x="10620" y="436"/>
                  </a:cubicBezTo>
                  <a:close/>
                  <a:moveTo>
                    <a:pt x="10641" y="687"/>
                  </a:moveTo>
                  <a:lnTo>
                    <a:pt x="10641" y="687"/>
                  </a:lnTo>
                  <a:cubicBezTo>
                    <a:pt x="10662" y="2047"/>
                    <a:pt x="10160" y="3344"/>
                    <a:pt x="9218" y="4328"/>
                  </a:cubicBezTo>
                  <a:cubicBezTo>
                    <a:pt x="9511" y="3031"/>
                    <a:pt x="10013" y="1859"/>
                    <a:pt x="10641" y="687"/>
                  </a:cubicBezTo>
                  <a:close/>
                  <a:moveTo>
                    <a:pt x="7335" y="3575"/>
                  </a:moveTo>
                  <a:cubicBezTo>
                    <a:pt x="7481" y="3637"/>
                    <a:pt x="7733" y="4140"/>
                    <a:pt x="7774" y="4244"/>
                  </a:cubicBezTo>
                  <a:cubicBezTo>
                    <a:pt x="7879" y="4453"/>
                    <a:pt x="7963" y="4705"/>
                    <a:pt x="8005" y="4956"/>
                  </a:cubicBezTo>
                  <a:cubicBezTo>
                    <a:pt x="8109" y="5479"/>
                    <a:pt x="8026" y="6023"/>
                    <a:pt x="7837" y="6525"/>
                  </a:cubicBezTo>
                  <a:cubicBezTo>
                    <a:pt x="7691" y="6085"/>
                    <a:pt x="7565" y="5646"/>
                    <a:pt x="7481" y="5207"/>
                  </a:cubicBezTo>
                  <a:cubicBezTo>
                    <a:pt x="7419" y="4830"/>
                    <a:pt x="7209" y="4035"/>
                    <a:pt x="7335" y="3575"/>
                  </a:cubicBezTo>
                  <a:close/>
                  <a:moveTo>
                    <a:pt x="7189" y="3826"/>
                  </a:moveTo>
                  <a:lnTo>
                    <a:pt x="7189" y="3826"/>
                  </a:lnTo>
                  <a:cubicBezTo>
                    <a:pt x="7168" y="4160"/>
                    <a:pt x="7230" y="4558"/>
                    <a:pt x="7272" y="4830"/>
                  </a:cubicBezTo>
                  <a:cubicBezTo>
                    <a:pt x="7356" y="5479"/>
                    <a:pt x="7523" y="6127"/>
                    <a:pt x="7754" y="6734"/>
                  </a:cubicBezTo>
                  <a:cubicBezTo>
                    <a:pt x="7754" y="6734"/>
                    <a:pt x="7754" y="6755"/>
                    <a:pt x="7754" y="6755"/>
                  </a:cubicBezTo>
                  <a:cubicBezTo>
                    <a:pt x="7377" y="6357"/>
                    <a:pt x="7105" y="5897"/>
                    <a:pt x="7000" y="5332"/>
                  </a:cubicBezTo>
                  <a:cubicBezTo>
                    <a:pt x="6958" y="5018"/>
                    <a:pt x="6958" y="4684"/>
                    <a:pt x="7042" y="4349"/>
                  </a:cubicBezTo>
                  <a:cubicBezTo>
                    <a:pt x="7042" y="4307"/>
                    <a:pt x="7105" y="4035"/>
                    <a:pt x="7189" y="3826"/>
                  </a:cubicBezTo>
                  <a:close/>
                  <a:moveTo>
                    <a:pt x="12001" y="5437"/>
                  </a:moveTo>
                  <a:lnTo>
                    <a:pt x="12001" y="5437"/>
                  </a:lnTo>
                  <a:cubicBezTo>
                    <a:pt x="11980" y="5458"/>
                    <a:pt x="11959" y="5479"/>
                    <a:pt x="11938" y="5521"/>
                  </a:cubicBezTo>
                  <a:cubicBezTo>
                    <a:pt x="10746" y="5876"/>
                    <a:pt x="9574" y="6357"/>
                    <a:pt x="8423" y="6818"/>
                  </a:cubicBezTo>
                  <a:lnTo>
                    <a:pt x="8360" y="6818"/>
                  </a:lnTo>
                  <a:cubicBezTo>
                    <a:pt x="9302" y="5772"/>
                    <a:pt x="10620" y="5458"/>
                    <a:pt x="12001" y="5437"/>
                  </a:cubicBezTo>
                  <a:close/>
                  <a:moveTo>
                    <a:pt x="11813" y="5709"/>
                  </a:moveTo>
                  <a:lnTo>
                    <a:pt x="11813" y="5709"/>
                  </a:lnTo>
                  <a:cubicBezTo>
                    <a:pt x="11394" y="6232"/>
                    <a:pt x="10850" y="6609"/>
                    <a:pt x="10181" y="6797"/>
                  </a:cubicBezTo>
                  <a:cubicBezTo>
                    <a:pt x="9918" y="6884"/>
                    <a:pt x="9645" y="6921"/>
                    <a:pt x="9369" y="6921"/>
                  </a:cubicBezTo>
                  <a:cubicBezTo>
                    <a:pt x="9250" y="6921"/>
                    <a:pt x="9129" y="6914"/>
                    <a:pt x="9009" y="6901"/>
                  </a:cubicBezTo>
                  <a:cubicBezTo>
                    <a:pt x="8904" y="6901"/>
                    <a:pt x="8779" y="6860"/>
                    <a:pt x="8653" y="6839"/>
                  </a:cubicBezTo>
                  <a:cubicBezTo>
                    <a:pt x="9720" y="6483"/>
                    <a:pt x="10787" y="6127"/>
                    <a:pt x="11813" y="5709"/>
                  </a:cubicBezTo>
                  <a:close/>
                  <a:moveTo>
                    <a:pt x="5264" y="6504"/>
                  </a:moveTo>
                  <a:lnTo>
                    <a:pt x="5264" y="6504"/>
                  </a:lnTo>
                  <a:cubicBezTo>
                    <a:pt x="6038" y="7299"/>
                    <a:pt x="6561" y="8345"/>
                    <a:pt x="6038" y="9350"/>
                  </a:cubicBezTo>
                  <a:cubicBezTo>
                    <a:pt x="5619" y="8408"/>
                    <a:pt x="5326" y="7529"/>
                    <a:pt x="5264" y="6504"/>
                  </a:cubicBezTo>
                  <a:close/>
                  <a:moveTo>
                    <a:pt x="5138" y="6525"/>
                  </a:moveTo>
                  <a:cubicBezTo>
                    <a:pt x="5138" y="7550"/>
                    <a:pt x="5389" y="8659"/>
                    <a:pt x="5912" y="9538"/>
                  </a:cubicBezTo>
                  <a:cubicBezTo>
                    <a:pt x="5912" y="9559"/>
                    <a:pt x="5912" y="9559"/>
                    <a:pt x="5891" y="9559"/>
                  </a:cubicBezTo>
                  <a:cubicBezTo>
                    <a:pt x="5431" y="9266"/>
                    <a:pt x="5075" y="8575"/>
                    <a:pt x="4971" y="8094"/>
                  </a:cubicBezTo>
                  <a:cubicBezTo>
                    <a:pt x="4866" y="7571"/>
                    <a:pt x="4929" y="7027"/>
                    <a:pt x="5138" y="6525"/>
                  </a:cubicBezTo>
                  <a:close/>
                  <a:moveTo>
                    <a:pt x="8854" y="8936"/>
                  </a:moveTo>
                  <a:cubicBezTo>
                    <a:pt x="9258" y="8936"/>
                    <a:pt x="9656" y="8974"/>
                    <a:pt x="10013" y="9036"/>
                  </a:cubicBezTo>
                  <a:cubicBezTo>
                    <a:pt x="8758" y="9224"/>
                    <a:pt x="7481" y="9517"/>
                    <a:pt x="6247" y="9810"/>
                  </a:cubicBezTo>
                  <a:cubicBezTo>
                    <a:pt x="6247" y="9810"/>
                    <a:pt x="6268" y="9789"/>
                    <a:pt x="6268" y="9789"/>
                  </a:cubicBezTo>
                  <a:cubicBezTo>
                    <a:pt x="6873" y="9154"/>
                    <a:pt x="7884" y="8936"/>
                    <a:pt x="8854" y="8936"/>
                  </a:cubicBezTo>
                  <a:close/>
                  <a:moveTo>
                    <a:pt x="9930" y="9245"/>
                  </a:moveTo>
                  <a:lnTo>
                    <a:pt x="9930" y="9245"/>
                  </a:lnTo>
                  <a:cubicBezTo>
                    <a:pt x="9490" y="9768"/>
                    <a:pt x="8904" y="10103"/>
                    <a:pt x="8214" y="10207"/>
                  </a:cubicBezTo>
                  <a:cubicBezTo>
                    <a:pt x="8011" y="10236"/>
                    <a:pt x="7773" y="10258"/>
                    <a:pt x="7526" y="10258"/>
                  </a:cubicBezTo>
                  <a:cubicBezTo>
                    <a:pt x="7062" y="10258"/>
                    <a:pt x="6568" y="10182"/>
                    <a:pt x="6226" y="9935"/>
                  </a:cubicBezTo>
                  <a:cubicBezTo>
                    <a:pt x="7440" y="9831"/>
                    <a:pt x="8758" y="9601"/>
                    <a:pt x="9930" y="9245"/>
                  </a:cubicBezTo>
                  <a:close/>
                  <a:moveTo>
                    <a:pt x="2628" y="9358"/>
                  </a:moveTo>
                  <a:cubicBezTo>
                    <a:pt x="2633" y="9376"/>
                    <a:pt x="2653" y="9394"/>
                    <a:pt x="2690" y="9412"/>
                  </a:cubicBezTo>
                  <a:cubicBezTo>
                    <a:pt x="2753" y="9433"/>
                    <a:pt x="2816" y="9496"/>
                    <a:pt x="2857" y="9580"/>
                  </a:cubicBezTo>
                  <a:cubicBezTo>
                    <a:pt x="2920" y="9663"/>
                    <a:pt x="2983" y="9789"/>
                    <a:pt x="3025" y="9873"/>
                  </a:cubicBezTo>
                  <a:cubicBezTo>
                    <a:pt x="3150" y="10145"/>
                    <a:pt x="3255" y="10417"/>
                    <a:pt x="3297" y="10710"/>
                  </a:cubicBezTo>
                  <a:cubicBezTo>
                    <a:pt x="3401" y="11233"/>
                    <a:pt x="3339" y="11756"/>
                    <a:pt x="3171" y="12237"/>
                  </a:cubicBezTo>
                  <a:cubicBezTo>
                    <a:pt x="2921" y="11298"/>
                    <a:pt x="2754" y="10338"/>
                    <a:pt x="2628" y="9358"/>
                  </a:cubicBezTo>
                  <a:close/>
                  <a:moveTo>
                    <a:pt x="2502" y="9517"/>
                  </a:moveTo>
                  <a:cubicBezTo>
                    <a:pt x="2564" y="10500"/>
                    <a:pt x="2753" y="11484"/>
                    <a:pt x="3025" y="12425"/>
                  </a:cubicBezTo>
                  <a:cubicBezTo>
                    <a:pt x="3025" y="12425"/>
                    <a:pt x="3004" y="12446"/>
                    <a:pt x="3004" y="12446"/>
                  </a:cubicBezTo>
                  <a:cubicBezTo>
                    <a:pt x="2816" y="12028"/>
                    <a:pt x="2523" y="11672"/>
                    <a:pt x="2418" y="11212"/>
                  </a:cubicBezTo>
                  <a:cubicBezTo>
                    <a:pt x="2313" y="10793"/>
                    <a:pt x="2230" y="9935"/>
                    <a:pt x="2502" y="9517"/>
                  </a:cubicBezTo>
                  <a:close/>
                  <a:moveTo>
                    <a:pt x="5061" y="12268"/>
                  </a:moveTo>
                  <a:cubicBezTo>
                    <a:pt x="5524" y="12268"/>
                    <a:pt x="5986" y="12338"/>
                    <a:pt x="6435" y="12488"/>
                  </a:cubicBezTo>
                  <a:cubicBezTo>
                    <a:pt x="6435" y="12488"/>
                    <a:pt x="6435" y="12488"/>
                    <a:pt x="6435" y="12509"/>
                  </a:cubicBezTo>
                  <a:cubicBezTo>
                    <a:pt x="5912" y="12509"/>
                    <a:pt x="5368" y="12572"/>
                    <a:pt x="4845" y="12593"/>
                  </a:cubicBezTo>
                  <a:cubicBezTo>
                    <a:pt x="4524" y="12593"/>
                    <a:pt x="4194" y="12583"/>
                    <a:pt x="3867" y="12583"/>
                  </a:cubicBezTo>
                  <a:cubicBezTo>
                    <a:pt x="3704" y="12583"/>
                    <a:pt x="3541" y="12586"/>
                    <a:pt x="3380" y="12593"/>
                  </a:cubicBezTo>
                  <a:cubicBezTo>
                    <a:pt x="3360" y="12572"/>
                    <a:pt x="3360" y="12572"/>
                    <a:pt x="3360" y="12572"/>
                  </a:cubicBezTo>
                  <a:cubicBezTo>
                    <a:pt x="3915" y="12375"/>
                    <a:pt x="4489" y="12268"/>
                    <a:pt x="5061" y="12268"/>
                  </a:cubicBezTo>
                  <a:close/>
                  <a:moveTo>
                    <a:pt x="6038" y="12739"/>
                  </a:moveTo>
                  <a:lnTo>
                    <a:pt x="6038" y="12739"/>
                  </a:lnTo>
                  <a:cubicBezTo>
                    <a:pt x="5656" y="12930"/>
                    <a:pt x="5258" y="13024"/>
                    <a:pt x="4857" y="13024"/>
                  </a:cubicBezTo>
                  <a:cubicBezTo>
                    <a:pt x="4468" y="13024"/>
                    <a:pt x="4076" y="12935"/>
                    <a:pt x="3694" y="12760"/>
                  </a:cubicBezTo>
                  <a:lnTo>
                    <a:pt x="3694" y="12760"/>
                  </a:lnTo>
                  <a:cubicBezTo>
                    <a:pt x="4050" y="12800"/>
                    <a:pt x="4424" y="12820"/>
                    <a:pt x="4800" y="12820"/>
                  </a:cubicBezTo>
                  <a:cubicBezTo>
                    <a:pt x="5219" y="12820"/>
                    <a:pt x="5640" y="12794"/>
                    <a:pt x="6038" y="12739"/>
                  </a:cubicBezTo>
                  <a:close/>
                  <a:moveTo>
                    <a:pt x="10728" y="0"/>
                  </a:moveTo>
                  <a:cubicBezTo>
                    <a:pt x="10698" y="0"/>
                    <a:pt x="10667" y="12"/>
                    <a:pt x="10641" y="39"/>
                  </a:cubicBezTo>
                  <a:cubicBezTo>
                    <a:pt x="9490" y="1106"/>
                    <a:pt x="7900" y="2926"/>
                    <a:pt x="9072" y="4516"/>
                  </a:cubicBezTo>
                  <a:cubicBezTo>
                    <a:pt x="9051" y="4558"/>
                    <a:pt x="9072" y="4600"/>
                    <a:pt x="9093" y="4621"/>
                  </a:cubicBezTo>
                  <a:cubicBezTo>
                    <a:pt x="8821" y="5165"/>
                    <a:pt x="8528" y="5688"/>
                    <a:pt x="8235" y="6211"/>
                  </a:cubicBezTo>
                  <a:cubicBezTo>
                    <a:pt x="8339" y="5730"/>
                    <a:pt x="8339" y="5228"/>
                    <a:pt x="8235" y="4746"/>
                  </a:cubicBezTo>
                  <a:cubicBezTo>
                    <a:pt x="8151" y="4349"/>
                    <a:pt x="7984" y="3993"/>
                    <a:pt x="7754" y="3679"/>
                  </a:cubicBezTo>
                  <a:cubicBezTo>
                    <a:pt x="7653" y="3538"/>
                    <a:pt x="7513" y="3281"/>
                    <a:pt x="7316" y="3281"/>
                  </a:cubicBezTo>
                  <a:cubicBezTo>
                    <a:pt x="7308" y="3281"/>
                    <a:pt x="7301" y="3281"/>
                    <a:pt x="7293" y="3282"/>
                  </a:cubicBezTo>
                  <a:cubicBezTo>
                    <a:pt x="7084" y="3324"/>
                    <a:pt x="6958" y="3700"/>
                    <a:pt x="6896" y="3868"/>
                  </a:cubicBezTo>
                  <a:cubicBezTo>
                    <a:pt x="6749" y="4244"/>
                    <a:pt x="6686" y="4663"/>
                    <a:pt x="6728" y="5081"/>
                  </a:cubicBezTo>
                  <a:cubicBezTo>
                    <a:pt x="6791" y="5834"/>
                    <a:pt x="7147" y="6546"/>
                    <a:pt x="7754" y="6985"/>
                  </a:cubicBezTo>
                  <a:cubicBezTo>
                    <a:pt x="7377" y="7613"/>
                    <a:pt x="6958" y="8220"/>
                    <a:pt x="6519" y="8806"/>
                  </a:cubicBezTo>
                  <a:cubicBezTo>
                    <a:pt x="6665" y="7843"/>
                    <a:pt x="5933" y="6755"/>
                    <a:pt x="5243" y="6106"/>
                  </a:cubicBezTo>
                  <a:cubicBezTo>
                    <a:pt x="5217" y="6089"/>
                    <a:pt x="5183" y="6079"/>
                    <a:pt x="5151" y="6079"/>
                  </a:cubicBezTo>
                  <a:cubicBezTo>
                    <a:pt x="5104" y="6079"/>
                    <a:pt x="5058" y="6099"/>
                    <a:pt x="5033" y="6148"/>
                  </a:cubicBezTo>
                  <a:cubicBezTo>
                    <a:pt x="4657" y="6839"/>
                    <a:pt x="4552" y="7634"/>
                    <a:pt x="4803" y="8408"/>
                  </a:cubicBezTo>
                  <a:cubicBezTo>
                    <a:pt x="4929" y="8806"/>
                    <a:pt x="5305" y="9496"/>
                    <a:pt x="5787" y="9747"/>
                  </a:cubicBezTo>
                  <a:cubicBezTo>
                    <a:pt x="5640" y="9894"/>
                    <a:pt x="5515" y="10040"/>
                    <a:pt x="5389" y="10186"/>
                  </a:cubicBezTo>
                  <a:cubicBezTo>
                    <a:pt x="4803" y="10835"/>
                    <a:pt x="4176" y="11421"/>
                    <a:pt x="3527" y="11986"/>
                  </a:cubicBezTo>
                  <a:cubicBezTo>
                    <a:pt x="3632" y="11505"/>
                    <a:pt x="3632" y="11003"/>
                    <a:pt x="3527" y="10500"/>
                  </a:cubicBezTo>
                  <a:cubicBezTo>
                    <a:pt x="3448" y="10184"/>
                    <a:pt x="3107" y="9045"/>
                    <a:pt x="2628" y="9045"/>
                  </a:cubicBezTo>
                  <a:cubicBezTo>
                    <a:pt x="2600" y="9045"/>
                    <a:pt x="2572" y="9049"/>
                    <a:pt x="2544" y="9057"/>
                  </a:cubicBezTo>
                  <a:cubicBezTo>
                    <a:pt x="2083" y="9182"/>
                    <a:pt x="2083" y="10375"/>
                    <a:pt x="2104" y="10751"/>
                  </a:cubicBezTo>
                  <a:cubicBezTo>
                    <a:pt x="2167" y="11316"/>
                    <a:pt x="2376" y="12174"/>
                    <a:pt x="2899" y="12530"/>
                  </a:cubicBezTo>
                  <a:cubicBezTo>
                    <a:pt x="1958" y="13346"/>
                    <a:pt x="995" y="14099"/>
                    <a:pt x="54" y="14915"/>
                  </a:cubicBezTo>
                  <a:cubicBezTo>
                    <a:pt x="1" y="14968"/>
                    <a:pt x="52" y="15050"/>
                    <a:pt x="106" y="15050"/>
                  </a:cubicBezTo>
                  <a:cubicBezTo>
                    <a:pt x="117" y="15050"/>
                    <a:pt x="127" y="15047"/>
                    <a:pt x="137" y="15041"/>
                  </a:cubicBezTo>
                  <a:cubicBezTo>
                    <a:pt x="1163" y="14329"/>
                    <a:pt x="2146" y="13576"/>
                    <a:pt x="3088" y="12760"/>
                  </a:cubicBezTo>
                  <a:lnTo>
                    <a:pt x="3108" y="12760"/>
                  </a:lnTo>
                  <a:cubicBezTo>
                    <a:pt x="3633" y="13142"/>
                    <a:pt x="4236" y="13328"/>
                    <a:pt x="4836" y="13328"/>
                  </a:cubicBezTo>
                  <a:cubicBezTo>
                    <a:pt x="5552" y="13328"/>
                    <a:pt x="6264" y="13063"/>
                    <a:pt x="6833" y="12551"/>
                  </a:cubicBezTo>
                  <a:cubicBezTo>
                    <a:pt x="6917" y="12467"/>
                    <a:pt x="6854" y="12342"/>
                    <a:pt x="6770" y="12321"/>
                  </a:cubicBezTo>
                  <a:cubicBezTo>
                    <a:pt x="6232" y="12119"/>
                    <a:pt x="5664" y="12013"/>
                    <a:pt x="5102" y="12013"/>
                  </a:cubicBezTo>
                  <a:cubicBezTo>
                    <a:pt x="4614" y="12013"/>
                    <a:pt x="4130" y="12093"/>
                    <a:pt x="3673" y="12258"/>
                  </a:cubicBezTo>
                  <a:cubicBezTo>
                    <a:pt x="4385" y="11609"/>
                    <a:pt x="5054" y="10940"/>
                    <a:pt x="5682" y="10228"/>
                  </a:cubicBezTo>
                  <a:cubicBezTo>
                    <a:pt x="5745" y="10145"/>
                    <a:pt x="5808" y="10061"/>
                    <a:pt x="5891" y="9998"/>
                  </a:cubicBezTo>
                  <a:cubicBezTo>
                    <a:pt x="6153" y="10445"/>
                    <a:pt x="6903" y="10551"/>
                    <a:pt x="7523" y="10551"/>
                  </a:cubicBezTo>
                  <a:cubicBezTo>
                    <a:pt x="7744" y="10551"/>
                    <a:pt x="7949" y="10538"/>
                    <a:pt x="8109" y="10521"/>
                  </a:cubicBezTo>
                  <a:cubicBezTo>
                    <a:pt x="9093" y="10396"/>
                    <a:pt x="9950" y="9873"/>
                    <a:pt x="10411" y="9015"/>
                  </a:cubicBezTo>
                  <a:cubicBezTo>
                    <a:pt x="10453" y="8931"/>
                    <a:pt x="10411" y="8826"/>
                    <a:pt x="10327" y="8806"/>
                  </a:cubicBezTo>
                  <a:cubicBezTo>
                    <a:pt x="9937" y="8734"/>
                    <a:pt x="9471" y="8685"/>
                    <a:pt x="8990" y="8685"/>
                  </a:cubicBezTo>
                  <a:cubicBezTo>
                    <a:pt x="7923" y="8685"/>
                    <a:pt x="6775" y="8927"/>
                    <a:pt x="6184" y="9705"/>
                  </a:cubicBezTo>
                  <a:cubicBezTo>
                    <a:pt x="6184" y="9705"/>
                    <a:pt x="6184" y="9684"/>
                    <a:pt x="6184" y="9684"/>
                  </a:cubicBezTo>
                  <a:lnTo>
                    <a:pt x="6142" y="9684"/>
                  </a:lnTo>
                  <a:cubicBezTo>
                    <a:pt x="6833" y="8868"/>
                    <a:pt x="7461" y="8010"/>
                    <a:pt x="8026" y="7090"/>
                  </a:cubicBezTo>
                  <a:cubicBezTo>
                    <a:pt x="8026" y="7090"/>
                    <a:pt x="8046" y="7111"/>
                    <a:pt x="8046" y="7111"/>
                  </a:cubicBezTo>
                  <a:cubicBezTo>
                    <a:pt x="8046" y="7111"/>
                    <a:pt x="8067" y="7132"/>
                    <a:pt x="8067" y="7132"/>
                  </a:cubicBezTo>
                  <a:cubicBezTo>
                    <a:pt x="8099" y="7153"/>
                    <a:pt x="8130" y="7163"/>
                    <a:pt x="8162" y="7163"/>
                  </a:cubicBezTo>
                  <a:cubicBezTo>
                    <a:pt x="8193" y="7163"/>
                    <a:pt x="8224" y="7153"/>
                    <a:pt x="8256" y="7132"/>
                  </a:cubicBezTo>
                  <a:cubicBezTo>
                    <a:pt x="8329" y="7116"/>
                    <a:pt x="8408" y="7110"/>
                    <a:pt x="8489" y="7110"/>
                  </a:cubicBezTo>
                  <a:cubicBezTo>
                    <a:pt x="8799" y="7110"/>
                    <a:pt x="9152" y="7201"/>
                    <a:pt x="9463" y="7201"/>
                  </a:cubicBezTo>
                  <a:cubicBezTo>
                    <a:pt x="9508" y="7201"/>
                    <a:pt x="9552" y="7199"/>
                    <a:pt x="9595" y="7194"/>
                  </a:cubicBezTo>
                  <a:cubicBezTo>
                    <a:pt x="9950" y="7173"/>
                    <a:pt x="10306" y="7090"/>
                    <a:pt x="10641" y="6943"/>
                  </a:cubicBezTo>
                  <a:cubicBezTo>
                    <a:pt x="11373" y="6629"/>
                    <a:pt x="11959" y="6085"/>
                    <a:pt x="12336" y="5374"/>
                  </a:cubicBezTo>
                  <a:cubicBezTo>
                    <a:pt x="12378" y="5290"/>
                    <a:pt x="12315" y="5165"/>
                    <a:pt x="12231" y="5165"/>
                  </a:cubicBezTo>
                  <a:cubicBezTo>
                    <a:pt x="10850" y="5165"/>
                    <a:pt x="9281" y="5437"/>
                    <a:pt x="8360" y="6504"/>
                  </a:cubicBezTo>
                  <a:cubicBezTo>
                    <a:pt x="8695" y="5918"/>
                    <a:pt x="8988" y="5290"/>
                    <a:pt x="9239" y="4684"/>
                  </a:cubicBezTo>
                  <a:cubicBezTo>
                    <a:pt x="9260" y="4663"/>
                    <a:pt x="9281" y="4663"/>
                    <a:pt x="9281" y="4642"/>
                  </a:cubicBezTo>
                  <a:cubicBezTo>
                    <a:pt x="10494" y="3470"/>
                    <a:pt x="11080" y="1796"/>
                    <a:pt x="10871" y="143"/>
                  </a:cubicBezTo>
                  <a:cubicBezTo>
                    <a:pt x="10857" y="57"/>
                    <a:pt x="10793" y="0"/>
                    <a:pt x="10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7324;p42">
            <a:extLst>
              <a:ext uri="{FF2B5EF4-FFF2-40B4-BE49-F238E27FC236}">
                <a16:creationId xmlns:a16="http://schemas.microsoft.com/office/drawing/2014/main" id="{3AEB8C23-D4E2-4BD3-8AEC-68902AE7DC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0106" y="1909324"/>
            <a:ext cx="2998750" cy="1904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ظهر فن الزخارف الإسلامية </a:t>
            </a:r>
            <a:r>
              <a:rPr lang="ar-SA" sz="2400" dirty="0">
                <a:ln w="0"/>
                <a:solidFill>
                  <a:srgbClr val="70125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في العصر الاسلامي </a:t>
            </a:r>
            <a:r>
              <a:rPr lang="ar-S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وعلى ايدي الفنانين المسلمين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رسم وحدة زخرفية لا نهائية ثاني متوسط - المصدر">
            <a:extLst>
              <a:ext uri="{FF2B5EF4-FFF2-40B4-BE49-F238E27FC236}">
                <a16:creationId xmlns:a16="http://schemas.microsoft.com/office/drawing/2014/main" id="{0A63023D-9B2D-400D-8F67-47AB8F3B84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7" b="13094"/>
          <a:stretch/>
        </p:blipFill>
        <p:spPr bwMode="auto">
          <a:xfrm>
            <a:off x="5422605" y="890189"/>
            <a:ext cx="2804235" cy="2163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00" name="Google Shape;8100;p45"/>
          <p:cNvSpPr/>
          <p:nvPr/>
        </p:nvSpPr>
        <p:spPr>
          <a:xfrm>
            <a:off x="5422605" y="786423"/>
            <a:ext cx="2806863" cy="2269155"/>
          </a:xfrm>
          <a:custGeom>
            <a:avLst/>
            <a:gdLst/>
            <a:ahLst/>
            <a:cxnLst/>
            <a:rect l="l" t="t" r="r" b="b"/>
            <a:pathLst>
              <a:path w="161703" h="212885" extrusionOk="0">
                <a:moveTo>
                  <a:pt x="141928" y="53787"/>
                </a:moveTo>
                <a:cubicBezTo>
                  <a:pt x="142037" y="53803"/>
                  <a:pt x="142114" y="53849"/>
                  <a:pt x="142114" y="53927"/>
                </a:cubicBezTo>
                <a:cubicBezTo>
                  <a:pt x="142114" y="53950"/>
                  <a:pt x="142073" y="53964"/>
                  <a:pt x="142038" y="53964"/>
                </a:cubicBezTo>
                <a:cubicBezTo>
                  <a:pt x="142025" y="53964"/>
                  <a:pt x="142014" y="53962"/>
                  <a:pt x="142006" y="53958"/>
                </a:cubicBezTo>
                <a:cubicBezTo>
                  <a:pt x="141943" y="53942"/>
                  <a:pt x="141881" y="53896"/>
                  <a:pt x="141866" y="53865"/>
                </a:cubicBezTo>
                <a:cubicBezTo>
                  <a:pt x="141850" y="53849"/>
                  <a:pt x="141897" y="53803"/>
                  <a:pt x="141928" y="53787"/>
                </a:cubicBezTo>
                <a:close/>
                <a:moveTo>
                  <a:pt x="143432" y="58875"/>
                </a:moveTo>
                <a:cubicBezTo>
                  <a:pt x="143417" y="59185"/>
                  <a:pt x="143355" y="59495"/>
                  <a:pt x="142998" y="59759"/>
                </a:cubicBezTo>
                <a:cubicBezTo>
                  <a:pt x="143070" y="59737"/>
                  <a:pt x="143137" y="59726"/>
                  <a:pt x="143202" y="59726"/>
                </a:cubicBezTo>
                <a:cubicBezTo>
                  <a:pt x="143321" y="59726"/>
                  <a:pt x="143431" y="59761"/>
                  <a:pt x="143541" y="59821"/>
                </a:cubicBezTo>
                <a:cubicBezTo>
                  <a:pt x="143548" y="59824"/>
                  <a:pt x="143555" y="59828"/>
                  <a:pt x="143560" y="59832"/>
                </a:cubicBezTo>
                <a:lnTo>
                  <a:pt x="143560" y="59832"/>
                </a:lnTo>
                <a:cubicBezTo>
                  <a:pt x="143384" y="59508"/>
                  <a:pt x="143711" y="59259"/>
                  <a:pt x="143929" y="58983"/>
                </a:cubicBezTo>
                <a:cubicBezTo>
                  <a:pt x="143758" y="58968"/>
                  <a:pt x="143619" y="58875"/>
                  <a:pt x="143432" y="58875"/>
                </a:cubicBezTo>
                <a:close/>
                <a:moveTo>
                  <a:pt x="143560" y="59832"/>
                </a:moveTo>
                <a:lnTo>
                  <a:pt x="143560" y="59832"/>
                </a:lnTo>
                <a:cubicBezTo>
                  <a:pt x="143568" y="59846"/>
                  <a:pt x="143577" y="59861"/>
                  <a:pt x="143587" y="59876"/>
                </a:cubicBezTo>
                <a:lnTo>
                  <a:pt x="143587" y="59876"/>
                </a:lnTo>
                <a:cubicBezTo>
                  <a:pt x="143586" y="59856"/>
                  <a:pt x="143577" y="59843"/>
                  <a:pt x="143560" y="59832"/>
                </a:cubicBezTo>
                <a:close/>
                <a:moveTo>
                  <a:pt x="149391" y="64408"/>
                </a:moveTo>
                <a:cubicBezTo>
                  <a:pt x="149485" y="64408"/>
                  <a:pt x="149528" y="64438"/>
                  <a:pt x="149528" y="64489"/>
                </a:cubicBezTo>
                <a:cubicBezTo>
                  <a:pt x="149528" y="64551"/>
                  <a:pt x="149466" y="64613"/>
                  <a:pt x="149342" y="64629"/>
                </a:cubicBezTo>
                <a:cubicBezTo>
                  <a:pt x="149295" y="64629"/>
                  <a:pt x="149171" y="64598"/>
                  <a:pt x="149155" y="64567"/>
                </a:cubicBezTo>
                <a:cubicBezTo>
                  <a:pt x="149078" y="64442"/>
                  <a:pt x="149233" y="64427"/>
                  <a:pt x="149326" y="64411"/>
                </a:cubicBezTo>
                <a:cubicBezTo>
                  <a:pt x="149350" y="64409"/>
                  <a:pt x="149372" y="64408"/>
                  <a:pt x="149391" y="64408"/>
                </a:cubicBezTo>
                <a:close/>
                <a:moveTo>
                  <a:pt x="156044" y="94095"/>
                </a:moveTo>
                <a:cubicBezTo>
                  <a:pt x="156202" y="94095"/>
                  <a:pt x="156228" y="94166"/>
                  <a:pt x="156228" y="94236"/>
                </a:cubicBezTo>
                <a:cubicBezTo>
                  <a:pt x="156228" y="94329"/>
                  <a:pt x="156166" y="94407"/>
                  <a:pt x="155933" y="94407"/>
                </a:cubicBezTo>
                <a:cubicBezTo>
                  <a:pt x="155793" y="94407"/>
                  <a:pt x="155747" y="94345"/>
                  <a:pt x="155731" y="94283"/>
                </a:cubicBezTo>
                <a:cubicBezTo>
                  <a:pt x="155700" y="94190"/>
                  <a:pt x="155824" y="94097"/>
                  <a:pt x="155995" y="94097"/>
                </a:cubicBezTo>
                <a:cubicBezTo>
                  <a:pt x="156013" y="94095"/>
                  <a:pt x="156029" y="94095"/>
                  <a:pt x="156044" y="94095"/>
                </a:cubicBezTo>
                <a:close/>
                <a:moveTo>
                  <a:pt x="10268" y="110072"/>
                </a:moveTo>
                <a:cubicBezTo>
                  <a:pt x="10361" y="110103"/>
                  <a:pt x="10454" y="110134"/>
                  <a:pt x="10438" y="110211"/>
                </a:cubicBezTo>
                <a:cubicBezTo>
                  <a:pt x="10438" y="110227"/>
                  <a:pt x="10392" y="110242"/>
                  <a:pt x="10376" y="110242"/>
                </a:cubicBezTo>
                <a:cubicBezTo>
                  <a:pt x="10268" y="110242"/>
                  <a:pt x="10206" y="110180"/>
                  <a:pt x="10190" y="110134"/>
                </a:cubicBezTo>
                <a:cubicBezTo>
                  <a:pt x="10190" y="110103"/>
                  <a:pt x="10252" y="110087"/>
                  <a:pt x="10268" y="110072"/>
                </a:cubicBezTo>
                <a:close/>
                <a:moveTo>
                  <a:pt x="152025" y="123348"/>
                </a:moveTo>
                <a:cubicBezTo>
                  <a:pt x="152040" y="123348"/>
                  <a:pt x="152056" y="123348"/>
                  <a:pt x="152102" y="123363"/>
                </a:cubicBezTo>
                <a:cubicBezTo>
                  <a:pt x="152087" y="123394"/>
                  <a:pt x="152102" y="123394"/>
                  <a:pt x="152087" y="123410"/>
                </a:cubicBezTo>
                <a:cubicBezTo>
                  <a:pt x="152066" y="123410"/>
                  <a:pt x="152045" y="123417"/>
                  <a:pt x="152029" y="123417"/>
                </a:cubicBezTo>
                <a:cubicBezTo>
                  <a:pt x="152021" y="123417"/>
                  <a:pt x="152014" y="123415"/>
                  <a:pt x="152009" y="123410"/>
                </a:cubicBezTo>
                <a:cubicBezTo>
                  <a:pt x="151947" y="123394"/>
                  <a:pt x="151947" y="123363"/>
                  <a:pt x="152025" y="123348"/>
                </a:cubicBezTo>
                <a:close/>
                <a:moveTo>
                  <a:pt x="13835" y="140021"/>
                </a:moveTo>
                <a:cubicBezTo>
                  <a:pt x="13835" y="140036"/>
                  <a:pt x="13850" y="140036"/>
                  <a:pt x="13850" y="140067"/>
                </a:cubicBezTo>
                <a:cubicBezTo>
                  <a:pt x="13843" y="140083"/>
                  <a:pt x="13827" y="140090"/>
                  <a:pt x="13810" y="140090"/>
                </a:cubicBezTo>
                <a:cubicBezTo>
                  <a:pt x="13792" y="140090"/>
                  <a:pt x="13773" y="140083"/>
                  <a:pt x="13757" y="140067"/>
                </a:cubicBezTo>
                <a:cubicBezTo>
                  <a:pt x="13742" y="140067"/>
                  <a:pt x="13757" y="140036"/>
                  <a:pt x="13773" y="140021"/>
                </a:cubicBezTo>
                <a:close/>
                <a:moveTo>
                  <a:pt x="14176" y="140579"/>
                </a:moveTo>
                <a:cubicBezTo>
                  <a:pt x="14207" y="140610"/>
                  <a:pt x="14207" y="140626"/>
                  <a:pt x="14207" y="140626"/>
                </a:cubicBezTo>
                <a:cubicBezTo>
                  <a:pt x="14184" y="140641"/>
                  <a:pt x="14164" y="140649"/>
                  <a:pt x="14147" y="140649"/>
                </a:cubicBezTo>
                <a:cubicBezTo>
                  <a:pt x="14130" y="140649"/>
                  <a:pt x="14114" y="140641"/>
                  <a:pt x="14099" y="140626"/>
                </a:cubicBezTo>
                <a:cubicBezTo>
                  <a:pt x="14099" y="140610"/>
                  <a:pt x="14130" y="140610"/>
                  <a:pt x="14130" y="140579"/>
                </a:cubicBezTo>
                <a:close/>
                <a:moveTo>
                  <a:pt x="13808" y="140248"/>
                </a:moveTo>
                <a:cubicBezTo>
                  <a:pt x="13838" y="140248"/>
                  <a:pt x="13868" y="140250"/>
                  <a:pt x="13897" y="140253"/>
                </a:cubicBezTo>
                <a:cubicBezTo>
                  <a:pt x="13974" y="140269"/>
                  <a:pt x="14052" y="140315"/>
                  <a:pt x="14006" y="140346"/>
                </a:cubicBezTo>
                <a:cubicBezTo>
                  <a:pt x="13943" y="140486"/>
                  <a:pt x="13866" y="140610"/>
                  <a:pt x="13788" y="140765"/>
                </a:cubicBezTo>
                <a:cubicBezTo>
                  <a:pt x="13463" y="140626"/>
                  <a:pt x="13509" y="140470"/>
                  <a:pt x="13602" y="140315"/>
                </a:cubicBezTo>
                <a:cubicBezTo>
                  <a:pt x="13626" y="140268"/>
                  <a:pt x="13713" y="140248"/>
                  <a:pt x="13808" y="140248"/>
                </a:cubicBezTo>
                <a:close/>
                <a:moveTo>
                  <a:pt x="14517" y="151544"/>
                </a:moveTo>
                <a:cubicBezTo>
                  <a:pt x="14610" y="151544"/>
                  <a:pt x="14688" y="151560"/>
                  <a:pt x="14688" y="151591"/>
                </a:cubicBezTo>
                <a:cubicBezTo>
                  <a:pt x="14688" y="151637"/>
                  <a:pt x="14641" y="151668"/>
                  <a:pt x="14641" y="151715"/>
                </a:cubicBezTo>
                <a:cubicBezTo>
                  <a:pt x="14595" y="151699"/>
                  <a:pt x="14486" y="151668"/>
                  <a:pt x="14455" y="151637"/>
                </a:cubicBezTo>
                <a:cubicBezTo>
                  <a:pt x="14409" y="151622"/>
                  <a:pt x="14440" y="151575"/>
                  <a:pt x="14517" y="151544"/>
                </a:cubicBezTo>
                <a:close/>
                <a:moveTo>
                  <a:pt x="16859" y="159764"/>
                </a:moveTo>
                <a:cubicBezTo>
                  <a:pt x="16968" y="159764"/>
                  <a:pt x="17092" y="159780"/>
                  <a:pt x="17061" y="159857"/>
                </a:cubicBezTo>
                <a:cubicBezTo>
                  <a:pt x="17045" y="159935"/>
                  <a:pt x="16952" y="159997"/>
                  <a:pt x="16797" y="159997"/>
                </a:cubicBezTo>
                <a:cubicBezTo>
                  <a:pt x="16704" y="159997"/>
                  <a:pt x="16658" y="159951"/>
                  <a:pt x="16642" y="159919"/>
                </a:cubicBezTo>
                <a:cubicBezTo>
                  <a:pt x="16627" y="159811"/>
                  <a:pt x="16704" y="159780"/>
                  <a:pt x="16859" y="159764"/>
                </a:cubicBezTo>
                <a:close/>
                <a:moveTo>
                  <a:pt x="32384" y="185200"/>
                </a:moveTo>
                <a:lnTo>
                  <a:pt x="32384" y="185200"/>
                </a:lnTo>
                <a:cubicBezTo>
                  <a:pt x="32586" y="185324"/>
                  <a:pt x="32741" y="185433"/>
                  <a:pt x="32896" y="185526"/>
                </a:cubicBezTo>
                <a:cubicBezTo>
                  <a:pt x="32751" y="185550"/>
                  <a:pt x="32644" y="185602"/>
                  <a:pt x="32537" y="185602"/>
                </a:cubicBezTo>
                <a:cubicBezTo>
                  <a:pt x="32507" y="185602"/>
                  <a:pt x="32477" y="185598"/>
                  <a:pt x="32446" y="185588"/>
                </a:cubicBezTo>
                <a:cubicBezTo>
                  <a:pt x="32245" y="185479"/>
                  <a:pt x="32245" y="185371"/>
                  <a:pt x="32384" y="185200"/>
                </a:cubicBezTo>
                <a:close/>
                <a:moveTo>
                  <a:pt x="58859" y="18224"/>
                </a:moveTo>
                <a:cubicBezTo>
                  <a:pt x="59261" y="18343"/>
                  <a:pt x="59606" y="18520"/>
                  <a:pt x="60100" y="18520"/>
                </a:cubicBezTo>
                <a:cubicBezTo>
                  <a:pt x="60120" y="18520"/>
                  <a:pt x="60141" y="18519"/>
                  <a:pt x="60162" y="18519"/>
                </a:cubicBezTo>
                <a:cubicBezTo>
                  <a:pt x="60317" y="18519"/>
                  <a:pt x="60441" y="18565"/>
                  <a:pt x="60519" y="18643"/>
                </a:cubicBezTo>
                <a:cubicBezTo>
                  <a:pt x="60794" y="18894"/>
                  <a:pt x="61199" y="18970"/>
                  <a:pt x="61655" y="18970"/>
                </a:cubicBezTo>
                <a:cubicBezTo>
                  <a:pt x="61790" y="18970"/>
                  <a:pt x="61928" y="18963"/>
                  <a:pt x="62069" y="18953"/>
                </a:cubicBezTo>
                <a:cubicBezTo>
                  <a:pt x="62156" y="18953"/>
                  <a:pt x="62233" y="18913"/>
                  <a:pt x="62324" y="18913"/>
                </a:cubicBezTo>
                <a:cubicBezTo>
                  <a:pt x="62347" y="18913"/>
                  <a:pt x="62370" y="18916"/>
                  <a:pt x="62395" y="18922"/>
                </a:cubicBezTo>
                <a:cubicBezTo>
                  <a:pt x="62814" y="19139"/>
                  <a:pt x="63403" y="19108"/>
                  <a:pt x="63884" y="19232"/>
                </a:cubicBezTo>
                <a:cubicBezTo>
                  <a:pt x="64039" y="19279"/>
                  <a:pt x="64194" y="19310"/>
                  <a:pt x="64256" y="19418"/>
                </a:cubicBezTo>
                <a:cubicBezTo>
                  <a:pt x="64489" y="19697"/>
                  <a:pt x="64877" y="19852"/>
                  <a:pt x="65435" y="19977"/>
                </a:cubicBezTo>
                <a:cubicBezTo>
                  <a:pt x="65947" y="20070"/>
                  <a:pt x="65962" y="20132"/>
                  <a:pt x="65807" y="20426"/>
                </a:cubicBezTo>
                <a:cubicBezTo>
                  <a:pt x="65792" y="20457"/>
                  <a:pt x="65792" y="20519"/>
                  <a:pt x="65761" y="20550"/>
                </a:cubicBezTo>
                <a:cubicBezTo>
                  <a:pt x="65838" y="20581"/>
                  <a:pt x="65978" y="20550"/>
                  <a:pt x="65993" y="20597"/>
                </a:cubicBezTo>
                <a:cubicBezTo>
                  <a:pt x="66211" y="20767"/>
                  <a:pt x="66412" y="20938"/>
                  <a:pt x="66877" y="20969"/>
                </a:cubicBezTo>
                <a:cubicBezTo>
                  <a:pt x="67079" y="20985"/>
                  <a:pt x="67234" y="21109"/>
                  <a:pt x="67296" y="21233"/>
                </a:cubicBezTo>
                <a:cubicBezTo>
                  <a:pt x="67312" y="21295"/>
                  <a:pt x="67358" y="21372"/>
                  <a:pt x="67467" y="21372"/>
                </a:cubicBezTo>
                <a:cubicBezTo>
                  <a:pt x="67917" y="21419"/>
                  <a:pt x="67932" y="21589"/>
                  <a:pt x="68041" y="21776"/>
                </a:cubicBezTo>
                <a:cubicBezTo>
                  <a:pt x="68087" y="21931"/>
                  <a:pt x="68118" y="22086"/>
                  <a:pt x="68196" y="22225"/>
                </a:cubicBezTo>
                <a:cubicBezTo>
                  <a:pt x="68273" y="22334"/>
                  <a:pt x="68227" y="22536"/>
                  <a:pt x="68521" y="22582"/>
                </a:cubicBezTo>
                <a:cubicBezTo>
                  <a:pt x="68971" y="22660"/>
                  <a:pt x="69157" y="22923"/>
                  <a:pt x="69638" y="22970"/>
                </a:cubicBezTo>
                <a:cubicBezTo>
                  <a:pt x="69979" y="23001"/>
                  <a:pt x="70072" y="23140"/>
                  <a:pt x="70072" y="23311"/>
                </a:cubicBezTo>
                <a:cubicBezTo>
                  <a:pt x="70072" y="23404"/>
                  <a:pt x="70010" y="23544"/>
                  <a:pt x="70228" y="23606"/>
                </a:cubicBezTo>
                <a:cubicBezTo>
                  <a:pt x="70553" y="23699"/>
                  <a:pt x="70600" y="23854"/>
                  <a:pt x="70569" y="24025"/>
                </a:cubicBezTo>
                <a:cubicBezTo>
                  <a:pt x="70553" y="24133"/>
                  <a:pt x="70600" y="24211"/>
                  <a:pt x="70693" y="24304"/>
                </a:cubicBezTo>
                <a:cubicBezTo>
                  <a:pt x="70910" y="24474"/>
                  <a:pt x="70910" y="24676"/>
                  <a:pt x="70925" y="24878"/>
                </a:cubicBezTo>
                <a:cubicBezTo>
                  <a:pt x="70941" y="25296"/>
                  <a:pt x="71143" y="25700"/>
                  <a:pt x="71701" y="26010"/>
                </a:cubicBezTo>
                <a:cubicBezTo>
                  <a:pt x="71778" y="26041"/>
                  <a:pt x="71872" y="26087"/>
                  <a:pt x="71949" y="26118"/>
                </a:cubicBezTo>
                <a:cubicBezTo>
                  <a:pt x="72228" y="26196"/>
                  <a:pt x="72321" y="26273"/>
                  <a:pt x="72182" y="26444"/>
                </a:cubicBezTo>
                <a:cubicBezTo>
                  <a:pt x="71996" y="26708"/>
                  <a:pt x="71996" y="26723"/>
                  <a:pt x="72461" y="26878"/>
                </a:cubicBezTo>
                <a:cubicBezTo>
                  <a:pt x="72694" y="26956"/>
                  <a:pt x="72647" y="27049"/>
                  <a:pt x="72647" y="27142"/>
                </a:cubicBezTo>
                <a:lnTo>
                  <a:pt x="72647" y="27250"/>
                </a:lnTo>
                <a:cubicBezTo>
                  <a:pt x="72698" y="27293"/>
                  <a:pt x="72763" y="27317"/>
                  <a:pt x="72827" y="27317"/>
                </a:cubicBezTo>
                <a:cubicBezTo>
                  <a:pt x="72879" y="27317"/>
                  <a:pt x="72931" y="27301"/>
                  <a:pt x="72973" y="27266"/>
                </a:cubicBezTo>
                <a:cubicBezTo>
                  <a:pt x="73074" y="27173"/>
                  <a:pt x="73157" y="27135"/>
                  <a:pt x="73259" y="27135"/>
                </a:cubicBezTo>
                <a:cubicBezTo>
                  <a:pt x="73345" y="27135"/>
                  <a:pt x="73443" y="27162"/>
                  <a:pt x="73578" y="27204"/>
                </a:cubicBezTo>
                <a:cubicBezTo>
                  <a:pt x="73981" y="27359"/>
                  <a:pt x="74415" y="27530"/>
                  <a:pt x="74911" y="27592"/>
                </a:cubicBezTo>
                <a:cubicBezTo>
                  <a:pt x="75284" y="27638"/>
                  <a:pt x="75656" y="27638"/>
                  <a:pt x="75842" y="27840"/>
                </a:cubicBezTo>
                <a:cubicBezTo>
                  <a:pt x="76338" y="27871"/>
                  <a:pt x="76664" y="28041"/>
                  <a:pt x="76959" y="28228"/>
                </a:cubicBezTo>
                <a:cubicBezTo>
                  <a:pt x="76990" y="28274"/>
                  <a:pt x="77160" y="28274"/>
                  <a:pt x="77284" y="28274"/>
                </a:cubicBezTo>
                <a:cubicBezTo>
                  <a:pt x="77501" y="28274"/>
                  <a:pt x="77672" y="28336"/>
                  <a:pt x="77843" y="28367"/>
                </a:cubicBezTo>
                <a:cubicBezTo>
                  <a:pt x="77994" y="28338"/>
                  <a:pt x="78138" y="28320"/>
                  <a:pt x="78275" y="28320"/>
                </a:cubicBezTo>
                <a:cubicBezTo>
                  <a:pt x="78504" y="28320"/>
                  <a:pt x="78713" y="28371"/>
                  <a:pt x="78897" y="28507"/>
                </a:cubicBezTo>
                <a:cubicBezTo>
                  <a:pt x="79052" y="28615"/>
                  <a:pt x="79254" y="28739"/>
                  <a:pt x="79595" y="28739"/>
                </a:cubicBezTo>
                <a:cubicBezTo>
                  <a:pt x="79998" y="28755"/>
                  <a:pt x="79905" y="28879"/>
                  <a:pt x="79719" y="28988"/>
                </a:cubicBezTo>
                <a:cubicBezTo>
                  <a:pt x="79673" y="29034"/>
                  <a:pt x="79642" y="29081"/>
                  <a:pt x="79766" y="29081"/>
                </a:cubicBezTo>
                <a:cubicBezTo>
                  <a:pt x="79843" y="29081"/>
                  <a:pt x="79936" y="29081"/>
                  <a:pt x="79998" y="29065"/>
                </a:cubicBezTo>
                <a:cubicBezTo>
                  <a:pt x="80030" y="29050"/>
                  <a:pt x="80076" y="29034"/>
                  <a:pt x="80076" y="28988"/>
                </a:cubicBezTo>
                <a:cubicBezTo>
                  <a:pt x="80112" y="28897"/>
                  <a:pt x="80181" y="28859"/>
                  <a:pt x="80272" y="28859"/>
                </a:cubicBezTo>
                <a:cubicBezTo>
                  <a:pt x="80336" y="28859"/>
                  <a:pt x="80411" y="28878"/>
                  <a:pt x="80495" y="28910"/>
                </a:cubicBezTo>
                <a:cubicBezTo>
                  <a:pt x="80634" y="28972"/>
                  <a:pt x="80805" y="29003"/>
                  <a:pt x="80929" y="29065"/>
                </a:cubicBezTo>
                <a:cubicBezTo>
                  <a:pt x="81038" y="29126"/>
                  <a:pt x="81144" y="29152"/>
                  <a:pt x="81243" y="29152"/>
                </a:cubicBezTo>
                <a:cubicBezTo>
                  <a:pt x="81370" y="29152"/>
                  <a:pt x="81485" y="29110"/>
                  <a:pt x="81580" y="29050"/>
                </a:cubicBezTo>
                <a:cubicBezTo>
                  <a:pt x="81732" y="28945"/>
                  <a:pt x="81909" y="28919"/>
                  <a:pt x="82093" y="28919"/>
                </a:cubicBezTo>
                <a:cubicBezTo>
                  <a:pt x="82154" y="28919"/>
                  <a:pt x="82216" y="28922"/>
                  <a:pt x="82278" y="28926"/>
                </a:cubicBezTo>
                <a:cubicBezTo>
                  <a:pt x="82501" y="28945"/>
                  <a:pt x="82720" y="28961"/>
                  <a:pt x="82935" y="28961"/>
                </a:cubicBezTo>
                <a:cubicBezTo>
                  <a:pt x="83245" y="28961"/>
                  <a:pt x="83545" y="28927"/>
                  <a:pt x="83829" y="28817"/>
                </a:cubicBezTo>
                <a:cubicBezTo>
                  <a:pt x="83872" y="28801"/>
                  <a:pt x="83917" y="28795"/>
                  <a:pt x="83963" y="28795"/>
                </a:cubicBezTo>
                <a:cubicBezTo>
                  <a:pt x="84088" y="28795"/>
                  <a:pt x="84224" y="28839"/>
                  <a:pt x="84355" y="28839"/>
                </a:cubicBezTo>
                <a:cubicBezTo>
                  <a:pt x="84403" y="28839"/>
                  <a:pt x="84450" y="28833"/>
                  <a:pt x="84496" y="28817"/>
                </a:cubicBezTo>
                <a:cubicBezTo>
                  <a:pt x="84713" y="28739"/>
                  <a:pt x="84884" y="28615"/>
                  <a:pt x="85117" y="28584"/>
                </a:cubicBezTo>
                <a:cubicBezTo>
                  <a:pt x="85365" y="28538"/>
                  <a:pt x="85597" y="28522"/>
                  <a:pt x="85815" y="28429"/>
                </a:cubicBezTo>
                <a:cubicBezTo>
                  <a:pt x="85917" y="28385"/>
                  <a:pt x="86030" y="28369"/>
                  <a:pt x="86147" y="28369"/>
                </a:cubicBezTo>
                <a:cubicBezTo>
                  <a:pt x="86278" y="28369"/>
                  <a:pt x="86413" y="28389"/>
                  <a:pt x="86544" y="28414"/>
                </a:cubicBezTo>
                <a:cubicBezTo>
                  <a:pt x="86761" y="28445"/>
                  <a:pt x="86978" y="28507"/>
                  <a:pt x="87210" y="28522"/>
                </a:cubicBezTo>
                <a:cubicBezTo>
                  <a:pt x="87434" y="28555"/>
                  <a:pt x="87663" y="28589"/>
                  <a:pt x="87886" y="28589"/>
                </a:cubicBezTo>
                <a:cubicBezTo>
                  <a:pt x="88080" y="28589"/>
                  <a:pt x="88271" y="28563"/>
                  <a:pt x="88451" y="28491"/>
                </a:cubicBezTo>
                <a:cubicBezTo>
                  <a:pt x="88593" y="28431"/>
                  <a:pt x="88720" y="28402"/>
                  <a:pt x="88837" y="28402"/>
                </a:cubicBezTo>
                <a:cubicBezTo>
                  <a:pt x="88990" y="28402"/>
                  <a:pt x="89126" y="28450"/>
                  <a:pt x="89258" y="28538"/>
                </a:cubicBezTo>
                <a:cubicBezTo>
                  <a:pt x="89390" y="28615"/>
                  <a:pt x="89514" y="28645"/>
                  <a:pt x="89663" y="28645"/>
                </a:cubicBezTo>
                <a:cubicBezTo>
                  <a:pt x="89725" y="28645"/>
                  <a:pt x="89790" y="28640"/>
                  <a:pt x="89863" y="28631"/>
                </a:cubicBezTo>
                <a:cubicBezTo>
                  <a:pt x="90010" y="28600"/>
                  <a:pt x="90169" y="28573"/>
                  <a:pt x="90324" y="28573"/>
                </a:cubicBezTo>
                <a:cubicBezTo>
                  <a:pt x="90479" y="28573"/>
                  <a:pt x="90630" y="28600"/>
                  <a:pt x="90762" y="28677"/>
                </a:cubicBezTo>
                <a:cubicBezTo>
                  <a:pt x="90845" y="28733"/>
                  <a:pt x="90918" y="28754"/>
                  <a:pt x="90989" y="28754"/>
                </a:cubicBezTo>
                <a:cubicBezTo>
                  <a:pt x="91078" y="28754"/>
                  <a:pt x="91164" y="28720"/>
                  <a:pt x="91258" y="28677"/>
                </a:cubicBezTo>
                <a:cubicBezTo>
                  <a:pt x="91693" y="28476"/>
                  <a:pt x="92127" y="28259"/>
                  <a:pt x="92561" y="28026"/>
                </a:cubicBezTo>
                <a:cubicBezTo>
                  <a:pt x="92716" y="27948"/>
                  <a:pt x="92887" y="27886"/>
                  <a:pt x="93089" y="27871"/>
                </a:cubicBezTo>
                <a:cubicBezTo>
                  <a:pt x="93380" y="27871"/>
                  <a:pt x="93671" y="27766"/>
                  <a:pt x="93974" y="27766"/>
                </a:cubicBezTo>
                <a:cubicBezTo>
                  <a:pt x="94090" y="27766"/>
                  <a:pt x="94209" y="27781"/>
                  <a:pt x="94329" y="27824"/>
                </a:cubicBezTo>
                <a:cubicBezTo>
                  <a:pt x="94344" y="27834"/>
                  <a:pt x="94367" y="27838"/>
                  <a:pt x="94394" y="27838"/>
                </a:cubicBezTo>
                <a:cubicBezTo>
                  <a:pt x="94453" y="27838"/>
                  <a:pt x="94530" y="27820"/>
                  <a:pt x="94562" y="27809"/>
                </a:cubicBezTo>
                <a:cubicBezTo>
                  <a:pt x="94903" y="27623"/>
                  <a:pt x="95430" y="27576"/>
                  <a:pt x="95803" y="27421"/>
                </a:cubicBezTo>
                <a:cubicBezTo>
                  <a:pt x="96205" y="27265"/>
                  <a:pt x="96586" y="27196"/>
                  <a:pt x="97028" y="27196"/>
                </a:cubicBezTo>
                <a:cubicBezTo>
                  <a:pt x="97113" y="27196"/>
                  <a:pt x="97201" y="27199"/>
                  <a:pt x="97292" y="27204"/>
                </a:cubicBezTo>
                <a:cubicBezTo>
                  <a:pt x="97419" y="27219"/>
                  <a:pt x="97551" y="27229"/>
                  <a:pt x="97683" y="27229"/>
                </a:cubicBezTo>
                <a:cubicBezTo>
                  <a:pt x="97967" y="27229"/>
                  <a:pt x="98248" y="27182"/>
                  <a:pt x="98470" y="27033"/>
                </a:cubicBezTo>
                <a:cubicBezTo>
                  <a:pt x="98573" y="26968"/>
                  <a:pt x="98716" y="26942"/>
                  <a:pt x="98871" y="26942"/>
                </a:cubicBezTo>
                <a:cubicBezTo>
                  <a:pt x="98973" y="26942"/>
                  <a:pt x="99079" y="26953"/>
                  <a:pt x="99184" y="26971"/>
                </a:cubicBezTo>
                <a:lnTo>
                  <a:pt x="99603" y="27033"/>
                </a:lnTo>
                <a:cubicBezTo>
                  <a:pt x="99685" y="27033"/>
                  <a:pt x="99796" y="27026"/>
                  <a:pt x="99892" y="27026"/>
                </a:cubicBezTo>
                <a:cubicBezTo>
                  <a:pt x="99940" y="27026"/>
                  <a:pt x="99985" y="27028"/>
                  <a:pt x="100021" y="27033"/>
                </a:cubicBezTo>
                <a:cubicBezTo>
                  <a:pt x="100158" y="27062"/>
                  <a:pt x="100289" y="27072"/>
                  <a:pt x="100417" y="27072"/>
                </a:cubicBezTo>
                <a:cubicBezTo>
                  <a:pt x="100637" y="27072"/>
                  <a:pt x="100851" y="27043"/>
                  <a:pt x="101076" y="27033"/>
                </a:cubicBezTo>
                <a:cubicBezTo>
                  <a:pt x="101293" y="27017"/>
                  <a:pt x="101529" y="26986"/>
                  <a:pt x="101763" y="26986"/>
                </a:cubicBezTo>
                <a:cubicBezTo>
                  <a:pt x="101963" y="26986"/>
                  <a:pt x="102162" y="27008"/>
                  <a:pt x="102348" y="27080"/>
                </a:cubicBezTo>
                <a:cubicBezTo>
                  <a:pt x="102431" y="27108"/>
                  <a:pt x="102510" y="27121"/>
                  <a:pt x="102583" y="27121"/>
                </a:cubicBezTo>
                <a:cubicBezTo>
                  <a:pt x="102714" y="27121"/>
                  <a:pt x="102826" y="27077"/>
                  <a:pt x="102906" y="26987"/>
                </a:cubicBezTo>
                <a:cubicBezTo>
                  <a:pt x="102993" y="26910"/>
                  <a:pt x="103103" y="26881"/>
                  <a:pt x="103234" y="26881"/>
                </a:cubicBezTo>
                <a:cubicBezTo>
                  <a:pt x="103314" y="26881"/>
                  <a:pt x="103401" y="26892"/>
                  <a:pt x="103495" y="26909"/>
                </a:cubicBezTo>
                <a:cubicBezTo>
                  <a:pt x="103561" y="26937"/>
                  <a:pt x="103642" y="26943"/>
                  <a:pt x="103731" y="26943"/>
                </a:cubicBezTo>
                <a:cubicBezTo>
                  <a:pt x="103790" y="26943"/>
                  <a:pt x="103852" y="26940"/>
                  <a:pt x="103914" y="26940"/>
                </a:cubicBezTo>
                <a:cubicBezTo>
                  <a:pt x="103978" y="26932"/>
                  <a:pt x="104042" y="26928"/>
                  <a:pt x="104104" y="26928"/>
                </a:cubicBezTo>
                <a:cubicBezTo>
                  <a:pt x="104371" y="26928"/>
                  <a:pt x="104615" y="26999"/>
                  <a:pt x="104829" y="27049"/>
                </a:cubicBezTo>
                <a:cubicBezTo>
                  <a:pt x="104973" y="27080"/>
                  <a:pt x="105100" y="27094"/>
                  <a:pt x="105218" y="27094"/>
                </a:cubicBezTo>
                <a:cubicBezTo>
                  <a:pt x="105394" y="27094"/>
                  <a:pt x="105553" y="27064"/>
                  <a:pt x="105729" y="27018"/>
                </a:cubicBezTo>
                <a:cubicBezTo>
                  <a:pt x="105895" y="26963"/>
                  <a:pt x="106036" y="26858"/>
                  <a:pt x="106241" y="26858"/>
                </a:cubicBezTo>
                <a:cubicBezTo>
                  <a:pt x="106266" y="26858"/>
                  <a:pt x="106291" y="26859"/>
                  <a:pt x="106318" y="26863"/>
                </a:cubicBezTo>
                <a:cubicBezTo>
                  <a:pt x="106594" y="26871"/>
                  <a:pt x="106875" y="26918"/>
                  <a:pt x="107145" y="26918"/>
                </a:cubicBezTo>
                <a:cubicBezTo>
                  <a:pt x="107360" y="26918"/>
                  <a:pt x="107568" y="26888"/>
                  <a:pt x="107761" y="26785"/>
                </a:cubicBezTo>
                <a:lnTo>
                  <a:pt x="107838" y="26785"/>
                </a:lnTo>
                <a:cubicBezTo>
                  <a:pt x="108179" y="26894"/>
                  <a:pt x="108629" y="26816"/>
                  <a:pt x="108986" y="26940"/>
                </a:cubicBezTo>
                <a:cubicBezTo>
                  <a:pt x="109226" y="27017"/>
                  <a:pt x="109467" y="27100"/>
                  <a:pt x="109719" y="27100"/>
                </a:cubicBezTo>
                <a:cubicBezTo>
                  <a:pt x="109873" y="27100"/>
                  <a:pt x="110031" y="27069"/>
                  <a:pt x="110196" y="26987"/>
                </a:cubicBezTo>
                <a:cubicBezTo>
                  <a:pt x="110219" y="26979"/>
                  <a:pt x="110265" y="26975"/>
                  <a:pt x="110312" y="26975"/>
                </a:cubicBezTo>
                <a:cubicBezTo>
                  <a:pt x="110358" y="26975"/>
                  <a:pt x="110405" y="26979"/>
                  <a:pt x="110428" y="26987"/>
                </a:cubicBezTo>
                <a:cubicBezTo>
                  <a:pt x="110560" y="27031"/>
                  <a:pt x="110660" y="27075"/>
                  <a:pt x="110790" y="27075"/>
                </a:cubicBezTo>
                <a:cubicBezTo>
                  <a:pt x="110844" y="27075"/>
                  <a:pt x="110903" y="27067"/>
                  <a:pt x="110971" y="27049"/>
                </a:cubicBezTo>
                <a:cubicBezTo>
                  <a:pt x="111008" y="27041"/>
                  <a:pt x="111047" y="27037"/>
                  <a:pt x="111085" y="27037"/>
                </a:cubicBezTo>
                <a:cubicBezTo>
                  <a:pt x="111189" y="27037"/>
                  <a:pt x="111291" y="27065"/>
                  <a:pt x="111359" y="27111"/>
                </a:cubicBezTo>
                <a:cubicBezTo>
                  <a:pt x="111700" y="27313"/>
                  <a:pt x="112088" y="27406"/>
                  <a:pt x="112568" y="27437"/>
                </a:cubicBezTo>
                <a:cubicBezTo>
                  <a:pt x="112863" y="27468"/>
                  <a:pt x="113096" y="27561"/>
                  <a:pt x="113065" y="27747"/>
                </a:cubicBezTo>
                <a:cubicBezTo>
                  <a:pt x="113065" y="27824"/>
                  <a:pt x="113127" y="27902"/>
                  <a:pt x="113127" y="27964"/>
                </a:cubicBezTo>
                <a:cubicBezTo>
                  <a:pt x="113096" y="28181"/>
                  <a:pt x="113251" y="28321"/>
                  <a:pt x="113577" y="28414"/>
                </a:cubicBezTo>
                <a:cubicBezTo>
                  <a:pt x="114119" y="28569"/>
                  <a:pt x="114306" y="28817"/>
                  <a:pt x="114275" y="29143"/>
                </a:cubicBezTo>
                <a:cubicBezTo>
                  <a:pt x="114275" y="29251"/>
                  <a:pt x="114228" y="29360"/>
                  <a:pt x="114445" y="29437"/>
                </a:cubicBezTo>
                <a:cubicBezTo>
                  <a:pt x="114781" y="29323"/>
                  <a:pt x="114951" y="29265"/>
                  <a:pt x="115116" y="29265"/>
                </a:cubicBezTo>
                <a:cubicBezTo>
                  <a:pt x="115285" y="29265"/>
                  <a:pt x="115448" y="29327"/>
                  <a:pt x="115779" y="29453"/>
                </a:cubicBezTo>
                <a:cubicBezTo>
                  <a:pt x="116049" y="29566"/>
                  <a:pt x="116318" y="29641"/>
                  <a:pt x="116647" y="29641"/>
                </a:cubicBezTo>
                <a:cubicBezTo>
                  <a:pt x="116678" y="29641"/>
                  <a:pt x="116709" y="29640"/>
                  <a:pt x="116741" y="29639"/>
                </a:cubicBezTo>
                <a:cubicBezTo>
                  <a:pt x="116810" y="29634"/>
                  <a:pt x="116877" y="29631"/>
                  <a:pt x="116943" y="29631"/>
                </a:cubicBezTo>
                <a:cubicBezTo>
                  <a:pt x="117262" y="29631"/>
                  <a:pt x="117552" y="29691"/>
                  <a:pt x="117873" y="29794"/>
                </a:cubicBezTo>
                <a:cubicBezTo>
                  <a:pt x="118075" y="29850"/>
                  <a:pt x="118327" y="29923"/>
                  <a:pt x="118580" y="29923"/>
                </a:cubicBezTo>
                <a:cubicBezTo>
                  <a:pt x="118676" y="29923"/>
                  <a:pt x="118772" y="29913"/>
                  <a:pt x="118865" y="29887"/>
                </a:cubicBezTo>
                <a:cubicBezTo>
                  <a:pt x="119001" y="29848"/>
                  <a:pt x="119127" y="29832"/>
                  <a:pt x="119244" y="29832"/>
                </a:cubicBezTo>
                <a:cubicBezTo>
                  <a:pt x="119502" y="29832"/>
                  <a:pt x="119713" y="29910"/>
                  <a:pt x="119873" y="29996"/>
                </a:cubicBezTo>
                <a:cubicBezTo>
                  <a:pt x="120230" y="30213"/>
                  <a:pt x="120664" y="30275"/>
                  <a:pt x="121161" y="30337"/>
                </a:cubicBezTo>
                <a:cubicBezTo>
                  <a:pt x="121290" y="30351"/>
                  <a:pt x="121409" y="30362"/>
                  <a:pt x="121530" y="30362"/>
                </a:cubicBezTo>
                <a:cubicBezTo>
                  <a:pt x="121669" y="30362"/>
                  <a:pt x="121809" y="30348"/>
                  <a:pt x="121967" y="30306"/>
                </a:cubicBezTo>
                <a:cubicBezTo>
                  <a:pt x="122067" y="30276"/>
                  <a:pt x="122160" y="30262"/>
                  <a:pt x="122247" y="30262"/>
                </a:cubicBezTo>
                <a:cubicBezTo>
                  <a:pt x="122433" y="30262"/>
                  <a:pt x="122595" y="30325"/>
                  <a:pt x="122743" y="30430"/>
                </a:cubicBezTo>
                <a:cubicBezTo>
                  <a:pt x="122889" y="30520"/>
                  <a:pt x="122959" y="30562"/>
                  <a:pt x="123030" y="30562"/>
                </a:cubicBezTo>
                <a:cubicBezTo>
                  <a:pt x="123095" y="30562"/>
                  <a:pt x="123160" y="30527"/>
                  <a:pt x="123286" y="30461"/>
                </a:cubicBezTo>
                <a:cubicBezTo>
                  <a:pt x="123468" y="30374"/>
                  <a:pt x="123557" y="30331"/>
                  <a:pt x="123644" y="30331"/>
                </a:cubicBezTo>
                <a:cubicBezTo>
                  <a:pt x="123728" y="30331"/>
                  <a:pt x="123809" y="30370"/>
                  <a:pt x="123968" y="30445"/>
                </a:cubicBezTo>
                <a:cubicBezTo>
                  <a:pt x="124154" y="30539"/>
                  <a:pt x="124309" y="30663"/>
                  <a:pt x="124526" y="30740"/>
                </a:cubicBezTo>
                <a:cubicBezTo>
                  <a:pt x="124802" y="30845"/>
                  <a:pt x="125100" y="31006"/>
                  <a:pt x="125466" y="31006"/>
                </a:cubicBezTo>
                <a:cubicBezTo>
                  <a:pt x="125533" y="31006"/>
                  <a:pt x="125602" y="31000"/>
                  <a:pt x="125674" y="30988"/>
                </a:cubicBezTo>
                <a:cubicBezTo>
                  <a:pt x="125781" y="30971"/>
                  <a:pt x="125874" y="30962"/>
                  <a:pt x="125957" y="30962"/>
                </a:cubicBezTo>
                <a:cubicBezTo>
                  <a:pt x="126176" y="30962"/>
                  <a:pt x="126322" y="31024"/>
                  <a:pt x="126434" y="31159"/>
                </a:cubicBezTo>
                <a:cubicBezTo>
                  <a:pt x="126543" y="31314"/>
                  <a:pt x="126713" y="31392"/>
                  <a:pt x="127070" y="31438"/>
                </a:cubicBezTo>
                <a:cubicBezTo>
                  <a:pt x="127442" y="31469"/>
                  <a:pt x="127628" y="31624"/>
                  <a:pt x="127613" y="31841"/>
                </a:cubicBezTo>
                <a:cubicBezTo>
                  <a:pt x="127613" y="31965"/>
                  <a:pt x="127613" y="32058"/>
                  <a:pt x="127520" y="32152"/>
                </a:cubicBezTo>
                <a:cubicBezTo>
                  <a:pt x="127396" y="32291"/>
                  <a:pt x="127396" y="32431"/>
                  <a:pt x="127473" y="32555"/>
                </a:cubicBezTo>
                <a:cubicBezTo>
                  <a:pt x="127675" y="32911"/>
                  <a:pt x="127675" y="33253"/>
                  <a:pt x="127458" y="33609"/>
                </a:cubicBezTo>
                <a:cubicBezTo>
                  <a:pt x="127396" y="33702"/>
                  <a:pt x="127411" y="33780"/>
                  <a:pt x="127473" y="33873"/>
                </a:cubicBezTo>
                <a:cubicBezTo>
                  <a:pt x="127675" y="34137"/>
                  <a:pt x="127628" y="34416"/>
                  <a:pt x="128000" y="34649"/>
                </a:cubicBezTo>
                <a:cubicBezTo>
                  <a:pt x="128078" y="34695"/>
                  <a:pt x="128093" y="34773"/>
                  <a:pt x="128000" y="34835"/>
                </a:cubicBezTo>
                <a:cubicBezTo>
                  <a:pt x="127566" y="35036"/>
                  <a:pt x="127845" y="35315"/>
                  <a:pt x="127783" y="35564"/>
                </a:cubicBezTo>
                <a:cubicBezTo>
                  <a:pt x="127783" y="35610"/>
                  <a:pt x="127845" y="35657"/>
                  <a:pt x="127907" y="35688"/>
                </a:cubicBezTo>
                <a:cubicBezTo>
                  <a:pt x="128264" y="35765"/>
                  <a:pt x="128481" y="35951"/>
                  <a:pt x="128807" y="36075"/>
                </a:cubicBezTo>
                <a:cubicBezTo>
                  <a:pt x="129644" y="36339"/>
                  <a:pt x="129815" y="36510"/>
                  <a:pt x="129567" y="36975"/>
                </a:cubicBezTo>
                <a:cubicBezTo>
                  <a:pt x="129474" y="37130"/>
                  <a:pt x="129458" y="37285"/>
                  <a:pt x="129567" y="37425"/>
                </a:cubicBezTo>
                <a:cubicBezTo>
                  <a:pt x="129660" y="37549"/>
                  <a:pt x="129691" y="37673"/>
                  <a:pt x="129644" y="37797"/>
                </a:cubicBezTo>
                <a:cubicBezTo>
                  <a:pt x="129551" y="38061"/>
                  <a:pt x="129862" y="38262"/>
                  <a:pt x="130110" y="38479"/>
                </a:cubicBezTo>
                <a:cubicBezTo>
                  <a:pt x="130227" y="38561"/>
                  <a:pt x="130353" y="38626"/>
                  <a:pt x="130554" y="38626"/>
                </a:cubicBezTo>
                <a:cubicBezTo>
                  <a:pt x="130619" y="38626"/>
                  <a:pt x="130693" y="38619"/>
                  <a:pt x="130777" y="38604"/>
                </a:cubicBezTo>
                <a:cubicBezTo>
                  <a:pt x="130797" y="38600"/>
                  <a:pt x="130817" y="38598"/>
                  <a:pt x="130837" y="38598"/>
                </a:cubicBezTo>
                <a:cubicBezTo>
                  <a:pt x="130981" y="38598"/>
                  <a:pt x="131091" y="38690"/>
                  <a:pt x="131009" y="38759"/>
                </a:cubicBezTo>
                <a:cubicBezTo>
                  <a:pt x="130901" y="38836"/>
                  <a:pt x="130808" y="38914"/>
                  <a:pt x="130668" y="38976"/>
                </a:cubicBezTo>
                <a:cubicBezTo>
                  <a:pt x="130389" y="39115"/>
                  <a:pt x="130342" y="39224"/>
                  <a:pt x="130513" y="39426"/>
                </a:cubicBezTo>
                <a:cubicBezTo>
                  <a:pt x="130746" y="39689"/>
                  <a:pt x="131040" y="39984"/>
                  <a:pt x="130435" y="40232"/>
                </a:cubicBezTo>
                <a:cubicBezTo>
                  <a:pt x="130389" y="40263"/>
                  <a:pt x="130342" y="40341"/>
                  <a:pt x="130358" y="40356"/>
                </a:cubicBezTo>
                <a:cubicBezTo>
                  <a:pt x="130544" y="40604"/>
                  <a:pt x="130265" y="40759"/>
                  <a:pt x="130001" y="40914"/>
                </a:cubicBezTo>
                <a:cubicBezTo>
                  <a:pt x="129737" y="41070"/>
                  <a:pt x="129769" y="41194"/>
                  <a:pt x="130001" y="41364"/>
                </a:cubicBezTo>
                <a:cubicBezTo>
                  <a:pt x="130110" y="41442"/>
                  <a:pt x="130280" y="41519"/>
                  <a:pt x="130327" y="41628"/>
                </a:cubicBezTo>
                <a:cubicBezTo>
                  <a:pt x="130389" y="41923"/>
                  <a:pt x="130715" y="42140"/>
                  <a:pt x="131118" y="42310"/>
                </a:cubicBezTo>
                <a:cubicBezTo>
                  <a:pt x="131211" y="42357"/>
                  <a:pt x="131319" y="42372"/>
                  <a:pt x="131242" y="42450"/>
                </a:cubicBezTo>
                <a:cubicBezTo>
                  <a:pt x="131009" y="42683"/>
                  <a:pt x="131164" y="42946"/>
                  <a:pt x="131040" y="43179"/>
                </a:cubicBezTo>
                <a:cubicBezTo>
                  <a:pt x="131025" y="43225"/>
                  <a:pt x="131102" y="43256"/>
                  <a:pt x="131118" y="43303"/>
                </a:cubicBezTo>
                <a:cubicBezTo>
                  <a:pt x="131145" y="43307"/>
                  <a:pt x="131169" y="43308"/>
                  <a:pt x="131191" y="43308"/>
                </a:cubicBezTo>
                <a:cubicBezTo>
                  <a:pt x="131344" y="43308"/>
                  <a:pt x="131381" y="43223"/>
                  <a:pt x="131490" y="43210"/>
                </a:cubicBezTo>
                <a:cubicBezTo>
                  <a:pt x="131544" y="43194"/>
                  <a:pt x="131618" y="43183"/>
                  <a:pt x="131680" y="43183"/>
                </a:cubicBezTo>
                <a:cubicBezTo>
                  <a:pt x="131742" y="43183"/>
                  <a:pt x="131793" y="43194"/>
                  <a:pt x="131800" y="43225"/>
                </a:cubicBezTo>
                <a:cubicBezTo>
                  <a:pt x="131862" y="43443"/>
                  <a:pt x="132281" y="43520"/>
                  <a:pt x="132452" y="43691"/>
                </a:cubicBezTo>
                <a:cubicBezTo>
                  <a:pt x="132591" y="43830"/>
                  <a:pt x="132560" y="43877"/>
                  <a:pt x="132328" y="44001"/>
                </a:cubicBezTo>
                <a:cubicBezTo>
                  <a:pt x="132260" y="44032"/>
                  <a:pt x="132204" y="44044"/>
                  <a:pt x="132153" y="44044"/>
                </a:cubicBezTo>
                <a:cubicBezTo>
                  <a:pt x="132052" y="44044"/>
                  <a:pt x="131976" y="43996"/>
                  <a:pt x="131893" y="43954"/>
                </a:cubicBezTo>
                <a:cubicBezTo>
                  <a:pt x="131816" y="43923"/>
                  <a:pt x="131723" y="43877"/>
                  <a:pt x="131630" y="43861"/>
                </a:cubicBezTo>
                <a:cubicBezTo>
                  <a:pt x="131606" y="43859"/>
                  <a:pt x="131585" y="43857"/>
                  <a:pt x="131565" y="43857"/>
                </a:cubicBezTo>
                <a:cubicBezTo>
                  <a:pt x="131466" y="43857"/>
                  <a:pt x="131413" y="43890"/>
                  <a:pt x="131413" y="43954"/>
                </a:cubicBezTo>
                <a:cubicBezTo>
                  <a:pt x="131413" y="44109"/>
                  <a:pt x="131583" y="44187"/>
                  <a:pt x="131831" y="44187"/>
                </a:cubicBezTo>
                <a:cubicBezTo>
                  <a:pt x="132172" y="44187"/>
                  <a:pt x="132436" y="44265"/>
                  <a:pt x="132514" y="44420"/>
                </a:cubicBezTo>
                <a:cubicBezTo>
                  <a:pt x="132607" y="44575"/>
                  <a:pt x="132839" y="44714"/>
                  <a:pt x="132901" y="44869"/>
                </a:cubicBezTo>
                <a:cubicBezTo>
                  <a:pt x="132917" y="44916"/>
                  <a:pt x="132886" y="44962"/>
                  <a:pt x="132824" y="44993"/>
                </a:cubicBezTo>
                <a:cubicBezTo>
                  <a:pt x="132514" y="45087"/>
                  <a:pt x="132653" y="45195"/>
                  <a:pt x="132762" y="45304"/>
                </a:cubicBezTo>
                <a:cubicBezTo>
                  <a:pt x="132917" y="45428"/>
                  <a:pt x="133119" y="45552"/>
                  <a:pt x="133289" y="45660"/>
                </a:cubicBezTo>
                <a:cubicBezTo>
                  <a:pt x="133329" y="45690"/>
                  <a:pt x="133374" y="45701"/>
                  <a:pt x="133426" y="45701"/>
                </a:cubicBezTo>
                <a:cubicBezTo>
                  <a:pt x="133456" y="45701"/>
                  <a:pt x="133488" y="45697"/>
                  <a:pt x="133522" y="45691"/>
                </a:cubicBezTo>
                <a:cubicBezTo>
                  <a:pt x="133592" y="45677"/>
                  <a:pt x="133653" y="45670"/>
                  <a:pt x="133708" y="45670"/>
                </a:cubicBezTo>
                <a:cubicBezTo>
                  <a:pt x="133881" y="45670"/>
                  <a:pt x="133982" y="45740"/>
                  <a:pt x="134065" y="45846"/>
                </a:cubicBezTo>
                <a:cubicBezTo>
                  <a:pt x="134158" y="45940"/>
                  <a:pt x="134235" y="46033"/>
                  <a:pt x="134390" y="46110"/>
                </a:cubicBezTo>
                <a:cubicBezTo>
                  <a:pt x="134732" y="46281"/>
                  <a:pt x="134809" y="46420"/>
                  <a:pt x="134576" y="46575"/>
                </a:cubicBezTo>
                <a:cubicBezTo>
                  <a:pt x="134313" y="46746"/>
                  <a:pt x="134344" y="46948"/>
                  <a:pt x="134344" y="47134"/>
                </a:cubicBezTo>
                <a:cubicBezTo>
                  <a:pt x="134607" y="47087"/>
                  <a:pt x="134545" y="46855"/>
                  <a:pt x="134964" y="46793"/>
                </a:cubicBezTo>
                <a:cubicBezTo>
                  <a:pt x="135057" y="47025"/>
                  <a:pt x="135383" y="47165"/>
                  <a:pt x="135709" y="47289"/>
                </a:cubicBezTo>
                <a:cubicBezTo>
                  <a:pt x="135817" y="47335"/>
                  <a:pt x="135833" y="47397"/>
                  <a:pt x="135848" y="47444"/>
                </a:cubicBezTo>
                <a:cubicBezTo>
                  <a:pt x="135895" y="47785"/>
                  <a:pt x="136019" y="47956"/>
                  <a:pt x="136453" y="48173"/>
                </a:cubicBezTo>
                <a:cubicBezTo>
                  <a:pt x="136546" y="48204"/>
                  <a:pt x="136562" y="48266"/>
                  <a:pt x="136562" y="48344"/>
                </a:cubicBezTo>
                <a:cubicBezTo>
                  <a:pt x="136608" y="48483"/>
                  <a:pt x="136515" y="48592"/>
                  <a:pt x="136391" y="48716"/>
                </a:cubicBezTo>
                <a:cubicBezTo>
                  <a:pt x="136407" y="48840"/>
                  <a:pt x="136407" y="48840"/>
                  <a:pt x="136763" y="48917"/>
                </a:cubicBezTo>
                <a:cubicBezTo>
                  <a:pt x="136825" y="48948"/>
                  <a:pt x="136872" y="48948"/>
                  <a:pt x="136903" y="48964"/>
                </a:cubicBezTo>
                <a:cubicBezTo>
                  <a:pt x="137027" y="49150"/>
                  <a:pt x="137337" y="49274"/>
                  <a:pt x="137616" y="49414"/>
                </a:cubicBezTo>
                <a:cubicBezTo>
                  <a:pt x="137725" y="49460"/>
                  <a:pt x="137787" y="49538"/>
                  <a:pt x="137694" y="49615"/>
                </a:cubicBezTo>
                <a:cubicBezTo>
                  <a:pt x="137368" y="49879"/>
                  <a:pt x="137415" y="50189"/>
                  <a:pt x="137415" y="50453"/>
                </a:cubicBezTo>
                <a:cubicBezTo>
                  <a:pt x="137415" y="50577"/>
                  <a:pt x="137415" y="50670"/>
                  <a:pt x="137306" y="50763"/>
                </a:cubicBezTo>
                <a:cubicBezTo>
                  <a:pt x="137105" y="50918"/>
                  <a:pt x="137105" y="51073"/>
                  <a:pt x="137229" y="51228"/>
                </a:cubicBezTo>
                <a:cubicBezTo>
                  <a:pt x="137260" y="51290"/>
                  <a:pt x="137167" y="51352"/>
                  <a:pt x="137073" y="51383"/>
                </a:cubicBezTo>
                <a:lnTo>
                  <a:pt x="137073" y="51585"/>
                </a:lnTo>
                <a:cubicBezTo>
                  <a:pt x="137089" y="51632"/>
                  <a:pt x="137089" y="51740"/>
                  <a:pt x="137213" y="51740"/>
                </a:cubicBezTo>
                <a:cubicBezTo>
                  <a:pt x="137554" y="51740"/>
                  <a:pt x="137601" y="51942"/>
                  <a:pt x="137849" y="51988"/>
                </a:cubicBezTo>
                <a:cubicBezTo>
                  <a:pt x="138066" y="51818"/>
                  <a:pt x="138407" y="51694"/>
                  <a:pt x="138190" y="51461"/>
                </a:cubicBezTo>
                <a:cubicBezTo>
                  <a:pt x="138159" y="51399"/>
                  <a:pt x="138252" y="51352"/>
                  <a:pt x="138392" y="51352"/>
                </a:cubicBezTo>
                <a:cubicBezTo>
                  <a:pt x="138420" y="51347"/>
                  <a:pt x="138446" y="51344"/>
                  <a:pt x="138468" y="51344"/>
                </a:cubicBezTo>
                <a:cubicBezTo>
                  <a:pt x="138568" y="51344"/>
                  <a:pt x="138609" y="51395"/>
                  <a:pt x="138609" y="51445"/>
                </a:cubicBezTo>
                <a:cubicBezTo>
                  <a:pt x="138578" y="51709"/>
                  <a:pt x="138702" y="51988"/>
                  <a:pt x="138873" y="52236"/>
                </a:cubicBezTo>
                <a:cubicBezTo>
                  <a:pt x="138966" y="52376"/>
                  <a:pt x="138811" y="52392"/>
                  <a:pt x="138609" y="52392"/>
                </a:cubicBezTo>
                <a:cubicBezTo>
                  <a:pt x="138537" y="52392"/>
                  <a:pt x="138464" y="52364"/>
                  <a:pt x="138396" y="52364"/>
                </a:cubicBezTo>
                <a:cubicBezTo>
                  <a:pt x="138363" y="52364"/>
                  <a:pt x="138330" y="52371"/>
                  <a:pt x="138299" y="52392"/>
                </a:cubicBezTo>
                <a:cubicBezTo>
                  <a:pt x="138097" y="52547"/>
                  <a:pt x="138330" y="52841"/>
                  <a:pt x="138702" y="52841"/>
                </a:cubicBezTo>
                <a:cubicBezTo>
                  <a:pt x="138979" y="52841"/>
                  <a:pt x="139256" y="52881"/>
                  <a:pt x="139539" y="52881"/>
                </a:cubicBezTo>
                <a:cubicBezTo>
                  <a:pt x="139652" y="52881"/>
                  <a:pt x="139766" y="52875"/>
                  <a:pt x="139881" y="52857"/>
                </a:cubicBezTo>
                <a:cubicBezTo>
                  <a:pt x="139978" y="52850"/>
                  <a:pt x="140081" y="52837"/>
                  <a:pt x="140179" y="52837"/>
                </a:cubicBezTo>
                <a:cubicBezTo>
                  <a:pt x="140301" y="52837"/>
                  <a:pt x="140415" y="52857"/>
                  <a:pt x="140501" y="52934"/>
                </a:cubicBezTo>
                <a:cubicBezTo>
                  <a:pt x="140749" y="52934"/>
                  <a:pt x="141044" y="53012"/>
                  <a:pt x="140951" y="53136"/>
                </a:cubicBezTo>
                <a:cubicBezTo>
                  <a:pt x="140811" y="53307"/>
                  <a:pt x="140889" y="53493"/>
                  <a:pt x="140672" y="53694"/>
                </a:cubicBezTo>
                <a:cubicBezTo>
                  <a:pt x="140486" y="53849"/>
                  <a:pt x="140424" y="54160"/>
                  <a:pt x="140579" y="54330"/>
                </a:cubicBezTo>
                <a:cubicBezTo>
                  <a:pt x="140749" y="54547"/>
                  <a:pt x="140811" y="54780"/>
                  <a:pt x="141028" y="54966"/>
                </a:cubicBezTo>
                <a:cubicBezTo>
                  <a:pt x="141215" y="55028"/>
                  <a:pt x="141199" y="55121"/>
                  <a:pt x="141199" y="55199"/>
                </a:cubicBezTo>
                <a:cubicBezTo>
                  <a:pt x="141199" y="55338"/>
                  <a:pt x="141277" y="55462"/>
                  <a:pt x="141556" y="55571"/>
                </a:cubicBezTo>
                <a:cubicBezTo>
                  <a:pt x="141866" y="55199"/>
                  <a:pt x="142037" y="54811"/>
                  <a:pt x="142254" y="54454"/>
                </a:cubicBezTo>
                <a:lnTo>
                  <a:pt x="142254" y="54408"/>
                </a:lnTo>
                <a:cubicBezTo>
                  <a:pt x="142254" y="54323"/>
                  <a:pt x="142225" y="54284"/>
                  <a:pt x="142136" y="54284"/>
                </a:cubicBezTo>
                <a:cubicBezTo>
                  <a:pt x="142079" y="54284"/>
                  <a:pt x="141997" y="54300"/>
                  <a:pt x="141881" y="54330"/>
                </a:cubicBezTo>
                <a:cubicBezTo>
                  <a:pt x="141828" y="54341"/>
                  <a:pt x="141776" y="54366"/>
                  <a:pt x="141723" y="54366"/>
                </a:cubicBezTo>
                <a:cubicBezTo>
                  <a:pt x="141698" y="54366"/>
                  <a:pt x="141673" y="54360"/>
                  <a:pt x="141649" y="54346"/>
                </a:cubicBezTo>
                <a:cubicBezTo>
                  <a:pt x="141525" y="54315"/>
                  <a:pt x="141556" y="54237"/>
                  <a:pt x="141556" y="54175"/>
                </a:cubicBezTo>
                <a:cubicBezTo>
                  <a:pt x="141556" y="54124"/>
                  <a:pt x="141588" y="54094"/>
                  <a:pt x="141660" y="54094"/>
                </a:cubicBezTo>
                <a:cubicBezTo>
                  <a:pt x="141675" y="54094"/>
                  <a:pt x="141692" y="54095"/>
                  <a:pt x="141711" y="54098"/>
                </a:cubicBezTo>
                <a:cubicBezTo>
                  <a:pt x="142037" y="54144"/>
                  <a:pt x="142409" y="54113"/>
                  <a:pt x="142610" y="54299"/>
                </a:cubicBezTo>
                <a:cubicBezTo>
                  <a:pt x="142828" y="54470"/>
                  <a:pt x="142564" y="54578"/>
                  <a:pt x="142440" y="54702"/>
                </a:cubicBezTo>
                <a:cubicBezTo>
                  <a:pt x="142223" y="54935"/>
                  <a:pt x="142130" y="55168"/>
                  <a:pt x="142300" y="55400"/>
                </a:cubicBezTo>
                <a:cubicBezTo>
                  <a:pt x="142347" y="55462"/>
                  <a:pt x="142362" y="55540"/>
                  <a:pt x="142269" y="55571"/>
                </a:cubicBezTo>
                <a:cubicBezTo>
                  <a:pt x="141711" y="55726"/>
                  <a:pt x="141804" y="55974"/>
                  <a:pt x="141881" y="56253"/>
                </a:cubicBezTo>
                <a:cubicBezTo>
                  <a:pt x="141990" y="56207"/>
                  <a:pt x="142099" y="56160"/>
                  <a:pt x="142223" y="56129"/>
                </a:cubicBezTo>
                <a:cubicBezTo>
                  <a:pt x="142267" y="56118"/>
                  <a:pt x="142341" y="56107"/>
                  <a:pt x="142398" y="56107"/>
                </a:cubicBezTo>
                <a:cubicBezTo>
                  <a:pt x="142421" y="56107"/>
                  <a:pt x="142442" y="56109"/>
                  <a:pt x="142455" y="56114"/>
                </a:cubicBezTo>
                <a:cubicBezTo>
                  <a:pt x="142595" y="56160"/>
                  <a:pt x="142564" y="56207"/>
                  <a:pt x="142486" y="56269"/>
                </a:cubicBezTo>
                <a:cubicBezTo>
                  <a:pt x="142207" y="56424"/>
                  <a:pt x="142362" y="56548"/>
                  <a:pt x="142595" y="56641"/>
                </a:cubicBezTo>
                <a:cubicBezTo>
                  <a:pt x="142828" y="56641"/>
                  <a:pt x="142952" y="56579"/>
                  <a:pt x="142952" y="56440"/>
                </a:cubicBezTo>
                <a:cubicBezTo>
                  <a:pt x="142966" y="56327"/>
                  <a:pt x="143030" y="56203"/>
                  <a:pt x="143226" y="56203"/>
                </a:cubicBezTo>
                <a:cubicBezTo>
                  <a:pt x="143247" y="56203"/>
                  <a:pt x="143269" y="56204"/>
                  <a:pt x="143293" y="56207"/>
                </a:cubicBezTo>
                <a:cubicBezTo>
                  <a:pt x="143603" y="56269"/>
                  <a:pt x="143417" y="56409"/>
                  <a:pt x="143308" y="56502"/>
                </a:cubicBezTo>
                <a:lnTo>
                  <a:pt x="143277" y="56548"/>
                </a:lnTo>
                <a:cubicBezTo>
                  <a:pt x="143370" y="56672"/>
                  <a:pt x="143541" y="56734"/>
                  <a:pt x="143805" y="56734"/>
                </a:cubicBezTo>
                <a:cubicBezTo>
                  <a:pt x="143929" y="56641"/>
                  <a:pt x="143836" y="56517"/>
                  <a:pt x="143913" y="56440"/>
                </a:cubicBezTo>
                <a:cubicBezTo>
                  <a:pt x="143972" y="56381"/>
                  <a:pt x="144022" y="56304"/>
                  <a:pt x="144144" y="56304"/>
                </a:cubicBezTo>
                <a:cubicBezTo>
                  <a:pt x="144183" y="56304"/>
                  <a:pt x="144229" y="56312"/>
                  <a:pt x="144285" y="56331"/>
                </a:cubicBezTo>
                <a:cubicBezTo>
                  <a:pt x="144456" y="56393"/>
                  <a:pt x="144472" y="56471"/>
                  <a:pt x="144394" y="56564"/>
                </a:cubicBezTo>
                <a:cubicBezTo>
                  <a:pt x="144316" y="56672"/>
                  <a:pt x="144084" y="56734"/>
                  <a:pt x="143975" y="56827"/>
                </a:cubicBezTo>
                <a:lnTo>
                  <a:pt x="143975" y="57029"/>
                </a:lnTo>
                <a:cubicBezTo>
                  <a:pt x="144037" y="57339"/>
                  <a:pt x="143882" y="57634"/>
                  <a:pt x="143448" y="57866"/>
                </a:cubicBezTo>
                <a:cubicBezTo>
                  <a:pt x="143510" y="58099"/>
                  <a:pt x="143541" y="58347"/>
                  <a:pt x="143619" y="58580"/>
                </a:cubicBezTo>
                <a:cubicBezTo>
                  <a:pt x="143636" y="58633"/>
                  <a:pt x="143672" y="58650"/>
                  <a:pt x="143716" y="58650"/>
                </a:cubicBezTo>
                <a:cubicBezTo>
                  <a:pt x="143788" y="58650"/>
                  <a:pt x="143883" y="58605"/>
                  <a:pt x="143960" y="58595"/>
                </a:cubicBezTo>
                <a:cubicBezTo>
                  <a:pt x="144086" y="58519"/>
                  <a:pt x="144234" y="58443"/>
                  <a:pt x="144410" y="58443"/>
                </a:cubicBezTo>
                <a:cubicBezTo>
                  <a:pt x="144450" y="58443"/>
                  <a:pt x="144491" y="58447"/>
                  <a:pt x="144534" y="58456"/>
                </a:cubicBezTo>
                <a:cubicBezTo>
                  <a:pt x="144766" y="58518"/>
                  <a:pt x="144673" y="58688"/>
                  <a:pt x="144627" y="58813"/>
                </a:cubicBezTo>
                <a:cubicBezTo>
                  <a:pt x="144580" y="58968"/>
                  <a:pt x="144441" y="59123"/>
                  <a:pt x="144347" y="59293"/>
                </a:cubicBezTo>
                <a:cubicBezTo>
                  <a:pt x="144285" y="59371"/>
                  <a:pt x="144146" y="59464"/>
                  <a:pt x="144161" y="59541"/>
                </a:cubicBezTo>
                <a:cubicBezTo>
                  <a:pt x="144270" y="59821"/>
                  <a:pt x="143975" y="59852"/>
                  <a:pt x="143603" y="59898"/>
                </a:cubicBezTo>
                <a:cubicBezTo>
                  <a:pt x="143597" y="59891"/>
                  <a:pt x="143592" y="59883"/>
                  <a:pt x="143587" y="59876"/>
                </a:cubicBezTo>
                <a:lnTo>
                  <a:pt x="143587" y="59876"/>
                </a:lnTo>
                <a:cubicBezTo>
                  <a:pt x="143587" y="59878"/>
                  <a:pt x="143587" y="59880"/>
                  <a:pt x="143587" y="59883"/>
                </a:cubicBezTo>
                <a:cubicBezTo>
                  <a:pt x="143572" y="59914"/>
                  <a:pt x="143587" y="59976"/>
                  <a:pt x="143541" y="59991"/>
                </a:cubicBezTo>
                <a:cubicBezTo>
                  <a:pt x="143432" y="60115"/>
                  <a:pt x="143572" y="60146"/>
                  <a:pt x="143758" y="60146"/>
                </a:cubicBezTo>
                <a:cubicBezTo>
                  <a:pt x="143820" y="60115"/>
                  <a:pt x="143882" y="60084"/>
                  <a:pt x="143929" y="60053"/>
                </a:cubicBezTo>
                <a:cubicBezTo>
                  <a:pt x="144053" y="59976"/>
                  <a:pt x="144130" y="59898"/>
                  <a:pt x="144270" y="59836"/>
                </a:cubicBezTo>
                <a:cubicBezTo>
                  <a:pt x="144335" y="59804"/>
                  <a:pt x="144399" y="59788"/>
                  <a:pt x="144462" y="59788"/>
                </a:cubicBezTo>
                <a:cubicBezTo>
                  <a:pt x="144549" y="59788"/>
                  <a:pt x="144632" y="59819"/>
                  <a:pt x="144704" y="59883"/>
                </a:cubicBezTo>
                <a:cubicBezTo>
                  <a:pt x="144782" y="59914"/>
                  <a:pt x="144828" y="59991"/>
                  <a:pt x="144890" y="60038"/>
                </a:cubicBezTo>
                <a:cubicBezTo>
                  <a:pt x="145006" y="60136"/>
                  <a:pt x="145056" y="60178"/>
                  <a:pt x="145156" y="60178"/>
                </a:cubicBezTo>
                <a:cubicBezTo>
                  <a:pt x="145230" y="60178"/>
                  <a:pt x="145333" y="60155"/>
                  <a:pt x="145511" y="60115"/>
                </a:cubicBezTo>
                <a:cubicBezTo>
                  <a:pt x="145560" y="60099"/>
                  <a:pt x="145615" y="60082"/>
                  <a:pt x="145666" y="60082"/>
                </a:cubicBezTo>
                <a:cubicBezTo>
                  <a:pt x="145711" y="60082"/>
                  <a:pt x="145754" y="60095"/>
                  <a:pt x="145790" y="60131"/>
                </a:cubicBezTo>
                <a:cubicBezTo>
                  <a:pt x="145836" y="60162"/>
                  <a:pt x="145852" y="60224"/>
                  <a:pt x="145821" y="60270"/>
                </a:cubicBezTo>
                <a:cubicBezTo>
                  <a:pt x="145635" y="60394"/>
                  <a:pt x="145480" y="60534"/>
                  <a:pt x="145619" y="60705"/>
                </a:cubicBezTo>
                <a:cubicBezTo>
                  <a:pt x="145666" y="60767"/>
                  <a:pt x="145480" y="60782"/>
                  <a:pt x="145371" y="60782"/>
                </a:cubicBezTo>
                <a:cubicBezTo>
                  <a:pt x="145263" y="60782"/>
                  <a:pt x="145170" y="60722"/>
                  <a:pt x="145066" y="60722"/>
                </a:cubicBezTo>
                <a:cubicBezTo>
                  <a:pt x="145021" y="60722"/>
                  <a:pt x="144973" y="60734"/>
                  <a:pt x="144921" y="60767"/>
                </a:cubicBezTo>
                <a:cubicBezTo>
                  <a:pt x="144999" y="60891"/>
                  <a:pt x="145154" y="60937"/>
                  <a:pt x="145325" y="60984"/>
                </a:cubicBezTo>
                <a:lnTo>
                  <a:pt x="145511" y="60984"/>
                </a:lnTo>
                <a:cubicBezTo>
                  <a:pt x="145681" y="61046"/>
                  <a:pt x="145681" y="61123"/>
                  <a:pt x="145681" y="61216"/>
                </a:cubicBezTo>
                <a:cubicBezTo>
                  <a:pt x="145668" y="61404"/>
                  <a:pt x="145839" y="61453"/>
                  <a:pt x="146085" y="61453"/>
                </a:cubicBezTo>
                <a:cubicBezTo>
                  <a:pt x="146124" y="61453"/>
                  <a:pt x="146166" y="61451"/>
                  <a:pt x="146209" y="61449"/>
                </a:cubicBezTo>
                <a:cubicBezTo>
                  <a:pt x="146425" y="61354"/>
                  <a:pt x="146526" y="61302"/>
                  <a:pt x="146613" y="61302"/>
                </a:cubicBezTo>
                <a:cubicBezTo>
                  <a:pt x="146682" y="61302"/>
                  <a:pt x="146742" y="61334"/>
                  <a:pt x="146844" y="61403"/>
                </a:cubicBezTo>
                <a:cubicBezTo>
                  <a:pt x="146939" y="61478"/>
                  <a:pt x="147016" y="61502"/>
                  <a:pt x="147115" y="61502"/>
                </a:cubicBezTo>
                <a:cubicBezTo>
                  <a:pt x="147178" y="61502"/>
                  <a:pt x="147250" y="61492"/>
                  <a:pt x="147341" y="61480"/>
                </a:cubicBezTo>
                <a:cubicBezTo>
                  <a:pt x="147375" y="61476"/>
                  <a:pt x="147407" y="61474"/>
                  <a:pt x="147437" y="61474"/>
                </a:cubicBezTo>
                <a:cubicBezTo>
                  <a:pt x="147630" y="61474"/>
                  <a:pt x="147703" y="61559"/>
                  <a:pt x="147635" y="61666"/>
                </a:cubicBezTo>
                <a:cubicBezTo>
                  <a:pt x="147573" y="61744"/>
                  <a:pt x="147496" y="61837"/>
                  <a:pt x="147418" y="61914"/>
                </a:cubicBezTo>
                <a:cubicBezTo>
                  <a:pt x="147496" y="62007"/>
                  <a:pt x="147620" y="62085"/>
                  <a:pt x="147496" y="62209"/>
                </a:cubicBezTo>
                <a:cubicBezTo>
                  <a:pt x="147248" y="62473"/>
                  <a:pt x="147031" y="62767"/>
                  <a:pt x="146798" y="63031"/>
                </a:cubicBezTo>
                <a:cubicBezTo>
                  <a:pt x="146767" y="63078"/>
                  <a:pt x="146767" y="63140"/>
                  <a:pt x="146860" y="63155"/>
                </a:cubicBezTo>
                <a:cubicBezTo>
                  <a:pt x="146876" y="63158"/>
                  <a:pt x="146892" y="63159"/>
                  <a:pt x="146907" y="63159"/>
                </a:cubicBezTo>
                <a:cubicBezTo>
                  <a:pt x="146975" y="63159"/>
                  <a:pt x="147023" y="63131"/>
                  <a:pt x="147062" y="63093"/>
                </a:cubicBezTo>
                <a:cubicBezTo>
                  <a:pt x="147077" y="63078"/>
                  <a:pt x="147077" y="63031"/>
                  <a:pt x="147108" y="63000"/>
                </a:cubicBezTo>
                <a:cubicBezTo>
                  <a:pt x="147146" y="62962"/>
                  <a:pt x="147206" y="62934"/>
                  <a:pt x="147269" y="62934"/>
                </a:cubicBezTo>
                <a:cubicBezTo>
                  <a:pt x="147282" y="62934"/>
                  <a:pt x="147296" y="62935"/>
                  <a:pt x="147310" y="62938"/>
                </a:cubicBezTo>
                <a:cubicBezTo>
                  <a:pt x="147341" y="62938"/>
                  <a:pt x="147403" y="63000"/>
                  <a:pt x="147387" y="63016"/>
                </a:cubicBezTo>
                <a:cubicBezTo>
                  <a:pt x="147310" y="63186"/>
                  <a:pt x="147527" y="63388"/>
                  <a:pt x="147372" y="63496"/>
                </a:cubicBezTo>
                <a:cubicBezTo>
                  <a:pt x="147108" y="63698"/>
                  <a:pt x="147155" y="63931"/>
                  <a:pt x="146876" y="64101"/>
                </a:cubicBezTo>
                <a:cubicBezTo>
                  <a:pt x="146938" y="64225"/>
                  <a:pt x="147000" y="64349"/>
                  <a:pt x="147062" y="64474"/>
                </a:cubicBezTo>
                <a:cubicBezTo>
                  <a:pt x="147170" y="64536"/>
                  <a:pt x="147294" y="64582"/>
                  <a:pt x="147403" y="64660"/>
                </a:cubicBezTo>
                <a:cubicBezTo>
                  <a:pt x="147558" y="64706"/>
                  <a:pt x="147573" y="64784"/>
                  <a:pt x="147573" y="64861"/>
                </a:cubicBezTo>
                <a:cubicBezTo>
                  <a:pt x="147496" y="64970"/>
                  <a:pt x="147418" y="65094"/>
                  <a:pt x="147341" y="65187"/>
                </a:cubicBezTo>
                <a:cubicBezTo>
                  <a:pt x="147310" y="65249"/>
                  <a:pt x="147294" y="65311"/>
                  <a:pt x="147403" y="65342"/>
                </a:cubicBezTo>
                <a:cubicBezTo>
                  <a:pt x="147457" y="65369"/>
                  <a:pt x="147516" y="65386"/>
                  <a:pt x="147578" y="65386"/>
                </a:cubicBezTo>
                <a:cubicBezTo>
                  <a:pt x="147622" y="65386"/>
                  <a:pt x="147668" y="65377"/>
                  <a:pt x="147713" y="65358"/>
                </a:cubicBezTo>
                <a:cubicBezTo>
                  <a:pt x="147830" y="65332"/>
                  <a:pt x="147914" y="65273"/>
                  <a:pt x="148067" y="65273"/>
                </a:cubicBezTo>
                <a:cubicBezTo>
                  <a:pt x="148096" y="65273"/>
                  <a:pt x="148128" y="65275"/>
                  <a:pt x="148163" y="65280"/>
                </a:cubicBezTo>
                <a:cubicBezTo>
                  <a:pt x="148215" y="65288"/>
                  <a:pt x="148261" y="65292"/>
                  <a:pt x="148301" y="65292"/>
                </a:cubicBezTo>
                <a:cubicBezTo>
                  <a:pt x="148489" y="65292"/>
                  <a:pt x="148562" y="65209"/>
                  <a:pt x="148613" y="65094"/>
                </a:cubicBezTo>
                <a:cubicBezTo>
                  <a:pt x="148644" y="64970"/>
                  <a:pt x="148535" y="64846"/>
                  <a:pt x="148783" y="64768"/>
                </a:cubicBezTo>
                <a:cubicBezTo>
                  <a:pt x="148837" y="64734"/>
                  <a:pt x="148885" y="64721"/>
                  <a:pt x="148927" y="64721"/>
                </a:cubicBezTo>
                <a:cubicBezTo>
                  <a:pt x="149019" y="64721"/>
                  <a:pt x="149078" y="64783"/>
                  <a:pt x="149078" y="64815"/>
                </a:cubicBezTo>
                <a:cubicBezTo>
                  <a:pt x="149078" y="65094"/>
                  <a:pt x="149171" y="65342"/>
                  <a:pt x="148861" y="65621"/>
                </a:cubicBezTo>
                <a:cubicBezTo>
                  <a:pt x="148488" y="65931"/>
                  <a:pt x="148426" y="66273"/>
                  <a:pt x="148582" y="66629"/>
                </a:cubicBezTo>
                <a:cubicBezTo>
                  <a:pt x="148706" y="66629"/>
                  <a:pt x="148845" y="66629"/>
                  <a:pt x="148876" y="66552"/>
                </a:cubicBezTo>
                <a:cubicBezTo>
                  <a:pt x="148954" y="66412"/>
                  <a:pt x="149109" y="66273"/>
                  <a:pt x="149109" y="66102"/>
                </a:cubicBezTo>
                <a:cubicBezTo>
                  <a:pt x="149109" y="66024"/>
                  <a:pt x="149186" y="65947"/>
                  <a:pt x="149342" y="65931"/>
                </a:cubicBezTo>
                <a:cubicBezTo>
                  <a:pt x="149497" y="66009"/>
                  <a:pt x="149404" y="66102"/>
                  <a:pt x="149481" y="66180"/>
                </a:cubicBezTo>
                <a:cubicBezTo>
                  <a:pt x="149667" y="66350"/>
                  <a:pt x="149636" y="66505"/>
                  <a:pt x="149279" y="66598"/>
                </a:cubicBezTo>
                <a:cubicBezTo>
                  <a:pt x="149109" y="66660"/>
                  <a:pt x="149093" y="66738"/>
                  <a:pt x="149093" y="66831"/>
                </a:cubicBezTo>
                <a:cubicBezTo>
                  <a:pt x="149078" y="66986"/>
                  <a:pt x="149078" y="67141"/>
                  <a:pt x="149031" y="67296"/>
                </a:cubicBezTo>
                <a:cubicBezTo>
                  <a:pt x="149016" y="67374"/>
                  <a:pt x="149031" y="67420"/>
                  <a:pt x="149186" y="67420"/>
                </a:cubicBezTo>
                <a:cubicBezTo>
                  <a:pt x="149326" y="67420"/>
                  <a:pt x="149404" y="67374"/>
                  <a:pt x="149419" y="67296"/>
                </a:cubicBezTo>
                <a:cubicBezTo>
                  <a:pt x="149466" y="67188"/>
                  <a:pt x="149388" y="67048"/>
                  <a:pt x="149574" y="66955"/>
                </a:cubicBezTo>
                <a:cubicBezTo>
                  <a:pt x="149636" y="66940"/>
                  <a:pt x="149729" y="66909"/>
                  <a:pt x="149807" y="66909"/>
                </a:cubicBezTo>
                <a:cubicBezTo>
                  <a:pt x="149853" y="66909"/>
                  <a:pt x="149931" y="66955"/>
                  <a:pt x="149931" y="66971"/>
                </a:cubicBezTo>
                <a:cubicBezTo>
                  <a:pt x="149962" y="67188"/>
                  <a:pt x="150055" y="67420"/>
                  <a:pt x="149869" y="67606"/>
                </a:cubicBezTo>
                <a:cubicBezTo>
                  <a:pt x="149667" y="67808"/>
                  <a:pt x="149652" y="68025"/>
                  <a:pt x="149559" y="68227"/>
                </a:cubicBezTo>
                <a:cubicBezTo>
                  <a:pt x="149481" y="68366"/>
                  <a:pt x="149559" y="68413"/>
                  <a:pt x="149729" y="68506"/>
                </a:cubicBezTo>
                <a:cubicBezTo>
                  <a:pt x="150008" y="68646"/>
                  <a:pt x="149977" y="68646"/>
                  <a:pt x="149559" y="68739"/>
                </a:cubicBezTo>
                <a:cubicBezTo>
                  <a:pt x="149435" y="68754"/>
                  <a:pt x="149357" y="68770"/>
                  <a:pt x="149404" y="68847"/>
                </a:cubicBezTo>
                <a:cubicBezTo>
                  <a:pt x="149435" y="68956"/>
                  <a:pt x="149419" y="69111"/>
                  <a:pt x="149543" y="69157"/>
                </a:cubicBezTo>
                <a:cubicBezTo>
                  <a:pt x="150039" y="69375"/>
                  <a:pt x="150086" y="69762"/>
                  <a:pt x="150706" y="69933"/>
                </a:cubicBezTo>
                <a:cubicBezTo>
                  <a:pt x="151048" y="70041"/>
                  <a:pt x="151048" y="70135"/>
                  <a:pt x="150799" y="70321"/>
                </a:cubicBezTo>
                <a:cubicBezTo>
                  <a:pt x="150644" y="70429"/>
                  <a:pt x="150567" y="70507"/>
                  <a:pt x="150644" y="70662"/>
                </a:cubicBezTo>
                <a:cubicBezTo>
                  <a:pt x="150706" y="70786"/>
                  <a:pt x="150660" y="70925"/>
                  <a:pt x="150660" y="71065"/>
                </a:cubicBezTo>
                <a:cubicBezTo>
                  <a:pt x="150799" y="71158"/>
                  <a:pt x="150955" y="71251"/>
                  <a:pt x="151094" y="71360"/>
                </a:cubicBezTo>
                <a:cubicBezTo>
                  <a:pt x="151203" y="71437"/>
                  <a:pt x="151218" y="71530"/>
                  <a:pt x="151094" y="71608"/>
                </a:cubicBezTo>
                <a:cubicBezTo>
                  <a:pt x="150892" y="71716"/>
                  <a:pt x="150830" y="71825"/>
                  <a:pt x="150970" y="71980"/>
                </a:cubicBezTo>
                <a:cubicBezTo>
                  <a:pt x="151094" y="72104"/>
                  <a:pt x="151125" y="72259"/>
                  <a:pt x="151497" y="72306"/>
                </a:cubicBezTo>
                <a:cubicBezTo>
                  <a:pt x="151590" y="72182"/>
                  <a:pt x="151714" y="72073"/>
                  <a:pt x="151808" y="71949"/>
                </a:cubicBezTo>
                <a:cubicBezTo>
                  <a:pt x="151947" y="71980"/>
                  <a:pt x="152056" y="71980"/>
                  <a:pt x="152180" y="71996"/>
                </a:cubicBezTo>
                <a:cubicBezTo>
                  <a:pt x="152304" y="72011"/>
                  <a:pt x="152459" y="72011"/>
                  <a:pt x="152583" y="72058"/>
                </a:cubicBezTo>
                <a:cubicBezTo>
                  <a:pt x="153002" y="72151"/>
                  <a:pt x="153126" y="72306"/>
                  <a:pt x="152924" y="72523"/>
                </a:cubicBezTo>
                <a:cubicBezTo>
                  <a:pt x="152754" y="72709"/>
                  <a:pt x="152754" y="72911"/>
                  <a:pt x="152754" y="73097"/>
                </a:cubicBezTo>
                <a:cubicBezTo>
                  <a:pt x="152723" y="73298"/>
                  <a:pt x="152847" y="73407"/>
                  <a:pt x="153203" y="73500"/>
                </a:cubicBezTo>
                <a:cubicBezTo>
                  <a:pt x="153421" y="73562"/>
                  <a:pt x="153467" y="73655"/>
                  <a:pt x="153358" y="73779"/>
                </a:cubicBezTo>
                <a:cubicBezTo>
                  <a:pt x="153312" y="73810"/>
                  <a:pt x="153296" y="73857"/>
                  <a:pt x="153234" y="73888"/>
                </a:cubicBezTo>
                <a:cubicBezTo>
                  <a:pt x="153048" y="74074"/>
                  <a:pt x="152986" y="74307"/>
                  <a:pt x="153157" y="74415"/>
                </a:cubicBezTo>
                <a:cubicBezTo>
                  <a:pt x="153436" y="74617"/>
                  <a:pt x="153358" y="74880"/>
                  <a:pt x="153777" y="75036"/>
                </a:cubicBezTo>
                <a:cubicBezTo>
                  <a:pt x="154165" y="75175"/>
                  <a:pt x="154305" y="75361"/>
                  <a:pt x="154072" y="75547"/>
                </a:cubicBezTo>
                <a:cubicBezTo>
                  <a:pt x="153762" y="75780"/>
                  <a:pt x="153808" y="76013"/>
                  <a:pt x="153808" y="76245"/>
                </a:cubicBezTo>
                <a:cubicBezTo>
                  <a:pt x="154041" y="76400"/>
                  <a:pt x="154212" y="76571"/>
                  <a:pt x="153932" y="76757"/>
                </a:cubicBezTo>
                <a:cubicBezTo>
                  <a:pt x="153855" y="76819"/>
                  <a:pt x="153824" y="76897"/>
                  <a:pt x="153824" y="76974"/>
                </a:cubicBezTo>
                <a:cubicBezTo>
                  <a:pt x="153777" y="77145"/>
                  <a:pt x="153839" y="77300"/>
                  <a:pt x="153700" y="77486"/>
                </a:cubicBezTo>
                <a:cubicBezTo>
                  <a:pt x="153591" y="77610"/>
                  <a:pt x="153684" y="77812"/>
                  <a:pt x="153389" y="77889"/>
                </a:cubicBezTo>
                <a:cubicBezTo>
                  <a:pt x="153048" y="77982"/>
                  <a:pt x="153296" y="78199"/>
                  <a:pt x="153079" y="78308"/>
                </a:cubicBezTo>
                <a:cubicBezTo>
                  <a:pt x="153048" y="78339"/>
                  <a:pt x="152986" y="78355"/>
                  <a:pt x="152924" y="78355"/>
                </a:cubicBezTo>
                <a:lnTo>
                  <a:pt x="152924" y="78448"/>
                </a:lnTo>
                <a:cubicBezTo>
                  <a:pt x="153110" y="78448"/>
                  <a:pt x="153234" y="78494"/>
                  <a:pt x="153281" y="78587"/>
                </a:cubicBezTo>
                <a:cubicBezTo>
                  <a:pt x="153296" y="78696"/>
                  <a:pt x="153452" y="78727"/>
                  <a:pt x="153622" y="78727"/>
                </a:cubicBezTo>
                <a:cubicBezTo>
                  <a:pt x="153824" y="78618"/>
                  <a:pt x="153467" y="78370"/>
                  <a:pt x="153917" y="78355"/>
                </a:cubicBezTo>
                <a:lnTo>
                  <a:pt x="153917" y="78355"/>
                </a:lnTo>
                <a:cubicBezTo>
                  <a:pt x="154227" y="78820"/>
                  <a:pt x="153498" y="79161"/>
                  <a:pt x="153545" y="79595"/>
                </a:cubicBezTo>
                <a:cubicBezTo>
                  <a:pt x="153576" y="79735"/>
                  <a:pt x="153219" y="79750"/>
                  <a:pt x="153219" y="79906"/>
                </a:cubicBezTo>
                <a:cubicBezTo>
                  <a:pt x="153374" y="79921"/>
                  <a:pt x="153545" y="79968"/>
                  <a:pt x="153700" y="79983"/>
                </a:cubicBezTo>
                <a:cubicBezTo>
                  <a:pt x="153994" y="79828"/>
                  <a:pt x="154041" y="79611"/>
                  <a:pt x="154274" y="79425"/>
                </a:cubicBezTo>
                <a:cubicBezTo>
                  <a:pt x="154506" y="79657"/>
                  <a:pt x="154522" y="79657"/>
                  <a:pt x="154367" y="79906"/>
                </a:cubicBezTo>
                <a:cubicBezTo>
                  <a:pt x="154118" y="80293"/>
                  <a:pt x="154010" y="80681"/>
                  <a:pt x="154196" y="81069"/>
                </a:cubicBezTo>
                <a:cubicBezTo>
                  <a:pt x="154243" y="81208"/>
                  <a:pt x="154227" y="81255"/>
                  <a:pt x="154041" y="81379"/>
                </a:cubicBezTo>
                <a:cubicBezTo>
                  <a:pt x="153622" y="81565"/>
                  <a:pt x="153653" y="81627"/>
                  <a:pt x="154010" y="81875"/>
                </a:cubicBezTo>
                <a:cubicBezTo>
                  <a:pt x="154072" y="81922"/>
                  <a:pt x="154118" y="81999"/>
                  <a:pt x="154165" y="82030"/>
                </a:cubicBezTo>
                <a:cubicBezTo>
                  <a:pt x="154247" y="82112"/>
                  <a:pt x="154359" y="82151"/>
                  <a:pt x="154474" y="82151"/>
                </a:cubicBezTo>
                <a:cubicBezTo>
                  <a:pt x="154577" y="82151"/>
                  <a:pt x="154682" y="82120"/>
                  <a:pt x="154770" y="82061"/>
                </a:cubicBezTo>
                <a:cubicBezTo>
                  <a:pt x="154894" y="81984"/>
                  <a:pt x="154832" y="81844"/>
                  <a:pt x="155080" y="81798"/>
                </a:cubicBezTo>
                <a:cubicBezTo>
                  <a:pt x="155194" y="81774"/>
                  <a:pt x="155302" y="81762"/>
                  <a:pt x="155407" y="81762"/>
                </a:cubicBezTo>
                <a:cubicBezTo>
                  <a:pt x="155642" y="81762"/>
                  <a:pt x="155858" y="81824"/>
                  <a:pt x="156073" y="81953"/>
                </a:cubicBezTo>
                <a:cubicBezTo>
                  <a:pt x="156212" y="82030"/>
                  <a:pt x="156243" y="82108"/>
                  <a:pt x="156088" y="82216"/>
                </a:cubicBezTo>
                <a:cubicBezTo>
                  <a:pt x="155856" y="82325"/>
                  <a:pt x="155669" y="82465"/>
                  <a:pt x="155700" y="82651"/>
                </a:cubicBezTo>
                <a:cubicBezTo>
                  <a:pt x="155824" y="83116"/>
                  <a:pt x="155158" y="83473"/>
                  <a:pt x="155018" y="83938"/>
                </a:cubicBezTo>
                <a:cubicBezTo>
                  <a:pt x="154894" y="83876"/>
                  <a:pt x="154832" y="83845"/>
                  <a:pt x="154770" y="83814"/>
                </a:cubicBezTo>
                <a:cubicBezTo>
                  <a:pt x="154351" y="83566"/>
                  <a:pt x="154367" y="83411"/>
                  <a:pt x="154847" y="83194"/>
                </a:cubicBezTo>
                <a:cubicBezTo>
                  <a:pt x="154894" y="83178"/>
                  <a:pt x="154940" y="83163"/>
                  <a:pt x="154971" y="83147"/>
                </a:cubicBezTo>
                <a:cubicBezTo>
                  <a:pt x="155049" y="83069"/>
                  <a:pt x="155204" y="82992"/>
                  <a:pt x="155096" y="82883"/>
                </a:cubicBezTo>
                <a:cubicBezTo>
                  <a:pt x="155046" y="82826"/>
                  <a:pt x="154980" y="82808"/>
                  <a:pt x="154903" y="82808"/>
                </a:cubicBezTo>
                <a:cubicBezTo>
                  <a:pt x="154834" y="82808"/>
                  <a:pt x="154757" y="82822"/>
                  <a:pt x="154677" y="82837"/>
                </a:cubicBezTo>
                <a:cubicBezTo>
                  <a:pt x="154625" y="82842"/>
                  <a:pt x="154572" y="82844"/>
                  <a:pt x="154516" y="82844"/>
                </a:cubicBezTo>
                <a:cubicBezTo>
                  <a:pt x="154405" y="82844"/>
                  <a:pt x="154284" y="82837"/>
                  <a:pt x="154149" y="82837"/>
                </a:cubicBezTo>
                <a:cubicBezTo>
                  <a:pt x="154056" y="83116"/>
                  <a:pt x="154274" y="83426"/>
                  <a:pt x="153901" y="83721"/>
                </a:cubicBezTo>
                <a:cubicBezTo>
                  <a:pt x="153824" y="83783"/>
                  <a:pt x="153932" y="83954"/>
                  <a:pt x="154149" y="84031"/>
                </a:cubicBezTo>
                <a:cubicBezTo>
                  <a:pt x="154770" y="84279"/>
                  <a:pt x="154754" y="84310"/>
                  <a:pt x="154367" y="84651"/>
                </a:cubicBezTo>
                <a:cubicBezTo>
                  <a:pt x="154351" y="84667"/>
                  <a:pt x="154382" y="84714"/>
                  <a:pt x="154398" y="84729"/>
                </a:cubicBezTo>
                <a:cubicBezTo>
                  <a:pt x="154531" y="84729"/>
                  <a:pt x="154607" y="84661"/>
                  <a:pt x="154743" y="84661"/>
                </a:cubicBezTo>
                <a:cubicBezTo>
                  <a:pt x="154765" y="84661"/>
                  <a:pt x="154790" y="84663"/>
                  <a:pt x="154816" y="84667"/>
                </a:cubicBezTo>
                <a:cubicBezTo>
                  <a:pt x="154863" y="84884"/>
                  <a:pt x="154708" y="85101"/>
                  <a:pt x="154506" y="85272"/>
                </a:cubicBezTo>
                <a:cubicBezTo>
                  <a:pt x="154351" y="85396"/>
                  <a:pt x="154367" y="85489"/>
                  <a:pt x="154460" y="85598"/>
                </a:cubicBezTo>
                <a:cubicBezTo>
                  <a:pt x="154661" y="85861"/>
                  <a:pt x="154785" y="86125"/>
                  <a:pt x="154925" y="86373"/>
                </a:cubicBezTo>
                <a:cubicBezTo>
                  <a:pt x="154977" y="86464"/>
                  <a:pt x="154919" y="86501"/>
                  <a:pt x="154780" y="86501"/>
                </a:cubicBezTo>
                <a:cubicBezTo>
                  <a:pt x="154753" y="86501"/>
                  <a:pt x="154724" y="86500"/>
                  <a:pt x="154692" y="86497"/>
                </a:cubicBezTo>
                <a:cubicBezTo>
                  <a:pt x="154670" y="86495"/>
                  <a:pt x="154650" y="86494"/>
                  <a:pt x="154631" y="86494"/>
                </a:cubicBezTo>
                <a:cubicBezTo>
                  <a:pt x="154512" y="86494"/>
                  <a:pt x="154485" y="86536"/>
                  <a:pt x="154553" y="86590"/>
                </a:cubicBezTo>
                <a:cubicBezTo>
                  <a:pt x="154661" y="86683"/>
                  <a:pt x="154816" y="86745"/>
                  <a:pt x="155002" y="86807"/>
                </a:cubicBezTo>
                <a:cubicBezTo>
                  <a:pt x="155142" y="86838"/>
                  <a:pt x="155313" y="86900"/>
                  <a:pt x="155297" y="86962"/>
                </a:cubicBezTo>
                <a:cubicBezTo>
                  <a:pt x="155204" y="87257"/>
                  <a:pt x="155778" y="87583"/>
                  <a:pt x="155142" y="87831"/>
                </a:cubicBezTo>
                <a:cubicBezTo>
                  <a:pt x="155313" y="88033"/>
                  <a:pt x="155173" y="88188"/>
                  <a:pt x="155002" y="88343"/>
                </a:cubicBezTo>
                <a:cubicBezTo>
                  <a:pt x="155002" y="88343"/>
                  <a:pt x="155002" y="88374"/>
                  <a:pt x="155018" y="88374"/>
                </a:cubicBezTo>
                <a:cubicBezTo>
                  <a:pt x="155437" y="88451"/>
                  <a:pt x="155251" y="88513"/>
                  <a:pt x="155018" y="88591"/>
                </a:cubicBezTo>
                <a:cubicBezTo>
                  <a:pt x="154863" y="88653"/>
                  <a:pt x="154816" y="88730"/>
                  <a:pt x="154816" y="88824"/>
                </a:cubicBezTo>
                <a:cubicBezTo>
                  <a:pt x="154847" y="88901"/>
                  <a:pt x="154971" y="88994"/>
                  <a:pt x="154925" y="89010"/>
                </a:cubicBezTo>
                <a:cubicBezTo>
                  <a:pt x="154677" y="89165"/>
                  <a:pt x="154692" y="89397"/>
                  <a:pt x="154460" y="89553"/>
                </a:cubicBezTo>
                <a:cubicBezTo>
                  <a:pt x="154460" y="89754"/>
                  <a:pt x="154909" y="89832"/>
                  <a:pt x="154863" y="90018"/>
                </a:cubicBezTo>
                <a:cubicBezTo>
                  <a:pt x="154854" y="90054"/>
                  <a:pt x="154925" y="90069"/>
                  <a:pt x="155000" y="90069"/>
                </a:cubicBezTo>
                <a:cubicBezTo>
                  <a:pt x="155054" y="90069"/>
                  <a:pt x="155110" y="90062"/>
                  <a:pt x="155142" y="90049"/>
                </a:cubicBezTo>
                <a:cubicBezTo>
                  <a:pt x="155359" y="89940"/>
                  <a:pt x="155468" y="89816"/>
                  <a:pt x="155483" y="89661"/>
                </a:cubicBezTo>
                <a:cubicBezTo>
                  <a:pt x="155514" y="89584"/>
                  <a:pt x="155530" y="89506"/>
                  <a:pt x="155669" y="89459"/>
                </a:cubicBezTo>
                <a:cubicBezTo>
                  <a:pt x="155685" y="89428"/>
                  <a:pt x="155700" y="89382"/>
                  <a:pt x="155747" y="89351"/>
                </a:cubicBezTo>
                <a:cubicBezTo>
                  <a:pt x="155758" y="89328"/>
                  <a:pt x="155811" y="89314"/>
                  <a:pt x="155845" y="89314"/>
                </a:cubicBezTo>
                <a:cubicBezTo>
                  <a:pt x="155857" y="89314"/>
                  <a:pt x="155867" y="89316"/>
                  <a:pt x="155871" y="89320"/>
                </a:cubicBezTo>
                <a:cubicBezTo>
                  <a:pt x="155980" y="89351"/>
                  <a:pt x="155980" y="89397"/>
                  <a:pt x="155902" y="89428"/>
                </a:cubicBezTo>
                <a:cubicBezTo>
                  <a:pt x="155840" y="89444"/>
                  <a:pt x="155747" y="89444"/>
                  <a:pt x="155669" y="89459"/>
                </a:cubicBezTo>
                <a:cubicBezTo>
                  <a:pt x="155856" y="89630"/>
                  <a:pt x="156212" y="89785"/>
                  <a:pt x="155778" y="90018"/>
                </a:cubicBezTo>
                <a:cubicBezTo>
                  <a:pt x="155635" y="90089"/>
                  <a:pt x="155730" y="90254"/>
                  <a:pt x="155904" y="90254"/>
                </a:cubicBezTo>
                <a:cubicBezTo>
                  <a:pt x="155918" y="90254"/>
                  <a:pt x="155933" y="90253"/>
                  <a:pt x="155949" y="90250"/>
                </a:cubicBezTo>
                <a:cubicBezTo>
                  <a:pt x="155977" y="90249"/>
                  <a:pt x="156003" y="90249"/>
                  <a:pt x="156027" y="90249"/>
                </a:cubicBezTo>
                <a:cubicBezTo>
                  <a:pt x="156332" y="90249"/>
                  <a:pt x="156311" y="90339"/>
                  <a:pt x="156383" y="90483"/>
                </a:cubicBezTo>
                <a:cubicBezTo>
                  <a:pt x="156476" y="90716"/>
                  <a:pt x="156445" y="90902"/>
                  <a:pt x="156228" y="91088"/>
                </a:cubicBezTo>
                <a:cubicBezTo>
                  <a:pt x="156104" y="91181"/>
                  <a:pt x="156026" y="91290"/>
                  <a:pt x="155949" y="91383"/>
                </a:cubicBezTo>
                <a:cubicBezTo>
                  <a:pt x="155840" y="91553"/>
                  <a:pt x="155623" y="91724"/>
                  <a:pt x="155793" y="91941"/>
                </a:cubicBezTo>
                <a:cubicBezTo>
                  <a:pt x="155856" y="92019"/>
                  <a:pt x="155747" y="92081"/>
                  <a:pt x="155669" y="92143"/>
                </a:cubicBezTo>
                <a:cubicBezTo>
                  <a:pt x="155468" y="92298"/>
                  <a:pt x="155514" y="92313"/>
                  <a:pt x="155856" y="92344"/>
                </a:cubicBezTo>
                <a:cubicBezTo>
                  <a:pt x="156135" y="92375"/>
                  <a:pt x="156228" y="92453"/>
                  <a:pt x="156135" y="92546"/>
                </a:cubicBezTo>
                <a:cubicBezTo>
                  <a:pt x="156081" y="92600"/>
                  <a:pt x="156027" y="92642"/>
                  <a:pt x="155922" y="92642"/>
                </a:cubicBezTo>
                <a:cubicBezTo>
                  <a:pt x="155906" y="92642"/>
                  <a:pt x="155889" y="92641"/>
                  <a:pt x="155871" y="92639"/>
                </a:cubicBezTo>
                <a:cubicBezTo>
                  <a:pt x="155850" y="92637"/>
                  <a:pt x="155830" y="92637"/>
                  <a:pt x="155811" y="92637"/>
                </a:cubicBezTo>
                <a:cubicBezTo>
                  <a:pt x="155642" y="92637"/>
                  <a:pt x="155528" y="92695"/>
                  <a:pt x="155514" y="92778"/>
                </a:cubicBezTo>
                <a:cubicBezTo>
                  <a:pt x="155483" y="92918"/>
                  <a:pt x="155235" y="93027"/>
                  <a:pt x="155359" y="93166"/>
                </a:cubicBezTo>
                <a:cubicBezTo>
                  <a:pt x="155452" y="93151"/>
                  <a:pt x="155561" y="93104"/>
                  <a:pt x="155638" y="93104"/>
                </a:cubicBezTo>
                <a:cubicBezTo>
                  <a:pt x="155762" y="93120"/>
                  <a:pt x="155824" y="93182"/>
                  <a:pt x="155824" y="93259"/>
                </a:cubicBezTo>
                <a:cubicBezTo>
                  <a:pt x="155824" y="93306"/>
                  <a:pt x="155793" y="93352"/>
                  <a:pt x="155778" y="93399"/>
                </a:cubicBezTo>
                <a:cubicBezTo>
                  <a:pt x="155623" y="93694"/>
                  <a:pt x="155483" y="93973"/>
                  <a:pt x="155282" y="94267"/>
                </a:cubicBezTo>
                <a:cubicBezTo>
                  <a:pt x="155158" y="94423"/>
                  <a:pt x="155173" y="94547"/>
                  <a:pt x="155452" y="94624"/>
                </a:cubicBezTo>
                <a:cubicBezTo>
                  <a:pt x="155669" y="94671"/>
                  <a:pt x="155623" y="94748"/>
                  <a:pt x="155530" y="94857"/>
                </a:cubicBezTo>
                <a:cubicBezTo>
                  <a:pt x="155452" y="94903"/>
                  <a:pt x="155375" y="94981"/>
                  <a:pt x="155313" y="95043"/>
                </a:cubicBezTo>
                <a:cubicBezTo>
                  <a:pt x="155204" y="95167"/>
                  <a:pt x="155297" y="95322"/>
                  <a:pt x="155514" y="95400"/>
                </a:cubicBezTo>
                <a:cubicBezTo>
                  <a:pt x="155560" y="95417"/>
                  <a:pt x="155599" y="95424"/>
                  <a:pt x="155634" y="95424"/>
                </a:cubicBezTo>
                <a:cubicBezTo>
                  <a:pt x="155754" y="95424"/>
                  <a:pt x="155825" y="95339"/>
                  <a:pt x="155933" y="95291"/>
                </a:cubicBezTo>
                <a:cubicBezTo>
                  <a:pt x="156135" y="95214"/>
                  <a:pt x="156336" y="95182"/>
                  <a:pt x="156290" y="95027"/>
                </a:cubicBezTo>
                <a:cubicBezTo>
                  <a:pt x="156259" y="94981"/>
                  <a:pt x="156383" y="94950"/>
                  <a:pt x="156460" y="94950"/>
                </a:cubicBezTo>
                <a:cubicBezTo>
                  <a:pt x="156538" y="94950"/>
                  <a:pt x="156615" y="94981"/>
                  <a:pt x="156646" y="95027"/>
                </a:cubicBezTo>
                <a:cubicBezTo>
                  <a:pt x="156755" y="95105"/>
                  <a:pt x="156724" y="95198"/>
                  <a:pt x="156678" y="95291"/>
                </a:cubicBezTo>
                <a:cubicBezTo>
                  <a:pt x="156631" y="95369"/>
                  <a:pt x="156522" y="95431"/>
                  <a:pt x="156600" y="95508"/>
                </a:cubicBezTo>
                <a:cubicBezTo>
                  <a:pt x="156755" y="95648"/>
                  <a:pt x="156615" y="95818"/>
                  <a:pt x="156476" y="95834"/>
                </a:cubicBezTo>
                <a:cubicBezTo>
                  <a:pt x="156135" y="95865"/>
                  <a:pt x="156228" y="96098"/>
                  <a:pt x="155949" y="96098"/>
                </a:cubicBezTo>
                <a:cubicBezTo>
                  <a:pt x="155468" y="96098"/>
                  <a:pt x="155483" y="96268"/>
                  <a:pt x="155452" y="96439"/>
                </a:cubicBezTo>
                <a:cubicBezTo>
                  <a:pt x="155413" y="96544"/>
                  <a:pt x="155519" y="96616"/>
                  <a:pt x="155695" y="96616"/>
                </a:cubicBezTo>
                <a:cubicBezTo>
                  <a:pt x="155726" y="96616"/>
                  <a:pt x="155759" y="96614"/>
                  <a:pt x="155793" y="96609"/>
                </a:cubicBezTo>
                <a:cubicBezTo>
                  <a:pt x="155894" y="96606"/>
                  <a:pt x="155969" y="96603"/>
                  <a:pt x="156023" y="96603"/>
                </a:cubicBezTo>
                <a:cubicBezTo>
                  <a:pt x="156195" y="96603"/>
                  <a:pt x="156163" y="96631"/>
                  <a:pt x="156104" y="96749"/>
                </a:cubicBezTo>
                <a:cubicBezTo>
                  <a:pt x="156011" y="96904"/>
                  <a:pt x="155902" y="97059"/>
                  <a:pt x="155856" y="97230"/>
                </a:cubicBezTo>
                <a:cubicBezTo>
                  <a:pt x="155824" y="97354"/>
                  <a:pt x="155623" y="97447"/>
                  <a:pt x="155762" y="97586"/>
                </a:cubicBezTo>
                <a:cubicBezTo>
                  <a:pt x="156026" y="97881"/>
                  <a:pt x="156026" y="98160"/>
                  <a:pt x="155856" y="98471"/>
                </a:cubicBezTo>
                <a:cubicBezTo>
                  <a:pt x="155824" y="98548"/>
                  <a:pt x="155856" y="98626"/>
                  <a:pt x="155856" y="98703"/>
                </a:cubicBezTo>
                <a:cubicBezTo>
                  <a:pt x="155902" y="98750"/>
                  <a:pt x="155949" y="98765"/>
                  <a:pt x="155995" y="98812"/>
                </a:cubicBezTo>
                <a:cubicBezTo>
                  <a:pt x="155949" y="98827"/>
                  <a:pt x="155933" y="98827"/>
                  <a:pt x="155902" y="98843"/>
                </a:cubicBezTo>
                <a:cubicBezTo>
                  <a:pt x="155871" y="98812"/>
                  <a:pt x="155856" y="98765"/>
                  <a:pt x="155856" y="98734"/>
                </a:cubicBezTo>
                <a:cubicBezTo>
                  <a:pt x="155607" y="98734"/>
                  <a:pt x="155437" y="98812"/>
                  <a:pt x="155561" y="98920"/>
                </a:cubicBezTo>
                <a:cubicBezTo>
                  <a:pt x="155778" y="99091"/>
                  <a:pt x="155871" y="99293"/>
                  <a:pt x="155902" y="99510"/>
                </a:cubicBezTo>
                <a:cubicBezTo>
                  <a:pt x="156094" y="99420"/>
                  <a:pt x="156191" y="99288"/>
                  <a:pt x="156367" y="99288"/>
                </a:cubicBezTo>
                <a:cubicBezTo>
                  <a:pt x="156404" y="99288"/>
                  <a:pt x="156445" y="99294"/>
                  <a:pt x="156491" y="99308"/>
                </a:cubicBezTo>
                <a:cubicBezTo>
                  <a:pt x="156591" y="99334"/>
                  <a:pt x="156676" y="99345"/>
                  <a:pt x="156750" y="99345"/>
                </a:cubicBezTo>
                <a:cubicBezTo>
                  <a:pt x="156942" y="99345"/>
                  <a:pt x="157062" y="99269"/>
                  <a:pt x="157174" y="99168"/>
                </a:cubicBezTo>
                <a:cubicBezTo>
                  <a:pt x="157266" y="99097"/>
                  <a:pt x="157378" y="99045"/>
                  <a:pt x="157511" y="99045"/>
                </a:cubicBezTo>
                <a:cubicBezTo>
                  <a:pt x="157579" y="99045"/>
                  <a:pt x="157653" y="99059"/>
                  <a:pt x="157732" y="99091"/>
                </a:cubicBezTo>
                <a:cubicBezTo>
                  <a:pt x="157779" y="99122"/>
                  <a:pt x="157779" y="99168"/>
                  <a:pt x="157779" y="99230"/>
                </a:cubicBezTo>
                <a:cubicBezTo>
                  <a:pt x="157531" y="99324"/>
                  <a:pt x="157437" y="99479"/>
                  <a:pt x="157344" y="99618"/>
                </a:cubicBezTo>
                <a:cubicBezTo>
                  <a:pt x="157220" y="99835"/>
                  <a:pt x="157112" y="100068"/>
                  <a:pt x="157282" y="100285"/>
                </a:cubicBezTo>
                <a:cubicBezTo>
                  <a:pt x="157391" y="100440"/>
                  <a:pt x="157484" y="100549"/>
                  <a:pt x="157236" y="100688"/>
                </a:cubicBezTo>
                <a:cubicBezTo>
                  <a:pt x="157065" y="100781"/>
                  <a:pt x="157081" y="100921"/>
                  <a:pt x="157081" y="101030"/>
                </a:cubicBezTo>
                <a:cubicBezTo>
                  <a:pt x="157096" y="101185"/>
                  <a:pt x="157019" y="101340"/>
                  <a:pt x="156895" y="101479"/>
                </a:cubicBezTo>
                <a:cubicBezTo>
                  <a:pt x="156553" y="101805"/>
                  <a:pt x="156352" y="102131"/>
                  <a:pt x="156538" y="102503"/>
                </a:cubicBezTo>
                <a:cubicBezTo>
                  <a:pt x="156553" y="102550"/>
                  <a:pt x="156553" y="102596"/>
                  <a:pt x="156522" y="102643"/>
                </a:cubicBezTo>
                <a:cubicBezTo>
                  <a:pt x="156166" y="102937"/>
                  <a:pt x="156243" y="103278"/>
                  <a:pt x="156011" y="103573"/>
                </a:cubicBezTo>
                <a:cubicBezTo>
                  <a:pt x="156135" y="103527"/>
                  <a:pt x="156243" y="103480"/>
                  <a:pt x="156367" y="103434"/>
                </a:cubicBezTo>
                <a:cubicBezTo>
                  <a:pt x="156400" y="103423"/>
                  <a:pt x="156472" y="103412"/>
                  <a:pt x="156533" y="103412"/>
                </a:cubicBezTo>
                <a:cubicBezTo>
                  <a:pt x="156558" y="103412"/>
                  <a:pt x="156582" y="103414"/>
                  <a:pt x="156600" y="103418"/>
                </a:cubicBezTo>
                <a:cubicBezTo>
                  <a:pt x="156646" y="103434"/>
                  <a:pt x="156693" y="103496"/>
                  <a:pt x="156678" y="103527"/>
                </a:cubicBezTo>
                <a:cubicBezTo>
                  <a:pt x="156600" y="103728"/>
                  <a:pt x="156336" y="103914"/>
                  <a:pt x="156383" y="104132"/>
                </a:cubicBezTo>
                <a:cubicBezTo>
                  <a:pt x="157019" y="104132"/>
                  <a:pt x="157003" y="104132"/>
                  <a:pt x="157034" y="104411"/>
                </a:cubicBezTo>
                <a:cubicBezTo>
                  <a:pt x="157081" y="104721"/>
                  <a:pt x="156910" y="105000"/>
                  <a:pt x="156678" y="105264"/>
                </a:cubicBezTo>
                <a:cubicBezTo>
                  <a:pt x="156476" y="105496"/>
                  <a:pt x="156429" y="105651"/>
                  <a:pt x="156678" y="105838"/>
                </a:cubicBezTo>
                <a:cubicBezTo>
                  <a:pt x="156848" y="105977"/>
                  <a:pt x="157003" y="106132"/>
                  <a:pt x="156615" y="106287"/>
                </a:cubicBezTo>
                <a:cubicBezTo>
                  <a:pt x="156507" y="106318"/>
                  <a:pt x="156569" y="106396"/>
                  <a:pt x="156615" y="106458"/>
                </a:cubicBezTo>
                <a:cubicBezTo>
                  <a:pt x="156693" y="106582"/>
                  <a:pt x="156569" y="106629"/>
                  <a:pt x="156429" y="106675"/>
                </a:cubicBezTo>
                <a:cubicBezTo>
                  <a:pt x="156305" y="106706"/>
                  <a:pt x="156135" y="106691"/>
                  <a:pt x="156011" y="106815"/>
                </a:cubicBezTo>
                <a:cubicBezTo>
                  <a:pt x="156398" y="107001"/>
                  <a:pt x="156057" y="107218"/>
                  <a:pt x="155995" y="107435"/>
                </a:cubicBezTo>
                <a:cubicBezTo>
                  <a:pt x="155995" y="107590"/>
                  <a:pt x="156042" y="107745"/>
                  <a:pt x="155949" y="107900"/>
                </a:cubicBezTo>
                <a:cubicBezTo>
                  <a:pt x="155716" y="108319"/>
                  <a:pt x="155856" y="108691"/>
                  <a:pt x="156538" y="108986"/>
                </a:cubicBezTo>
                <a:cubicBezTo>
                  <a:pt x="156631" y="109017"/>
                  <a:pt x="156693" y="109079"/>
                  <a:pt x="156771" y="109110"/>
                </a:cubicBezTo>
                <a:cubicBezTo>
                  <a:pt x="156895" y="109219"/>
                  <a:pt x="156848" y="109374"/>
                  <a:pt x="156678" y="109405"/>
                </a:cubicBezTo>
                <a:cubicBezTo>
                  <a:pt x="156635" y="109415"/>
                  <a:pt x="156599" y="109419"/>
                  <a:pt x="156568" y="109419"/>
                </a:cubicBezTo>
                <a:cubicBezTo>
                  <a:pt x="156454" y="109419"/>
                  <a:pt x="156410" y="109361"/>
                  <a:pt x="156336" y="109312"/>
                </a:cubicBezTo>
                <a:cubicBezTo>
                  <a:pt x="156305" y="109296"/>
                  <a:pt x="156290" y="109250"/>
                  <a:pt x="156228" y="109250"/>
                </a:cubicBezTo>
                <a:cubicBezTo>
                  <a:pt x="156204" y="109242"/>
                  <a:pt x="156173" y="109238"/>
                  <a:pt x="156144" y="109238"/>
                </a:cubicBezTo>
                <a:cubicBezTo>
                  <a:pt x="156115" y="109238"/>
                  <a:pt x="156088" y="109242"/>
                  <a:pt x="156073" y="109250"/>
                </a:cubicBezTo>
                <a:cubicBezTo>
                  <a:pt x="156026" y="109265"/>
                  <a:pt x="156011" y="109312"/>
                  <a:pt x="156026" y="109327"/>
                </a:cubicBezTo>
                <a:cubicBezTo>
                  <a:pt x="156104" y="109420"/>
                  <a:pt x="156212" y="109498"/>
                  <a:pt x="156383" y="109575"/>
                </a:cubicBezTo>
                <a:cubicBezTo>
                  <a:pt x="156724" y="109730"/>
                  <a:pt x="156709" y="109761"/>
                  <a:pt x="156305" y="109886"/>
                </a:cubicBezTo>
                <a:cubicBezTo>
                  <a:pt x="156259" y="109917"/>
                  <a:pt x="156212" y="109917"/>
                  <a:pt x="156150" y="109932"/>
                </a:cubicBezTo>
                <a:cubicBezTo>
                  <a:pt x="156073" y="109948"/>
                  <a:pt x="156011" y="110010"/>
                  <a:pt x="156057" y="110041"/>
                </a:cubicBezTo>
                <a:cubicBezTo>
                  <a:pt x="156088" y="110087"/>
                  <a:pt x="156181" y="110087"/>
                  <a:pt x="156259" y="110103"/>
                </a:cubicBezTo>
                <a:cubicBezTo>
                  <a:pt x="156267" y="110104"/>
                  <a:pt x="156276" y="110104"/>
                  <a:pt x="156285" y="110104"/>
                </a:cubicBezTo>
                <a:cubicBezTo>
                  <a:pt x="156351" y="110104"/>
                  <a:pt x="156421" y="110077"/>
                  <a:pt x="156484" y="110077"/>
                </a:cubicBezTo>
                <a:cubicBezTo>
                  <a:pt x="156533" y="110077"/>
                  <a:pt x="156578" y="110093"/>
                  <a:pt x="156615" y="110149"/>
                </a:cubicBezTo>
                <a:cubicBezTo>
                  <a:pt x="156476" y="110227"/>
                  <a:pt x="156104" y="110273"/>
                  <a:pt x="156212" y="110397"/>
                </a:cubicBezTo>
                <a:cubicBezTo>
                  <a:pt x="156383" y="110630"/>
                  <a:pt x="156073" y="110708"/>
                  <a:pt x="155871" y="110801"/>
                </a:cubicBezTo>
                <a:cubicBezTo>
                  <a:pt x="155747" y="110878"/>
                  <a:pt x="155592" y="110956"/>
                  <a:pt x="155530" y="111049"/>
                </a:cubicBezTo>
                <a:cubicBezTo>
                  <a:pt x="155251" y="111483"/>
                  <a:pt x="155018" y="111886"/>
                  <a:pt x="154770" y="112321"/>
                </a:cubicBezTo>
                <a:cubicBezTo>
                  <a:pt x="154754" y="112522"/>
                  <a:pt x="154429" y="112708"/>
                  <a:pt x="154367" y="112910"/>
                </a:cubicBezTo>
                <a:cubicBezTo>
                  <a:pt x="154351" y="112972"/>
                  <a:pt x="154227" y="113050"/>
                  <a:pt x="154320" y="113096"/>
                </a:cubicBezTo>
                <a:cubicBezTo>
                  <a:pt x="154630" y="113205"/>
                  <a:pt x="154553" y="113484"/>
                  <a:pt x="155002" y="113530"/>
                </a:cubicBezTo>
                <a:cubicBezTo>
                  <a:pt x="155282" y="113577"/>
                  <a:pt x="155297" y="113685"/>
                  <a:pt x="155065" y="113747"/>
                </a:cubicBezTo>
                <a:cubicBezTo>
                  <a:pt x="154739" y="113841"/>
                  <a:pt x="154506" y="113949"/>
                  <a:pt x="154692" y="114182"/>
                </a:cubicBezTo>
                <a:cubicBezTo>
                  <a:pt x="154739" y="114228"/>
                  <a:pt x="154615" y="114306"/>
                  <a:pt x="154506" y="114306"/>
                </a:cubicBezTo>
                <a:cubicBezTo>
                  <a:pt x="154010" y="114352"/>
                  <a:pt x="154041" y="114538"/>
                  <a:pt x="154056" y="114725"/>
                </a:cubicBezTo>
                <a:cubicBezTo>
                  <a:pt x="154056" y="114864"/>
                  <a:pt x="154041" y="114988"/>
                  <a:pt x="153932" y="115128"/>
                </a:cubicBezTo>
                <a:cubicBezTo>
                  <a:pt x="153824" y="115314"/>
                  <a:pt x="153777" y="115531"/>
                  <a:pt x="153855" y="115748"/>
                </a:cubicBezTo>
                <a:cubicBezTo>
                  <a:pt x="153963" y="116027"/>
                  <a:pt x="153932" y="116027"/>
                  <a:pt x="153389" y="116151"/>
                </a:cubicBezTo>
                <a:cubicBezTo>
                  <a:pt x="153855" y="116291"/>
                  <a:pt x="153467" y="116601"/>
                  <a:pt x="153917" y="116741"/>
                </a:cubicBezTo>
                <a:cubicBezTo>
                  <a:pt x="154305" y="116849"/>
                  <a:pt x="154444" y="117082"/>
                  <a:pt x="154987" y="117206"/>
                </a:cubicBezTo>
                <a:cubicBezTo>
                  <a:pt x="154770" y="117284"/>
                  <a:pt x="154677" y="117315"/>
                  <a:pt x="154553" y="117346"/>
                </a:cubicBezTo>
                <a:cubicBezTo>
                  <a:pt x="154289" y="117423"/>
                  <a:pt x="154212" y="117501"/>
                  <a:pt x="154320" y="117671"/>
                </a:cubicBezTo>
                <a:cubicBezTo>
                  <a:pt x="154429" y="117811"/>
                  <a:pt x="154429" y="117997"/>
                  <a:pt x="154289" y="118090"/>
                </a:cubicBezTo>
                <a:cubicBezTo>
                  <a:pt x="153994" y="118307"/>
                  <a:pt x="153777" y="118602"/>
                  <a:pt x="153312" y="118711"/>
                </a:cubicBezTo>
                <a:cubicBezTo>
                  <a:pt x="152738" y="118850"/>
                  <a:pt x="152723" y="119067"/>
                  <a:pt x="152816" y="119362"/>
                </a:cubicBezTo>
                <a:cubicBezTo>
                  <a:pt x="152847" y="119455"/>
                  <a:pt x="152816" y="119548"/>
                  <a:pt x="152909" y="119626"/>
                </a:cubicBezTo>
                <a:cubicBezTo>
                  <a:pt x="153188" y="119874"/>
                  <a:pt x="152676" y="120075"/>
                  <a:pt x="152723" y="120308"/>
                </a:cubicBezTo>
                <a:cubicBezTo>
                  <a:pt x="152738" y="120448"/>
                  <a:pt x="152335" y="120463"/>
                  <a:pt x="152118" y="120541"/>
                </a:cubicBezTo>
                <a:lnTo>
                  <a:pt x="152118" y="120804"/>
                </a:lnTo>
                <a:cubicBezTo>
                  <a:pt x="152350" y="121037"/>
                  <a:pt x="152350" y="121146"/>
                  <a:pt x="152118" y="121378"/>
                </a:cubicBezTo>
                <a:cubicBezTo>
                  <a:pt x="151994" y="121409"/>
                  <a:pt x="151885" y="121425"/>
                  <a:pt x="151761" y="121471"/>
                </a:cubicBezTo>
                <a:cubicBezTo>
                  <a:pt x="151901" y="121611"/>
                  <a:pt x="151885" y="121704"/>
                  <a:pt x="151590" y="121735"/>
                </a:cubicBezTo>
                <a:cubicBezTo>
                  <a:pt x="152025" y="122092"/>
                  <a:pt x="152071" y="122278"/>
                  <a:pt x="151978" y="122743"/>
                </a:cubicBezTo>
                <a:cubicBezTo>
                  <a:pt x="151963" y="122805"/>
                  <a:pt x="152056" y="122867"/>
                  <a:pt x="152071" y="122929"/>
                </a:cubicBezTo>
                <a:cubicBezTo>
                  <a:pt x="152118" y="123022"/>
                  <a:pt x="152056" y="123115"/>
                  <a:pt x="151823" y="123115"/>
                </a:cubicBezTo>
                <a:cubicBezTo>
                  <a:pt x="151559" y="123131"/>
                  <a:pt x="151373" y="123177"/>
                  <a:pt x="151528" y="123348"/>
                </a:cubicBezTo>
                <a:cubicBezTo>
                  <a:pt x="151590" y="123410"/>
                  <a:pt x="151559" y="123472"/>
                  <a:pt x="151451" y="123518"/>
                </a:cubicBezTo>
                <a:cubicBezTo>
                  <a:pt x="151203" y="123643"/>
                  <a:pt x="151296" y="123782"/>
                  <a:pt x="151435" y="123891"/>
                </a:cubicBezTo>
                <a:cubicBezTo>
                  <a:pt x="151497" y="123953"/>
                  <a:pt x="151528" y="124015"/>
                  <a:pt x="151559" y="124061"/>
                </a:cubicBezTo>
                <a:cubicBezTo>
                  <a:pt x="151559" y="124123"/>
                  <a:pt x="151482" y="124185"/>
                  <a:pt x="151358" y="124201"/>
                </a:cubicBezTo>
                <a:cubicBezTo>
                  <a:pt x="151326" y="124207"/>
                  <a:pt x="151291" y="124211"/>
                  <a:pt x="151257" y="124211"/>
                </a:cubicBezTo>
                <a:cubicBezTo>
                  <a:pt x="151208" y="124211"/>
                  <a:pt x="151161" y="124204"/>
                  <a:pt x="151125" y="124185"/>
                </a:cubicBezTo>
                <a:cubicBezTo>
                  <a:pt x="151048" y="124139"/>
                  <a:pt x="151017" y="124061"/>
                  <a:pt x="150908" y="124046"/>
                </a:cubicBezTo>
                <a:cubicBezTo>
                  <a:pt x="150879" y="124038"/>
                  <a:pt x="150851" y="124034"/>
                  <a:pt x="150824" y="124034"/>
                </a:cubicBezTo>
                <a:cubicBezTo>
                  <a:pt x="150752" y="124034"/>
                  <a:pt x="150690" y="124062"/>
                  <a:pt x="150644" y="124108"/>
                </a:cubicBezTo>
                <a:cubicBezTo>
                  <a:pt x="150520" y="124216"/>
                  <a:pt x="150567" y="124325"/>
                  <a:pt x="150753" y="124403"/>
                </a:cubicBezTo>
                <a:cubicBezTo>
                  <a:pt x="150877" y="124434"/>
                  <a:pt x="151032" y="124449"/>
                  <a:pt x="151141" y="124496"/>
                </a:cubicBezTo>
                <a:cubicBezTo>
                  <a:pt x="151296" y="124558"/>
                  <a:pt x="151265" y="124666"/>
                  <a:pt x="151094" y="124713"/>
                </a:cubicBezTo>
                <a:cubicBezTo>
                  <a:pt x="151017" y="124728"/>
                  <a:pt x="150908" y="124728"/>
                  <a:pt x="150830" y="124728"/>
                </a:cubicBezTo>
                <a:cubicBezTo>
                  <a:pt x="150753" y="124728"/>
                  <a:pt x="150644" y="124744"/>
                  <a:pt x="150691" y="124806"/>
                </a:cubicBezTo>
                <a:cubicBezTo>
                  <a:pt x="150706" y="124837"/>
                  <a:pt x="150799" y="124883"/>
                  <a:pt x="150861" y="124883"/>
                </a:cubicBezTo>
                <a:cubicBezTo>
                  <a:pt x="150877" y="124886"/>
                  <a:pt x="150893" y="124888"/>
                  <a:pt x="150910" y="124888"/>
                </a:cubicBezTo>
                <a:cubicBezTo>
                  <a:pt x="150976" y="124888"/>
                  <a:pt x="151048" y="124868"/>
                  <a:pt x="151110" y="124868"/>
                </a:cubicBezTo>
                <a:cubicBezTo>
                  <a:pt x="151249" y="124868"/>
                  <a:pt x="151327" y="124899"/>
                  <a:pt x="151342" y="124961"/>
                </a:cubicBezTo>
                <a:cubicBezTo>
                  <a:pt x="151358" y="125038"/>
                  <a:pt x="151265" y="125069"/>
                  <a:pt x="151141" y="125069"/>
                </a:cubicBezTo>
                <a:cubicBezTo>
                  <a:pt x="151124" y="125069"/>
                  <a:pt x="151108" y="125068"/>
                  <a:pt x="151092" y="125068"/>
                </a:cubicBezTo>
                <a:cubicBezTo>
                  <a:pt x="150804" y="125068"/>
                  <a:pt x="150700" y="125199"/>
                  <a:pt x="150582" y="125302"/>
                </a:cubicBezTo>
                <a:cubicBezTo>
                  <a:pt x="150505" y="125380"/>
                  <a:pt x="150443" y="125488"/>
                  <a:pt x="150257" y="125519"/>
                </a:cubicBezTo>
                <a:cubicBezTo>
                  <a:pt x="149652" y="125597"/>
                  <a:pt x="149667" y="125845"/>
                  <a:pt x="149667" y="126109"/>
                </a:cubicBezTo>
                <a:cubicBezTo>
                  <a:pt x="149807" y="126527"/>
                  <a:pt x="149528" y="126884"/>
                  <a:pt x="149140" y="127225"/>
                </a:cubicBezTo>
                <a:cubicBezTo>
                  <a:pt x="149021" y="127333"/>
                  <a:pt x="148892" y="127422"/>
                  <a:pt x="148677" y="127422"/>
                </a:cubicBezTo>
                <a:cubicBezTo>
                  <a:pt x="148612" y="127422"/>
                  <a:pt x="148540" y="127414"/>
                  <a:pt x="148457" y="127396"/>
                </a:cubicBezTo>
                <a:cubicBezTo>
                  <a:pt x="148431" y="127390"/>
                  <a:pt x="148405" y="127388"/>
                  <a:pt x="148378" y="127388"/>
                </a:cubicBezTo>
                <a:cubicBezTo>
                  <a:pt x="148262" y="127388"/>
                  <a:pt x="148145" y="127436"/>
                  <a:pt x="148070" y="127473"/>
                </a:cubicBezTo>
                <a:cubicBezTo>
                  <a:pt x="147760" y="127675"/>
                  <a:pt x="147403" y="127861"/>
                  <a:pt x="147434" y="128156"/>
                </a:cubicBezTo>
                <a:cubicBezTo>
                  <a:pt x="147449" y="128513"/>
                  <a:pt x="147077" y="128761"/>
                  <a:pt x="146813" y="129024"/>
                </a:cubicBezTo>
                <a:cubicBezTo>
                  <a:pt x="146705" y="129024"/>
                  <a:pt x="146658" y="129024"/>
                  <a:pt x="146596" y="129009"/>
                </a:cubicBezTo>
                <a:lnTo>
                  <a:pt x="146364" y="128947"/>
                </a:lnTo>
                <a:cubicBezTo>
                  <a:pt x="146260" y="128933"/>
                  <a:pt x="146173" y="128924"/>
                  <a:pt x="146103" y="128924"/>
                </a:cubicBezTo>
                <a:cubicBezTo>
                  <a:pt x="145945" y="128924"/>
                  <a:pt x="145877" y="128968"/>
                  <a:pt x="145898" y="129086"/>
                </a:cubicBezTo>
                <a:cubicBezTo>
                  <a:pt x="145914" y="129319"/>
                  <a:pt x="145650" y="129490"/>
                  <a:pt x="145449" y="129676"/>
                </a:cubicBezTo>
                <a:cubicBezTo>
                  <a:pt x="145356" y="129769"/>
                  <a:pt x="145138" y="129831"/>
                  <a:pt x="145185" y="129939"/>
                </a:cubicBezTo>
                <a:cubicBezTo>
                  <a:pt x="145294" y="130234"/>
                  <a:pt x="145154" y="130482"/>
                  <a:pt x="144844" y="130715"/>
                </a:cubicBezTo>
                <a:cubicBezTo>
                  <a:pt x="144797" y="130761"/>
                  <a:pt x="144828" y="130839"/>
                  <a:pt x="144813" y="130886"/>
                </a:cubicBezTo>
                <a:cubicBezTo>
                  <a:pt x="144813" y="131072"/>
                  <a:pt x="144472" y="131227"/>
                  <a:pt x="144766" y="131397"/>
                </a:cubicBezTo>
                <a:cubicBezTo>
                  <a:pt x="145045" y="131568"/>
                  <a:pt x="144906" y="131723"/>
                  <a:pt x="144704" y="131878"/>
                </a:cubicBezTo>
                <a:cubicBezTo>
                  <a:pt x="144611" y="131956"/>
                  <a:pt x="144425" y="132033"/>
                  <a:pt x="144534" y="132157"/>
                </a:cubicBezTo>
                <a:cubicBezTo>
                  <a:pt x="144735" y="132343"/>
                  <a:pt x="144534" y="132499"/>
                  <a:pt x="144285" y="132623"/>
                </a:cubicBezTo>
                <a:cubicBezTo>
                  <a:pt x="144223" y="132654"/>
                  <a:pt x="144161" y="132669"/>
                  <a:pt x="144115" y="132716"/>
                </a:cubicBezTo>
                <a:cubicBezTo>
                  <a:pt x="144223" y="132809"/>
                  <a:pt x="144534" y="132871"/>
                  <a:pt x="144347" y="133057"/>
                </a:cubicBezTo>
                <a:cubicBezTo>
                  <a:pt x="144208" y="133181"/>
                  <a:pt x="144270" y="133336"/>
                  <a:pt x="144378" y="133476"/>
                </a:cubicBezTo>
                <a:cubicBezTo>
                  <a:pt x="144580" y="133708"/>
                  <a:pt x="144456" y="133910"/>
                  <a:pt x="144192" y="134112"/>
                </a:cubicBezTo>
                <a:cubicBezTo>
                  <a:pt x="144053" y="134205"/>
                  <a:pt x="143913" y="134298"/>
                  <a:pt x="143758" y="134406"/>
                </a:cubicBezTo>
                <a:lnTo>
                  <a:pt x="143758" y="134763"/>
                </a:lnTo>
                <a:cubicBezTo>
                  <a:pt x="143758" y="135073"/>
                  <a:pt x="143882" y="135383"/>
                  <a:pt x="143339" y="135616"/>
                </a:cubicBezTo>
                <a:cubicBezTo>
                  <a:pt x="143293" y="135631"/>
                  <a:pt x="143277" y="135694"/>
                  <a:pt x="143293" y="135756"/>
                </a:cubicBezTo>
                <a:cubicBezTo>
                  <a:pt x="143355" y="135911"/>
                  <a:pt x="142983" y="135988"/>
                  <a:pt x="143060" y="136190"/>
                </a:cubicBezTo>
                <a:cubicBezTo>
                  <a:pt x="143122" y="136345"/>
                  <a:pt x="143060" y="136500"/>
                  <a:pt x="143076" y="136655"/>
                </a:cubicBezTo>
                <a:cubicBezTo>
                  <a:pt x="143122" y="137136"/>
                  <a:pt x="142952" y="137632"/>
                  <a:pt x="143231" y="138098"/>
                </a:cubicBezTo>
                <a:cubicBezTo>
                  <a:pt x="143293" y="138206"/>
                  <a:pt x="143293" y="138315"/>
                  <a:pt x="143060" y="138392"/>
                </a:cubicBezTo>
                <a:cubicBezTo>
                  <a:pt x="142812" y="138470"/>
                  <a:pt x="142719" y="138594"/>
                  <a:pt x="142734" y="138733"/>
                </a:cubicBezTo>
                <a:cubicBezTo>
                  <a:pt x="142750" y="138857"/>
                  <a:pt x="142657" y="138951"/>
                  <a:pt x="142378" y="138951"/>
                </a:cubicBezTo>
                <a:cubicBezTo>
                  <a:pt x="142037" y="138951"/>
                  <a:pt x="141912" y="139075"/>
                  <a:pt x="141819" y="139245"/>
                </a:cubicBezTo>
                <a:cubicBezTo>
                  <a:pt x="141773" y="139369"/>
                  <a:pt x="141664" y="139478"/>
                  <a:pt x="141680" y="139586"/>
                </a:cubicBezTo>
                <a:cubicBezTo>
                  <a:pt x="141943" y="139695"/>
                  <a:pt x="141881" y="139804"/>
                  <a:pt x="141804" y="139928"/>
                </a:cubicBezTo>
                <a:cubicBezTo>
                  <a:pt x="141680" y="140098"/>
                  <a:pt x="141587" y="140269"/>
                  <a:pt x="141401" y="140424"/>
                </a:cubicBezTo>
                <a:cubicBezTo>
                  <a:pt x="141184" y="140579"/>
                  <a:pt x="141137" y="140734"/>
                  <a:pt x="141184" y="140920"/>
                </a:cubicBezTo>
                <a:cubicBezTo>
                  <a:pt x="141246" y="141199"/>
                  <a:pt x="141168" y="141494"/>
                  <a:pt x="141184" y="141789"/>
                </a:cubicBezTo>
                <a:cubicBezTo>
                  <a:pt x="141199" y="142223"/>
                  <a:pt x="141106" y="142673"/>
                  <a:pt x="141323" y="143107"/>
                </a:cubicBezTo>
                <a:cubicBezTo>
                  <a:pt x="141416" y="143293"/>
                  <a:pt x="141354" y="143526"/>
                  <a:pt x="141339" y="143743"/>
                </a:cubicBezTo>
                <a:cubicBezTo>
                  <a:pt x="141292" y="144007"/>
                  <a:pt x="140780" y="144193"/>
                  <a:pt x="140703" y="144456"/>
                </a:cubicBezTo>
                <a:cubicBezTo>
                  <a:pt x="140703" y="144479"/>
                  <a:pt x="140653" y="144494"/>
                  <a:pt x="140602" y="144494"/>
                </a:cubicBezTo>
                <a:cubicBezTo>
                  <a:pt x="140583" y="144494"/>
                  <a:pt x="140564" y="144492"/>
                  <a:pt x="140548" y="144487"/>
                </a:cubicBezTo>
                <a:cubicBezTo>
                  <a:pt x="140253" y="144487"/>
                  <a:pt x="140160" y="144581"/>
                  <a:pt x="140098" y="144720"/>
                </a:cubicBezTo>
                <a:cubicBezTo>
                  <a:pt x="140020" y="144875"/>
                  <a:pt x="139912" y="144999"/>
                  <a:pt x="139788" y="145139"/>
                </a:cubicBezTo>
                <a:cubicBezTo>
                  <a:pt x="139757" y="145294"/>
                  <a:pt x="139633" y="145449"/>
                  <a:pt x="139710" y="145589"/>
                </a:cubicBezTo>
                <a:cubicBezTo>
                  <a:pt x="139850" y="145837"/>
                  <a:pt x="139772" y="146069"/>
                  <a:pt x="139788" y="146302"/>
                </a:cubicBezTo>
                <a:cubicBezTo>
                  <a:pt x="139803" y="146457"/>
                  <a:pt x="139772" y="146612"/>
                  <a:pt x="139524" y="146705"/>
                </a:cubicBezTo>
                <a:cubicBezTo>
                  <a:pt x="139307" y="146814"/>
                  <a:pt x="139245" y="146922"/>
                  <a:pt x="139260" y="147078"/>
                </a:cubicBezTo>
                <a:cubicBezTo>
                  <a:pt x="139229" y="147202"/>
                  <a:pt x="139524" y="147310"/>
                  <a:pt x="139338" y="147434"/>
                </a:cubicBezTo>
                <a:cubicBezTo>
                  <a:pt x="138935" y="147682"/>
                  <a:pt x="139136" y="147946"/>
                  <a:pt x="139090" y="148225"/>
                </a:cubicBezTo>
                <a:cubicBezTo>
                  <a:pt x="139059" y="148458"/>
                  <a:pt x="139322" y="148706"/>
                  <a:pt x="138702" y="148846"/>
                </a:cubicBezTo>
                <a:cubicBezTo>
                  <a:pt x="138562" y="148861"/>
                  <a:pt x="138593" y="148985"/>
                  <a:pt x="138562" y="149063"/>
                </a:cubicBezTo>
                <a:cubicBezTo>
                  <a:pt x="138547" y="149109"/>
                  <a:pt x="138531" y="149187"/>
                  <a:pt x="138392" y="149187"/>
                </a:cubicBezTo>
                <a:cubicBezTo>
                  <a:pt x="137864" y="149249"/>
                  <a:pt x="137771" y="149482"/>
                  <a:pt x="137694" y="149714"/>
                </a:cubicBezTo>
                <a:cubicBezTo>
                  <a:pt x="137632" y="149885"/>
                  <a:pt x="137446" y="150024"/>
                  <a:pt x="137136" y="150024"/>
                </a:cubicBezTo>
                <a:cubicBezTo>
                  <a:pt x="136670" y="150040"/>
                  <a:pt x="136624" y="150179"/>
                  <a:pt x="136655" y="150381"/>
                </a:cubicBezTo>
                <a:cubicBezTo>
                  <a:pt x="136655" y="150428"/>
                  <a:pt x="136608" y="150490"/>
                  <a:pt x="136593" y="150552"/>
                </a:cubicBezTo>
                <a:cubicBezTo>
                  <a:pt x="137244" y="150660"/>
                  <a:pt x="137244" y="150660"/>
                  <a:pt x="137430" y="150877"/>
                </a:cubicBezTo>
                <a:cubicBezTo>
                  <a:pt x="137509" y="150982"/>
                  <a:pt x="137477" y="151021"/>
                  <a:pt x="137306" y="151021"/>
                </a:cubicBezTo>
                <a:cubicBezTo>
                  <a:pt x="137274" y="151021"/>
                  <a:pt x="137238" y="151019"/>
                  <a:pt x="137198" y="151017"/>
                </a:cubicBezTo>
                <a:cubicBezTo>
                  <a:pt x="137118" y="151014"/>
                  <a:pt x="137052" y="151012"/>
                  <a:pt x="136997" y="151012"/>
                </a:cubicBezTo>
                <a:cubicBezTo>
                  <a:pt x="136750" y="151012"/>
                  <a:pt x="136718" y="151048"/>
                  <a:pt x="136655" y="151188"/>
                </a:cubicBezTo>
                <a:cubicBezTo>
                  <a:pt x="136624" y="151265"/>
                  <a:pt x="136624" y="151343"/>
                  <a:pt x="136624" y="151420"/>
                </a:cubicBezTo>
                <a:cubicBezTo>
                  <a:pt x="136655" y="151513"/>
                  <a:pt x="136608" y="151637"/>
                  <a:pt x="136686" y="151730"/>
                </a:cubicBezTo>
                <a:cubicBezTo>
                  <a:pt x="136825" y="151932"/>
                  <a:pt x="136856" y="152087"/>
                  <a:pt x="136577" y="152242"/>
                </a:cubicBezTo>
                <a:cubicBezTo>
                  <a:pt x="136500" y="152273"/>
                  <a:pt x="136453" y="152351"/>
                  <a:pt x="136531" y="152413"/>
                </a:cubicBezTo>
                <a:cubicBezTo>
                  <a:pt x="136934" y="152754"/>
                  <a:pt x="136686" y="153188"/>
                  <a:pt x="136965" y="153576"/>
                </a:cubicBezTo>
                <a:cubicBezTo>
                  <a:pt x="137042" y="153685"/>
                  <a:pt x="137042" y="153824"/>
                  <a:pt x="136748" y="153948"/>
                </a:cubicBezTo>
                <a:cubicBezTo>
                  <a:pt x="136469" y="154041"/>
                  <a:pt x="136376" y="154227"/>
                  <a:pt x="136298" y="154383"/>
                </a:cubicBezTo>
                <a:cubicBezTo>
                  <a:pt x="136236" y="154491"/>
                  <a:pt x="136189" y="154569"/>
                  <a:pt x="136003" y="154584"/>
                </a:cubicBezTo>
                <a:cubicBezTo>
                  <a:pt x="135538" y="154615"/>
                  <a:pt x="135414" y="154817"/>
                  <a:pt x="135274" y="155034"/>
                </a:cubicBezTo>
                <a:lnTo>
                  <a:pt x="135274" y="155127"/>
                </a:lnTo>
                <a:cubicBezTo>
                  <a:pt x="135259" y="155282"/>
                  <a:pt x="135305" y="155437"/>
                  <a:pt x="135197" y="155577"/>
                </a:cubicBezTo>
                <a:cubicBezTo>
                  <a:pt x="135042" y="155763"/>
                  <a:pt x="135042" y="155965"/>
                  <a:pt x="135197" y="156151"/>
                </a:cubicBezTo>
                <a:cubicBezTo>
                  <a:pt x="135290" y="156275"/>
                  <a:pt x="135274" y="156383"/>
                  <a:pt x="135274" y="156523"/>
                </a:cubicBezTo>
                <a:cubicBezTo>
                  <a:pt x="135274" y="156631"/>
                  <a:pt x="135290" y="156740"/>
                  <a:pt x="135383" y="156833"/>
                </a:cubicBezTo>
                <a:cubicBezTo>
                  <a:pt x="135538" y="156988"/>
                  <a:pt x="135600" y="157143"/>
                  <a:pt x="135647" y="157314"/>
                </a:cubicBezTo>
                <a:cubicBezTo>
                  <a:pt x="135693" y="157593"/>
                  <a:pt x="135848" y="157841"/>
                  <a:pt x="135972" y="158105"/>
                </a:cubicBezTo>
                <a:cubicBezTo>
                  <a:pt x="135988" y="158306"/>
                  <a:pt x="135988" y="158493"/>
                  <a:pt x="135569" y="158601"/>
                </a:cubicBezTo>
                <a:cubicBezTo>
                  <a:pt x="135290" y="158648"/>
                  <a:pt x="135274" y="158803"/>
                  <a:pt x="135290" y="158942"/>
                </a:cubicBezTo>
                <a:cubicBezTo>
                  <a:pt x="135336" y="158958"/>
                  <a:pt x="135383" y="158989"/>
                  <a:pt x="135414" y="159004"/>
                </a:cubicBezTo>
                <a:cubicBezTo>
                  <a:pt x="135600" y="159222"/>
                  <a:pt x="135507" y="159547"/>
                  <a:pt x="135336" y="159780"/>
                </a:cubicBezTo>
                <a:cubicBezTo>
                  <a:pt x="135212" y="159935"/>
                  <a:pt x="135150" y="160044"/>
                  <a:pt x="134825" y="160090"/>
                </a:cubicBezTo>
                <a:cubicBezTo>
                  <a:pt x="134732" y="160106"/>
                  <a:pt x="134654" y="160168"/>
                  <a:pt x="134685" y="160245"/>
                </a:cubicBezTo>
                <a:cubicBezTo>
                  <a:pt x="134747" y="160354"/>
                  <a:pt x="134747" y="160493"/>
                  <a:pt x="134840" y="160586"/>
                </a:cubicBezTo>
                <a:cubicBezTo>
                  <a:pt x="135073" y="160866"/>
                  <a:pt x="135073" y="161160"/>
                  <a:pt x="135259" y="161424"/>
                </a:cubicBezTo>
                <a:cubicBezTo>
                  <a:pt x="135305" y="161517"/>
                  <a:pt x="135336" y="161657"/>
                  <a:pt x="135073" y="161688"/>
                </a:cubicBezTo>
                <a:cubicBezTo>
                  <a:pt x="134840" y="161734"/>
                  <a:pt x="134654" y="161765"/>
                  <a:pt x="134607" y="161936"/>
                </a:cubicBezTo>
                <a:cubicBezTo>
                  <a:pt x="134576" y="162060"/>
                  <a:pt x="134607" y="162199"/>
                  <a:pt x="134747" y="162339"/>
                </a:cubicBezTo>
                <a:cubicBezTo>
                  <a:pt x="134840" y="162432"/>
                  <a:pt x="134964" y="162510"/>
                  <a:pt x="135057" y="162603"/>
                </a:cubicBezTo>
                <a:cubicBezTo>
                  <a:pt x="135073" y="162634"/>
                  <a:pt x="135042" y="162665"/>
                  <a:pt x="134995" y="162680"/>
                </a:cubicBezTo>
                <a:cubicBezTo>
                  <a:pt x="134980" y="162696"/>
                  <a:pt x="134953" y="162703"/>
                  <a:pt x="134923" y="162703"/>
                </a:cubicBezTo>
                <a:cubicBezTo>
                  <a:pt x="134894" y="162703"/>
                  <a:pt x="134863" y="162696"/>
                  <a:pt x="134840" y="162680"/>
                </a:cubicBezTo>
                <a:cubicBezTo>
                  <a:pt x="134763" y="162665"/>
                  <a:pt x="134685" y="162634"/>
                  <a:pt x="134654" y="162587"/>
                </a:cubicBezTo>
                <a:cubicBezTo>
                  <a:pt x="134570" y="162503"/>
                  <a:pt x="134481" y="162464"/>
                  <a:pt x="134384" y="162464"/>
                </a:cubicBezTo>
                <a:cubicBezTo>
                  <a:pt x="134304" y="162464"/>
                  <a:pt x="134219" y="162491"/>
                  <a:pt x="134127" y="162541"/>
                </a:cubicBezTo>
                <a:cubicBezTo>
                  <a:pt x="133910" y="162680"/>
                  <a:pt x="133568" y="162758"/>
                  <a:pt x="133568" y="162990"/>
                </a:cubicBezTo>
                <a:cubicBezTo>
                  <a:pt x="133677" y="163394"/>
                  <a:pt x="133801" y="163781"/>
                  <a:pt x="133910" y="164200"/>
                </a:cubicBezTo>
                <a:cubicBezTo>
                  <a:pt x="134018" y="164231"/>
                  <a:pt x="134049" y="164278"/>
                  <a:pt x="134096" y="164355"/>
                </a:cubicBezTo>
                <a:cubicBezTo>
                  <a:pt x="134220" y="164603"/>
                  <a:pt x="134359" y="164836"/>
                  <a:pt x="133677" y="164929"/>
                </a:cubicBezTo>
                <a:cubicBezTo>
                  <a:pt x="133553" y="164945"/>
                  <a:pt x="133429" y="165022"/>
                  <a:pt x="133553" y="165146"/>
                </a:cubicBezTo>
                <a:cubicBezTo>
                  <a:pt x="133785" y="165410"/>
                  <a:pt x="133708" y="165472"/>
                  <a:pt x="133134" y="165565"/>
                </a:cubicBezTo>
                <a:cubicBezTo>
                  <a:pt x="132901" y="165612"/>
                  <a:pt x="132793" y="165674"/>
                  <a:pt x="132746" y="165829"/>
                </a:cubicBezTo>
                <a:cubicBezTo>
                  <a:pt x="132669" y="166092"/>
                  <a:pt x="132545" y="166371"/>
                  <a:pt x="132157" y="166542"/>
                </a:cubicBezTo>
                <a:cubicBezTo>
                  <a:pt x="131738" y="166713"/>
                  <a:pt x="131785" y="166930"/>
                  <a:pt x="131847" y="167147"/>
                </a:cubicBezTo>
                <a:cubicBezTo>
                  <a:pt x="132002" y="167318"/>
                  <a:pt x="132002" y="167318"/>
                  <a:pt x="131661" y="167457"/>
                </a:cubicBezTo>
                <a:cubicBezTo>
                  <a:pt x="131630" y="167473"/>
                  <a:pt x="131552" y="167488"/>
                  <a:pt x="131552" y="167504"/>
                </a:cubicBezTo>
                <a:cubicBezTo>
                  <a:pt x="131537" y="167767"/>
                  <a:pt x="131335" y="168031"/>
                  <a:pt x="131738" y="168248"/>
                </a:cubicBezTo>
                <a:cubicBezTo>
                  <a:pt x="131893" y="168326"/>
                  <a:pt x="132126" y="168403"/>
                  <a:pt x="132172" y="168543"/>
                </a:cubicBezTo>
                <a:cubicBezTo>
                  <a:pt x="132281" y="168931"/>
                  <a:pt x="132172" y="169318"/>
                  <a:pt x="132126" y="169706"/>
                </a:cubicBezTo>
                <a:cubicBezTo>
                  <a:pt x="131847" y="169830"/>
                  <a:pt x="131878" y="170032"/>
                  <a:pt x="131816" y="170202"/>
                </a:cubicBezTo>
                <a:cubicBezTo>
                  <a:pt x="131785" y="170326"/>
                  <a:pt x="131692" y="170435"/>
                  <a:pt x="131568" y="170528"/>
                </a:cubicBezTo>
                <a:cubicBezTo>
                  <a:pt x="131242" y="170823"/>
                  <a:pt x="130761" y="171040"/>
                  <a:pt x="130761" y="171428"/>
                </a:cubicBezTo>
                <a:cubicBezTo>
                  <a:pt x="130761" y="171614"/>
                  <a:pt x="130532" y="171698"/>
                  <a:pt x="130142" y="171698"/>
                </a:cubicBezTo>
                <a:cubicBezTo>
                  <a:pt x="130079" y="171698"/>
                  <a:pt x="130011" y="171696"/>
                  <a:pt x="129939" y="171691"/>
                </a:cubicBezTo>
                <a:cubicBezTo>
                  <a:pt x="129675" y="171691"/>
                  <a:pt x="129551" y="171753"/>
                  <a:pt x="129675" y="171877"/>
                </a:cubicBezTo>
                <a:cubicBezTo>
                  <a:pt x="129784" y="172017"/>
                  <a:pt x="130094" y="172141"/>
                  <a:pt x="130079" y="172265"/>
                </a:cubicBezTo>
                <a:cubicBezTo>
                  <a:pt x="130017" y="172513"/>
                  <a:pt x="130327" y="172606"/>
                  <a:pt x="130559" y="172746"/>
                </a:cubicBezTo>
                <a:cubicBezTo>
                  <a:pt x="130699" y="172823"/>
                  <a:pt x="130839" y="172901"/>
                  <a:pt x="130839" y="173010"/>
                </a:cubicBezTo>
                <a:cubicBezTo>
                  <a:pt x="130808" y="173459"/>
                  <a:pt x="130963" y="173925"/>
                  <a:pt x="130404" y="174328"/>
                </a:cubicBezTo>
                <a:cubicBezTo>
                  <a:pt x="130311" y="174390"/>
                  <a:pt x="130280" y="174467"/>
                  <a:pt x="130311" y="174545"/>
                </a:cubicBezTo>
                <a:cubicBezTo>
                  <a:pt x="130404" y="174948"/>
                  <a:pt x="129893" y="175181"/>
                  <a:pt x="129427" y="175414"/>
                </a:cubicBezTo>
                <a:lnTo>
                  <a:pt x="129427" y="175522"/>
                </a:lnTo>
                <a:cubicBezTo>
                  <a:pt x="129427" y="175677"/>
                  <a:pt x="129458" y="175801"/>
                  <a:pt x="129613" y="175956"/>
                </a:cubicBezTo>
                <a:cubicBezTo>
                  <a:pt x="129893" y="176189"/>
                  <a:pt x="129769" y="176499"/>
                  <a:pt x="129939" y="176763"/>
                </a:cubicBezTo>
                <a:cubicBezTo>
                  <a:pt x="129955" y="176794"/>
                  <a:pt x="129924" y="176871"/>
                  <a:pt x="129877" y="176887"/>
                </a:cubicBezTo>
                <a:cubicBezTo>
                  <a:pt x="129613" y="176996"/>
                  <a:pt x="129800" y="177151"/>
                  <a:pt x="129675" y="177259"/>
                </a:cubicBezTo>
                <a:cubicBezTo>
                  <a:pt x="129645" y="177262"/>
                  <a:pt x="129616" y="177263"/>
                  <a:pt x="129588" y="177263"/>
                </a:cubicBezTo>
                <a:cubicBezTo>
                  <a:pt x="129188" y="177263"/>
                  <a:pt x="128946" y="177017"/>
                  <a:pt x="128548" y="177017"/>
                </a:cubicBezTo>
                <a:cubicBezTo>
                  <a:pt x="128479" y="177017"/>
                  <a:pt x="128406" y="177025"/>
                  <a:pt x="128326" y="177042"/>
                </a:cubicBezTo>
                <a:cubicBezTo>
                  <a:pt x="128326" y="177166"/>
                  <a:pt x="128481" y="177228"/>
                  <a:pt x="128621" y="177259"/>
                </a:cubicBezTo>
                <a:cubicBezTo>
                  <a:pt x="128993" y="177414"/>
                  <a:pt x="129133" y="177616"/>
                  <a:pt x="129024" y="177864"/>
                </a:cubicBezTo>
                <a:cubicBezTo>
                  <a:pt x="129009" y="177942"/>
                  <a:pt x="129024" y="178004"/>
                  <a:pt x="128931" y="178081"/>
                </a:cubicBezTo>
                <a:cubicBezTo>
                  <a:pt x="128636" y="178252"/>
                  <a:pt x="128698" y="178500"/>
                  <a:pt x="128450" y="178702"/>
                </a:cubicBezTo>
                <a:cubicBezTo>
                  <a:pt x="128295" y="178810"/>
                  <a:pt x="128171" y="179043"/>
                  <a:pt x="128559" y="179182"/>
                </a:cubicBezTo>
                <a:cubicBezTo>
                  <a:pt x="128683" y="179229"/>
                  <a:pt x="128760" y="179306"/>
                  <a:pt x="128683" y="179384"/>
                </a:cubicBezTo>
                <a:cubicBezTo>
                  <a:pt x="128466" y="179632"/>
                  <a:pt x="128760" y="179896"/>
                  <a:pt x="128636" y="180175"/>
                </a:cubicBezTo>
                <a:cubicBezTo>
                  <a:pt x="128590" y="180284"/>
                  <a:pt x="128605" y="180439"/>
                  <a:pt x="128435" y="180547"/>
                </a:cubicBezTo>
                <a:cubicBezTo>
                  <a:pt x="128000" y="180733"/>
                  <a:pt x="127938" y="181059"/>
                  <a:pt x="127535" y="181261"/>
                </a:cubicBezTo>
                <a:cubicBezTo>
                  <a:pt x="127442" y="181292"/>
                  <a:pt x="127473" y="181338"/>
                  <a:pt x="127535" y="181369"/>
                </a:cubicBezTo>
                <a:cubicBezTo>
                  <a:pt x="127690" y="181478"/>
                  <a:pt x="127628" y="181524"/>
                  <a:pt x="127473" y="181602"/>
                </a:cubicBezTo>
                <a:cubicBezTo>
                  <a:pt x="127365" y="181664"/>
                  <a:pt x="127209" y="181741"/>
                  <a:pt x="127209" y="181835"/>
                </a:cubicBezTo>
                <a:cubicBezTo>
                  <a:pt x="127209" y="182114"/>
                  <a:pt x="126899" y="182284"/>
                  <a:pt x="126574" y="182486"/>
                </a:cubicBezTo>
                <a:cubicBezTo>
                  <a:pt x="126775" y="182610"/>
                  <a:pt x="126977" y="182750"/>
                  <a:pt x="127194" y="182874"/>
                </a:cubicBezTo>
                <a:cubicBezTo>
                  <a:pt x="127303" y="182951"/>
                  <a:pt x="127396" y="183029"/>
                  <a:pt x="127318" y="183122"/>
                </a:cubicBezTo>
                <a:cubicBezTo>
                  <a:pt x="127209" y="183230"/>
                  <a:pt x="127271" y="183354"/>
                  <a:pt x="127318" y="183463"/>
                </a:cubicBezTo>
                <a:cubicBezTo>
                  <a:pt x="127380" y="183618"/>
                  <a:pt x="127194" y="183742"/>
                  <a:pt x="126899" y="183742"/>
                </a:cubicBezTo>
                <a:cubicBezTo>
                  <a:pt x="126775" y="183742"/>
                  <a:pt x="126667" y="183711"/>
                  <a:pt x="126574" y="183711"/>
                </a:cubicBezTo>
                <a:cubicBezTo>
                  <a:pt x="126482" y="183705"/>
                  <a:pt x="126405" y="183701"/>
                  <a:pt x="126340" y="183701"/>
                </a:cubicBezTo>
                <a:cubicBezTo>
                  <a:pt x="126096" y="183701"/>
                  <a:pt x="126021" y="183754"/>
                  <a:pt x="125984" y="183913"/>
                </a:cubicBezTo>
                <a:cubicBezTo>
                  <a:pt x="125969" y="184083"/>
                  <a:pt x="125907" y="184254"/>
                  <a:pt x="126294" y="184363"/>
                </a:cubicBezTo>
                <a:cubicBezTo>
                  <a:pt x="126434" y="184394"/>
                  <a:pt x="126512" y="184471"/>
                  <a:pt x="126434" y="184549"/>
                </a:cubicBezTo>
                <a:cubicBezTo>
                  <a:pt x="126279" y="184704"/>
                  <a:pt x="126341" y="184874"/>
                  <a:pt x="126341" y="185061"/>
                </a:cubicBezTo>
                <a:cubicBezTo>
                  <a:pt x="126341" y="185200"/>
                  <a:pt x="126310" y="185309"/>
                  <a:pt x="126031" y="185340"/>
                </a:cubicBezTo>
                <a:cubicBezTo>
                  <a:pt x="125845" y="185371"/>
                  <a:pt x="125829" y="185448"/>
                  <a:pt x="125829" y="185526"/>
                </a:cubicBezTo>
                <a:lnTo>
                  <a:pt x="125829" y="185758"/>
                </a:lnTo>
                <a:cubicBezTo>
                  <a:pt x="125805" y="185966"/>
                  <a:pt x="125666" y="186058"/>
                  <a:pt x="125374" y="186058"/>
                </a:cubicBezTo>
                <a:cubicBezTo>
                  <a:pt x="125294" y="186058"/>
                  <a:pt x="125203" y="186051"/>
                  <a:pt x="125100" y="186038"/>
                </a:cubicBezTo>
                <a:cubicBezTo>
                  <a:pt x="124883" y="186007"/>
                  <a:pt x="124666" y="185976"/>
                  <a:pt x="124433" y="185976"/>
                </a:cubicBezTo>
                <a:cubicBezTo>
                  <a:pt x="124092" y="185976"/>
                  <a:pt x="124092" y="185976"/>
                  <a:pt x="124061" y="186208"/>
                </a:cubicBezTo>
                <a:cubicBezTo>
                  <a:pt x="124061" y="186255"/>
                  <a:pt x="124061" y="186332"/>
                  <a:pt x="123968" y="186363"/>
                </a:cubicBezTo>
                <a:cubicBezTo>
                  <a:pt x="123394" y="186503"/>
                  <a:pt x="123363" y="186798"/>
                  <a:pt x="123208" y="187077"/>
                </a:cubicBezTo>
                <a:cubicBezTo>
                  <a:pt x="123053" y="187387"/>
                  <a:pt x="122774" y="187651"/>
                  <a:pt x="122557" y="187961"/>
                </a:cubicBezTo>
                <a:cubicBezTo>
                  <a:pt x="122418" y="188163"/>
                  <a:pt x="122295" y="188226"/>
                  <a:pt x="122026" y="188226"/>
                </a:cubicBezTo>
                <a:cubicBezTo>
                  <a:pt x="121902" y="188226"/>
                  <a:pt x="121748" y="188213"/>
                  <a:pt x="121548" y="188193"/>
                </a:cubicBezTo>
                <a:cubicBezTo>
                  <a:pt x="121379" y="188181"/>
                  <a:pt x="121212" y="188172"/>
                  <a:pt x="121047" y="188172"/>
                </a:cubicBezTo>
                <a:cubicBezTo>
                  <a:pt x="120790" y="188172"/>
                  <a:pt x="120538" y="188195"/>
                  <a:pt x="120292" y="188271"/>
                </a:cubicBezTo>
                <a:cubicBezTo>
                  <a:pt x="119982" y="188473"/>
                  <a:pt x="119641" y="188659"/>
                  <a:pt x="119749" y="188969"/>
                </a:cubicBezTo>
                <a:cubicBezTo>
                  <a:pt x="119764" y="189011"/>
                  <a:pt x="119713" y="189080"/>
                  <a:pt x="119634" y="189080"/>
                </a:cubicBezTo>
                <a:cubicBezTo>
                  <a:pt x="119626" y="189080"/>
                  <a:pt x="119618" y="189079"/>
                  <a:pt x="119610" y="189078"/>
                </a:cubicBezTo>
                <a:cubicBezTo>
                  <a:pt x="119577" y="189074"/>
                  <a:pt x="119547" y="189073"/>
                  <a:pt x="119521" y="189073"/>
                </a:cubicBezTo>
                <a:cubicBezTo>
                  <a:pt x="119301" y="189073"/>
                  <a:pt x="119304" y="189181"/>
                  <a:pt x="119207" y="189264"/>
                </a:cubicBezTo>
                <a:cubicBezTo>
                  <a:pt x="118943" y="189481"/>
                  <a:pt x="118710" y="189698"/>
                  <a:pt x="118524" y="189931"/>
                </a:cubicBezTo>
                <a:cubicBezTo>
                  <a:pt x="118432" y="190043"/>
                  <a:pt x="118232" y="190095"/>
                  <a:pt x="118000" y="190095"/>
                </a:cubicBezTo>
                <a:cubicBezTo>
                  <a:pt x="117880" y="190095"/>
                  <a:pt x="117751" y="190081"/>
                  <a:pt x="117625" y="190055"/>
                </a:cubicBezTo>
                <a:lnTo>
                  <a:pt x="117392" y="190008"/>
                </a:lnTo>
                <a:cubicBezTo>
                  <a:pt x="117237" y="189971"/>
                  <a:pt x="117081" y="189934"/>
                  <a:pt x="116945" y="189934"/>
                </a:cubicBezTo>
                <a:cubicBezTo>
                  <a:pt x="116794" y="189934"/>
                  <a:pt x="116667" y="189979"/>
                  <a:pt x="116585" y="190117"/>
                </a:cubicBezTo>
                <a:cubicBezTo>
                  <a:pt x="116570" y="190163"/>
                  <a:pt x="116446" y="190194"/>
                  <a:pt x="116384" y="190194"/>
                </a:cubicBezTo>
                <a:cubicBezTo>
                  <a:pt x="115996" y="190194"/>
                  <a:pt x="115965" y="190334"/>
                  <a:pt x="115919" y="190504"/>
                </a:cubicBezTo>
                <a:cubicBezTo>
                  <a:pt x="115856" y="190729"/>
                  <a:pt x="115723" y="190793"/>
                  <a:pt x="115381" y="190793"/>
                </a:cubicBezTo>
                <a:cubicBezTo>
                  <a:pt x="115299" y="190793"/>
                  <a:pt x="115205" y="190790"/>
                  <a:pt x="115097" y="190784"/>
                </a:cubicBezTo>
                <a:cubicBezTo>
                  <a:pt x="114981" y="190771"/>
                  <a:pt x="114869" y="190762"/>
                  <a:pt x="114759" y="190762"/>
                </a:cubicBezTo>
                <a:cubicBezTo>
                  <a:pt x="114589" y="190762"/>
                  <a:pt x="114426" y="190785"/>
                  <a:pt x="114275" y="190861"/>
                </a:cubicBezTo>
                <a:cubicBezTo>
                  <a:pt x="114092" y="190953"/>
                  <a:pt x="113942" y="191077"/>
                  <a:pt x="113668" y="191077"/>
                </a:cubicBezTo>
                <a:cubicBezTo>
                  <a:pt x="113616" y="191077"/>
                  <a:pt x="113560" y="191073"/>
                  <a:pt x="113499" y="191063"/>
                </a:cubicBezTo>
                <a:cubicBezTo>
                  <a:pt x="113266" y="191202"/>
                  <a:pt x="113034" y="191326"/>
                  <a:pt x="112724" y="191419"/>
                </a:cubicBezTo>
                <a:cubicBezTo>
                  <a:pt x="112646" y="191435"/>
                  <a:pt x="112584" y="191481"/>
                  <a:pt x="112506" y="191481"/>
                </a:cubicBezTo>
                <a:cubicBezTo>
                  <a:pt x="112265" y="191492"/>
                  <a:pt x="112016" y="191503"/>
                  <a:pt x="111776" y="191503"/>
                </a:cubicBezTo>
                <a:cubicBezTo>
                  <a:pt x="111676" y="191503"/>
                  <a:pt x="111578" y="191502"/>
                  <a:pt x="111483" y="191497"/>
                </a:cubicBezTo>
                <a:cubicBezTo>
                  <a:pt x="111471" y="191497"/>
                  <a:pt x="111460" y="191496"/>
                  <a:pt x="111449" y="191496"/>
                </a:cubicBezTo>
                <a:cubicBezTo>
                  <a:pt x="111139" y="191496"/>
                  <a:pt x="110958" y="191678"/>
                  <a:pt x="110659" y="191678"/>
                </a:cubicBezTo>
                <a:cubicBezTo>
                  <a:pt x="110621" y="191678"/>
                  <a:pt x="110580" y="191675"/>
                  <a:pt x="110537" y="191668"/>
                </a:cubicBezTo>
                <a:cubicBezTo>
                  <a:pt x="110475" y="191660"/>
                  <a:pt x="110417" y="191652"/>
                  <a:pt x="110364" y="191652"/>
                </a:cubicBezTo>
                <a:cubicBezTo>
                  <a:pt x="110312" y="191652"/>
                  <a:pt x="110265" y="191660"/>
                  <a:pt x="110227" y="191683"/>
                </a:cubicBezTo>
                <a:cubicBezTo>
                  <a:pt x="110070" y="191849"/>
                  <a:pt x="109834" y="191880"/>
                  <a:pt x="109588" y="191880"/>
                </a:cubicBezTo>
                <a:cubicBezTo>
                  <a:pt x="109443" y="191880"/>
                  <a:pt x="109294" y="191869"/>
                  <a:pt x="109156" y="191869"/>
                </a:cubicBezTo>
                <a:cubicBezTo>
                  <a:pt x="109009" y="191854"/>
                  <a:pt x="108869" y="191846"/>
                  <a:pt x="108732" y="191846"/>
                </a:cubicBezTo>
                <a:cubicBezTo>
                  <a:pt x="108594" y="191846"/>
                  <a:pt x="108458" y="191854"/>
                  <a:pt x="108319" y="191869"/>
                </a:cubicBezTo>
                <a:cubicBezTo>
                  <a:pt x="108231" y="191990"/>
                  <a:pt x="108050" y="192064"/>
                  <a:pt x="107858" y="192064"/>
                </a:cubicBezTo>
                <a:cubicBezTo>
                  <a:pt x="107779" y="192064"/>
                  <a:pt x="107698" y="192052"/>
                  <a:pt x="107621" y="192024"/>
                </a:cubicBezTo>
                <a:cubicBezTo>
                  <a:pt x="107411" y="191949"/>
                  <a:pt x="107205" y="191921"/>
                  <a:pt x="107000" y="191921"/>
                </a:cubicBezTo>
                <a:cubicBezTo>
                  <a:pt x="106782" y="191921"/>
                  <a:pt x="106565" y="191953"/>
                  <a:pt x="106349" y="191993"/>
                </a:cubicBezTo>
                <a:cubicBezTo>
                  <a:pt x="106286" y="192007"/>
                  <a:pt x="106224" y="192015"/>
                  <a:pt x="106162" y="192015"/>
                </a:cubicBezTo>
                <a:cubicBezTo>
                  <a:pt x="106087" y="192015"/>
                  <a:pt x="106014" y="192003"/>
                  <a:pt x="105946" y="191978"/>
                </a:cubicBezTo>
                <a:cubicBezTo>
                  <a:pt x="105831" y="191940"/>
                  <a:pt x="105338" y="191912"/>
                  <a:pt x="105081" y="191912"/>
                </a:cubicBezTo>
                <a:cubicBezTo>
                  <a:pt x="105025" y="191912"/>
                  <a:pt x="104981" y="191913"/>
                  <a:pt x="104953" y="191916"/>
                </a:cubicBezTo>
                <a:cubicBezTo>
                  <a:pt x="104907" y="191926"/>
                  <a:pt x="104859" y="191930"/>
                  <a:pt x="104810" y="191930"/>
                </a:cubicBezTo>
                <a:cubicBezTo>
                  <a:pt x="104712" y="191930"/>
                  <a:pt x="104612" y="191916"/>
                  <a:pt x="104519" y="191916"/>
                </a:cubicBezTo>
                <a:lnTo>
                  <a:pt x="104178" y="191916"/>
                </a:lnTo>
                <a:cubicBezTo>
                  <a:pt x="104131" y="191947"/>
                  <a:pt x="104085" y="191962"/>
                  <a:pt x="104054" y="191978"/>
                </a:cubicBezTo>
                <a:cubicBezTo>
                  <a:pt x="103901" y="192245"/>
                  <a:pt x="103842" y="192348"/>
                  <a:pt x="103625" y="192348"/>
                </a:cubicBezTo>
                <a:cubicBezTo>
                  <a:pt x="103489" y="192348"/>
                  <a:pt x="103291" y="192307"/>
                  <a:pt x="102968" y="192241"/>
                </a:cubicBezTo>
                <a:cubicBezTo>
                  <a:pt x="102874" y="192230"/>
                  <a:pt x="102762" y="192200"/>
                  <a:pt x="102659" y="192200"/>
                </a:cubicBezTo>
                <a:cubicBezTo>
                  <a:pt x="102626" y="192200"/>
                  <a:pt x="102595" y="192203"/>
                  <a:pt x="102565" y="192210"/>
                </a:cubicBezTo>
                <a:cubicBezTo>
                  <a:pt x="102414" y="192261"/>
                  <a:pt x="102274" y="192282"/>
                  <a:pt x="102143" y="192282"/>
                </a:cubicBezTo>
                <a:cubicBezTo>
                  <a:pt x="101870" y="192282"/>
                  <a:pt x="101632" y="192191"/>
                  <a:pt x="101402" y="192086"/>
                </a:cubicBezTo>
                <a:lnTo>
                  <a:pt x="100378" y="192086"/>
                </a:lnTo>
                <a:cubicBezTo>
                  <a:pt x="100393" y="192226"/>
                  <a:pt x="100316" y="192319"/>
                  <a:pt x="100223" y="192443"/>
                </a:cubicBezTo>
                <a:cubicBezTo>
                  <a:pt x="100118" y="192548"/>
                  <a:pt x="100014" y="192600"/>
                  <a:pt x="99830" y="192600"/>
                </a:cubicBezTo>
                <a:cubicBezTo>
                  <a:pt x="99769" y="192600"/>
                  <a:pt x="99699" y="192594"/>
                  <a:pt x="99618" y="192583"/>
                </a:cubicBezTo>
                <a:cubicBezTo>
                  <a:pt x="99526" y="192569"/>
                  <a:pt x="99444" y="192562"/>
                  <a:pt x="99370" y="192562"/>
                </a:cubicBezTo>
                <a:cubicBezTo>
                  <a:pt x="99118" y="192562"/>
                  <a:pt x="98959" y="192641"/>
                  <a:pt x="98827" y="192784"/>
                </a:cubicBezTo>
                <a:cubicBezTo>
                  <a:pt x="98765" y="192862"/>
                  <a:pt x="98703" y="192924"/>
                  <a:pt x="98641" y="193001"/>
                </a:cubicBezTo>
                <a:cubicBezTo>
                  <a:pt x="98551" y="193103"/>
                  <a:pt x="98411" y="193172"/>
                  <a:pt x="98228" y="193172"/>
                </a:cubicBezTo>
                <a:cubicBezTo>
                  <a:pt x="98160" y="193172"/>
                  <a:pt x="98085" y="193162"/>
                  <a:pt x="98005" y="193141"/>
                </a:cubicBezTo>
                <a:cubicBezTo>
                  <a:pt x="97895" y="193108"/>
                  <a:pt x="97795" y="193093"/>
                  <a:pt x="97703" y="193093"/>
                </a:cubicBezTo>
                <a:cubicBezTo>
                  <a:pt x="97534" y="193093"/>
                  <a:pt x="97391" y="193144"/>
                  <a:pt x="97261" y="193234"/>
                </a:cubicBezTo>
                <a:cubicBezTo>
                  <a:pt x="97160" y="193284"/>
                  <a:pt x="97049" y="193355"/>
                  <a:pt x="96911" y="193355"/>
                </a:cubicBezTo>
                <a:cubicBezTo>
                  <a:pt x="96879" y="193355"/>
                  <a:pt x="96846" y="193351"/>
                  <a:pt x="96811" y="193343"/>
                </a:cubicBezTo>
                <a:cubicBezTo>
                  <a:pt x="96720" y="193317"/>
                  <a:pt x="96640" y="193305"/>
                  <a:pt x="96571" y="193305"/>
                </a:cubicBezTo>
                <a:cubicBezTo>
                  <a:pt x="96427" y="193305"/>
                  <a:pt x="96326" y="193357"/>
                  <a:pt x="96252" y="193451"/>
                </a:cubicBezTo>
                <a:cubicBezTo>
                  <a:pt x="96124" y="193618"/>
                  <a:pt x="95901" y="193657"/>
                  <a:pt x="95626" y="193657"/>
                </a:cubicBezTo>
                <a:cubicBezTo>
                  <a:pt x="95568" y="193657"/>
                  <a:pt x="95508" y="193656"/>
                  <a:pt x="95446" y="193653"/>
                </a:cubicBezTo>
                <a:cubicBezTo>
                  <a:pt x="95229" y="193653"/>
                  <a:pt x="95058" y="193606"/>
                  <a:pt x="94872" y="193575"/>
                </a:cubicBezTo>
                <a:cubicBezTo>
                  <a:pt x="94821" y="193562"/>
                  <a:pt x="94764" y="193555"/>
                  <a:pt x="94713" y="193555"/>
                </a:cubicBezTo>
                <a:cubicBezTo>
                  <a:pt x="94641" y="193555"/>
                  <a:pt x="94580" y="193570"/>
                  <a:pt x="94562" y="193606"/>
                </a:cubicBezTo>
                <a:cubicBezTo>
                  <a:pt x="94463" y="193755"/>
                  <a:pt x="94314" y="193815"/>
                  <a:pt x="94122" y="193815"/>
                </a:cubicBezTo>
                <a:cubicBezTo>
                  <a:pt x="94013" y="193815"/>
                  <a:pt x="93890" y="193795"/>
                  <a:pt x="93755" y="193761"/>
                </a:cubicBezTo>
                <a:cubicBezTo>
                  <a:pt x="93709" y="193754"/>
                  <a:pt x="93665" y="193750"/>
                  <a:pt x="93625" y="193750"/>
                </a:cubicBezTo>
                <a:cubicBezTo>
                  <a:pt x="93502" y="193750"/>
                  <a:pt x="93406" y="193785"/>
                  <a:pt x="93337" y="193854"/>
                </a:cubicBezTo>
                <a:cubicBezTo>
                  <a:pt x="93275" y="193917"/>
                  <a:pt x="93259" y="194010"/>
                  <a:pt x="93182" y="194072"/>
                </a:cubicBezTo>
                <a:cubicBezTo>
                  <a:pt x="93097" y="194135"/>
                  <a:pt x="92961" y="194184"/>
                  <a:pt x="92830" y="194184"/>
                </a:cubicBezTo>
                <a:cubicBezTo>
                  <a:pt x="92769" y="194184"/>
                  <a:pt x="92708" y="194174"/>
                  <a:pt x="92654" y="194149"/>
                </a:cubicBezTo>
                <a:cubicBezTo>
                  <a:pt x="92473" y="194066"/>
                  <a:pt x="92303" y="194031"/>
                  <a:pt x="92131" y="194031"/>
                </a:cubicBezTo>
                <a:cubicBezTo>
                  <a:pt x="91950" y="194031"/>
                  <a:pt x="91768" y="194070"/>
                  <a:pt x="91569" y="194134"/>
                </a:cubicBezTo>
                <a:cubicBezTo>
                  <a:pt x="91428" y="194169"/>
                  <a:pt x="91329" y="194188"/>
                  <a:pt x="91248" y="194188"/>
                </a:cubicBezTo>
                <a:cubicBezTo>
                  <a:pt x="91113" y="194188"/>
                  <a:pt x="91025" y="194135"/>
                  <a:pt x="90871" y="194010"/>
                </a:cubicBezTo>
                <a:cubicBezTo>
                  <a:pt x="90716" y="193901"/>
                  <a:pt x="90576" y="193777"/>
                  <a:pt x="90328" y="193730"/>
                </a:cubicBezTo>
                <a:lnTo>
                  <a:pt x="90328" y="193823"/>
                </a:lnTo>
                <a:cubicBezTo>
                  <a:pt x="90289" y="194009"/>
                  <a:pt x="90244" y="194090"/>
                  <a:pt x="90108" y="194090"/>
                </a:cubicBezTo>
                <a:cubicBezTo>
                  <a:pt x="90027" y="194090"/>
                  <a:pt x="89915" y="194061"/>
                  <a:pt x="89754" y="194010"/>
                </a:cubicBezTo>
                <a:cubicBezTo>
                  <a:pt x="89594" y="193968"/>
                  <a:pt x="89458" y="193947"/>
                  <a:pt x="89335" y="193947"/>
                </a:cubicBezTo>
                <a:cubicBezTo>
                  <a:pt x="89137" y="193947"/>
                  <a:pt x="88977" y="194003"/>
                  <a:pt x="88823" y="194118"/>
                </a:cubicBezTo>
                <a:cubicBezTo>
                  <a:pt x="88761" y="194149"/>
                  <a:pt x="88684" y="194149"/>
                  <a:pt x="88606" y="194180"/>
                </a:cubicBezTo>
                <a:cubicBezTo>
                  <a:pt x="88595" y="194288"/>
                  <a:pt x="88494" y="194374"/>
                  <a:pt x="88355" y="194374"/>
                </a:cubicBezTo>
                <a:cubicBezTo>
                  <a:pt x="88295" y="194374"/>
                  <a:pt x="88227" y="194357"/>
                  <a:pt x="88156" y="194320"/>
                </a:cubicBezTo>
                <a:cubicBezTo>
                  <a:pt x="87722" y="194121"/>
                  <a:pt x="87238" y="194082"/>
                  <a:pt x="86737" y="194082"/>
                </a:cubicBezTo>
                <a:cubicBezTo>
                  <a:pt x="86611" y="194082"/>
                  <a:pt x="86485" y="194084"/>
                  <a:pt x="86357" y="194087"/>
                </a:cubicBezTo>
                <a:cubicBezTo>
                  <a:pt x="86233" y="194242"/>
                  <a:pt x="86032" y="194335"/>
                  <a:pt x="85722" y="194335"/>
                </a:cubicBezTo>
                <a:cubicBezTo>
                  <a:pt x="85675" y="194490"/>
                  <a:pt x="85489" y="194614"/>
                  <a:pt x="85272" y="194723"/>
                </a:cubicBezTo>
                <a:cubicBezTo>
                  <a:pt x="85162" y="194773"/>
                  <a:pt x="85059" y="194816"/>
                  <a:pt x="84946" y="194816"/>
                </a:cubicBezTo>
                <a:cubicBezTo>
                  <a:pt x="84883" y="194816"/>
                  <a:pt x="84816" y="194803"/>
                  <a:pt x="84744" y="194770"/>
                </a:cubicBezTo>
                <a:cubicBezTo>
                  <a:pt x="84372" y="194599"/>
                  <a:pt x="83938" y="194552"/>
                  <a:pt x="83473" y="194552"/>
                </a:cubicBezTo>
                <a:cubicBezTo>
                  <a:pt x="83287" y="194552"/>
                  <a:pt x="83116" y="194537"/>
                  <a:pt x="82961" y="194521"/>
                </a:cubicBezTo>
                <a:cubicBezTo>
                  <a:pt x="82803" y="194505"/>
                  <a:pt x="82705" y="194493"/>
                  <a:pt x="82636" y="194493"/>
                </a:cubicBezTo>
                <a:cubicBezTo>
                  <a:pt x="82510" y="194493"/>
                  <a:pt x="82488" y="194535"/>
                  <a:pt x="82387" y="194676"/>
                </a:cubicBezTo>
                <a:cubicBezTo>
                  <a:pt x="82271" y="194831"/>
                  <a:pt x="82179" y="194896"/>
                  <a:pt x="82017" y="194896"/>
                </a:cubicBezTo>
                <a:cubicBezTo>
                  <a:pt x="81919" y="194896"/>
                  <a:pt x="81796" y="194872"/>
                  <a:pt x="81627" y="194832"/>
                </a:cubicBezTo>
                <a:cubicBezTo>
                  <a:pt x="81371" y="194764"/>
                  <a:pt x="81218" y="194726"/>
                  <a:pt x="81084" y="194726"/>
                </a:cubicBezTo>
                <a:cubicBezTo>
                  <a:pt x="80910" y="194726"/>
                  <a:pt x="80769" y="194791"/>
                  <a:pt x="80479" y="194940"/>
                </a:cubicBezTo>
                <a:cubicBezTo>
                  <a:pt x="80350" y="195014"/>
                  <a:pt x="80237" y="195050"/>
                  <a:pt x="80104" y="195050"/>
                </a:cubicBezTo>
                <a:cubicBezTo>
                  <a:pt x="80014" y="195050"/>
                  <a:pt x="79916" y="195033"/>
                  <a:pt x="79797" y="195002"/>
                </a:cubicBezTo>
                <a:cubicBezTo>
                  <a:pt x="79363" y="194863"/>
                  <a:pt x="78820" y="194847"/>
                  <a:pt x="78401" y="194676"/>
                </a:cubicBezTo>
                <a:cubicBezTo>
                  <a:pt x="78279" y="194621"/>
                  <a:pt x="78134" y="194613"/>
                  <a:pt x="77992" y="194613"/>
                </a:cubicBezTo>
                <a:cubicBezTo>
                  <a:pt x="77936" y="194613"/>
                  <a:pt x="77880" y="194614"/>
                  <a:pt x="77827" y="194614"/>
                </a:cubicBezTo>
                <a:cubicBezTo>
                  <a:pt x="77579" y="194630"/>
                  <a:pt x="77362" y="194692"/>
                  <a:pt x="77424" y="194847"/>
                </a:cubicBezTo>
                <a:cubicBezTo>
                  <a:pt x="77501" y="195018"/>
                  <a:pt x="77284" y="195064"/>
                  <a:pt x="77036" y="195064"/>
                </a:cubicBezTo>
                <a:cubicBezTo>
                  <a:pt x="76959" y="195064"/>
                  <a:pt x="76850" y="195064"/>
                  <a:pt x="76773" y="195033"/>
                </a:cubicBezTo>
                <a:cubicBezTo>
                  <a:pt x="76070" y="194958"/>
                  <a:pt x="75411" y="194769"/>
                  <a:pt x="74671" y="194769"/>
                </a:cubicBezTo>
                <a:cubicBezTo>
                  <a:pt x="74643" y="194769"/>
                  <a:pt x="74614" y="194769"/>
                  <a:pt x="74586" y="194770"/>
                </a:cubicBezTo>
                <a:cubicBezTo>
                  <a:pt x="74431" y="194770"/>
                  <a:pt x="74338" y="194692"/>
                  <a:pt x="74291" y="194614"/>
                </a:cubicBezTo>
                <a:cubicBezTo>
                  <a:pt x="74260" y="194537"/>
                  <a:pt x="74275" y="194459"/>
                  <a:pt x="74260" y="194382"/>
                </a:cubicBezTo>
                <a:cubicBezTo>
                  <a:pt x="74136" y="194056"/>
                  <a:pt x="73965" y="193994"/>
                  <a:pt x="73360" y="193932"/>
                </a:cubicBezTo>
                <a:cubicBezTo>
                  <a:pt x="73265" y="193918"/>
                  <a:pt x="73167" y="193914"/>
                  <a:pt x="73067" y="193914"/>
                </a:cubicBezTo>
                <a:cubicBezTo>
                  <a:pt x="72958" y="193914"/>
                  <a:pt x="72849" y="193919"/>
                  <a:pt x="72740" y="193919"/>
                </a:cubicBezTo>
                <a:cubicBezTo>
                  <a:pt x="72509" y="193919"/>
                  <a:pt x="72284" y="193899"/>
                  <a:pt x="72089" y="193777"/>
                </a:cubicBezTo>
                <a:cubicBezTo>
                  <a:pt x="72071" y="193770"/>
                  <a:pt x="72050" y="193767"/>
                  <a:pt x="72028" y="193767"/>
                </a:cubicBezTo>
                <a:cubicBezTo>
                  <a:pt x="71954" y="193767"/>
                  <a:pt x="71862" y="193800"/>
                  <a:pt x="71778" y="193823"/>
                </a:cubicBezTo>
                <a:cubicBezTo>
                  <a:pt x="71450" y="193876"/>
                  <a:pt x="71129" y="194002"/>
                  <a:pt x="70785" y="194002"/>
                </a:cubicBezTo>
                <a:cubicBezTo>
                  <a:pt x="70626" y="194002"/>
                  <a:pt x="70462" y="193975"/>
                  <a:pt x="70290" y="193901"/>
                </a:cubicBezTo>
                <a:cubicBezTo>
                  <a:pt x="70266" y="193885"/>
                  <a:pt x="70231" y="193878"/>
                  <a:pt x="70200" y="193878"/>
                </a:cubicBezTo>
                <a:cubicBezTo>
                  <a:pt x="70169" y="193878"/>
                  <a:pt x="70142" y="193885"/>
                  <a:pt x="70134" y="193901"/>
                </a:cubicBezTo>
                <a:cubicBezTo>
                  <a:pt x="70017" y="193978"/>
                  <a:pt x="69911" y="194006"/>
                  <a:pt x="69812" y="194006"/>
                </a:cubicBezTo>
                <a:cubicBezTo>
                  <a:pt x="69611" y="194006"/>
                  <a:pt x="69437" y="193891"/>
                  <a:pt x="69250" y="193839"/>
                </a:cubicBezTo>
                <a:cubicBezTo>
                  <a:pt x="69238" y="193838"/>
                  <a:pt x="69226" y="193838"/>
                  <a:pt x="69214" y="193838"/>
                </a:cubicBezTo>
                <a:cubicBezTo>
                  <a:pt x="69052" y="193838"/>
                  <a:pt x="68902" y="193903"/>
                  <a:pt x="68747" y="193903"/>
                </a:cubicBezTo>
                <a:cubicBezTo>
                  <a:pt x="68678" y="193903"/>
                  <a:pt x="68609" y="193890"/>
                  <a:pt x="68537" y="193854"/>
                </a:cubicBezTo>
                <a:cubicBezTo>
                  <a:pt x="68320" y="193761"/>
                  <a:pt x="68227" y="193653"/>
                  <a:pt x="68118" y="193529"/>
                </a:cubicBezTo>
                <a:cubicBezTo>
                  <a:pt x="68010" y="193436"/>
                  <a:pt x="68118" y="193281"/>
                  <a:pt x="67901" y="193203"/>
                </a:cubicBezTo>
                <a:cubicBezTo>
                  <a:pt x="67529" y="193063"/>
                  <a:pt x="68149" y="192986"/>
                  <a:pt x="67994" y="192846"/>
                </a:cubicBezTo>
                <a:cubicBezTo>
                  <a:pt x="67963" y="192815"/>
                  <a:pt x="67917" y="192769"/>
                  <a:pt x="67901" y="192738"/>
                </a:cubicBezTo>
                <a:cubicBezTo>
                  <a:pt x="67742" y="192704"/>
                  <a:pt x="67592" y="192675"/>
                  <a:pt x="67443" y="192675"/>
                </a:cubicBezTo>
                <a:cubicBezTo>
                  <a:pt x="67317" y="192675"/>
                  <a:pt x="67192" y="192696"/>
                  <a:pt x="67064" y="192753"/>
                </a:cubicBezTo>
                <a:cubicBezTo>
                  <a:pt x="67019" y="192773"/>
                  <a:pt x="66977" y="192780"/>
                  <a:pt x="66937" y="192780"/>
                </a:cubicBezTo>
                <a:cubicBezTo>
                  <a:pt x="66853" y="192780"/>
                  <a:pt x="66776" y="192748"/>
                  <a:pt x="66691" y="192738"/>
                </a:cubicBezTo>
                <a:cubicBezTo>
                  <a:pt x="66509" y="192811"/>
                  <a:pt x="66356" y="192922"/>
                  <a:pt x="66119" y="192922"/>
                </a:cubicBezTo>
                <a:cubicBezTo>
                  <a:pt x="66053" y="192922"/>
                  <a:pt x="65981" y="192913"/>
                  <a:pt x="65900" y="192893"/>
                </a:cubicBezTo>
                <a:cubicBezTo>
                  <a:pt x="65637" y="192815"/>
                  <a:pt x="65823" y="192691"/>
                  <a:pt x="65823" y="192614"/>
                </a:cubicBezTo>
                <a:cubicBezTo>
                  <a:pt x="65823" y="192574"/>
                  <a:pt x="65800" y="192499"/>
                  <a:pt x="65694" y="192499"/>
                </a:cubicBezTo>
                <a:cubicBezTo>
                  <a:pt x="65677" y="192499"/>
                  <a:pt x="65658" y="192501"/>
                  <a:pt x="65637" y="192505"/>
                </a:cubicBezTo>
                <a:cubicBezTo>
                  <a:pt x="65513" y="192505"/>
                  <a:pt x="65435" y="192552"/>
                  <a:pt x="65373" y="192614"/>
                </a:cubicBezTo>
                <a:cubicBezTo>
                  <a:pt x="65264" y="192707"/>
                  <a:pt x="65590" y="192815"/>
                  <a:pt x="65358" y="192893"/>
                </a:cubicBezTo>
                <a:cubicBezTo>
                  <a:pt x="65047" y="192769"/>
                  <a:pt x="64877" y="192660"/>
                  <a:pt x="65047" y="192459"/>
                </a:cubicBezTo>
                <a:cubicBezTo>
                  <a:pt x="65125" y="192381"/>
                  <a:pt x="65109" y="192288"/>
                  <a:pt x="65125" y="192195"/>
                </a:cubicBezTo>
                <a:cubicBezTo>
                  <a:pt x="65112" y="192076"/>
                  <a:pt x="65076" y="191968"/>
                  <a:pt x="64863" y="191968"/>
                </a:cubicBezTo>
                <a:cubicBezTo>
                  <a:pt x="64826" y="191968"/>
                  <a:pt x="64785" y="191971"/>
                  <a:pt x="64737" y="191978"/>
                </a:cubicBezTo>
                <a:cubicBezTo>
                  <a:pt x="64650" y="191987"/>
                  <a:pt x="64545" y="192009"/>
                  <a:pt x="64460" y="192009"/>
                </a:cubicBezTo>
                <a:cubicBezTo>
                  <a:pt x="64408" y="192009"/>
                  <a:pt x="64363" y="192001"/>
                  <a:pt x="64334" y="191978"/>
                </a:cubicBezTo>
                <a:cubicBezTo>
                  <a:pt x="64024" y="191730"/>
                  <a:pt x="63543" y="191823"/>
                  <a:pt x="63124" y="191761"/>
                </a:cubicBezTo>
                <a:cubicBezTo>
                  <a:pt x="62736" y="191699"/>
                  <a:pt x="62349" y="191683"/>
                  <a:pt x="61961" y="191652"/>
                </a:cubicBezTo>
                <a:cubicBezTo>
                  <a:pt x="61931" y="191647"/>
                  <a:pt x="61901" y="191645"/>
                  <a:pt x="61871" y="191645"/>
                </a:cubicBezTo>
                <a:cubicBezTo>
                  <a:pt x="61696" y="191645"/>
                  <a:pt x="61523" y="191718"/>
                  <a:pt x="61358" y="191718"/>
                </a:cubicBezTo>
                <a:cubicBezTo>
                  <a:pt x="61288" y="191718"/>
                  <a:pt x="61220" y="191705"/>
                  <a:pt x="61154" y="191668"/>
                </a:cubicBezTo>
                <a:cubicBezTo>
                  <a:pt x="60953" y="191544"/>
                  <a:pt x="60767" y="191450"/>
                  <a:pt x="60534" y="191357"/>
                </a:cubicBezTo>
                <a:cubicBezTo>
                  <a:pt x="60363" y="191280"/>
                  <a:pt x="60255" y="191156"/>
                  <a:pt x="59991" y="191156"/>
                </a:cubicBezTo>
                <a:cubicBezTo>
                  <a:pt x="59898" y="191264"/>
                  <a:pt x="60007" y="191388"/>
                  <a:pt x="59774" y="191450"/>
                </a:cubicBezTo>
                <a:cubicBezTo>
                  <a:pt x="59681" y="191474"/>
                  <a:pt x="59584" y="191485"/>
                  <a:pt x="59487" y="191485"/>
                </a:cubicBezTo>
                <a:cubicBezTo>
                  <a:pt x="59390" y="191485"/>
                  <a:pt x="59293" y="191474"/>
                  <a:pt x="59200" y="191450"/>
                </a:cubicBezTo>
                <a:cubicBezTo>
                  <a:pt x="59061" y="191435"/>
                  <a:pt x="58921" y="191388"/>
                  <a:pt x="58812" y="191357"/>
                </a:cubicBezTo>
                <a:cubicBezTo>
                  <a:pt x="58736" y="191332"/>
                  <a:pt x="58664" y="191320"/>
                  <a:pt x="58588" y="191320"/>
                </a:cubicBezTo>
                <a:cubicBezTo>
                  <a:pt x="58527" y="191320"/>
                  <a:pt x="58463" y="191328"/>
                  <a:pt x="58394" y="191342"/>
                </a:cubicBezTo>
                <a:cubicBezTo>
                  <a:pt x="58296" y="191348"/>
                  <a:pt x="58212" y="191352"/>
                  <a:pt x="58138" y="191352"/>
                </a:cubicBezTo>
                <a:cubicBezTo>
                  <a:pt x="57836" y="191352"/>
                  <a:pt x="57709" y="191290"/>
                  <a:pt x="57572" y="191078"/>
                </a:cubicBezTo>
                <a:cubicBezTo>
                  <a:pt x="57448" y="190908"/>
                  <a:pt x="57262" y="190768"/>
                  <a:pt x="56982" y="190644"/>
                </a:cubicBezTo>
                <a:cubicBezTo>
                  <a:pt x="56734" y="190877"/>
                  <a:pt x="56331" y="190970"/>
                  <a:pt x="55974" y="191078"/>
                </a:cubicBezTo>
                <a:cubicBezTo>
                  <a:pt x="55787" y="191141"/>
                  <a:pt x="55644" y="191173"/>
                  <a:pt x="55527" y="191173"/>
                </a:cubicBezTo>
                <a:cubicBezTo>
                  <a:pt x="55354" y="191173"/>
                  <a:pt x="55235" y="191102"/>
                  <a:pt x="55106" y="190954"/>
                </a:cubicBezTo>
                <a:cubicBezTo>
                  <a:pt x="55028" y="190877"/>
                  <a:pt x="55013" y="190768"/>
                  <a:pt x="54935" y="190691"/>
                </a:cubicBezTo>
                <a:cubicBezTo>
                  <a:pt x="54844" y="190599"/>
                  <a:pt x="54477" y="190475"/>
                  <a:pt x="54318" y="190475"/>
                </a:cubicBezTo>
                <a:cubicBezTo>
                  <a:pt x="54288" y="190475"/>
                  <a:pt x="54265" y="190479"/>
                  <a:pt x="54253" y="190489"/>
                </a:cubicBezTo>
                <a:cubicBezTo>
                  <a:pt x="53958" y="190675"/>
                  <a:pt x="53539" y="190675"/>
                  <a:pt x="53152" y="190737"/>
                </a:cubicBezTo>
                <a:cubicBezTo>
                  <a:pt x="53054" y="190751"/>
                  <a:pt x="52975" y="190759"/>
                  <a:pt x="52900" y="190759"/>
                </a:cubicBezTo>
                <a:cubicBezTo>
                  <a:pt x="52807" y="190759"/>
                  <a:pt x="52720" y="190747"/>
                  <a:pt x="52609" y="190722"/>
                </a:cubicBezTo>
                <a:cubicBezTo>
                  <a:pt x="52236" y="190613"/>
                  <a:pt x="52159" y="190442"/>
                  <a:pt x="52190" y="190256"/>
                </a:cubicBezTo>
                <a:lnTo>
                  <a:pt x="52190" y="190256"/>
                </a:lnTo>
                <a:cubicBezTo>
                  <a:pt x="52075" y="190285"/>
                  <a:pt x="51894" y="190367"/>
                  <a:pt x="51794" y="190367"/>
                </a:cubicBezTo>
                <a:cubicBezTo>
                  <a:pt x="51786" y="190367"/>
                  <a:pt x="51778" y="190366"/>
                  <a:pt x="51771" y="190365"/>
                </a:cubicBezTo>
                <a:cubicBezTo>
                  <a:pt x="51660" y="190343"/>
                  <a:pt x="51551" y="190335"/>
                  <a:pt x="51444" y="190335"/>
                </a:cubicBezTo>
                <a:cubicBezTo>
                  <a:pt x="51162" y="190335"/>
                  <a:pt x="50889" y="190393"/>
                  <a:pt x="50608" y="190427"/>
                </a:cubicBezTo>
                <a:cubicBezTo>
                  <a:pt x="50564" y="190429"/>
                  <a:pt x="50526" y="190430"/>
                  <a:pt x="50491" y="190430"/>
                </a:cubicBezTo>
                <a:cubicBezTo>
                  <a:pt x="50282" y="190430"/>
                  <a:pt x="50236" y="190383"/>
                  <a:pt x="50236" y="190210"/>
                </a:cubicBezTo>
                <a:cubicBezTo>
                  <a:pt x="50236" y="190039"/>
                  <a:pt x="50158" y="189915"/>
                  <a:pt x="49817" y="189869"/>
                </a:cubicBezTo>
                <a:cubicBezTo>
                  <a:pt x="49677" y="189837"/>
                  <a:pt x="49553" y="189806"/>
                  <a:pt x="49429" y="189760"/>
                </a:cubicBezTo>
                <a:lnTo>
                  <a:pt x="49243" y="189760"/>
                </a:lnTo>
                <a:cubicBezTo>
                  <a:pt x="49201" y="189831"/>
                  <a:pt x="49132" y="189902"/>
                  <a:pt x="49003" y="189902"/>
                </a:cubicBezTo>
                <a:cubicBezTo>
                  <a:pt x="48990" y="189902"/>
                  <a:pt x="48977" y="189901"/>
                  <a:pt x="48964" y="189900"/>
                </a:cubicBezTo>
                <a:cubicBezTo>
                  <a:pt x="48809" y="189884"/>
                  <a:pt x="48700" y="189760"/>
                  <a:pt x="48545" y="189744"/>
                </a:cubicBezTo>
                <a:cubicBezTo>
                  <a:pt x="48528" y="189742"/>
                  <a:pt x="48512" y="189741"/>
                  <a:pt x="48497" y="189741"/>
                </a:cubicBezTo>
                <a:cubicBezTo>
                  <a:pt x="48340" y="189741"/>
                  <a:pt x="48269" y="189870"/>
                  <a:pt x="48078" y="189870"/>
                </a:cubicBezTo>
                <a:cubicBezTo>
                  <a:pt x="48069" y="189870"/>
                  <a:pt x="48059" y="189869"/>
                  <a:pt x="48049" y="189869"/>
                </a:cubicBezTo>
                <a:cubicBezTo>
                  <a:pt x="47909" y="189837"/>
                  <a:pt x="47770" y="189837"/>
                  <a:pt x="47677" y="189760"/>
                </a:cubicBezTo>
                <a:cubicBezTo>
                  <a:pt x="47444" y="189760"/>
                  <a:pt x="47227" y="189760"/>
                  <a:pt x="47118" y="189636"/>
                </a:cubicBezTo>
                <a:cubicBezTo>
                  <a:pt x="47038" y="189556"/>
                  <a:pt x="46943" y="189522"/>
                  <a:pt x="46827" y="189522"/>
                </a:cubicBezTo>
                <a:cubicBezTo>
                  <a:pt x="46740" y="189522"/>
                  <a:pt x="46642" y="189541"/>
                  <a:pt x="46529" y="189574"/>
                </a:cubicBezTo>
                <a:cubicBezTo>
                  <a:pt x="46429" y="189599"/>
                  <a:pt x="46308" y="189644"/>
                  <a:pt x="46126" y="189644"/>
                </a:cubicBezTo>
                <a:cubicBezTo>
                  <a:pt x="46083" y="189644"/>
                  <a:pt x="46036" y="189642"/>
                  <a:pt x="45986" y="189636"/>
                </a:cubicBezTo>
                <a:cubicBezTo>
                  <a:pt x="46017" y="189341"/>
                  <a:pt x="45505" y="189279"/>
                  <a:pt x="45133" y="189140"/>
                </a:cubicBezTo>
                <a:cubicBezTo>
                  <a:pt x="44776" y="189015"/>
                  <a:pt x="44745" y="189031"/>
                  <a:pt x="44963" y="188814"/>
                </a:cubicBezTo>
                <a:cubicBezTo>
                  <a:pt x="45118" y="188674"/>
                  <a:pt x="44885" y="188674"/>
                  <a:pt x="44730" y="188659"/>
                </a:cubicBezTo>
                <a:cubicBezTo>
                  <a:pt x="44573" y="188741"/>
                  <a:pt x="44381" y="188775"/>
                  <a:pt x="44204" y="188775"/>
                </a:cubicBezTo>
                <a:cubicBezTo>
                  <a:pt x="44047" y="188775"/>
                  <a:pt x="43901" y="188749"/>
                  <a:pt x="43799" y="188705"/>
                </a:cubicBezTo>
                <a:cubicBezTo>
                  <a:pt x="43334" y="188488"/>
                  <a:pt x="42621" y="188364"/>
                  <a:pt x="42605" y="187961"/>
                </a:cubicBezTo>
                <a:cubicBezTo>
                  <a:pt x="42372" y="187976"/>
                  <a:pt x="42295" y="188085"/>
                  <a:pt x="42155" y="188131"/>
                </a:cubicBezTo>
                <a:cubicBezTo>
                  <a:pt x="42002" y="188208"/>
                  <a:pt x="41862" y="188245"/>
                  <a:pt x="41739" y="188245"/>
                </a:cubicBezTo>
                <a:cubicBezTo>
                  <a:pt x="41562" y="188245"/>
                  <a:pt x="41418" y="188169"/>
                  <a:pt x="41318" y="188023"/>
                </a:cubicBezTo>
                <a:cubicBezTo>
                  <a:pt x="41240" y="187899"/>
                  <a:pt x="41364" y="187775"/>
                  <a:pt x="41085" y="187620"/>
                </a:cubicBezTo>
                <a:cubicBezTo>
                  <a:pt x="40915" y="187806"/>
                  <a:pt x="40589" y="187806"/>
                  <a:pt x="40232" y="187806"/>
                </a:cubicBezTo>
                <a:cubicBezTo>
                  <a:pt x="40104" y="187891"/>
                  <a:pt x="39928" y="187925"/>
                  <a:pt x="39774" y="187925"/>
                </a:cubicBezTo>
                <a:cubicBezTo>
                  <a:pt x="39647" y="187925"/>
                  <a:pt x="39535" y="187903"/>
                  <a:pt x="39472" y="187868"/>
                </a:cubicBezTo>
                <a:cubicBezTo>
                  <a:pt x="39264" y="187716"/>
                  <a:pt x="39039" y="187669"/>
                  <a:pt x="38793" y="187669"/>
                </a:cubicBezTo>
                <a:cubicBezTo>
                  <a:pt x="38635" y="187669"/>
                  <a:pt x="38469" y="187688"/>
                  <a:pt x="38293" y="187713"/>
                </a:cubicBezTo>
                <a:cubicBezTo>
                  <a:pt x="38274" y="187717"/>
                  <a:pt x="38254" y="187718"/>
                  <a:pt x="38233" y="187718"/>
                </a:cubicBezTo>
                <a:cubicBezTo>
                  <a:pt x="38170" y="187718"/>
                  <a:pt x="38103" y="187701"/>
                  <a:pt x="38045" y="187666"/>
                </a:cubicBezTo>
                <a:cubicBezTo>
                  <a:pt x="37611" y="187542"/>
                  <a:pt x="37177" y="187418"/>
                  <a:pt x="37099" y="187092"/>
                </a:cubicBezTo>
                <a:cubicBezTo>
                  <a:pt x="37048" y="186912"/>
                  <a:pt x="36975" y="186871"/>
                  <a:pt x="36757" y="186871"/>
                </a:cubicBezTo>
                <a:cubicBezTo>
                  <a:pt x="36712" y="186871"/>
                  <a:pt x="36661" y="186873"/>
                  <a:pt x="36603" y="186875"/>
                </a:cubicBezTo>
                <a:cubicBezTo>
                  <a:pt x="36514" y="186878"/>
                  <a:pt x="36436" y="186879"/>
                  <a:pt x="36367" y="186879"/>
                </a:cubicBezTo>
                <a:cubicBezTo>
                  <a:pt x="36014" y="186879"/>
                  <a:pt x="35905" y="186835"/>
                  <a:pt x="35905" y="186627"/>
                </a:cubicBezTo>
                <a:cubicBezTo>
                  <a:pt x="35905" y="186379"/>
                  <a:pt x="35595" y="186332"/>
                  <a:pt x="35362" y="186224"/>
                </a:cubicBezTo>
                <a:cubicBezTo>
                  <a:pt x="35207" y="185991"/>
                  <a:pt x="34819" y="185836"/>
                  <a:pt x="34804" y="185557"/>
                </a:cubicBezTo>
                <a:cubicBezTo>
                  <a:pt x="34804" y="185479"/>
                  <a:pt x="34664" y="185417"/>
                  <a:pt x="34509" y="185402"/>
                </a:cubicBezTo>
                <a:cubicBezTo>
                  <a:pt x="34013" y="185371"/>
                  <a:pt x="33951" y="185185"/>
                  <a:pt x="33966" y="184952"/>
                </a:cubicBezTo>
                <a:cubicBezTo>
                  <a:pt x="33997" y="184843"/>
                  <a:pt x="33920" y="184766"/>
                  <a:pt x="33656" y="184719"/>
                </a:cubicBezTo>
                <a:cubicBezTo>
                  <a:pt x="33299" y="184688"/>
                  <a:pt x="33268" y="184533"/>
                  <a:pt x="33299" y="184363"/>
                </a:cubicBezTo>
                <a:lnTo>
                  <a:pt x="33299" y="184363"/>
                </a:lnTo>
                <a:cubicBezTo>
                  <a:pt x="32788" y="184456"/>
                  <a:pt x="32772" y="184471"/>
                  <a:pt x="32943" y="184673"/>
                </a:cubicBezTo>
                <a:cubicBezTo>
                  <a:pt x="33036" y="184766"/>
                  <a:pt x="32989" y="184812"/>
                  <a:pt x="32850" y="184843"/>
                </a:cubicBezTo>
                <a:cubicBezTo>
                  <a:pt x="32737" y="184872"/>
                  <a:pt x="32662" y="184938"/>
                  <a:pt x="32533" y="184938"/>
                </a:cubicBezTo>
                <a:cubicBezTo>
                  <a:pt x="32520" y="184938"/>
                  <a:pt x="32507" y="184938"/>
                  <a:pt x="32493" y="184936"/>
                </a:cubicBezTo>
                <a:cubicBezTo>
                  <a:pt x="32245" y="184626"/>
                  <a:pt x="31764" y="184394"/>
                  <a:pt x="31562" y="184068"/>
                </a:cubicBezTo>
                <a:cubicBezTo>
                  <a:pt x="31407" y="183866"/>
                  <a:pt x="31081" y="183866"/>
                  <a:pt x="30771" y="183866"/>
                </a:cubicBezTo>
                <a:cubicBezTo>
                  <a:pt x="30585" y="183866"/>
                  <a:pt x="30461" y="183866"/>
                  <a:pt x="30477" y="184021"/>
                </a:cubicBezTo>
                <a:cubicBezTo>
                  <a:pt x="30523" y="184208"/>
                  <a:pt x="30213" y="184254"/>
                  <a:pt x="29980" y="184285"/>
                </a:cubicBezTo>
                <a:cubicBezTo>
                  <a:pt x="29966" y="184286"/>
                  <a:pt x="29952" y="184286"/>
                  <a:pt x="29939" y="184286"/>
                </a:cubicBezTo>
                <a:cubicBezTo>
                  <a:pt x="29701" y="184286"/>
                  <a:pt x="29699" y="184156"/>
                  <a:pt x="29655" y="184068"/>
                </a:cubicBezTo>
                <a:cubicBezTo>
                  <a:pt x="29608" y="184006"/>
                  <a:pt x="29515" y="183928"/>
                  <a:pt x="29546" y="183897"/>
                </a:cubicBezTo>
                <a:cubicBezTo>
                  <a:pt x="29670" y="183711"/>
                  <a:pt x="29469" y="183665"/>
                  <a:pt x="29236" y="183556"/>
                </a:cubicBezTo>
                <a:cubicBezTo>
                  <a:pt x="28724" y="183370"/>
                  <a:pt x="28336" y="183137"/>
                  <a:pt x="28460" y="182765"/>
                </a:cubicBezTo>
                <a:cubicBezTo>
                  <a:pt x="28343" y="182744"/>
                  <a:pt x="28226" y="182701"/>
                  <a:pt x="28094" y="182701"/>
                </a:cubicBezTo>
                <a:cubicBezTo>
                  <a:pt x="28034" y="182701"/>
                  <a:pt x="27970" y="182710"/>
                  <a:pt x="27902" y="182734"/>
                </a:cubicBezTo>
                <a:cubicBezTo>
                  <a:pt x="27747" y="182781"/>
                  <a:pt x="27576" y="182843"/>
                  <a:pt x="27406" y="182905"/>
                </a:cubicBezTo>
                <a:cubicBezTo>
                  <a:pt x="27359" y="182914"/>
                  <a:pt x="27315" y="182919"/>
                  <a:pt x="27275" y="182919"/>
                </a:cubicBezTo>
                <a:cubicBezTo>
                  <a:pt x="27184" y="182919"/>
                  <a:pt x="27117" y="182892"/>
                  <a:pt x="27096" y="182827"/>
                </a:cubicBezTo>
                <a:cubicBezTo>
                  <a:pt x="27065" y="182781"/>
                  <a:pt x="27065" y="182765"/>
                  <a:pt x="27065" y="182734"/>
                </a:cubicBezTo>
                <a:cubicBezTo>
                  <a:pt x="27111" y="182346"/>
                  <a:pt x="26878" y="182067"/>
                  <a:pt x="26087" y="182005"/>
                </a:cubicBezTo>
                <a:cubicBezTo>
                  <a:pt x="25886" y="181990"/>
                  <a:pt x="25777" y="181928"/>
                  <a:pt x="25715" y="181835"/>
                </a:cubicBezTo>
                <a:cubicBezTo>
                  <a:pt x="25638" y="181726"/>
                  <a:pt x="25514" y="181602"/>
                  <a:pt x="25545" y="181493"/>
                </a:cubicBezTo>
                <a:cubicBezTo>
                  <a:pt x="25591" y="181183"/>
                  <a:pt x="25312" y="180997"/>
                  <a:pt x="24924" y="180826"/>
                </a:cubicBezTo>
                <a:cubicBezTo>
                  <a:pt x="24630" y="180687"/>
                  <a:pt x="24412" y="180532"/>
                  <a:pt x="24474" y="180299"/>
                </a:cubicBezTo>
                <a:cubicBezTo>
                  <a:pt x="24505" y="180191"/>
                  <a:pt x="24397" y="180113"/>
                  <a:pt x="24273" y="180020"/>
                </a:cubicBezTo>
                <a:cubicBezTo>
                  <a:pt x="23808" y="179663"/>
                  <a:pt x="23559" y="179275"/>
                  <a:pt x="23777" y="178826"/>
                </a:cubicBezTo>
                <a:cubicBezTo>
                  <a:pt x="23870" y="178624"/>
                  <a:pt x="23947" y="178391"/>
                  <a:pt x="23606" y="178190"/>
                </a:cubicBezTo>
                <a:cubicBezTo>
                  <a:pt x="23420" y="178097"/>
                  <a:pt x="23218" y="177942"/>
                  <a:pt x="23482" y="177787"/>
                </a:cubicBezTo>
                <a:cubicBezTo>
                  <a:pt x="23544" y="177740"/>
                  <a:pt x="23497" y="177709"/>
                  <a:pt x="23420" y="177662"/>
                </a:cubicBezTo>
                <a:cubicBezTo>
                  <a:pt x="23063" y="177569"/>
                  <a:pt x="23094" y="177414"/>
                  <a:pt x="23234" y="177244"/>
                </a:cubicBezTo>
                <a:cubicBezTo>
                  <a:pt x="23451" y="176996"/>
                  <a:pt x="23544" y="176716"/>
                  <a:pt x="23187" y="176468"/>
                </a:cubicBezTo>
                <a:cubicBezTo>
                  <a:pt x="23079" y="176391"/>
                  <a:pt x="23110" y="176298"/>
                  <a:pt x="23110" y="176189"/>
                </a:cubicBezTo>
                <a:cubicBezTo>
                  <a:pt x="23079" y="176143"/>
                  <a:pt x="22955" y="176065"/>
                  <a:pt x="22986" y="176034"/>
                </a:cubicBezTo>
                <a:cubicBezTo>
                  <a:pt x="23187" y="175801"/>
                  <a:pt x="23001" y="175708"/>
                  <a:pt x="22644" y="175615"/>
                </a:cubicBezTo>
                <a:cubicBezTo>
                  <a:pt x="22226" y="175476"/>
                  <a:pt x="21993" y="175289"/>
                  <a:pt x="22070" y="174995"/>
                </a:cubicBezTo>
                <a:cubicBezTo>
                  <a:pt x="22101" y="174871"/>
                  <a:pt x="22055" y="174747"/>
                  <a:pt x="21853" y="174669"/>
                </a:cubicBezTo>
                <a:cubicBezTo>
                  <a:pt x="21295" y="174405"/>
                  <a:pt x="21233" y="174064"/>
                  <a:pt x="21217" y="173708"/>
                </a:cubicBezTo>
                <a:lnTo>
                  <a:pt x="21217" y="173444"/>
                </a:lnTo>
                <a:cubicBezTo>
                  <a:pt x="21233" y="173211"/>
                  <a:pt x="21202" y="172979"/>
                  <a:pt x="20752" y="172839"/>
                </a:cubicBezTo>
                <a:cubicBezTo>
                  <a:pt x="20613" y="172808"/>
                  <a:pt x="20582" y="172730"/>
                  <a:pt x="20706" y="172653"/>
                </a:cubicBezTo>
                <a:cubicBezTo>
                  <a:pt x="20923" y="172529"/>
                  <a:pt x="20861" y="172389"/>
                  <a:pt x="20892" y="172265"/>
                </a:cubicBezTo>
                <a:cubicBezTo>
                  <a:pt x="20923" y="172032"/>
                  <a:pt x="20582" y="171815"/>
                  <a:pt x="20830" y="171583"/>
                </a:cubicBezTo>
                <a:cubicBezTo>
                  <a:pt x="20845" y="171567"/>
                  <a:pt x="20752" y="171505"/>
                  <a:pt x="20690" y="171490"/>
                </a:cubicBezTo>
                <a:cubicBezTo>
                  <a:pt x="20582" y="171428"/>
                  <a:pt x="20535" y="171350"/>
                  <a:pt x="20582" y="171273"/>
                </a:cubicBezTo>
                <a:cubicBezTo>
                  <a:pt x="20845" y="170730"/>
                  <a:pt x="20302" y="170264"/>
                  <a:pt x="20039" y="169799"/>
                </a:cubicBezTo>
                <a:cubicBezTo>
                  <a:pt x="19930" y="169628"/>
                  <a:pt x="19822" y="169489"/>
                  <a:pt x="19977" y="169334"/>
                </a:cubicBezTo>
                <a:cubicBezTo>
                  <a:pt x="20085" y="169194"/>
                  <a:pt x="19992" y="169101"/>
                  <a:pt x="19760" y="169024"/>
                </a:cubicBezTo>
                <a:cubicBezTo>
                  <a:pt x="19341" y="168869"/>
                  <a:pt x="19310" y="168869"/>
                  <a:pt x="19496" y="168667"/>
                </a:cubicBezTo>
                <a:cubicBezTo>
                  <a:pt x="19666" y="168496"/>
                  <a:pt x="19698" y="168357"/>
                  <a:pt x="19372" y="168233"/>
                </a:cubicBezTo>
                <a:cubicBezTo>
                  <a:pt x="19201" y="168155"/>
                  <a:pt x="19186" y="168047"/>
                  <a:pt x="19279" y="167938"/>
                </a:cubicBezTo>
                <a:cubicBezTo>
                  <a:pt x="19356" y="167860"/>
                  <a:pt x="19542" y="167767"/>
                  <a:pt x="19387" y="167643"/>
                </a:cubicBezTo>
                <a:cubicBezTo>
                  <a:pt x="19374" y="167642"/>
                  <a:pt x="19360" y="167642"/>
                  <a:pt x="19346" y="167642"/>
                </a:cubicBezTo>
                <a:cubicBezTo>
                  <a:pt x="19220" y="167642"/>
                  <a:pt x="19081" y="167673"/>
                  <a:pt x="18954" y="167673"/>
                </a:cubicBezTo>
                <a:cubicBezTo>
                  <a:pt x="18840" y="167673"/>
                  <a:pt x="18735" y="167648"/>
                  <a:pt x="18658" y="167550"/>
                </a:cubicBezTo>
                <a:cubicBezTo>
                  <a:pt x="18612" y="167504"/>
                  <a:pt x="18426" y="167193"/>
                  <a:pt x="18426" y="167162"/>
                </a:cubicBezTo>
                <a:lnTo>
                  <a:pt x="18426" y="166651"/>
                </a:lnTo>
                <a:lnTo>
                  <a:pt x="18255" y="166651"/>
                </a:lnTo>
                <a:cubicBezTo>
                  <a:pt x="18173" y="166681"/>
                  <a:pt x="18098" y="166725"/>
                  <a:pt x="18017" y="166725"/>
                </a:cubicBezTo>
                <a:cubicBezTo>
                  <a:pt x="17975" y="166725"/>
                  <a:pt x="17931" y="166713"/>
                  <a:pt x="17883" y="166682"/>
                </a:cubicBezTo>
                <a:cubicBezTo>
                  <a:pt x="17805" y="166620"/>
                  <a:pt x="17883" y="166558"/>
                  <a:pt x="17960" y="166527"/>
                </a:cubicBezTo>
                <a:cubicBezTo>
                  <a:pt x="18271" y="166340"/>
                  <a:pt x="18596" y="166185"/>
                  <a:pt x="18922" y="166015"/>
                </a:cubicBezTo>
                <a:cubicBezTo>
                  <a:pt x="18844" y="165999"/>
                  <a:pt x="18798" y="165953"/>
                  <a:pt x="18767" y="165953"/>
                </a:cubicBezTo>
                <a:cubicBezTo>
                  <a:pt x="18666" y="165978"/>
                  <a:pt x="18581" y="165992"/>
                  <a:pt x="18511" y="165992"/>
                </a:cubicBezTo>
                <a:cubicBezTo>
                  <a:pt x="18367" y="165992"/>
                  <a:pt x="18286" y="165933"/>
                  <a:pt x="18255" y="165798"/>
                </a:cubicBezTo>
                <a:cubicBezTo>
                  <a:pt x="18178" y="165534"/>
                  <a:pt x="18054" y="165255"/>
                  <a:pt x="17945" y="165007"/>
                </a:cubicBezTo>
                <a:cubicBezTo>
                  <a:pt x="17759" y="164945"/>
                  <a:pt x="17604" y="164852"/>
                  <a:pt x="17712" y="164743"/>
                </a:cubicBezTo>
                <a:cubicBezTo>
                  <a:pt x="17836" y="164588"/>
                  <a:pt x="18193" y="164464"/>
                  <a:pt x="17821" y="164278"/>
                </a:cubicBezTo>
                <a:cubicBezTo>
                  <a:pt x="17805" y="164247"/>
                  <a:pt x="17867" y="164200"/>
                  <a:pt x="17914" y="164154"/>
                </a:cubicBezTo>
                <a:cubicBezTo>
                  <a:pt x="17976" y="164092"/>
                  <a:pt x="18069" y="164061"/>
                  <a:pt x="18147" y="164014"/>
                </a:cubicBezTo>
                <a:cubicBezTo>
                  <a:pt x="18612" y="163750"/>
                  <a:pt x="18565" y="163626"/>
                  <a:pt x="17898" y="163533"/>
                </a:cubicBezTo>
                <a:cubicBezTo>
                  <a:pt x="17821" y="163518"/>
                  <a:pt x="17728" y="163518"/>
                  <a:pt x="17650" y="163502"/>
                </a:cubicBezTo>
                <a:cubicBezTo>
                  <a:pt x="17573" y="163471"/>
                  <a:pt x="17511" y="163440"/>
                  <a:pt x="17511" y="163394"/>
                </a:cubicBezTo>
                <a:cubicBezTo>
                  <a:pt x="17526" y="163347"/>
                  <a:pt x="17588" y="163316"/>
                  <a:pt x="17681" y="163301"/>
                </a:cubicBezTo>
                <a:cubicBezTo>
                  <a:pt x="18131" y="163239"/>
                  <a:pt x="18131" y="163239"/>
                  <a:pt x="18054" y="163052"/>
                </a:cubicBezTo>
                <a:cubicBezTo>
                  <a:pt x="18038" y="163006"/>
                  <a:pt x="17976" y="162959"/>
                  <a:pt x="18022" y="162928"/>
                </a:cubicBezTo>
                <a:cubicBezTo>
                  <a:pt x="18255" y="162742"/>
                  <a:pt x="18038" y="162541"/>
                  <a:pt x="17883" y="162417"/>
                </a:cubicBezTo>
                <a:cubicBezTo>
                  <a:pt x="17666" y="162215"/>
                  <a:pt x="17480" y="162029"/>
                  <a:pt x="17294" y="161812"/>
                </a:cubicBezTo>
                <a:cubicBezTo>
                  <a:pt x="17045" y="161517"/>
                  <a:pt x="16782" y="161253"/>
                  <a:pt x="17371" y="160990"/>
                </a:cubicBezTo>
                <a:cubicBezTo>
                  <a:pt x="17433" y="160974"/>
                  <a:pt x="17418" y="160912"/>
                  <a:pt x="17433" y="160866"/>
                </a:cubicBezTo>
                <a:cubicBezTo>
                  <a:pt x="17185" y="160866"/>
                  <a:pt x="16906" y="160804"/>
                  <a:pt x="16983" y="160664"/>
                </a:cubicBezTo>
                <a:cubicBezTo>
                  <a:pt x="17061" y="160509"/>
                  <a:pt x="16983" y="160338"/>
                  <a:pt x="17278" y="160214"/>
                </a:cubicBezTo>
                <a:cubicBezTo>
                  <a:pt x="17340" y="160183"/>
                  <a:pt x="17402" y="160168"/>
                  <a:pt x="17449" y="160121"/>
                </a:cubicBezTo>
                <a:lnTo>
                  <a:pt x="17449" y="159857"/>
                </a:lnTo>
                <a:lnTo>
                  <a:pt x="17449" y="159656"/>
                </a:lnTo>
                <a:cubicBezTo>
                  <a:pt x="17294" y="159625"/>
                  <a:pt x="17278" y="159547"/>
                  <a:pt x="17278" y="159470"/>
                </a:cubicBezTo>
                <a:cubicBezTo>
                  <a:pt x="17030" y="159361"/>
                  <a:pt x="17092" y="159253"/>
                  <a:pt x="17169" y="159129"/>
                </a:cubicBezTo>
                <a:cubicBezTo>
                  <a:pt x="17247" y="159035"/>
                  <a:pt x="17356" y="158927"/>
                  <a:pt x="17185" y="158818"/>
                </a:cubicBezTo>
                <a:cubicBezTo>
                  <a:pt x="16983" y="158710"/>
                  <a:pt x="17030" y="158617"/>
                  <a:pt x="17107" y="158493"/>
                </a:cubicBezTo>
                <a:cubicBezTo>
                  <a:pt x="17294" y="158167"/>
                  <a:pt x="17138" y="157841"/>
                  <a:pt x="16952" y="157531"/>
                </a:cubicBezTo>
                <a:cubicBezTo>
                  <a:pt x="16813" y="157298"/>
                  <a:pt x="16627" y="157066"/>
                  <a:pt x="16549" y="156833"/>
                </a:cubicBezTo>
                <a:cubicBezTo>
                  <a:pt x="16409" y="156461"/>
                  <a:pt x="16316" y="156073"/>
                  <a:pt x="16270" y="155701"/>
                </a:cubicBezTo>
                <a:cubicBezTo>
                  <a:pt x="16270" y="155561"/>
                  <a:pt x="16285" y="155468"/>
                  <a:pt x="16053" y="155391"/>
                </a:cubicBezTo>
                <a:cubicBezTo>
                  <a:pt x="15898" y="155360"/>
                  <a:pt x="15898" y="155282"/>
                  <a:pt x="15898" y="155205"/>
                </a:cubicBezTo>
                <a:cubicBezTo>
                  <a:pt x="15898" y="155096"/>
                  <a:pt x="15944" y="154987"/>
                  <a:pt x="15851" y="154925"/>
                </a:cubicBezTo>
                <a:cubicBezTo>
                  <a:pt x="15619" y="154755"/>
                  <a:pt x="15510" y="154584"/>
                  <a:pt x="15541" y="154367"/>
                </a:cubicBezTo>
                <a:cubicBezTo>
                  <a:pt x="15541" y="154305"/>
                  <a:pt x="15479" y="154227"/>
                  <a:pt x="15355" y="154227"/>
                </a:cubicBezTo>
                <a:cubicBezTo>
                  <a:pt x="14843" y="154227"/>
                  <a:pt x="14843" y="153964"/>
                  <a:pt x="14502" y="153824"/>
                </a:cubicBezTo>
                <a:cubicBezTo>
                  <a:pt x="14641" y="153731"/>
                  <a:pt x="14734" y="153654"/>
                  <a:pt x="14874" y="153592"/>
                </a:cubicBezTo>
                <a:cubicBezTo>
                  <a:pt x="15184" y="153452"/>
                  <a:pt x="14812" y="153297"/>
                  <a:pt x="14952" y="153157"/>
                </a:cubicBezTo>
                <a:cubicBezTo>
                  <a:pt x="15091" y="153033"/>
                  <a:pt x="15417" y="152925"/>
                  <a:pt x="15324" y="152770"/>
                </a:cubicBezTo>
                <a:cubicBezTo>
                  <a:pt x="15246" y="152661"/>
                  <a:pt x="15556" y="152459"/>
                  <a:pt x="15169" y="152413"/>
                </a:cubicBezTo>
                <a:cubicBezTo>
                  <a:pt x="15138" y="152407"/>
                  <a:pt x="15109" y="152404"/>
                  <a:pt x="15081" y="152404"/>
                </a:cubicBezTo>
                <a:cubicBezTo>
                  <a:pt x="14893" y="152404"/>
                  <a:pt x="14796" y="152533"/>
                  <a:pt x="14688" y="152614"/>
                </a:cubicBezTo>
                <a:cubicBezTo>
                  <a:pt x="14657" y="152645"/>
                  <a:pt x="14579" y="152645"/>
                  <a:pt x="14548" y="152661"/>
                </a:cubicBezTo>
                <a:cubicBezTo>
                  <a:pt x="14269" y="152366"/>
                  <a:pt x="14300" y="152304"/>
                  <a:pt x="14734" y="152196"/>
                </a:cubicBezTo>
                <a:cubicBezTo>
                  <a:pt x="14890" y="152149"/>
                  <a:pt x="15076" y="152134"/>
                  <a:pt x="15200" y="152103"/>
                </a:cubicBezTo>
                <a:cubicBezTo>
                  <a:pt x="15339" y="152056"/>
                  <a:pt x="15386" y="151979"/>
                  <a:pt x="15246" y="151901"/>
                </a:cubicBezTo>
                <a:cubicBezTo>
                  <a:pt x="14921" y="151730"/>
                  <a:pt x="14921" y="151730"/>
                  <a:pt x="15153" y="151591"/>
                </a:cubicBezTo>
                <a:cubicBezTo>
                  <a:pt x="15262" y="151529"/>
                  <a:pt x="15386" y="151451"/>
                  <a:pt x="15494" y="151374"/>
                </a:cubicBezTo>
                <a:cubicBezTo>
                  <a:pt x="15029" y="151327"/>
                  <a:pt x="14952" y="151281"/>
                  <a:pt x="15076" y="151110"/>
                </a:cubicBezTo>
                <a:cubicBezTo>
                  <a:pt x="15184" y="150939"/>
                  <a:pt x="15308" y="150738"/>
                  <a:pt x="15587" y="150552"/>
                </a:cubicBezTo>
                <a:cubicBezTo>
                  <a:pt x="15122" y="150474"/>
                  <a:pt x="14626" y="150474"/>
                  <a:pt x="14641" y="150133"/>
                </a:cubicBezTo>
                <a:cubicBezTo>
                  <a:pt x="14859" y="150086"/>
                  <a:pt x="15091" y="150024"/>
                  <a:pt x="15308" y="149947"/>
                </a:cubicBezTo>
                <a:cubicBezTo>
                  <a:pt x="15401" y="149900"/>
                  <a:pt x="15510" y="149869"/>
                  <a:pt x="15541" y="149823"/>
                </a:cubicBezTo>
                <a:cubicBezTo>
                  <a:pt x="15556" y="149652"/>
                  <a:pt x="15650" y="149466"/>
                  <a:pt x="15463" y="149280"/>
                </a:cubicBezTo>
                <a:cubicBezTo>
                  <a:pt x="15277" y="149125"/>
                  <a:pt x="15107" y="148970"/>
                  <a:pt x="14874" y="148846"/>
                </a:cubicBezTo>
                <a:cubicBezTo>
                  <a:pt x="14719" y="148737"/>
                  <a:pt x="14765" y="148691"/>
                  <a:pt x="14874" y="148613"/>
                </a:cubicBezTo>
                <a:cubicBezTo>
                  <a:pt x="14998" y="148535"/>
                  <a:pt x="15122" y="148489"/>
                  <a:pt x="15308" y="148458"/>
                </a:cubicBezTo>
                <a:cubicBezTo>
                  <a:pt x="15587" y="148396"/>
                  <a:pt x="15587" y="148349"/>
                  <a:pt x="15355" y="148241"/>
                </a:cubicBezTo>
                <a:cubicBezTo>
                  <a:pt x="15231" y="148163"/>
                  <a:pt x="15169" y="148163"/>
                  <a:pt x="15308" y="148039"/>
                </a:cubicBezTo>
                <a:cubicBezTo>
                  <a:pt x="15494" y="147869"/>
                  <a:pt x="15432" y="147651"/>
                  <a:pt x="15246" y="147481"/>
                </a:cubicBezTo>
                <a:cubicBezTo>
                  <a:pt x="15194" y="147428"/>
                  <a:pt x="15119" y="147397"/>
                  <a:pt x="15029" y="147397"/>
                </a:cubicBezTo>
                <a:cubicBezTo>
                  <a:pt x="14986" y="147397"/>
                  <a:pt x="14939" y="147404"/>
                  <a:pt x="14890" y="147419"/>
                </a:cubicBezTo>
                <a:cubicBezTo>
                  <a:pt x="14797" y="147465"/>
                  <a:pt x="14719" y="147496"/>
                  <a:pt x="14610" y="147527"/>
                </a:cubicBezTo>
                <a:cubicBezTo>
                  <a:pt x="14594" y="147529"/>
                  <a:pt x="14579" y="147530"/>
                  <a:pt x="14564" y="147530"/>
                </a:cubicBezTo>
                <a:cubicBezTo>
                  <a:pt x="14464" y="147530"/>
                  <a:pt x="14391" y="147486"/>
                  <a:pt x="14378" y="147419"/>
                </a:cubicBezTo>
                <a:cubicBezTo>
                  <a:pt x="14347" y="147310"/>
                  <a:pt x="14502" y="147233"/>
                  <a:pt x="14657" y="147155"/>
                </a:cubicBezTo>
                <a:cubicBezTo>
                  <a:pt x="14719" y="147124"/>
                  <a:pt x="14785" y="147105"/>
                  <a:pt x="14849" y="147105"/>
                </a:cubicBezTo>
                <a:cubicBezTo>
                  <a:pt x="14913" y="147105"/>
                  <a:pt x="14975" y="147124"/>
                  <a:pt x="15029" y="147171"/>
                </a:cubicBezTo>
                <a:cubicBezTo>
                  <a:pt x="15045" y="147186"/>
                  <a:pt x="15107" y="147186"/>
                  <a:pt x="15169" y="147186"/>
                </a:cubicBezTo>
                <a:cubicBezTo>
                  <a:pt x="15169" y="147155"/>
                  <a:pt x="15184" y="147093"/>
                  <a:pt x="15169" y="147062"/>
                </a:cubicBezTo>
                <a:cubicBezTo>
                  <a:pt x="15153" y="147031"/>
                  <a:pt x="15091" y="147016"/>
                  <a:pt x="15045" y="147000"/>
                </a:cubicBezTo>
                <a:cubicBezTo>
                  <a:pt x="14765" y="146860"/>
                  <a:pt x="14471" y="146752"/>
                  <a:pt x="14192" y="146612"/>
                </a:cubicBezTo>
                <a:cubicBezTo>
                  <a:pt x="14145" y="146566"/>
                  <a:pt x="14068" y="146535"/>
                  <a:pt x="14114" y="146488"/>
                </a:cubicBezTo>
                <a:cubicBezTo>
                  <a:pt x="14158" y="146457"/>
                  <a:pt x="14199" y="146446"/>
                  <a:pt x="14239" y="146446"/>
                </a:cubicBezTo>
                <a:cubicBezTo>
                  <a:pt x="14298" y="146446"/>
                  <a:pt x="14353" y="146470"/>
                  <a:pt x="14409" y="146488"/>
                </a:cubicBezTo>
                <a:cubicBezTo>
                  <a:pt x="14502" y="146535"/>
                  <a:pt x="14564" y="146597"/>
                  <a:pt x="14657" y="146612"/>
                </a:cubicBezTo>
                <a:cubicBezTo>
                  <a:pt x="14706" y="146632"/>
                  <a:pt x="14768" y="146641"/>
                  <a:pt x="14833" y="146641"/>
                </a:cubicBezTo>
                <a:cubicBezTo>
                  <a:pt x="14974" y="146641"/>
                  <a:pt x="15126" y="146599"/>
                  <a:pt x="15169" y="146535"/>
                </a:cubicBezTo>
                <a:cubicBezTo>
                  <a:pt x="15200" y="146473"/>
                  <a:pt x="15231" y="146411"/>
                  <a:pt x="15231" y="146364"/>
                </a:cubicBezTo>
                <a:cubicBezTo>
                  <a:pt x="15200" y="146131"/>
                  <a:pt x="15231" y="145899"/>
                  <a:pt x="15169" y="145682"/>
                </a:cubicBezTo>
                <a:cubicBezTo>
                  <a:pt x="15107" y="145465"/>
                  <a:pt x="15200" y="145232"/>
                  <a:pt x="15231" y="144999"/>
                </a:cubicBezTo>
                <a:cubicBezTo>
                  <a:pt x="15231" y="144922"/>
                  <a:pt x="15169" y="144844"/>
                  <a:pt x="15169" y="144767"/>
                </a:cubicBezTo>
                <a:cubicBezTo>
                  <a:pt x="15169" y="144394"/>
                  <a:pt x="14641" y="144069"/>
                  <a:pt x="14874" y="143681"/>
                </a:cubicBezTo>
                <a:cubicBezTo>
                  <a:pt x="14936" y="143572"/>
                  <a:pt x="14812" y="143464"/>
                  <a:pt x="14564" y="143464"/>
                </a:cubicBezTo>
                <a:cubicBezTo>
                  <a:pt x="14316" y="143464"/>
                  <a:pt x="14223" y="143386"/>
                  <a:pt x="14192" y="143262"/>
                </a:cubicBezTo>
                <a:cubicBezTo>
                  <a:pt x="14192" y="143200"/>
                  <a:pt x="14300" y="143107"/>
                  <a:pt x="14083" y="143061"/>
                </a:cubicBezTo>
                <a:cubicBezTo>
                  <a:pt x="14076" y="143060"/>
                  <a:pt x="14070" y="143059"/>
                  <a:pt x="14063" y="143059"/>
                </a:cubicBezTo>
                <a:cubicBezTo>
                  <a:pt x="13976" y="143059"/>
                  <a:pt x="13902" y="143131"/>
                  <a:pt x="13813" y="143131"/>
                </a:cubicBezTo>
                <a:cubicBezTo>
                  <a:pt x="13786" y="143131"/>
                  <a:pt x="13757" y="143124"/>
                  <a:pt x="13726" y="143107"/>
                </a:cubicBezTo>
                <a:cubicBezTo>
                  <a:pt x="13711" y="143030"/>
                  <a:pt x="13804" y="142983"/>
                  <a:pt x="13866" y="142952"/>
                </a:cubicBezTo>
                <a:cubicBezTo>
                  <a:pt x="14145" y="142750"/>
                  <a:pt x="14347" y="142564"/>
                  <a:pt x="13943" y="142332"/>
                </a:cubicBezTo>
                <a:cubicBezTo>
                  <a:pt x="13866" y="142285"/>
                  <a:pt x="13850" y="142177"/>
                  <a:pt x="13866" y="142114"/>
                </a:cubicBezTo>
                <a:cubicBezTo>
                  <a:pt x="13912" y="141897"/>
                  <a:pt x="13602" y="141944"/>
                  <a:pt x="13370" y="141882"/>
                </a:cubicBezTo>
                <a:cubicBezTo>
                  <a:pt x="13618" y="141680"/>
                  <a:pt x="13804" y="141479"/>
                  <a:pt x="13850" y="141261"/>
                </a:cubicBezTo>
                <a:cubicBezTo>
                  <a:pt x="13881" y="141106"/>
                  <a:pt x="14006" y="141013"/>
                  <a:pt x="14300" y="140967"/>
                </a:cubicBezTo>
                <a:cubicBezTo>
                  <a:pt x="14409" y="140951"/>
                  <a:pt x="14533" y="140905"/>
                  <a:pt x="14533" y="140858"/>
                </a:cubicBezTo>
                <a:cubicBezTo>
                  <a:pt x="14486" y="140501"/>
                  <a:pt x="14719" y="140160"/>
                  <a:pt x="14378" y="139819"/>
                </a:cubicBezTo>
                <a:cubicBezTo>
                  <a:pt x="14316" y="139773"/>
                  <a:pt x="14254" y="139711"/>
                  <a:pt x="14378" y="139664"/>
                </a:cubicBezTo>
                <a:cubicBezTo>
                  <a:pt x="14719" y="139493"/>
                  <a:pt x="14502" y="139307"/>
                  <a:pt x="14347" y="139168"/>
                </a:cubicBezTo>
                <a:cubicBezTo>
                  <a:pt x="14145" y="138997"/>
                  <a:pt x="14161" y="138811"/>
                  <a:pt x="14176" y="138625"/>
                </a:cubicBezTo>
                <a:cubicBezTo>
                  <a:pt x="14223" y="138299"/>
                  <a:pt x="14316" y="137942"/>
                  <a:pt x="14099" y="137617"/>
                </a:cubicBezTo>
                <a:cubicBezTo>
                  <a:pt x="14037" y="137539"/>
                  <a:pt x="14068" y="137462"/>
                  <a:pt x="14145" y="137400"/>
                </a:cubicBezTo>
                <a:cubicBezTo>
                  <a:pt x="14331" y="137244"/>
                  <a:pt x="14347" y="137089"/>
                  <a:pt x="14145" y="136934"/>
                </a:cubicBezTo>
                <a:cubicBezTo>
                  <a:pt x="14037" y="136857"/>
                  <a:pt x="14099" y="136795"/>
                  <a:pt x="14161" y="136717"/>
                </a:cubicBezTo>
                <a:cubicBezTo>
                  <a:pt x="14254" y="136624"/>
                  <a:pt x="14238" y="136516"/>
                  <a:pt x="14161" y="136407"/>
                </a:cubicBezTo>
                <a:cubicBezTo>
                  <a:pt x="14006" y="136174"/>
                  <a:pt x="14006" y="135973"/>
                  <a:pt x="14161" y="135740"/>
                </a:cubicBezTo>
                <a:cubicBezTo>
                  <a:pt x="14254" y="135600"/>
                  <a:pt x="14238" y="135476"/>
                  <a:pt x="14006" y="135399"/>
                </a:cubicBezTo>
                <a:cubicBezTo>
                  <a:pt x="13726" y="135306"/>
                  <a:pt x="13695" y="135228"/>
                  <a:pt x="13990" y="135151"/>
                </a:cubicBezTo>
                <a:cubicBezTo>
                  <a:pt x="14083" y="135120"/>
                  <a:pt x="14161" y="135058"/>
                  <a:pt x="14114" y="134996"/>
                </a:cubicBezTo>
                <a:cubicBezTo>
                  <a:pt x="13959" y="134778"/>
                  <a:pt x="14192" y="134530"/>
                  <a:pt x="13757" y="134360"/>
                </a:cubicBezTo>
                <a:cubicBezTo>
                  <a:pt x="13649" y="134313"/>
                  <a:pt x="13618" y="134220"/>
                  <a:pt x="13633" y="134143"/>
                </a:cubicBezTo>
                <a:cubicBezTo>
                  <a:pt x="13680" y="133894"/>
                  <a:pt x="13525" y="133662"/>
                  <a:pt x="13463" y="133429"/>
                </a:cubicBezTo>
                <a:cubicBezTo>
                  <a:pt x="13401" y="133227"/>
                  <a:pt x="13463" y="133072"/>
                  <a:pt x="13788" y="132964"/>
                </a:cubicBezTo>
                <a:cubicBezTo>
                  <a:pt x="14176" y="132824"/>
                  <a:pt x="14269" y="132638"/>
                  <a:pt x="14037" y="132421"/>
                </a:cubicBezTo>
                <a:cubicBezTo>
                  <a:pt x="13757" y="132173"/>
                  <a:pt x="13711" y="131894"/>
                  <a:pt x="13711" y="131630"/>
                </a:cubicBezTo>
                <a:cubicBezTo>
                  <a:pt x="13711" y="131273"/>
                  <a:pt x="13556" y="130963"/>
                  <a:pt x="13447" y="130637"/>
                </a:cubicBezTo>
                <a:cubicBezTo>
                  <a:pt x="13308" y="130250"/>
                  <a:pt x="13292" y="129846"/>
                  <a:pt x="13168" y="129459"/>
                </a:cubicBezTo>
                <a:cubicBezTo>
                  <a:pt x="13106" y="129257"/>
                  <a:pt x="13463" y="129148"/>
                  <a:pt x="13463" y="128993"/>
                </a:cubicBezTo>
                <a:cubicBezTo>
                  <a:pt x="13463" y="128838"/>
                  <a:pt x="13152" y="128699"/>
                  <a:pt x="13106" y="128528"/>
                </a:cubicBezTo>
                <a:cubicBezTo>
                  <a:pt x="13106" y="128466"/>
                  <a:pt x="13152" y="128451"/>
                  <a:pt x="13215" y="128404"/>
                </a:cubicBezTo>
                <a:cubicBezTo>
                  <a:pt x="13308" y="128373"/>
                  <a:pt x="13339" y="128311"/>
                  <a:pt x="13261" y="128249"/>
                </a:cubicBezTo>
                <a:cubicBezTo>
                  <a:pt x="12904" y="128016"/>
                  <a:pt x="12982" y="127768"/>
                  <a:pt x="13152" y="127520"/>
                </a:cubicBezTo>
                <a:cubicBezTo>
                  <a:pt x="13215" y="127442"/>
                  <a:pt x="13168" y="127334"/>
                  <a:pt x="13184" y="127241"/>
                </a:cubicBezTo>
                <a:cubicBezTo>
                  <a:pt x="13292" y="126682"/>
                  <a:pt x="12765" y="126155"/>
                  <a:pt x="12827" y="125612"/>
                </a:cubicBezTo>
                <a:cubicBezTo>
                  <a:pt x="12842" y="125504"/>
                  <a:pt x="12594" y="125380"/>
                  <a:pt x="12594" y="125287"/>
                </a:cubicBezTo>
                <a:cubicBezTo>
                  <a:pt x="12610" y="125054"/>
                  <a:pt x="12470" y="124914"/>
                  <a:pt x="12098" y="124806"/>
                </a:cubicBezTo>
                <a:cubicBezTo>
                  <a:pt x="11927" y="124744"/>
                  <a:pt x="11943" y="124620"/>
                  <a:pt x="12005" y="124542"/>
                </a:cubicBezTo>
                <a:cubicBezTo>
                  <a:pt x="12253" y="124123"/>
                  <a:pt x="11943" y="123736"/>
                  <a:pt x="11772" y="123348"/>
                </a:cubicBezTo>
                <a:cubicBezTo>
                  <a:pt x="11724" y="123239"/>
                  <a:pt x="11591" y="123178"/>
                  <a:pt x="11403" y="123178"/>
                </a:cubicBezTo>
                <a:cubicBezTo>
                  <a:pt x="11349" y="123178"/>
                  <a:pt x="11291" y="123183"/>
                  <a:pt x="11229" y="123193"/>
                </a:cubicBezTo>
                <a:cubicBezTo>
                  <a:pt x="11134" y="123203"/>
                  <a:pt x="11054" y="123235"/>
                  <a:pt x="10968" y="123235"/>
                </a:cubicBezTo>
                <a:cubicBezTo>
                  <a:pt x="10928" y="123235"/>
                  <a:pt x="10886" y="123228"/>
                  <a:pt x="10842" y="123208"/>
                </a:cubicBezTo>
                <a:cubicBezTo>
                  <a:pt x="10764" y="123100"/>
                  <a:pt x="10935" y="123053"/>
                  <a:pt x="11043" y="122976"/>
                </a:cubicBezTo>
                <a:cubicBezTo>
                  <a:pt x="11540" y="122634"/>
                  <a:pt x="11540" y="122572"/>
                  <a:pt x="10966" y="122200"/>
                </a:cubicBezTo>
                <a:cubicBezTo>
                  <a:pt x="10904" y="122169"/>
                  <a:pt x="10811" y="122123"/>
                  <a:pt x="10857" y="122092"/>
                </a:cubicBezTo>
                <a:cubicBezTo>
                  <a:pt x="11152" y="121905"/>
                  <a:pt x="10857" y="121704"/>
                  <a:pt x="10919" y="121518"/>
                </a:cubicBezTo>
                <a:cubicBezTo>
                  <a:pt x="10935" y="121440"/>
                  <a:pt x="10966" y="121363"/>
                  <a:pt x="11090" y="121332"/>
                </a:cubicBezTo>
                <a:cubicBezTo>
                  <a:pt x="11462" y="121099"/>
                  <a:pt x="11043" y="120882"/>
                  <a:pt x="10935" y="120665"/>
                </a:cubicBezTo>
                <a:cubicBezTo>
                  <a:pt x="10965" y="120659"/>
                  <a:pt x="10992" y="120657"/>
                  <a:pt x="11018" y="120657"/>
                </a:cubicBezTo>
                <a:cubicBezTo>
                  <a:pt x="11178" y="120657"/>
                  <a:pt x="11262" y="120746"/>
                  <a:pt x="11381" y="120746"/>
                </a:cubicBezTo>
                <a:cubicBezTo>
                  <a:pt x="11410" y="120746"/>
                  <a:pt x="11442" y="120740"/>
                  <a:pt x="11477" y="120727"/>
                </a:cubicBezTo>
                <a:cubicBezTo>
                  <a:pt x="11431" y="120339"/>
                  <a:pt x="11431" y="120339"/>
                  <a:pt x="12082" y="120168"/>
                </a:cubicBezTo>
                <a:cubicBezTo>
                  <a:pt x="12098" y="120168"/>
                  <a:pt x="12129" y="120153"/>
                  <a:pt x="12144" y="120122"/>
                </a:cubicBezTo>
                <a:cubicBezTo>
                  <a:pt x="11943" y="119998"/>
                  <a:pt x="11943" y="119998"/>
                  <a:pt x="12315" y="119951"/>
                </a:cubicBezTo>
                <a:cubicBezTo>
                  <a:pt x="12299" y="119657"/>
                  <a:pt x="12284" y="119377"/>
                  <a:pt x="12237" y="119098"/>
                </a:cubicBezTo>
                <a:cubicBezTo>
                  <a:pt x="12222" y="118959"/>
                  <a:pt x="12129" y="118835"/>
                  <a:pt x="11834" y="118773"/>
                </a:cubicBezTo>
                <a:cubicBezTo>
                  <a:pt x="11741" y="118757"/>
                  <a:pt x="11555" y="118773"/>
                  <a:pt x="11586" y="118695"/>
                </a:cubicBezTo>
                <a:cubicBezTo>
                  <a:pt x="11594" y="118629"/>
                  <a:pt x="11646" y="118611"/>
                  <a:pt x="11713" y="118611"/>
                </a:cubicBezTo>
                <a:cubicBezTo>
                  <a:pt x="11773" y="118611"/>
                  <a:pt x="11846" y="118626"/>
                  <a:pt x="11912" y="118633"/>
                </a:cubicBezTo>
                <a:cubicBezTo>
                  <a:pt x="11924" y="118635"/>
                  <a:pt x="11936" y="118636"/>
                  <a:pt x="11948" y="118636"/>
                </a:cubicBezTo>
                <a:cubicBezTo>
                  <a:pt x="12024" y="118636"/>
                  <a:pt x="12078" y="118596"/>
                  <a:pt x="12051" y="118555"/>
                </a:cubicBezTo>
                <a:cubicBezTo>
                  <a:pt x="11912" y="118385"/>
                  <a:pt x="12098" y="118137"/>
                  <a:pt x="11633" y="118028"/>
                </a:cubicBezTo>
                <a:cubicBezTo>
                  <a:pt x="11555" y="118013"/>
                  <a:pt x="11477" y="117935"/>
                  <a:pt x="11477" y="117873"/>
                </a:cubicBezTo>
                <a:cubicBezTo>
                  <a:pt x="11477" y="117702"/>
                  <a:pt x="11307" y="117640"/>
                  <a:pt x="10997" y="117625"/>
                </a:cubicBezTo>
                <a:cubicBezTo>
                  <a:pt x="10811" y="117625"/>
                  <a:pt x="10811" y="117532"/>
                  <a:pt x="10857" y="117454"/>
                </a:cubicBezTo>
                <a:cubicBezTo>
                  <a:pt x="10919" y="117377"/>
                  <a:pt x="10981" y="117299"/>
                  <a:pt x="10857" y="117237"/>
                </a:cubicBezTo>
                <a:cubicBezTo>
                  <a:pt x="10816" y="117211"/>
                  <a:pt x="10774" y="117203"/>
                  <a:pt x="10732" y="117203"/>
                </a:cubicBezTo>
                <a:cubicBezTo>
                  <a:pt x="10649" y="117203"/>
                  <a:pt x="10562" y="117237"/>
                  <a:pt x="10469" y="117237"/>
                </a:cubicBezTo>
                <a:cubicBezTo>
                  <a:pt x="10314" y="117237"/>
                  <a:pt x="10268" y="117175"/>
                  <a:pt x="10314" y="117129"/>
                </a:cubicBezTo>
                <a:cubicBezTo>
                  <a:pt x="10392" y="117051"/>
                  <a:pt x="10516" y="116973"/>
                  <a:pt x="10655" y="116911"/>
                </a:cubicBezTo>
                <a:cubicBezTo>
                  <a:pt x="10919" y="116772"/>
                  <a:pt x="11012" y="116632"/>
                  <a:pt x="10811" y="116462"/>
                </a:cubicBezTo>
                <a:cubicBezTo>
                  <a:pt x="10516" y="116213"/>
                  <a:pt x="10593" y="115919"/>
                  <a:pt x="10438" y="115655"/>
                </a:cubicBezTo>
                <a:cubicBezTo>
                  <a:pt x="10392" y="115593"/>
                  <a:pt x="10423" y="115531"/>
                  <a:pt x="10438" y="115469"/>
                </a:cubicBezTo>
                <a:cubicBezTo>
                  <a:pt x="10451" y="115383"/>
                  <a:pt x="10551" y="115336"/>
                  <a:pt x="10694" y="115336"/>
                </a:cubicBezTo>
                <a:cubicBezTo>
                  <a:pt x="10730" y="115336"/>
                  <a:pt x="10769" y="115339"/>
                  <a:pt x="10811" y="115345"/>
                </a:cubicBezTo>
                <a:cubicBezTo>
                  <a:pt x="11012" y="115345"/>
                  <a:pt x="11074" y="115422"/>
                  <a:pt x="11121" y="115516"/>
                </a:cubicBezTo>
                <a:cubicBezTo>
                  <a:pt x="11152" y="115655"/>
                  <a:pt x="10842" y="115764"/>
                  <a:pt x="11043" y="115919"/>
                </a:cubicBezTo>
                <a:cubicBezTo>
                  <a:pt x="11291" y="115857"/>
                  <a:pt x="11446" y="115779"/>
                  <a:pt x="11462" y="115624"/>
                </a:cubicBezTo>
                <a:cubicBezTo>
                  <a:pt x="11477" y="115516"/>
                  <a:pt x="11508" y="115360"/>
                  <a:pt x="11291" y="115298"/>
                </a:cubicBezTo>
                <a:cubicBezTo>
                  <a:pt x="10997" y="115205"/>
                  <a:pt x="10981" y="115128"/>
                  <a:pt x="11090" y="114957"/>
                </a:cubicBezTo>
                <a:cubicBezTo>
                  <a:pt x="11167" y="114833"/>
                  <a:pt x="11121" y="114694"/>
                  <a:pt x="11136" y="114585"/>
                </a:cubicBezTo>
                <a:cubicBezTo>
                  <a:pt x="10981" y="114538"/>
                  <a:pt x="10966" y="114461"/>
                  <a:pt x="10966" y="114383"/>
                </a:cubicBezTo>
                <a:cubicBezTo>
                  <a:pt x="10780" y="114368"/>
                  <a:pt x="10593" y="114352"/>
                  <a:pt x="10686" y="114228"/>
                </a:cubicBezTo>
                <a:cubicBezTo>
                  <a:pt x="10811" y="114073"/>
                  <a:pt x="10842" y="113949"/>
                  <a:pt x="10624" y="113809"/>
                </a:cubicBezTo>
                <a:cubicBezTo>
                  <a:pt x="10314" y="113608"/>
                  <a:pt x="10159" y="113422"/>
                  <a:pt x="10221" y="113143"/>
                </a:cubicBezTo>
                <a:cubicBezTo>
                  <a:pt x="10237" y="113065"/>
                  <a:pt x="10066" y="112972"/>
                  <a:pt x="10283" y="112910"/>
                </a:cubicBezTo>
                <a:cubicBezTo>
                  <a:pt x="10035" y="112677"/>
                  <a:pt x="10004" y="112677"/>
                  <a:pt x="10314" y="112476"/>
                </a:cubicBezTo>
                <a:cubicBezTo>
                  <a:pt x="10423" y="112414"/>
                  <a:pt x="10454" y="112336"/>
                  <a:pt x="10454" y="112259"/>
                </a:cubicBezTo>
                <a:cubicBezTo>
                  <a:pt x="10221" y="112165"/>
                  <a:pt x="10221" y="112057"/>
                  <a:pt x="10454" y="111979"/>
                </a:cubicBezTo>
                <a:cubicBezTo>
                  <a:pt x="10578" y="111871"/>
                  <a:pt x="10749" y="111778"/>
                  <a:pt x="10981" y="111716"/>
                </a:cubicBezTo>
                <a:cubicBezTo>
                  <a:pt x="11136" y="111669"/>
                  <a:pt x="11152" y="111592"/>
                  <a:pt x="11152" y="111514"/>
                </a:cubicBezTo>
                <a:lnTo>
                  <a:pt x="11152" y="111514"/>
                </a:lnTo>
                <a:cubicBezTo>
                  <a:pt x="11112" y="111518"/>
                  <a:pt x="11073" y="111519"/>
                  <a:pt x="11035" y="111519"/>
                </a:cubicBezTo>
                <a:cubicBezTo>
                  <a:pt x="10750" y="111519"/>
                  <a:pt x="10523" y="111422"/>
                  <a:pt x="10345" y="111312"/>
                </a:cubicBezTo>
                <a:cubicBezTo>
                  <a:pt x="10237" y="111250"/>
                  <a:pt x="10128" y="111188"/>
                  <a:pt x="10144" y="111111"/>
                </a:cubicBezTo>
                <a:cubicBezTo>
                  <a:pt x="10206" y="110894"/>
                  <a:pt x="10516" y="110785"/>
                  <a:pt x="10842" y="110692"/>
                </a:cubicBezTo>
                <a:cubicBezTo>
                  <a:pt x="10857" y="110692"/>
                  <a:pt x="10904" y="110692"/>
                  <a:pt x="10919" y="110661"/>
                </a:cubicBezTo>
                <a:cubicBezTo>
                  <a:pt x="11136" y="110615"/>
                  <a:pt x="11152" y="110568"/>
                  <a:pt x="10919" y="110490"/>
                </a:cubicBezTo>
                <a:cubicBezTo>
                  <a:pt x="10826" y="110459"/>
                  <a:pt x="10655" y="110459"/>
                  <a:pt x="10702" y="110382"/>
                </a:cubicBezTo>
                <a:cubicBezTo>
                  <a:pt x="10826" y="110242"/>
                  <a:pt x="10702" y="110103"/>
                  <a:pt x="10671" y="109963"/>
                </a:cubicBezTo>
                <a:cubicBezTo>
                  <a:pt x="10655" y="109932"/>
                  <a:pt x="10702" y="109870"/>
                  <a:pt x="10764" y="109855"/>
                </a:cubicBezTo>
                <a:cubicBezTo>
                  <a:pt x="10888" y="109808"/>
                  <a:pt x="11136" y="109839"/>
                  <a:pt x="11012" y="109684"/>
                </a:cubicBezTo>
                <a:cubicBezTo>
                  <a:pt x="10935" y="109575"/>
                  <a:pt x="11043" y="109467"/>
                  <a:pt x="10888" y="109374"/>
                </a:cubicBezTo>
                <a:cubicBezTo>
                  <a:pt x="10826" y="109327"/>
                  <a:pt x="10749" y="109327"/>
                  <a:pt x="10671" y="109312"/>
                </a:cubicBezTo>
                <a:cubicBezTo>
                  <a:pt x="10206" y="109250"/>
                  <a:pt x="10144" y="109188"/>
                  <a:pt x="10345" y="109002"/>
                </a:cubicBezTo>
                <a:cubicBezTo>
                  <a:pt x="10392" y="108939"/>
                  <a:pt x="10469" y="108908"/>
                  <a:pt x="10516" y="108846"/>
                </a:cubicBezTo>
                <a:cubicBezTo>
                  <a:pt x="10764" y="108490"/>
                  <a:pt x="11090" y="108133"/>
                  <a:pt x="10314" y="107823"/>
                </a:cubicBezTo>
                <a:cubicBezTo>
                  <a:pt x="10237" y="107776"/>
                  <a:pt x="10190" y="107714"/>
                  <a:pt x="10159" y="107668"/>
                </a:cubicBezTo>
                <a:cubicBezTo>
                  <a:pt x="10113" y="107528"/>
                  <a:pt x="10144" y="107389"/>
                  <a:pt x="10392" y="107358"/>
                </a:cubicBezTo>
                <a:cubicBezTo>
                  <a:pt x="10888" y="107295"/>
                  <a:pt x="11059" y="107202"/>
                  <a:pt x="10702" y="106970"/>
                </a:cubicBezTo>
                <a:cubicBezTo>
                  <a:pt x="10686" y="106939"/>
                  <a:pt x="10749" y="106892"/>
                  <a:pt x="10780" y="106846"/>
                </a:cubicBezTo>
                <a:cubicBezTo>
                  <a:pt x="10857" y="106784"/>
                  <a:pt x="10981" y="106737"/>
                  <a:pt x="10842" y="106660"/>
                </a:cubicBezTo>
                <a:cubicBezTo>
                  <a:pt x="10547" y="106504"/>
                  <a:pt x="10671" y="106365"/>
                  <a:pt x="10904" y="106210"/>
                </a:cubicBezTo>
                <a:cubicBezTo>
                  <a:pt x="11012" y="106132"/>
                  <a:pt x="10997" y="106039"/>
                  <a:pt x="10997" y="105931"/>
                </a:cubicBezTo>
                <a:cubicBezTo>
                  <a:pt x="10826" y="105807"/>
                  <a:pt x="10826" y="105651"/>
                  <a:pt x="10826" y="105496"/>
                </a:cubicBezTo>
                <a:cubicBezTo>
                  <a:pt x="10826" y="105434"/>
                  <a:pt x="10764" y="105341"/>
                  <a:pt x="10733" y="105341"/>
                </a:cubicBezTo>
                <a:cubicBezTo>
                  <a:pt x="10283" y="105310"/>
                  <a:pt x="10376" y="105031"/>
                  <a:pt x="10066" y="104954"/>
                </a:cubicBezTo>
                <a:cubicBezTo>
                  <a:pt x="9833" y="104891"/>
                  <a:pt x="9927" y="104814"/>
                  <a:pt x="9989" y="104721"/>
                </a:cubicBezTo>
                <a:cubicBezTo>
                  <a:pt x="10051" y="104612"/>
                  <a:pt x="10361" y="104566"/>
                  <a:pt x="10190" y="104442"/>
                </a:cubicBezTo>
                <a:cubicBezTo>
                  <a:pt x="9880" y="104225"/>
                  <a:pt x="10113" y="104178"/>
                  <a:pt x="10392" y="104054"/>
                </a:cubicBezTo>
                <a:cubicBezTo>
                  <a:pt x="11043" y="103790"/>
                  <a:pt x="11074" y="103496"/>
                  <a:pt x="10593" y="103108"/>
                </a:cubicBezTo>
                <a:lnTo>
                  <a:pt x="10593" y="103108"/>
                </a:lnTo>
                <a:cubicBezTo>
                  <a:pt x="10547" y="103139"/>
                  <a:pt x="10516" y="103185"/>
                  <a:pt x="10500" y="103247"/>
                </a:cubicBezTo>
                <a:cubicBezTo>
                  <a:pt x="10454" y="103325"/>
                  <a:pt x="10376" y="103403"/>
                  <a:pt x="10221" y="103403"/>
                </a:cubicBezTo>
                <a:cubicBezTo>
                  <a:pt x="10035" y="103372"/>
                  <a:pt x="9973" y="103278"/>
                  <a:pt x="10051" y="103185"/>
                </a:cubicBezTo>
                <a:cubicBezTo>
                  <a:pt x="10082" y="103139"/>
                  <a:pt x="10113" y="103061"/>
                  <a:pt x="10066" y="103046"/>
                </a:cubicBezTo>
                <a:cubicBezTo>
                  <a:pt x="9740" y="102937"/>
                  <a:pt x="9849" y="102798"/>
                  <a:pt x="10004" y="102658"/>
                </a:cubicBezTo>
                <a:cubicBezTo>
                  <a:pt x="10190" y="102503"/>
                  <a:pt x="10066" y="102487"/>
                  <a:pt x="9802" y="102487"/>
                </a:cubicBezTo>
                <a:cubicBezTo>
                  <a:pt x="9725" y="102487"/>
                  <a:pt x="9647" y="102410"/>
                  <a:pt x="9725" y="102394"/>
                </a:cubicBezTo>
                <a:cubicBezTo>
                  <a:pt x="10159" y="102270"/>
                  <a:pt x="10268" y="102007"/>
                  <a:pt x="10671" y="101867"/>
                </a:cubicBezTo>
                <a:lnTo>
                  <a:pt x="10671" y="101774"/>
                </a:lnTo>
                <a:cubicBezTo>
                  <a:pt x="10534" y="101675"/>
                  <a:pt x="10368" y="101645"/>
                  <a:pt x="10164" y="101645"/>
                </a:cubicBezTo>
                <a:cubicBezTo>
                  <a:pt x="10113" y="101645"/>
                  <a:pt x="10060" y="101647"/>
                  <a:pt x="10004" y="101650"/>
                </a:cubicBezTo>
                <a:cubicBezTo>
                  <a:pt x="9994" y="101651"/>
                  <a:pt x="9983" y="101651"/>
                  <a:pt x="9973" y="101651"/>
                </a:cubicBezTo>
                <a:cubicBezTo>
                  <a:pt x="9725" y="101651"/>
                  <a:pt x="9545" y="101474"/>
                  <a:pt x="9694" y="101355"/>
                </a:cubicBezTo>
                <a:cubicBezTo>
                  <a:pt x="9814" y="101259"/>
                  <a:pt x="9933" y="101154"/>
                  <a:pt x="10153" y="101154"/>
                </a:cubicBezTo>
                <a:cubicBezTo>
                  <a:pt x="10218" y="101154"/>
                  <a:pt x="10292" y="101164"/>
                  <a:pt x="10376" y="101185"/>
                </a:cubicBezTo>
                <a:cubicBezTo>
                  <a:pt x="10417" y="101196"/>
                  <a:pt x="10454" y="101201"/>
                  <a:pt x="10487" y="101201"/>
                </a:cubicBezTo>
                <a:cubicBezTo>
                  <a:pt x="10593" y="101201"/>
                  <a:pt x="10659" y="101151"/>
                  <a:pt x="10671" y="101092"/>
                </a:cubicBezTo>
                <a:cubicBezTo>
                  <a:pt x="10686" y="100999"/>
                  <a:pt x="10702" y="100890"/>
                  <a:pt x="10438" y="100890"/>
                </a:cubicBezTo>
                <a:cubicBezTo>
                  <a:pt x="10383" y="100890"/>
                  <a:pt x="10331" y="100896"/>
                  <a:pt x="10289" y="100896"/>
                </a:cubicBezTo>
                <a:cubicBezTo>
                  <a:pt x="10236" y="100896"/>
                  <a:pt x="10199" y="100887"/>
                  <a:pt x="10190" y="100843"/>
                </a:cubicBezTo>
                <a:cubicBezTo>
                  <a:pt x="10144" y="100657"/>
                  <a:pt x="9927" y="100471"/>
                  <a:pt x="10376" y="100347"/>
                </a:cubicBezTo>
                <a:cubicBezTo>
                  <a:pt x="10547" y="100316"/>
                  <a:pt x="10609" y="100254"/>
                  <a:pt x="10547" y="100146"/>
                </a:cubicBezTo>
                <a:cubicBezTo>
                  <a:pt x="10454" y="99990"/>
                  <a:pt x="10547" y="99835"/>
                  <a:pt x="10857" y="99773"/>
                </a:cubicBezTo>
                <a:lnTo>
                  <a:pt x="10857" y="99680"/>
                </a:lnTo>
                <a:cubicBezTo>
                  <a:pt x="10593" y="99603"/>
                  <a:pt x="10237" y="99556"/>
                  <a:pt x="10469" y="99308"/>
                </a:cubicBezTo>
                <a:cubicBezTo>
                  <a:pt x="10531" y="99230"/>
                  <a:pt x="10423" y="99137"/>
                  <a:pt x="10469" y="99029"/>
                </a:cubicBezTo>
                <a:cubicBezTo>
                  <a:pt x="10593" y="98905"/>
                  <a:pt x="10361" y="98765"/>
                  <a:pt x="10299" y="98641"/>
                </a:cubicBezTo>
                <a:cubicBezTo>
                  <a:pt x="10275" y="98593"/>
                  <a:pt x="10226" y="98580"/>
                  <a:pt x="10165" y="98580"/>
                </a:cubicBezTo>
                <a:cubicBezTo>
                  <a:pt x="10090" y="98580"/>
                  <a:pt x="9998" y="98600"/>
                  <a:pt x="9916" y="98600"/>
                </a:cubicBezTo>
                <a:cubicBezTo>
                  <a:pt x="9892" y="98600"/>
                  <a:pt x="9870" y="98599"/>
                  <a:pt x="9849" y="98595"/>
                </a:cubicBezTo>
                <a:cubicBezTo>
                  <a:pt x="9678" y="98548"/>
                  <a:pt x="9616" y="98439"/>
                  <a:pt x="9756" y="98362"/>
                </a:cubicBezTo>
                <a:cubicBezTo>
                  <a:pt x="9833" y="98315"/>
                  <a:pt x="9958" y="98300"/>
                  <a:pt x="10051" y="98284"/>
                </a:cubicBezTo>
                <a:cubicBezTo>
                  <a:pt x="10361" y="98222"/>
                  <a:pt x="10624" y="98176"/>
                  <a:pt x="10299" y="97974"/>
                </a:cubicBezTo>
                <a:cubicBezTo>
                  <a:pt x="10190" y="97912"/>
                  <a:pt x="10361" y="97866"/>
                  <a:pt x="10392" y="97819"/>
                </a:cubicBezTo>
                <a:cubicBezTo>
                  <a:pt x="10531" y="97602"/>
                  <a:pt x="10702" y="97400"/>
                  <a:pt x="10531" y="97152"/>
                </a:cubicBezTo>
                <a:cubicBezTo>
                  <a:pt x="10438" y="97013"/>
                  <a:pt x="10469" y="96842"/>
                  <a:pt x="10702" y="96733"/>
                </a:cubicBezTo>
                <a:cubicBezTo>
                  <a:pt x="10733" y="96733"/>
                  <a:pt x="10733" y="96702"/>
                  <a:pt x="10749" y="96687"/>
                </a:cubicBezTo>
                <a:cubicBezTo>
                  <a:pt x="10764" y="96625"/>
                  <a:pt x="10811" y="96578"/>
                  <a:pt x="10842" y="96516"/>
                </a:cubicBezTo>
                <a:cubicBezTo>
                  <a:pt x="10469" y="96392"/>
                  <a:pt x="10469" y="96392"/>
                  <a:pt x="10345" y="96082"/>
                </a:cubicBezTo>
                <a:cubicBezTo>
                  <a:pt x="10314" y="96051"/>
                  <a:pt x="10159" y="96036"/>
                  <a:pt x="10051" y="96004"/>
                </a:cubicBezTo>
                <a:cubicBezTo>
                  <a:pt x="10221" y="95880"/>
                  <a:pt x="10392" y="95756"/>
                  <a:pt x="10671" y="95694"/>
                </a:cubicBezTo>
                <a:lnTo>
                  <a:pt x="10671" y="95508"/>
                </a:lnTo>
                <a:cubicBezTo>
                  <a:pt x="10454" y="95338"/>
                  <a:pt x="10206" y="95151"/>
                  <a:pt x="10159" y="94950"/>
                </a:cubicBezTo>
                <a:cubicBezTo>
                  <a:pt x="10128" y="94748"/>
                  <a:pt x="10128" y="94593"/>
                  <a:pt x="9694" y="94516"/>
                </a:cubicBezTo>
                <a:cubicBezTo>
                  <a:pt x="9461" y="94485"/>
                  <a:pt x="9446" y="94283"/>
                  <a:pt x="9585" y="94205"/>
                </a:cubicBezTo>
                <a:cubicBezTo>
                  <a:pt x="9725" y="94128"/>
                  <a:pt x="9958" y="93740"/>
                  <a:pt x="9927" y="93647"/>
                </a:cubicBezTo>
                <a:cubicBezTo>
                  <a:pt x="9911" y="93569"/>
                  <a:pt x="9895" y="93507"/>
                  <a:pt x="9927" y="93430"/>
                </a:cubicBezTo>
                <a:cubicBezTo>
                  <a:pt x="9989" y="93290"/>
                  <a:pt x="10159" y="93244"/>
                  <a:pt x="10283" y="93120"/>
                </a:cubicBezTo>
                <a:cubicBezTo>
                  <a:pt x="10454" y="92980"/>
                  <a:pt x="10066" y="92887"/>
                  <a:pt x="10066" y="92747"/>
                </a:cubicBezTo>
                <a:cubicBezTo>
                  <a:pt x="10066" y="92282"/>
                  <a:pt x="10438" y="91848"/>
                  <a:pt x="10206" y="91352"/>
                </a:cubicBezTo>
                <a:cubicBezTo>
                  <a:pt x="10206" y="91336"/>
                  <a:pt x="10221" y="91336"/>
                  <a:pt x="10237" y="91321"/>
                </a:cubicBezTo>
                <a:cubicBezTo>
                  <a:pt x="10531" y="90933"/>
                  <a:pt x="10547" y="90933"/>
                  <a:pt x="10438" y="90731"/>
                </a:cubicBezTo>
                <a:cubicBezTo>
                  <a:pt x="10345" y="90576"/>
                  <a:pt x="10268" y="90421"/>
                  <a:pt x="10004" y="90297"/>
                </a:cubicBezTo>
                <a:cubicBezTo>
                  <a:pt x="9756" y="90173"/>
                  <a:pt x="9989" y="90111"/>
                  <a:pt x="10159" y="90064"/>
                </a:cubicBezTo>
                <a:cubicBezTo>
                  <a:pt x="10268" y="90033"/>
                  <a:pt x="10314" y="90018"/>
                  <a:pt x="10345" y="89956"/>
                </a:cubicBezTo>
                <a:cubicBezTo>
                  <a:pt x="10268" y="89708"/>
                  <a:pt x="10082" y="89475"/>
                  <a:pt x="10051" y="89211"/>
                </a:cubicBezTo>
                <a:cubicBezTo>
                  <a:pt x="10036" y="89079"/>
                  <a:pt x="9728" y="88946"/>
                  <a:pt x="10200" y="88946"/>
                </a:cubicBezTo>
                <a:cubicBezTo>
                  <a:pt x="10225" y="88946"/>
                  <a:pt x="10253" y="88947"/>
                  <a:pt x="10283" y="88948"/>
                </a:cubicBezTo>
                <a:cubicBezTo>
                  <a:pt x="10376" y="88948"/>
                  <a:pt x="10345" y="88824"/>
                  <a:pt x="10361" y="88746"/>
                </a:cubicBezTo>
                <a:cubicBezTo>
                  <a:pt x="10221" y="88715"/>
                  <a:pt x="10004" y="88715"/>
                  <a:pt x="10082" y="88622"/>
                </a:cubicBezTo>
                <a:cubicBezTo>
                  <a:pt x="10299" y="88358"/>
                  <a:pt x="10159" y="88079"/>
                  <a:pt x="10035" y="87831"/>
                </a:cubicBezTo>
                <a:cubicBezTo>
                  <a:pt x="9895" y="87784"/>
                  <a:pt x="9880" y="87738"/>
                  <a:pt x="9927" y="87660"/>
                </a:cubicBezTo>
                <a:cubicBezTo>
                  <a:pt x="9989" y="87598"/>
                  <a:pt x="10004" y="87521"/>
                  <a:pt x="10035" y="87459"/>
                </a:cubicBezTo>
                <a:cubicBezTo>
                  <a:pt x="10066" y="87319"/>
                  <a:pt x="9927" y="87195"/>
                  <a:pt x="10206" y="87086"/>
                </a:cubicBezTo>
                <a:lnTo>
                  <a:pt x="10206" y="86730"/>
                </a:lnTo>
                <a:cubicBezTo>
                  <a:pt x="10144" y="86730"/>
                  <a:pt x="10082" y="86730"/>
                  <a:pt x="10035" y="86699"/>
                </a:cubicBezTo>
                <a:cubicBezTo>
                  <a:pt x="9989" y="86699"/>
                  <a:pt x="9694" y="86140"/>
                  <a:pt x="9725" y="86140"/>
                </a:cubicBezTo>
                <a:cubicBezTo>
                  <a:pt x="9927" y="86016"/>
                  <a:pt x="9756" y="85877"/>
                  <a:pt x="9678" y="85753"/>
                </a:cubicBezTo>
                <a:cubicBezTo>
                  <a:pt x="9539" y="85567"/>
                  <a:pt x="9461" y="85365"/>
                  <a:pt x="9523" y="85179"/>
                </a:cubicBezTo>
                <a:cubicBezTo>
                  <a:pt x="9585" y="84977"/>
                  <a:pt x="9461" y="84807"/>
                  <a:pt x="9368" y="84620"/>
                </a:cubicBezTo>
                <a:cubicBezTo>
                  <a:pt x="9229" y="84388"/>
                  <a:pt x="9229" y="84109"/>
                  <a:pt x="9182" y="83860"/>
                </a:cubicBezTo>
                <a:cubicBezTo>
                  <a:pt x="9151" y="83783"/>
                  <a:pt x="9213" y="83705"/>
                  <a:pt x="9306" y="83643"/>
                </a:cubicBezTo>
                <a:cubicBezTo>
                  <a:pt x="9570" y="83504"/>
                  <a:pt x="9585" y="83333"/>
                  <a:pt x="9384" y="83178"/>
                </a:cubicBezTo>
                <a:cubicBezTo>
                  <a:pt x="9213" y="83023"/>
                  <a:pt x="9151" y="82868"/>
                  <a:pt x="9368" y="82713"/>
                </a:cubicBezTo>
                <a:cubicBezTo>
                  <a:pt x="9492" y="82635"/>
                  <a:pt x="9337" y="82573"/>
                  <a:pt x="9260" y="82527"/>
                </a:cubicBezTo>
                <a:cubicBezTo>
                  <a:pt x="9042" y="82372"/>
                  <a:pt x="8887" y="82185"/>
                  <a:pt x="8794" y="81999"/>
                </a:cubicBezTo>
                <a:cubicBezTo>
                  <a:pt x="8562" y="81410"/>
                  <a:pt x="8670" y="80836"/>
                  <a:pt x="8500" y="80278"/>
                </a:cubicBezTo>
                <a:cubicBezTo>
                  <a:pt x="8407" y="79937"/>
                  <a:pt x="8422" y="79595"/>
                  <a:pt x="8220" y="79285"/>
                </a:cubicBezTo>
                <a:cubicBezTo>
                  <a:pt x="8189" y="79208"/>
                  <a:pt x="8065" y="79115"/>
                  <a:pt x="8143" y="79068"/>
                </a:cubicBezTo>
                <a:cubicBezTo>
                  <a:pt x="8562" y="78897"/>
                  <a:pt x="8127" y="78742"/>
                  <a:pt x="8112" y="78587"/>
                </a:cubicBezTo>
                <a:cubicBezTo>
                  <a:pt x="8065" y="78199"/>
                  <a:pt x="8034" y="77812"/>
                  <a:pt x="7879" y="77440"/>
                </a:cubicBezTo>
                <a:cubicBezTo>
                  <a:pt x="7786" y="77207"/>
                  <a:pt x="7910" y="76959"/>
                  <a:pt x="7755" y="76726"/>
                </a:cubicBezTo>
                <a:cubicBezTo>
                  <a:pt x="7492" y="76292"/>
                  <a:pt x="7631" y="75858"/>
                  <a:pt x="7336" y="75423"/>
                </a:cubicBezTo>
                <a:cubicBezTo>
                  <a:pt x="7243" y="75268"/>
                  <a:pt x="7507" y="75082"/>
                  <a:pt x="7290" y="74896"/>
                </a:cubicBezTo>
                <a:cubicBezTo>
                  <a:pt x="7259" y="74880"/>
                  <a:pt x="7321" y="74803"/>
                  <a:pt x="7352" y="74787"/>
                </a:cubicBezTo>
                <a:cubicBezTo>
                  <a:pt x="7786" y="74632"/>
                  <a:pt x="7507" y="74462"/>
                  <a:pt x="7367" y="74307"/>
                </a:cubicBezTo>
                <a:cubicBezTo>
                  <a:pt x="7290" y="74229"/>
                  <a:pt x="7042" y="74120"/>
                  <a:pt x="7166" y="74074"/>
                </a:cubicBezTo>
                <a:cubicBezTo>
                  <a:pt x="7492" y="73919"/>
                  <a:pt x="7135" y="73841"/>
                  <a:pt x="7119" y="73717"/>
                </a:cubicBezTo>
                <a:cubicBezTo>
                  <a:pt x="7057" y="73485"/>
                  <a:pt x="6871" y="73252"/>
                  <a:pt x="6902" y="73004"/>
                </a:cubicBezTo>
                <a:cubicBezTo>
                  <a:pt x="6964" y="72709"/>
                  <a:pt x="6654" y="72445"/>
                  <a:pt x="6887" y="72151"/>
                </a:cubicBezTo>
                <a:cubicBezTo>
                  <a:pt x="6732" y="72058"/>
                  <a:pt x="6887" y="71872"/>
                  <a:pt x="6747" y="71794"/>
                </a:cubicBezTo>
                <a:cubicBezTo>
                  <a:pt x="6483" y="71639"/>
                  <a:pt x="6654" y="71484"/>
                  <a:pt x="6670" y="71329"/>
                </a:cubicBezTo>
                <a:cubicBezTo>
                  <a:pt x="6701" y="71158"/>
                  <a:pt x="6282" y="71019"/>
                  <a:pt x="6390" y="70832"/>
                </a:cubicBezTo>
                <a:cubicBezTo>
                  <a:pt x="6421" y="70739"/>
                  <a:pt x="6406" y="70662"/>
                  <a:pt x="6483" y="70553"/>
                </a:cubicBezTo>
                <a:cubicBezTo>
                  <a:pt x="6561" y="70476"/>
                  <a:pt x="6623" y="70352"/>
                  <a:pt x="6514" y="70290"/>
                </a:cubicBezTo>
                <a:cubicBezTo>
                  <a:pt x="6127" y="70072"/>
                  <a:pt x="6282" y="69778"/>
                  <a:pt x="6111" y="69545"/>
                </a:cubicBezTo>
                <a:cubicBezTo>
                  <a:pt x="6003" y="69390"/>
                  <a:pt x="6003" y="69266"/>
                  <a:pt x="6235" y="69126"/>
                </a:cubicBezTo>
                <a:cubicBezTo>
                  <a:pt x="6437" y="68987"/>
                  <a:pt x="6421" y="68847"/>
                  <a:pt x="6189" y="68754"/>
                </a:cubicBezTo>
                <a:cubicBezTo>
                  <a:pt x="5801" y="68599"/>
                  <a:pt x="5770" y="68366"/>
                  <a:pt x="5770" y="68180"/>
                </a:cubicBezTo>
                <a:cubicBezTo>
                  <a:pt x="5770" y="67808"/>
                  <a:pt x="5615" y="67451"/>
                  <a:pt x="5692" y="67095"/>
                </a:cubicBezTo>
                <a:cubicBezTo>
                  <a:pt x="5723" y="66955"/>
                  <a:pt x="5723" y="66815"/>
                  <a:pt x="5615" y="66676"/>
                </a:cubicBezTo>
                <a:cubicBezTo>
                  <a:pt x="5243" y="66211"/>
                  <a:pt x="5305" y="65714"/>
                  <a:pt x="5196" y="65249"/>
                </a:cubicBezTo>
                <a:cubicBezTo>
                  <a:pt x="5103" y="64722"/>
                  <a:pt x="4886" y="64194"/>
                  <a:pt x="4870" y="63683"/>
                </a:cubicBezTo>
                <a:cubicBezTo>
                  <a:pt x="4855" y="63310"/>
                  <a:pt x="4777" y="62923"/>
                  <a:pt x="4731" y="62550"/>
                </a:cubicBezTo>
                <a:cubicBezTo>
                  <a:pt x="4684" y="62007"/>
                  <a:pt x="4684" y="61465"/>
                  <a:pt x="4467" y="60922"/>
                </a:cubicBezTo>
                <a:cubicBezTo>
                  <a:pt x="4328" y="60550"/>
                  <a:pt x="4250" y="60162"/>
                  <a:pt x="4343" y="59805"/>
                </a:cubicBezTo>
                <a:cubicBezTo>
                  <a:pt x="4405" y="59541"/>
                  <a:pt x="4390" y="59293"/>
                  <a:pt x="4250" y="59076"/>
                </a:cubicBezTo>
                <a:cubicBezTo>
                  <a:pt x="4141" y="58906"/>
                  <a:pt x="4328" y="58750"/>
                  <a:pt x="4250" y="58595"/>
                </a:cubicBezTo>
                <a:cubicBezTo>
                  <a:pt x="4157" y="58425"/>
                  <a:pt x="4095" y="58270"/>
                  <a:pt x="4235" y="58115"/>
                </a:cubicBezTo>
                <a:cubicBezTo>
                  <a:pt x="4297" y="58037"/>
                  <a:pt x="4266" y="57959"/>
                  <a:pt x="4219" y="57897"/>
                </a:cubicBezTo>
                <a:cubicBezTo>
                  <a:pt x="4095" y="57758"/>
                  <a:pt x="4188" y="57665"/>
                  <a:pt x="4421" y="57587"/>
                </a:cubicBezTo>
                <a:cubicBezTo>
                  <a:pt x="4576" y="57525"/>
                  <a:pt x="4731" y="57448"/>
                  <a:pt x="4653" y="57370"/>
                </a:cubicBezTo>
                <a:cubicBezTo>
                  <a:pt x="4483" y="57168"/>
                  <a:pt x="4638" y="56905"/>
                  <a:pt x="4312" y="56734"/>
                </a:cubicBezTo>
                <a:cubicBezTo>
                  <a:pt x="4219" y="56703"/>
                  <a:pt x="4188" y="56641"/>
                  <a:pt x="4250" y="56564"/>
                </a:cubicBezTo>
                <a:cubicBezTo>
                  <a:pt x="4374" y="56440"/>
                  <a:pt x="4343" y="56331"/>
                  <a:pt x="4157" y="56238"/>
                </a:cubicBezTo>
                <a:cubicBezTo>
                  <a:pt x="4017" y="56160"/>
                  <a:pt x="4002" y="56083"/>
                  <a:pt x="4095" y="55974"/>
                </a:cubicBezTo>
                <a:cubicBezTo>
                  <a:pt x="4188" y="55881"/>
                  <a:pt x="4188" y="55773"/>
                  <a:pt x="4095" y="55664"/>
                </a:cubicBezTo>
                <a:cubicBezTo>
                  <a:pt x="3924" y="55462"/>
                  <a:pt x="3986" y="55245"/>
                  <a:pt x="4002" y="55028"/>
                </a:cubicBezTo>
                <a:cubicBezTo>
                  <a:pt x="4033" y="54687"/>
                  <a:pt x="4141" y="54346"/>
                  <a:pt x="4235" y="54005"/>
                </a:cubicBezTo>
                <a:cubicBezTo>
                  <a:pt x="4250" y="53927"/>
                  <a:pt x="4328" y="53849"/>
                  <a:pt x="4250" y="53787"/>
                </a:cubicBezTo>
                <a:cubicBezTo>
                  <a:pt x="4002" y="53570"/>
                  <a:pt x="4095" y="53322"/>
                  <a:pt x="4095" y="53089"/>
                </a:cubicBezTo>
                <a:cubicBezTo>
                  <a:pt x="4095" y="52888"/>
                  <a:pt x="4141" y="52702"/>
                  <a:pt x="3986" y="52531"/>
                </a:cubicBezTo>
                <a:cubicBezTo>
                  <a:pt x="3924" y="52469"/>
                  <a:pt x="3909" y="52392"/>
                  <a:pt x="4017" y="52376"/>
                </a:cubicBezTo>
                <a:cubicBezTo>
                  <a:pt x="4405" y="52298"/>
                  <a:pt x="4266" y="52143"/>
                  <a:pt x="4235" y="52004"/>
                </a:cubicBezTo>
                <a:cubicBezTo>
                  <a:pt x="4141" y="51616"/>
                  <a:pt x="4297" y="51213"/>
                  <a:pt x="4095" y="50825"/>
                </a:cubicBezTo>
                <a:cubicBezTo>
                  <a:pt x="4064" y="50763"/>
                  <a:pt x="4079" y="50701"/>
                  <a:pt x="4141" y="50654"/>
                </a:cubicBezTo>
                <a:cubicBezTo>
                  <a:pt x="4467" y="50282"/>
                  <a:pt x="4405" y="49894"/>
                  <a:pt x="4374" y="49522"/>
                </a:cubicBezTo>
                <a:cubicBezTo>
                  <a:pt x="4343" y="49274"/>
                  <a:pt x="4467" y="49041"/>
                  <a:pt x="4545" y="48809"/>
                </a:cubicBezTo>
                <a:cubicBezTo>
                  <a:pt x="4597" y="48664"/>
                  <a:pt x="4772" y="48653"/>
                  <a:pt x="4965" y="48653"/>
                </a:cubicBezTo>
                <a:cubicBezTo>
                  <a:pt x="5000" y="48653"/>
                  <a:pt x="5036" y="48654"/>
                  <a:pt x="5072" y="48654"/>
                </a:cubicBezTo>
                <a:cubicBezTo>
                  <a:pt x="5041" y="48607"/>
                  <a:pt x="5041" y="48545"/>
                  <a:pt x="5026" y="48514"/>
                </a:cubicBezTo>
                <a:cubicBezTo>
                  <a:pt x="4870" y="48219"/>
                  <a:pt x="4886" y="48250"/>
                  <a:pt x="5320" y="48095"/>
                </a:cubicBezTo>
                <a:cubicBezTo>
                  <a:pt x="5816" y="47940"/>
                  <a:pt x="6359" y="47816"/>
                  <a:pt x="6778" y="47568"/>
                </a:cubicBezTo>
                <a:cubicBezTo>
                  <a:pt x="6980" y="47444"/>
                  <a:pt x="7166" y="47258"/>
                  <a:pt x="7554" y="47211"/>
                </a:cubicBezTo>
                <a:cubicBezTo>
                  <a:pt x="7585" y="47211"/>
                  <a:pt x="7631" y="47134"/>
                  <a:pt x="7631" y="47103"/>
                </a:cubicBezTo>
                <a:cubicBezTo>
                  <a:pt x="7631" y="47041"/>
                  <a:pt x="7523" y="47056"/>
                  <a:pt x="7445" y="47041"/>
                </a:cubicBezTo>
                <a:cubicBezTo>
                  <a:pt x="7135" y="47010"/>
                  <a:pt x="7119" y="46963"/>
                  <a:pt x="7321" y="46870"/>
                </a:cubicBezTo>
                <a:cubicBezTo>
                  <a:pt x="7398" y="46824"/>
                  <a:pt x="7507" y="46793"/>
                  <a:pt x="7585" y="46746"/>
                </a:cubicBezTo>
                <a:cubicBezTo>
                  <a:pt x="7837" y="46598"/>
                  <a:pt x="7982" y="46528"/>
                  <a:pt x="8167" y="46528"/>
                </a:cubicBezTo>
                <a:cubicBezTo>
                  <a:pt x="8312" y="46528"/>
                  <a:pt x="8482" y="46571"/>
                  <a:pt x="8748" y="46653"/>
                </a:cubicBezTo>
                <a:cubicBezTo>
                  <a:pt x="8794" y="46668"/>
                  <a:pt x="8841" y="46668"/>
                  <a:pt x="8903" y="46668"/>
                </a:cubicBezTo>
                <a:cubicBezTo>
                  <a:pt x="9120" y="46575"/>
                  <a:pt x="8996" y="46420"/>
                  <a:pt x="9213" y="46312"/>
                </a:cubicBezTo>
                <a:cubicBezTo>
                  <a:pt x="9570" y="46110"/>
                  <a:pt x="9523" y="46048"/>
                  <a:pt x="9136" y="45924"/>
                </a:cubicBezTo>
                <a:cubicBezTo>
                  <a:pt x="9042" y="45878"/>
                  <a:pt x="8918" y="45878"/>
                  <a:pt x="8825" y="45831"/>
                </a:cubicBezTo>
                <a:cubicBezTo>
                  <a:pt x="8794" y="45815"/>
                  <a:pt x="8763" y="45784"/>
                  <a:pt x="8794" y="45753"/>
                </a:cubicBezTo>
                <a:cubicBezTo>
                  <a:pt x="8810" y="45738"/>
                  <a:pt x="8872" y="45722"/>
                  <a:pt x="8918" y="45707"/>
                </a:cubicBezTo>
                <a:cubicBezTo>
                  <a:pt x="8957" y="45691"/>
                  <a:pt x="9004" y="45684"/>
                  <a:pt x="9050" y="45684"/>
                </a:cubicBezTo>
                <a:cubicBezTo>
                  <a:pt x="9097" y="45684"/>
                  <a:pt x="9143" y="45691"/>
                  <a:pt x="9182" y="45707"/>
                </a:cubicBezTo>
                <a:cubicBezTo>
                  <a:pt x="9289" y="45710"/>
                  <a:pt x="9377" y="45712"/>
                  <a:pt x="9449" y="45712"/>
                </a:cubicBezTo>
                <a:cubicBezTo>
                  <a:pt x="9763" y="45712"/>
                  <a:pt x="9783" y="45667"/>
                  <a:pt x="9833" y="45428"/>
                </a:cubicBezTo>
                <a:cubicBezTo>
                  <a:pt x="9877" y="45298"/>
                  <a:pt x="9986" y="45209"/>
                  <a:pt x="10188" y="45209"/>
                </a:cubicBezTo>
                <a:cubicBezTo>
                  <a:pt x="10203" y="45209"/>
                  <a:pt x="10220" y="45209"/>
                  <a:pt x="10237" y="45211"/>
                </a:cubicBezTo>
                <a:cubicBezTo>
                  <a:pt x="10296" y="45217"/>
                  <a:pt x="10347" y="45220"/>
                  <a:pt x="10389" y="45220"/>
                </a:cubicBezTo>
                <a:cubicBezTo>
                  <a:pt x="10564" y="45220"/>
                  <a:pt x="10588" y="45165"/>
                  <a:pt x="10500" y="45040"/>
                </a:cubicBezTo>
                <a:cubicBezTo>
                  <a:pt x="10435" y="44961"/>
                  <a:pt x="10480" y="44893"/>
                  <a:pt x="10599" y="44893"/>
                </a:cubicBezTo>
                <a:cubicBezTo>
                  <a:pt x="10621" y="44893"/>
                  <a:pt x="10645" y="44896"/>
                  <a:pt x="10671" y="44900"/>
                </a:cubicBezTo>
                <a:cubicBezTo>
                  <a:pt x="10773" y="44922"/>
                  <a:pt x="10865" y="44937"/>
                  <a:pt x="10950" y="44937"/>
                </a:cubicBezTo>
                <a:cubicBezTo>
                  <a:pt x="11046" y="44937"/>
                  <a:pt x="11132" y="44919"/>
                  <a:pt x="11214" y="44869"/>
                </a:cubicBezTo>
                <a:cubicBezTo>
                  <a:pt x="11291" y="44818"/>
                  <a:pt x="11411" y="44788"/>
                  <a:pt x="11529" y="44788"/>
                </a:cubicBezTo>
                <a:cubicBezTo>
                  <a:pt x="11553" y="44788"/>
                  <a:pt x="11578" y="44789"/>
                  <a:pt x="11602" y="44792"/>
                </a:cubicBezTo>
                <a:cubicBezTo>
                  <a:pt x="11668" y="44808"/>
                  <a:pt x="11722" y="44816"/>
                  <a:pt x="11768" y="44816"/>
                </a:cubicBezTo>
                <a:cubicBezTo>
                  <a:pt x="11891" y="44816"/>
                  <a:pt x="11948" y="44759"/>
                  <a:pt x="12005" y="44668"/>
                </a:cubicBezTo>
                <a:cubicBezTo>
                  <a:pt x="12052" y="44593"/>
                  <a:pt x="12132" y="44535"/>
                  <a:pt x="12247" y="44535"/>
                </a:cubicBezTo>
                <a:cubicBezTo>
                  <a:pt x="12322" y="44535"/>
                  <a:pt x="12412" y="44560"/>
                  <a:pt x="12517" y="44621"/>
                </a:cubicBezTo>
                <a:cubicBezTo>
                  <a:pt x="12547" y="44634"/>
                  <a:pt x="12579" y="44640"/>
                  <a:pt x="12610" y="44640"/>
                </a:cubicBezTo>
                <a:cubicBezTo>
                  <a:pt x="12687" y="44640"/>
                  <a:pt x="12754" y="44604"/>
                  <a:pt x="12765" y="44559"/>
                </a:cubicBezTo>
                <a:cubicBezTo>
                  <a:pt x="12873" y="44311"/>
                  <a:pt x="13308" y="44233"/>
                  <a:pt x="13680" y="44156"/>
                </a:cubicBezTo>
                <a:cubicBezTo>
                  <a:pt x="13850" y="44109"/>
                  <a:pt x="14006" y="44094"/>
                  <a:pt x="14021" y="44001"/>
                </a:cubicBezTo>
                <a:cubicBezTo>
                  <a:pt x="14037" y="43892"/>
                  <a:pt x="14316" y="43846"/>
                  <a:pt x="14238" y="43722"/>
                </a:cubicBezTo>
                <a:cubicBezTo>
                  <a:pt x="14183" y="43707"/>
                  <a:pt x="14131" y="43701"/>
                  <a:pt x="14082" y="43701"/>
                </a:cubicBezTo>
                <a:cubicBezTo>
                  <a:pt x="13892" y="43701"/>
                  <a:pt x="13740" y="43788"/>
                  <a:pt x="13547" y="43788"/>
                </a:cubicBezTo>
                <a:cubicBezTo>
                  <a:pt x="13525" y="43788"/>
                  <a:pt x="13502" y="43786"/>
                  <a:pt x="13478" y="43784"/>
                </a:cubicBezTo>
                <a:cubicBezTo>
                  <a:pt x="13370" y="43768"/>
                  <a:pt x="13230" y="43784"/>
                  <a:pt x="13215" y="43691"/>
                </a:cubicBezTo>
                <a:cubicBezTo>
                  <a:pt x="13215" y="43644"/>
                  <a:pt x="13246" y="43567"/>
                  <a:pt x="13308" y="43567"/>
                </a:cubicBezTo>
                <a:cubicBezTo>
                  <a:pt x="13540" y="43536"/>
                  <a:pt x="13649" y="43505"/>
                  <a:pt x="13695" y="43334"/>
                </a:cubicBezTo>
                <a:cubicBezTo>
                  <a:pt x="13757" y="43148"/>
                  <a:pt x="14068" y="43008"/>
                  <a:pt x="14455" y="42931"/>
                </a:cubicBezTo>
                <a:cubicBezTo>
                  <a:pt x="14734" y="42900"/>
                  <a:pt x="15014" y="42838"/>
                  <a:pt x="15324" y="42791"/>
                </a:cubicBezTo>
                <a:cubicBezTo>
                  <a:pt x="15231" y="42729"/>
                  <a:pt x="15184" y="42698"/>
                  <a:pt x="15122" y="42667"/>
                </a:cubicBezTo>
                <a:cubicBezTo>
                  <a:pt x="15029" y="42589"/>
                  <a:pt x="14812" y="42527"/>
                  <a:pt x="14967" y="42434"/>
                </a:cubicBezTo>
                <a:cubicBezTo>
                  <a:pt x="15072" y="42369"/>
                  <a:pt x="15210" y="42303"/>
                  <a:pt x="15391" y="42303"/>
                </a:cubicBezTo>
                <a:cubicBezTo>
                  <a:pt x="15424" y="42303"/>
                  <a:pt x="15458" y="42306"/>
                  <a:pt x="15494" y="42310"/>
                </a:cubicBezTo>
                <a:lnTo>
                  <a:pt x="15898" y="42372"/>
                </a:lnTo>
                <a:cubicBezTo>
                  <a:pt x="16022" y="42326"/>
                  <a:pt x="16053" y="42295"/>
                  <a:pt x="16037" y="42217"/>
                </a:cubicBezTo>
                <a:cubicBezTo>
                  <a:pt x="15960" y="41985"/>
                  <a:pt x="16177" y="41752"/>
                  <a:pt x="16503" y="41674"/>
                </a:cubicBezTo>
                <a:cubicBezTo>
                  <a:pt x="16968" y="41550"/>
                  <a:pt x="16782" y="41535"/>
                  <a:pt x="16503" y="41473"/>
                </a:cubicBezTo>
                <a:cubicBezTo>
                  <a:pt x="16472" y="41473"/>
                  <a:pt x="16441" y="41426"/>
                  <a:pt x="16441" y="41395"/>
                </a:cubicBezTo>
                <a:cubicBezTo>
                  <a:pt x="16441" y="41297"/>
                  <a:pt x="16886" y="41046"/>
                  <a:pt x="17120" y="41046"/>
                </a:cubicBezTo>
                <a:cubicBezTo>
                  <a:pt x="17144" y="41046"/>
                  <a:pt x="17166" y="41048"/>
                  <a:pt x="17185" y="41054"/>
                </a:cubicBezTo>
                <a:cubicBezTo>
                  <a:pt x="17278" y="41079"/>
                  <a:pt x="17334" y="41094"/>
                  <a:pt x="17371" y="41094"/>
                </a:cubicBezTo>
                <a:cubicBezTo>
                  <a:pt x="17428" y="41094"/>
                  <a:pt x="17442" y="41060"/>
                  <a:pt x="17480" y="40976"/>
                </a:cubicBezTo>
                <a:cubicBezTo>
                  <a:pt x="17553" y="40799"/>
                  <a:pt x="17605" y="40734"/>
                  <a:pt x="17796" y="40734"/>
                </a:cubicBezTo>
                <a:cubicBezTo>
                  <a:pt x="17889" y="40734"/>
                  <a:pt x="18015" y="40749"/>
                  <a:pt x="18193" y="40775"/>
                </a:cubicBezTo>
                <a:cubicBezTo>
                  <a:pt x="18224" y="40775"/>
                  <a:pt x="18255" y="40777"/>
                  <a:pt x="18283" y="40777"/>
                </a:cubicBezTo>
                <a:cubicBezTo>
                  <a:pt x="18325" y="40777"/>
                  <a:pt x="18361" y="40772"/>
                  <a:pt x="18379" y="40744"/>
                </a:cubicBezTo>
                <a:cubicBezTo>
                  <a:pt x="18364" y="40620"/>
                  <a:pt x="17976" y="40651"/>
                  <a:pt x="18069" y="40511"/>
                </a:cubicBezTo>
                <a:cubicBezTo>
                  <a:pt x="18147" y="40418"/>
                  <a:pt x="18364" y="40449"/>
                  <a:pt x="18534" y="40434"/>
                </a:cubicBezTo>
                <a:cubicBezTo>
                  <a:pt x="18801" y="40397"/>
                  <a:pt x="19059" y="40342"/>
                  <a:pt x="19322" y="40342"/>
                </a:cubicBezTo>
                <a:cubicBezTo>
                  <a:pt x="19395" y="40342"/>
                  <a:pt x="19468" y="40346"/>
                  <a:pt x="19542" y="40356"/>
                </a:cubicBezTo>
                <a:cubicBezTo>
                  <a:pt x="19760" y="40356"/>
                  <a:pt x="19930" y="40310"/>
                  <a:pt x="20039" y="40217"/>
                </a:cubicBezTo>
                <a:cubicBezTo>
                  <a:pt x="20116" y="40123"/>
                  <a:pt x="20240" y="40077"/>
                  <a:pt x="20426" y="40077"/>
                </a:cubicBezTo>
                <a:cubicBezTo>
                  <a:pt x="20426" y="39906"/>
                  <a:pt x="20473" y="39767"/>
                  <a:pt x="20659" y="39612"/>
                </a:cubicBezTo>
                <a:cubicBezTo>
                  <a:pt x="21016" y="39270"/>
                  <a:pt x="21528" y="39038"/>
                  <a:pt x="22288" y="38945"/>
                </a:cubicBezTo>
                <a:cubicBezTo>
                  <a:pt x="22784" y="38883"/>
                  <a:pt x="23094" y="38743"/>
                  <a:pt x="23187" y="38479"/>
                </a:cubicBezTo>
                <a:cubicBezTo>
                  <a:pt x="23234" y="38371"/>
                  <a:pt x="23311" y="38293"/>
                  <a:pt x="23342" y="38216"/>
                </a:cubicBezTo>
                <a:cubicBezTo>
                  <a:pt x="23544" y="37782"/>
                  <a:pt x="23916" y="37440"/>
                  <a:pt x="24769" y="37270"/>
                </a:cubicBezTo>
                <a:cubicBezTo>
                  <a:pt x="25172" y="37192"/>
                  <a:pt x="25514" y="37053"/>
                  <a:pt x="25948" y="37006"/>
                </a:cubicBezTo>
                <a:cubicBezTo>
                  <a:pt x="26274" y="36959"/>
                  <a:pt x="26429" y="36882"/>
                  <a:pt x="26522" y="36665"/>
                </a:cubicBezTo>
                <a:cubicBezTo>
                  <a:pt x="26646" y="36463"/>
                  <a:pt x="26894" y="36231"/>
                  <a:pt x="27344" y="36106"/>
                </a:cubicBezTo>
                <a:cubicBezTo>
                  <a:pt x="27530" y="36075"/>
                  <a:pt x="27762" y="35998"/>
                  <a:pt x="27762" y="35889"/>
                </a:cubicBezTo>
                <a:cubicBezTo>
                  <a:pt x="27762" y="35610"/>
                  <a:pt x="28290" y="35548"/>
                  <a:pt x="28522" y="35378"/>
                </a:cubicBezTo>
                <a:cubicBezTo>
                  <a:pt x="28600" y="35315"/>
                  <a:pt x="28693" y="35253"/>
                  <a:pt x="28724" y="35176"/>
                </a:cubicBezTo>
                <a:lnTo>
                  <a:pt x="28724" y="34338"/>
                </a:lnTo>
                <a:cubicBezTo>
                  <a:pt x="28522" y="34292"/>
                  <a:pt x="28522" y="34230"/>
                  <a:pt x="28724" y="34152"/>
                </a:cubicBezTo>
                <a:cubicBezTo>
                  <a:pt x="29034" y="33951"/>
                  <a:pt x="29065" y="33749"/>
                  <a:pt x="29065" y="33516"/>
                </a:cubicBezTo>
                <a:cubicBezTo>
                  <a:pt x="29003" y="33470"/>
                  <a:pt x="28910" y="33454"/>
                  <a:pt x="28910" y="33408"/>
                </a:cubicBezTo>
                <a:cubicBezTo>
                  <a:pt x="28879" y="33113"/>
                  <a:pt x="29034" y="32849"/>
                  <a:pt x="29236" y="32601"/>
                </a:cubicBezTo>
                <a:lnTo>
                  <a:pt x="29236" y="32400"/>
                </a:lnTo>
                <a:cubicBezTo>
                  <a:pt x="29236" y="32291"/>
                  <a:pt x="29282" y="32198"/>
                  <a:pt x="29360" y="32089"/>
                </a:cubicBezTo>
                <a:cubicBezTo>
                  <a:pt x="29469" y="31934"/>
                  <a:pt x="29515" y="31764"/>
                  <a:pt x="29360" y="31640"/>
                </a:cubicBezTo>
                <a:cubicBezTo>
                  <a:pt x="29081" y="31454"/>
                  <a:pt x="29189" y="31252"/>
                  <a:pt x="29205" y="31050"/>
                </a:cubicBezTo>
                <a:cubicBezTo>
                  <a:pt x="29236" y="30833"/>
                  <a:pt x="29220" y="30647"/>
                  <a:pt x="29391" y="30445"/>
                </a:cubicBezTo>
                <a:cubicBezTo>
                  <a:pt x="29422" y="30430"/>
                  <a:pt x="29422" y="30383"/>
                  <a:pt x="29422" y="30352"/>
                </a:cubicBezTo>
                <a:cubicBezTo>
                  <a:pt x="29313" y="30058"/>
                  <a:pt x="29670" y="29841"/>
                  <a:pt x="29903" y="29639"/>
                </a:cubicBezTo>
                <a:cubicBezTo>
                  <a:pt x="30135" y="29422"/>
                  <a:pt x="30477" y="29220"/>
                  <a:pt x="31004" y="29143"/>
                </a:cubicBezTo>
                <a:cubicBezTo>
                  <a:pt x="31640" y="29050"/>
                  <a:pt x="32090" y="28786"/>
                  <a:pt x="32570" y="28522"/>
                </a:cubicBezTo>
                <a:cubicBezTo>
                  <a:pt x="32710" y="28445"/>
                  <a:pt x="32757" y="28352"/>
                  <a:pt x="32648" y="28274"/>
                </a:cubicBezTo>
                <a:cubicBezTo>
                  <a:pt x="32446" y="28088"/>
                  <a:pt x="32617" y="27964"/>
                  <a:pt x="32865" y="27824"/>
                </a:cubicBezTo>
                <a:cubicBezTo>
                  <a:pt x="33067" y="27731"/>
                  <a:pt x="33222" y="27638"/>
                  <a:pt x="33470" y="27576"/>
                </a:cubicBezTo>
                <a:cubicBezTo>
                  <a:pt x="33625" y="27545"/>
                  <a:pt x="33765" y="27468"/>
                  <a:pt x="33734" y="27359"/>
                </a:cubicBezTo>
                <a:cubicBezTo>
                  <a:pt x="33703" y="27049"/>
                  <a:pt x="34152" y="26863"/>
                  <a:pt x="34338" y="26630"/>
                </a:cubicBezTo>
                <a:cubicBezTo>
                  <a:pt x="34385" y="26568"/>
                  <a:pt x="34494" y="26522"/>
                  <a:pt x="34587" y="26506"/>
                </a:cubicBezTo>
                <a:cubicBezTo>
                  <a:pt x="34974" y="26475"/>
                  <a:pt x="35036" y="26351"/>
                  <a:pt x="35176" y="26180"/>
                </a:cubicBezTo>
                <a:cubicBezTo>
                  <a:pt x="35404" y="25830"/>
                  <a:pt x="35573" y="25435"/>
                  <a:pt x="36502" y="25435"/>
                </a:cubicBezTo>
                <a:cubicBezTo>
                  <a:pt x="36520" y="25435"/>
                  <a:pt x="36538" y="25436"/>
                  <a:pt x="36556" y="25436"/>
                </a:cubicBezTo>
                <a:cubicBezTo>
                  <a:pt x="36727" y="25436"/>
                  <a:pt x="36820" y="25389"/>
                  <a:pt x="36898" y="25327"/>
                </a:cubicBezTo>
                <a:cubicBezTo>
                  <a:pt x="37068" y="25219"/>
                  <a:pt x="37301" y="25079"/>
                  <a:pt x="37363" y="24940"/>
                </a:cubicBezTo>
                <a:cubicBezTo>
                  <a:pt x="37518" y="24521"/>
                  <a:pt x="38138" y="24335"/>
                  <a:pt x="38774" y="24211"/>
                </a:cubicBezTo>
                <a:cubicBezTo>
                  <a:pt x="39302" y="24087"/>
                  <a:pt x="39658" y="23869"/>
                  <a:pt x="40046" y="23683"/>
                </a:cubicBezTo>
                <a:cubicBezTo>
                  <a:pt x="40232" y="23590"/>
                  <a:pt x="40356" y="23482"/>
                  <a:pt x="40093" y="23327"/>
                </a:cubicBezTo>
                <a:cubicBezTo>
                  <a:pt x="39922" y="23218"/>
                  <a:pt x="39999" y="23063"/>
                  <a:pt x="40248" y="23016"/>
                </a:cubicBezTo>
                <a:cubicBezTo>
                  <a:pt x="40682" y="22970"/>
                  <a:pt x="40899" y="22846"/>
                  <a:pt x="40915" y="22613"/>
                </a:cubicBezTo>
                <a:cubicBezTo>
                  <a:pt x="40915" y="22551"/>
                  <a:pt x="41070" y="22536"/>
                  <a:pt x="41178" y="22520"/>
                </a:cubicBezTo>
                <a:cubicBezTo>
                  <a:pt x="41550" y="22443"/>
                  <a:pt x="41628" y="22365"/>
                  <a:pt x="41550" y="22194"/>
                </a:cubicBezTo>
                <a:cubicBezTo>
                  <a:pt x="41519" y="22117"/>
                  <a:pt x="41411" y="22055"/>
                  <a:pt x="41364" y="21993"/>
                </a:cubicBezTo>
                <a:cubicBezTo>
                  <a:pt x="41225" y="21838"/>
                  <a:pt x="41240" y="21745"/>
                  <a:pt x="41550" y="21729"/>
                </a:cubicBezTo>
                <a:cubicBezTo>
                  <a:pt x="41923" y="21683"/>
                  <a:pt x="42031" y="21527"/>
                  <a:pt x="42264" y="21434"/>
                </a:cubicBezTo>
                <a:cubicBezTo>
                  <a:pt x="42326" y="21388"/>
                  <a:pt x="42388" y="21357"/>
                  <a:pt x="42450" y="21341"/>
                </a:cubicBezTo>
                <a:cubicBezTo>
                  <a:pt x="42714" y="21264"/>
                  <a:pt x="42853" y="21155"/>
                  <a:pt x="42559" y="21031"/>
                </a:cubicBezTo>
                <a:cubicBezTo>
                  <a:pt x="42450" y="20969"/>
                  <a:pt x="42543" y="20907"/>
                  <a:pt x="42652" y="20892"/>
                </a:cubicBezTo>
                <a:cubicBezTo>
                  <a:pt x="42962" y="20845"/>
                  <a:pt x="43272" y="20814"/>
                  <a:pt x="43567" y="20752"/>
                </a:cubicBezTo>
                <a:cubicBezTo>
                  <a:pt x="44032" y="20643"/>
                  <a:pt x="44466" y="20504"/>
                  <a:pt x="44963" y="20426"/>
                </a:cubicBezTo>
                <a:cubicBezTo>
                  <a:pt x="45707" y="20302"/>
                  <a:pt x="46141" y="19977"/>
                  <a:pt x="46793" y="19790"/>
                </a:cubicBezTo>
                <a:cubicBezTo>
                  <a:pt x="46994" y="19728"/>
                  <a:pt x="47056" y="19558"/>
                  <a:pt x="47134" y="19418"/>
                </a:cubicBezTo>
                <a:cubicBezTo>
                  <a:pt x="47227" y="19232"/>
                  <a:pt x="47661" y="19372"/>
                  <a:pt x="47754" y="19217"/>
                </a:cubicBezTo>
                <a:cubicBezTo>
                  <a:pt x="47925" y="18953"/>
                  <a:pt x="48375" y="18984"/>
                  <a:pt x="48747" y="18953"/>
                </a:cubicBezTo>
                <a:cubicBezTo>
                  <a:pt x="48855" y="18945"/>
                  <a:pt x="48972" y="18941"/>
                  <a:pt x="49090" y="18941"/>
                </a:cubicBezTo>
                <a:cubicBezTo>
                  <a:pt x="49208" y="18941"/>
                  <a:pt x="49328" y="18945"/>
                  <a:pt x="49445" y="18953"/>
                </a:cubicBezTo>
                <a:cubicBezTo>
                  <a:pt x="49481" y="18954"/>
                  <a:pt x="49517" y="18955"/>
                  <a:pt x="49552" y="18955"/>
                </a:cubicBezTo>
                <a:cubicBezTo>
                  <a:pt x="49951" y="18955"/>
                  <a:pt x="50263" y="18872"/>
                  <a:pt x="50391" y="18658"/>
                </a:cubicBezTo>
                <a:cubicBezTo>
                  <a:pt x="50466" y="18532"/>
                  <a:pt x="50614" y="18498"/>
                  <a:pt x="50791" y="18498"/>
                </a:cubicBezTo>
                <a:cubicBezTo>
                  <a:pt x="50832" y="18498"/>
                  <a:pt x="50874" y="18500"/>
                  <a:pt x="50918" y="18503"/>
                </a:cubicBezTo>
                <a:cubicBezTo>
                  <a:pt x="51058" y="18503"/>
                  <a:pt x="51182" y="18550"/>
                  <a:pt x="51321" y="18565"/>
                </a:cubicBezTo>
                <a:cubicBezTo>
                  <a:pt x="51612" y="18601"/>
                  <a:pt x="51902" y="18616"/>
                  <a:pt x="52191" y="18616"/>
                </a:cubicBezTo>
                <a:cubicBezTo>
                  <a:pt x="52657" y="18616"/>
                  <a:pt x="53120" y="18576"/>
                  <a:pt x="53570" y="18519"/>
                </a:cubicBezTo>
                <a:cubicBezTo>
                  <a:pt x="53839" y="18480"/>
                  <a:pt x="54089" y="18454"/>
                  <a:pt x="54337" y="18454"/>
                </a:cubicBezTo>
                <a:cubicBezTo>
                  <a:pt x="54490" y="18454"/>
                  <a:pt x="54642" y="18464"/>
                  <a:pt x="54796" y="18488"/>
                </a:cubicBezTo>
                <a:cubicBezTo>
                  <a:pt x="54882" y="18502"/>
                  <a:pt x="54978" y="18513"/>
                  <a:pt x="55072" y="18513"/>
                </a:cubicBezTo>
                <a:cubicBezTo>
                  <a:pt x="55181" y="18513"/>
                  <a:pt x="55286" y="18498"/>
                  <a:pt x="55369" y="18457"/>
                </a:cubicBezTo>
                <a:cubicBezTo>
                  <a:pt x="55623" y="18342"/>
                  <a:pt x="55918" y="18332"/>
                  <a:pt x="56221" y="18332"/>
                </a:cubicBezTo>
                <a:cubicBezTo>
                  <a:pt x="56289" y="18332"/>
                  <a:pt x="56356" y="18332"/>
                  <a:pt x="56424" y="18332"/>
                </a:cubicBezTo>
                <a:cubicBezTo>
                  <a:pt x="56579" y="18332"/>
                  <a:pt x="56719" y="18317"/>
                  <a:pt x="56796" y="18224"/>
                </a:cubicBezTo>
                <a:close/>
                <a:moveTo>
                  <a:pt x="0" y="0"/>
                </a:moveTo>
                <a:lnTo>
                  <a:pt x="0" y="212885"/>
                </a:lnTo>
                <a:lnTo>
                  <a:pt x="161703" y="212885"/>
                </a:lnTo>
                <a:lnTo>
                  <a:pt x="16170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4" name="Google Shape;8104;p45"/>
          <p:cNvSpPr/>
          <p:nvPr/>
        </p:nvSpPr>
        <p:spPr>
          <a:xfrm rot="-1539213">
            <a:off x="7607901" y="-668248"/>
            <a:ext cx="1772911" cy="4882175"/>
          </a:xfrm>
          <a:custGeom>
            <a:avLst/>
            <a:gdLst/>
            <a:ahLst/>
            <a:cxnLst/>
            <a:rect l="l" t="t" r="r" b="b"/>
            <a:pathLst>
              <a:path w="54484" h="150036" extrusionOk="0">
                <a:moveTo>
                  <a:pt x="0" y="0"/>
                </a:moveTo>
                <a:cubicBezTo>
                  <a:pt x="13677" y="13677"/>
                  <a:pt x="24067" y="32153"/>
                  <a:pt x="27242" y="51232"/>
                </a:cubicBezTo>
                <a:cubicBezTo>
                  <a:pt x="30165" y="68797"/>
                  <a:pt x="17311" y="86421"/>
                  <a:pt x="19517" y="104090"/>
                </a:cubicBezTo>
                <a:cubicBezTo>
                  <a:pt x="21901" y="123188"/>
                  <a:pt x="36229" y="143941"/>
                  <a:pt x="54484" y="150036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8105" name="Google Shape;8105;p45"/>
          <p:cNvGrpSpPr/>
          <p:nvPr/>
        </p:nvGrpSpPr>
        <p:grpSpPr>
          <a:xfrm rot="-10377270" flipH="1">
            <a:off x="7803371" y="3259505"/>
            <a:ext cx="1012416" cy="1875345"/>
            <a:chOff x="5430743" y="-17841"/>
            <a:chExt cx="1078891" cy="1998269"/>
          </a:xfrm>
        </p:grpSpPr>
        <p:sp>
          <p:nvSpPr>
            <p:cNvPr id="8106" name="Google Shape;8106;p45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45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45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45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45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45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45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45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45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45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45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45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45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45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45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45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45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45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45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45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45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45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45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45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45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45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45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45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45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45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45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45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45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45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45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45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45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45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45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5" name="Google Shape;8145;p45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6" name="Google Shape;8146;p45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7" name="Google Shape;8147;p45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8" name="Google Shape;8148;p45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9" name="Google Shape;8149;p45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0" name="Google Shape;8150;p45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1" name="Google Shape;8151;p45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2" name="Google Shape;8152;p45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3" name="Google Shape;8153;p45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4" name="Google Shape;8154;p45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5" name="Google Shape;8155;p45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6" name="Google Shape;8156;p45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7" name="Google Shape;8157;p45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8" name="Google Shape;8158;p45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9" name="Google Shape;8159;p45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0" name="Google Shape;8160;p45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1" name="Google Shape;8161;p45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2" name="Google Shape;8162;p45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3" name="Google Shape;8163;p45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4" name="Google Shape;8164;p45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5" name="Google Shape;8165;p45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6" name="Google Shape;8166;p45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7" name="Google Shape;8167;p45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8" name="Google Shape;8168;p45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9" name="Google Shape;8169;p45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0" name="Google Shape;8170;p45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1" name="Google Shape;8171;p45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2" name="Google Shape;8172;p45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45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4" name="Google Shape;8174;p45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5" name="Google Shape;8175;p45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6" name="Google Shape;8176;p45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7" name="Google Shape;8177;p45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8" name="Google Shape;8178;p45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45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45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45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45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45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45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45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45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45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45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45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45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45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45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45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45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45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45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45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45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45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45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45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45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45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45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45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45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45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45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45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45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45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45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45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45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45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45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45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45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45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45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45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45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45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45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45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45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45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45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45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45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45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45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45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45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45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45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45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45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45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45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45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45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45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45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45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45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45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45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45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45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45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45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45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45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45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45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45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45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45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45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45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45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45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45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45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45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45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45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45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45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45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45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5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5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5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5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5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5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5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5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5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5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5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5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5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5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5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5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5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5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5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5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5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5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5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5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5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5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5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5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5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5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5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5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5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5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5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5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5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5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5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5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5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5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5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5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5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5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5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5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5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5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5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5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5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5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5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5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5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5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5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5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5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5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5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5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5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5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5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5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5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5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5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5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5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5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5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5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5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5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5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5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5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5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5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5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5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5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5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5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5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5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5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5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5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5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5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5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5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5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5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5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5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5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5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5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5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5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5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5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5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5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5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5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5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5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5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5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5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5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5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5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5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5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5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5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5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5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5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5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5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5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5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5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5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5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5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5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5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5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5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5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5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5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5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5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5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5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5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5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5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5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5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5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5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5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5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5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5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5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5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5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5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5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5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5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5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5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5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5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5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5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5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5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5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5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5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5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5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5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5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5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5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5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5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5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5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5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5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5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5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5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5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5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5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5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5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5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5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5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5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5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5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5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5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5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5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5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5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5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5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5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5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5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5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5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5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5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5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5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5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5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5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5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5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5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5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5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5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5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5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5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5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5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5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5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5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5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5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5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5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5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5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5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5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5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5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5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5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5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5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5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5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5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5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5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5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5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5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5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5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5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5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5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5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5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5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5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5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5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5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5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5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5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5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5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5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5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5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5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5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5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5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5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5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5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5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5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5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5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5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5" name="Google Shape;8565;p45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6" name="Google Shape;8566;p45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7" name="Google Shape;8567;p45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8" name="Google Shape;8568;p45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9" name="Google Shape;8569;p45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0" name="Google Shape;8570;p45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1" name="Google Shape;8571;p45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2" name="Google Shape;8572;p45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5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5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5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5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5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5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5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5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5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5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5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5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5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5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5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5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5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5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5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5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5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5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5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5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5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5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5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5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5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5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5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5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5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5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5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5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5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5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5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2" name="Google Shape;8612;p45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3" name="Google Shape;8613;p45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4" name="Google Shape;8614;p45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5" name="Google Shape;8615;p45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6" name="Google Shape;8616;p45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7" name="Google Shape;8617;p45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8" name="Google Shape;8618;p45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9" name="Google Shape;8619;p45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0" name="Google Shape;8620;p45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1" name="Google Shape;8621;p45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2" name="Google Shape;8622;p45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3" name="Google Shape;8623;p45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4" name="Google Shape;8624;p45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5" name="Google Shape;8625;p45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6" name="Google Shape;8626;p45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7" name="Google Shape;8627;p45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8" name="Google Shape;8628;p45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9" name="Google Shape;8629;p45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0" name="Google Shape;8630;p45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1" name="Google Shape;8631;p45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2" name="Google Shape;8632;p45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3" name="Google Shape;8633;p45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4" name="Google Shape;8634;p45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5" name="Google Shape;8635;p45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6" name="Google Shape;8636;p45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7" name="Google Shape;8637;p45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8" name="Google Shape;8638;p45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5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5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5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5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5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5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5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5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5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5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5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5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5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5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7324;p42">
            <a:extLst>
              <a:ext uri="{FF2B5EF4-FFF2-40B4-BE49-F238E27FC236}">
                <a16:creationId xmlns:a16="http://schemas.microsoft.com/office/drawing/2014/main" id="{7D97EA3F-76E9-481C-8D47-B9211573F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4337" y="1289513"/>
            <a:ext cx="3857369" cy="2174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من خلال خبراتك السابقة مثلي في خريطة مفاهيم أنواع الزخارف الإسلامية ؟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5624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0" name="Google Shape;9120;p53"/>
          <p:cNvSpPr/>
          <p:nvPr/>
        </p:nvSpPr>
        <p:spPr>
          <a:xfrm rot="5638095">
            <a:off x="4234881" y="-1533336"/>
            <a:ext cx="674237" cy="4366202"/>
          </a:xfrm>
          <a:custGeom>
            <a:avLst/>
            <a:gdLst/>
            <a:ahLst/>
            <a:cxnLst/>
            <a:rect l="l" t="t" r="r" b="b"/>
            <a:pathLst>
              <a:path w="29762" h="90008" extrusionOk="0">
                <a:moveTo>
                  <a:pt x="5387" y="2173"/>
                </a:moveTo>
                <a:cubicBezTo>
                  <a:pt x="5364" y="2196"/>
                  <a:pt x="5387" y="2196"/>
                  <a:pt x="5387" y="2196"/>
                </a:cubicBezTo>
                <a:lnTo>
                  <a:pt x="5387" y="2173"/>
                </a:lnTo>
                <a:close/>
                <a:moveTo>
                  <a:pt x="18151" y="9642"/>
                </a:moveTo>
                <a:cubicBezTo>
                  <a:pt x="18151" y="9664"/>
                  <a:pt x="18151" y="9664"/>
                  <a:pt x="18106" y="9664"/>
                </a:cubicBezTo>
                <a:cubicBezTo>
                  <a:pt x="18106" y="9664"/>
                  <a:pt x="18151" y="9664"/>
                  <a:pt x="18151" y="9642"/>
                </a:cubicBezTo>
                <a:close/>
                <a:moveTo>
                  <a:pt x="14055" y="12176"/>
                </a:moveTo>
                <a:cubicBezTo>
                  <a:pt x="14078" y="12176"/>
                  <a:pt x="14089" y="12188"/>
                  <a:pt x="14095" y="12202"/>
                </a:cubicBezTo>
                <a:lnTo>
                  <a:pt x="14095" y="12202"/>
                </a:lnTo>
                <a:cubicBezTo>
                  <a:pt x="14089" y="12193"/>
                  <a:pt x="14078" y="12188"/>
                  <a:pt x="14055" y="12176"/>
                </a:cubicBezTo>
                <a:close/>
                <a:moveTo>
                  <a:pt x="23289" y="14213"/>
                </a:moveTo>
                <a:cubicBezTo>
                  <a:pt x="23289" y="14213"/>
                  <a:pt x="23266" y="14259"/>
                  <a:pt x="23266" y="14281"/>
                </a:cubicBezTo>
                <a:cubicBezTo>
                  <a:pt x="23266" y="14259"/>
                  <a:pt x="23266" y="14213"/>
                  <a:pt x="23289" y="14213"/>
                </a:cubicBezTo>
                <a:close/>
                <a:moveTo>
                  <a:pt x="22270" y="14779"/>
                </a:moveTo>
                <a:cubicBezTo>
                  <a:pt x="22253" y="14830"/>
                  <a:pt x="22249" y="14856"/>
                  <a:pt x="22239" y="14856"/>
                </a:cubicBezTo>
                <a:cubicBezTo>
                  <a:pt x="22235" y="14856"/>
                  <a:pt x="22231" y="14853"/>
                  <a:pt x="22225" y="14847"/>
                </a:cubicBezTo>
                <a:lnTo>
                  <a:pt x="22270" y="14779"/>
                </a:lnTo>
                <a:close/>
                <a:moveTo>
                  <a:pt x="15277" y="16477"/>
                </a:moveTo>
                <a:cubicBezTo>
                  <a:pt x="15277" y="16477"/>
                  <a:pt x="15277" y="16522"/>
                  <a:pt x="15322" y="16522"/>
                </a:cubicBezTo>
                <a:lnTo>
                  <a:pt x="15277" y="16522"/>
                </a:lnTo>
                <a:lnTo>
                  <a:pt x="15277" y="16477"/>
                </a:lnTo>
                <a:close/>
                <a:moveTo>
                  <a:pt x="8103" y="17337"/>
                </a:moveTo>
                <a:cubicBezTo>
                  <a:pt x="8125" y="17337"/>
                  <a:pt x="8125" y="17359"/>
                  <a:pt x="8148" y="17359"/>
                </a:cubicBezTo>
                <a:cubicBezTo>
                  <a:pt x="8103" y="17359"/>
                  <a:pt x="8103" y="17337"/>
                  <a:pt x="8103" y="17337"/>
                </a:cubicBezTo>
                <a:close/>
                <a:moveTo>
                  <a:pt x="25326" y="19351"/>
                </a:moveTo>
                <a:cubicBezTo>
                  <a:pt x="25348" y="19351"/>
                  <a:pt x="25394" y="19373"/>
                  <a:pt x="25416" y="19396"/>
                </a:cubicBezTo>
                <a:cubicBezTo>
                  <a:pt x="25398" y="19504"/>
                  <a:pt x="25352" y="19641"/>
                  <a:pt x="25367" y="19772"/>
                </a:cubicBezTo>
                <a:lnTo>
                  <a:pt x="25367" y="19772"/>
                </a:lnTo>
                <a:cubicBezTo>
                  <a:pt x="25366" y="19772"/>
                  <a:pt x="25364" y="19772"/>
                  <a:pt x="25362" y="19772"/>
                </a:cubicBezTo>
                <a:cubicBezTo>
                  <a:pt x="25344" y="19772"/>
                  <a:pt x="25323" y="19783"/>
                  <a:pt x="25303" y="19803"/>
                </a:cubicBezTo>
                <a:cubicBezTo>
                  <a:pt x="25348" y="19645"/>
                  <a:pt x="25348" y="19487"/>
                  <a:pt x="25326" y="19351"/>
                </a:cubicBezTo>
                <a:close/>
                <a:moveTo>
                  <a:pt x="15458" y="20279"/>
                </a:moveTo>
                <a:cubicBezTo>
                  <a:pt x="15458" y="20301"/>
                  <a:pt x="15436" y="20324"/>
                  <a:pt x="15436" y="20324"/>
                </a:cubicBezTo>
                <a:cubicBezTo>
                  <a:pt x="15436" y="20301"/>
                  <a:pt x="15436" y="20301"/>
                  <a:pt x="15458" y="20279"/>
                </a:cubicBezTo>
                <a:close/>
                <a:moveTo>
                  <a:pt x="25688" y="21003"/>
                </a:moveTo>
                <a:cubicBezTo>
                  <a:pt x="25688" y="21184"/>
                  <a:pt x="25756" y="21320"/>
                  <a:pt x="25665" y="21433"/>
                </a:cubicBezTo>
                <a:cubicBezTo>
                  <a:pt x="25665" y="21320"/>
                  <a:pt x="25597" y="21229"/>
                  <a:pt x="25552" y="21116"/>
                </a:cubicBezTo>
                <a:cubicBezTo>
                  <a:pt x="25620" y="21071"/>
                  <a:pt x="25643" y="21026"/>
                  <a:pt x="25688" y="21003"/>
                </a:cubicBezTo>
                <a:close/>
                <a:moveTo>
                  <a:pt x="16477" y="23153"/>
                </a:moveTo>
                <a:cubicBezTo>
                  <a:pt x="16477" y="23198"/>
                  <a:pt x="16477" y="23198"/>
                  <a:pt x="16454" y="23198"/>
                </a:cubicBezTo>
                <a:cubicBezTo>
                  <a:pt x="16454" y="23198"/>
                  <a:pt x="16477" y="23198"/>
                  <a:pt x="16477" y="23153"/>
                </a:cubicBezTo>
                <a:close/>
                <a:moveTo>
                  <a:pt x="23176" y="23696"/>
                </a:moveTo>
                <a:lnTo>
                  <a:pt x="23176" y="23696"/>
                </a:lnTo>
                <a:cubicBezTo>
                  <a:pt x="23187" y="23708"/>
                  <a:pt x="23187" y="23714"/>
                  <a:pt x="23187" y="23716"/>
                </a:cubicBezTo>
                <a:lnTo>
                  <a:pt x="23187" y="23716"/>
                </a:lnTo>
                <a:cubicBezTo>
                  <a:pt x="23176" y="23710"/>
                  <a:pt x="23176" y="23696"/>
                  <a:pt x="23176" y="23696"/>
                </a:cubicBezTo>
                <a:close/>
                <a:moveTo>
                  <a:pt x="8148" y="24669"/>
                </a:moveTo>
                <a:cubicBezTo>
                  <a:pt x="8193" y="24692"/>
                  <a:pt x="8148" y="24692"/>
                  <a:pt x="8148" y="24692"/>
                </a:cubicBezTo>
                <a:lnTo>
                  <a:pt x="8148" y="24669"/>
                </a:lnTo>
                <a:close/>
                <a:moveTo>
                  <a:pt x="6338" y="25620"/>
                </a:moveTo>
                <a:lnTo>
                  <a:pt x="6338" y="25620"/>
                </a:lnTo>
                <a:cubicBezTo>
                  <a:pt x="6360" y="25631"/>
                  <a:pt x="6360" y="25637"/>
                  <a:pt x="6354" y="25637"/>
                </a:cubicBezTo>
                <a:cubicBezTo>
                  <a:pt x="6349" y="25637"/>
                  <a:pt x="6338" y="25631"/>
                  <a:pt x="6338" y="25620"/>
                </a:cubicBezTo>
                <a:close/>
                <a:moveTo>
                  <a:pt x="12901" y="26050"/>
                </a:moveTo>
                <a:lnTo>
                  <a:pt x="12901" y="26050"/>
                </a:lnTo>
                <a:cubicBezTo>
                  <a:pt x="12946" y="26073"/>
                  <a:pt x="12946" y="26073"/>
                  <a:pt x="12946" y="26095"/>
                </a:cubicBezTo>
                <a:cubicBezTo>
                  <a:pt x="12923" y="26073"/>
                  <a:pt x="12923" y="26073"/>
                  <a:pt x="12901" y="26050"/>
                </a:cubicBezTo>
                <a:close/>
                <a:moveTo>
                  <a:pt x="17042" y="31482"/>
                </a:moveTo>
                <a:lnTo>
                  <a:pt x="17042" y="31504"/>
                </a:lnTo>
                <a:lnTo>
                  <a:pt x="16997" y="31504"/>
                </a:lnTo>
                <a:cubicBezTo>
                  <a:pt x="17042" y="31504"/>
                  <a:pt x="17042" y="31504"/>
                  <a:pt x="17042" y="31482"/>
                </a:cubicBezTo>
                <a:close/>
                <a:moveTo>
                  <a:pt x="28019" y="32636"/>
                </a:moveTo>
                <a:cubicBezTo>
                  <a:pt x="28042" y="32658"/>
                  <a:pt x="28042" y="32658"/>
                  <a:pt x="28042" y="32704"/>
                </a:cubicBezTo>
                <a:cubicBezTo>
                  <a:pt x="28042" y="32658"/>
                  <a:pt x="28019" y="32658"/>
                  <a:pt x="28019" y="32636"/>
                </a:cubicBezTo>
                <a:close/>
                <a:moveTo>
                  <a:pt x="11747" y="35804"/>
                </a:moveTo>
                <a:cubicBezTo>
                  <a:pt x="11724" y="35827"/>
                  <a:pt x="11724" y="35827"/>
                  <a:pt x="11724" y="35872"/>
                </a:cubicBezTo>
                <a:cubicBezTo>
                  <a:pt x="11724" y="35827"/>
                  <a:pt x="11724" y="35804"/>
                  <a:pt x="11747" y="35804"/>
                </a:cubicBezTo>
                <a:close/>
                <a:moveTo>
                  <a:pt x="22836" y="36166"/>
                </a:moveTo>
                <a:cubicBezTo>
                  <a:pt x="22859" y="36212"/>
                  <a:pt x="22859" y="36212"/>
                  <a:pt x="22859" y="36234"/>
                </a:cubicBezTo>
                <a:cubicBezTo>
                  <a:pt x="22836" y="36212"/>
                  <a:pt x="22836" y="36166"/>
                  <a:pt x="22836" y="36166"/>
                </a:cubicBezTo>
                <a:close/>
                <a:moveTo>
                  <a:pt x="14983" y="38181"/>
                </a:moveTo>
                <a:cubicBezTo>
                  <a:pt x="14938" y="38203"/>
                  <a:pt x="14938" y="38249"/>
                  <a:pt x="14938" y="38271"/>
                </a:cubicBezTo>
                <a:cubicBezTo>
                  <a:pt x="14915" y="38203"/>
                  <a:pt x="14938" y="38181"/>
                  <a:pt x="14983" y="38181"/>
                </a:cubicBezTo>
                <a:close/>
                <a:moveTo>
                  <a:pt x="21026" y="40218"/>
                </a:moveTo>
                <a:cubicBezTo>
                  <a:pt x="21003" y="40240"/>
                  <a:pt x="21003" y="40285"/>
                  <a:pt x="21003" y="40308"/>
                </a:cubicBezTo>
                <a:lnTo>
                  <a:pt x="21003" y="40240"/>
                </a:lnTo>
                <a:cubicBezTo>
                  <a:pt x="21003" y="40218"/>
                  <a:pt x="21026" y="40218"/>
                  <a:pt x="21026" y="40218"/>
                </a:cubicBezTo>
                <a:close/>
                <a:moveTo>
                  <a:pt x="17020" y="42141"/>
                </a:moveTo>
                <a:cubicBezTo>
                  <a:pt x="17042" y="42141"/>
                  <a:pt x="17065" y="42164"/>
                  <a:pt x="17065" y="42232"/>
                </a:cubicBezTo>
                <a:lnTo>
                  <a:pt x="17065" y="42254"/>
                </a:lnTo>
                <a:lnTo>
                  <a:pt x="16975" y="42254"/>
                </a:lnTo>
                <a:cubicBezTo>
                  <a:pt x="16975" y="42232"/>
                  <a:pt x="17020" y="42209"/>
                  <a:pt x="17020" y="42141"/>
                </a:cubicBezTo>
                <a:close/>
                <a:moveTo>
                  <a:pt x="20911" y="42416"/>
                </a:moveTo>
                <a:cubicBezTo>
                  <a:pt x="20927" y="42416"/>
                  <a:pt x="20942" y="42442"/>
                  <a:pt x="20958" y="42458"/>
                </a:cubicBezTo>
                <a:cubicBezTo>
                  <a:pt x="20935" y="42458"/>
                  <a:pt x="20912" y="42435"/>
                  <a:pt x="20890" y="42435"/>
                </a:cubicBezTo>
                <a:cubicBezTo>
                  <a:pt x="20897" y="42421"/>
                  <a:pt x="20904" y="42416"/>
                  <a:pt x="20911" y="42416"/>
                </a:cubicBezTo>
                <a:close/>
                <a:moveTo>
                  <a:pt x="22927" y="45417"/>
                </a:moveTo>
                <a:cubicBezTo>
                  <a:pt x="22932" y="45417"/>
                  <a:pt x="22938" y="45423"/>
                  <a:pt x="22949" y="45423"/>
                </a:cubicBezTo>
                <a:cubicBezTo>
                  <a:pt x="22927" y="45423"/>
                  <a:pt x="22927" y="45446"/>
                  <a:pt x="22904" y="45446"/>
                </a:cubicBezTo>
                <a:cubicBezTo>
                  <a:pt x="22915" y="45423"/>
                  <a:pt x="22921" y="45417"/>
                  <a:pt x="22927" y="45417"/>
                </a:cubicBezTo>
                <a:close/>
                <a:moveTo>
                  <a:pt x="23515" y="45513"/>
                </a:moveTo>
                <a:cubicBezTo>
                  <a:pt x="23538" y="45513"/>
                  <a:pt x="23538" y="45513"/>
                  <a:pt x="23538" y="45536"/>
                </a:cubicBezTo>
                <a:lnTo>
                  <a:pt x="23515" y="45513"/>
                </a:lnTo>
                <a:close/>
                <a:moveTo>
                  <a:pt x="3486" y="46192"/>
                </a:moveTo>
                <a:cubicBezTo>
                  <a:pt x="3463" y="46215"/>
                  <a:pt x="3486" y="46238"/>
                  <a:pt x="3509" y="46260"/>
                </a:cubicBezTo>
                <a:cubicBezTo>
                  <a:pt x="3486" y="46238"/>
                  <a:pt x="3486" y="46215"/>
                  <a:pt x="3486" y="46192"/>
                </a:cubicBezTo>
                <a:close/>
                <a:moveTo>
                  <a:pt x="25801" y="46690"/>
                </a:moveTo>
                <a:cubicBezTo>
                  <a:pt x="25793" y="46698"/>
                  <a:pt x="25788" y="46700"/>
                  <a:pt x="25784" y="46700"/>
                </a:cubicBezTo>
                <a:cubicBezTo>
                  <a:pt x="25776" y="46700"/>
                  <a:pt x="25771" y="46690"/>
                  <a:pt x="25756" y="46690"/>
                </a:cubicBezTo>
                <a:close/>
                <a:moveTo>
                  <a:pt x="3576" y="47211"/>
                </a:moveTo>
                <a:cubicBezTo>
                  <a:pt x="3554" y="47211"/>
                  <a:pt x="3554" y="47233"/>
                  <a:pt x="3576" y="47256"/>
                </a:cubicBezTo>
                <a:lnTo>
                  <a:pt x="3576" y="47211"/>
                </a:lnTo>
                <a:close/>
                <a:moveTo>
                  <a:pt x="5885" y="47482"/>
                </a:moveTo>
                <a:cubicBezTo>
                  <a:pt x="5885" y="47482"/>
                  <a:pt x="5885" y="47482"/>
                  <a:pt x="5885" y="47482"/>
                </a:cubicBezTo>
                <a:lnTo>
                  <a:pt x="5885" y="47482"/>
                </a:lnTo>
                <a:cubicBezTo>
                  <a:pt x="5885" y="47505"/>
                  <a:pt x="5896" y="47516"/>
                  <a:pt x="5902" y="47516"/>
                </a:cubicBezTo>
                <a:cubicBezTo>
                  <a:pt x="5903" y="47516"/>
                  <a:pt x="5904" y="47516"/>
                  <a:pt x="5905" y="47514"/>
                </a:cubicBezTo>
                <a:lnTo>
                  <a:pt x="5905" y="47514"/>
                </a:lnTo>
                <a:cubicBezTo>
                  <a:pt x="5929" y="47558"/>
                  <a:pt x="5922" y="47573"/>
                  <a:pt x="5885" y="47573"/>
                </a:cubicBezTo>
                <a:lnTo>
                  <a:pt x="5885" y="47482"/>
                </a:lnTo>
                <a:close/>
                <a:moveTo>
                  <a:pt x="4254" y="47927"/>
                </a:moveTo>
                <a:cubicBezTo>
                  <a:pt x="4255" y="47929"/>
                  <a:pt x="4255" y="47932"/>
                  <a:pt x="4255" y="47935"/>
                </a:cubicBezTo>
                <a:lnTo>
                  <a:pt x="4255" y="47935"/>
                </a:lnTo>
                <a:cubicBezTo>
                  <a:pt x="4255" y="47935"/>
                  <a:pt x="4255" y="47932"/>
                  <a:pt x="4254" y="47927"/>
                </a:cubicBezTo>
                <a:close/>
                <a:moveTo>
                  <a:pt x="14440" y="48614"/>
                </a:moveTo>
                <a:cubicBezTo>
                  <a:pt x="14462" y="48614"/>
                  <a:pt x="14462" y="48659"/>
                  <a:pt x="14462" y="48659"/>
                </a:cubicBezTo>
                <a:cubicBezTo>
                  <a:pt x="14440" y="48659"/>
                  <a:pt x="14440" y="48659"/>
                  <a:pt x="14440" y="48614"/>
                </a:cubicBezTo>
                <a:close/>
                <a:moveTo>
                  <a:pt x="13127" y="48727"/>
                </a:moveTo>
                <a:cubicBezTo>
                  <a:pt x="13172" y="48727"/>
                  <a:pt x="13172" y="48772"/>
                  <a:pt x="13172" y="48772"/>
                </a:cubicBezTo>
                <a:lnTo>
                  <a:pt x="13127" y="48727"/>
                </a:lnTo>
                <a:close/>
                <a:moveTo>
                  <a:pt x="18265" y="49157"/>
                </a:moveTo>
                <a:lnTo>
                  <a:pt x="18265" y="49248"/>
                </a:lnTo>
                <a:cubicBezTo>
                  <a:pt x="18219" y="49225"/>
                  <a:pt x="18219" y="49225"/>
                  <a:pt x="18219" y="49180"/>
                </a:cubicBezTo>
                <a:lnTo>
                  <a:pt x="18265" y="49157"/>
                </a:lnTo>
                <a:close/>
                <a:moveTo>
                  <a:pt x="19079" y="50379"/>
                </a:moveTo>
                <a:lnTo>
                  <a:pt x="19079" y="50379"/>
                </a:lnTo>
                <a:cubicBezTo>
                  <a:pt x="19079" y="50402"/>
                  <a:pt x="19102" y="50402"/>
                  <a:pt x="19102" y="50402"/>
                </a:cubicBezTo>
                <a:cubicBezTo>
                  <a:pt x="19079" y="50402"/>
                  <a:pt x="19079" y="50402"/>
                  <a:pt x="19079" y="50379"/>
                </a:cubicBezTo>
                <a:close/>
                <a:moveTo>
                  <a:pt x="18310" y="51805"/>
                </a:moveTo>
                <a:cubicBezTo>
                  <a:pt x="18332" y="51805"/>
                  <a:pt x="18310" y="51850"/>
                  <a:pt x="18287" y="51873"/>
                </a:cubicBezTo>
                <a:cubicBezTo>
                  <a:pt x="18287" y="51850"/>
                  <a:pt x="18310" y="51850"/>
                  <a:pt x="18310" y="51805"/>
                </a:cubicBezTo>
                <a:close/>
                <a:moveTo>
                  <a:pt x="24760" y="52869"/>
                </a:moveTo>
                <a:cubicBezTo>
                  <a:pt x="24737" y="52914"/>
                  <a:pt x="24737" y="52982"/>
                  <a:pt x="24715" y="53027"/>
                </a:cubicBezTo>
                <a:cubicBezTo>
                  <a:pt x="24669" y="52982"/>
                  <a:pt x="24715" y="52869"/>
                  <a:pt x="24760" y="52869"/>
                </a:cubicBezTo>
                <a:close/>
                <a:moveTo>
                  <a:pt x="23855" y="53457"/>
                </a:moveTo>
                <a:cubicBezTo>
                  <a:pt x="23870" y="53457"/>
                  <a:pt x="23875" y="53467"/>
                  <a:pt x="23870" y="53467"/>
                </a:cubicBezTo>
                <a:cubicBezTo>
                  <a:pt x="23867" y="53467"/>
                  <a:pt x="23862" y="53465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lnTo>
                  <a:pt x="23855" y="53457"/>
                </a:lnTo>
                <a:cubicBezTo>
                  <a:pt x="23866" y="53469"/>
                  <a:pt x="23866" y="53474"/>
                  <a:pt x="23863" y="53474"/>
                </a:cubicBezTo>
                <a:cubicBezTo>
                  <a:pt x="23860" y="53474"/>
                  <a:pt x="23855" y="53469"/>
                  <a:pt x="23855" y="53457"/>
                </a:cubicBezTo>
                <a:lnTo>
                  <a:pt x="23855" y="53457"/>
                </a:lnTo>
                <a:cubicBezTo>
                  <a:pt x="23855" y="53457"/>
                  <a:pt x="23855" y="53457"/>
                  <a:pt x="23855" y="53457"/>
                </a:cubicBezTo>
                <a:close/>
                <a:moveTo>
                  <a:pt x="5500" y="54068"/>
                </a:moveTo>
                <a:cubicBezTo>
                  <a:pt x="5500" y="54068"/>
                  <a:pt x="5523" y="54068"/>
                  <a:pt x="5545" y="54114"/>
                </a:cubicBezTo>
                <a:cubicBezTo>
                  <a:pt x="5545" y="54114"/>
                  <a:pt x="5523" y="54114"/>
                  <a:pt x="5500" y="54068"/>
                </a:cubicBezTo>
                <a:close/>
                <a:moveTo>
                  <a:pt x="9008" y="55064"/>
                </a:moveTo>
                <a:cubicBezTo>
                  <a:pt x="8993" y="55079"/>
                  <a:pt x="8983" y="55084"/>
                  <a:pt x="8975" y="55084"/>
                </a:cubicBezTo>
                <a:cubicBezTo>
                  <a:pt x="8960" y="55084"/>
                  <a:pt x="8955" y="55064"/>
                  <a:pt x="8940" y="55064"/>
                </a:cubicBezTo>
                <a:close/>
                <a:moveTo>
                  <a:pt x="7220" y="58391"/>
                </a:moveTo>
                <a:cubicBezTo>
                  <a:pt x="7243" y="58414"/>
                  <a:pt x="7243" y="58436"/>
                  <a:pt x="7243" y="58459"/>
                </a:cubicBezTo>
                <a:cubicBezTo>
                  <a:pt x="7243" y="58436"/>
                  <a:pt x="7220" y="58414"/>
                  <a:pt x="7220" y="58391"/>
                </a:cubicBezTo>
                <a:close/>
                <a:moveTo>
                  <a:pt x="27136" y="59115"/>
                </a:moveTo>
                <a:cubicBezTo>
                  <a:pt x="27136" y="59115"/>
                  <a:pt x="27136" y="59138"/>
                  <a:pt x="27159" y="59138"/>
                </a:cubicBezTo>
                <a:cubicBezTo>
                  <a:pt x="27159" y="59171"/>
                  <a:pt x="27147" y="59192"/>
                  <a:pt x="27140" y="59192"/>
                </a:cubicBezTo>
                <a:cubicBezTo>
                  <a:pt x="27138" y="59192"/>
                  <a:pt x="27136" y="59189"/>
                  <a:pt x="27136" y="59183"/>
                </a:cubicBezTo>
                <a:lnTo>
                  <a:pt x="27136" y="59115"/>
                </a:lnTo>
                <a:close/>
                <a:moveTo>
                  <a:pt x="24760" y="60813"/>
                </a:moveTo>
                <a:cubicBezTo>
                  <a:pt x="24775" y="60813"/>
                  <a:pt x="24780" y="60823"/>
                  <a:pt x="24775" y="60823"/>
                </a:cubicBezTo>
                <a:cubicBezTo>
                  <a:pt x="24772" y="60823"/>
                  <a:pt x="24767" y="60820"/>
                  <a:pt x="24760" y="60813"/>
                </a:cubicBezTo>
                <a:lnTo>
                  <a:pt x="24760" y="60813"/>
                </a:lnTo>
                <a:cubicBezTo>
                  <a:pt x="24760" y="60813"/>
                  <a:pt x="24760" y="60813"/>
                  <a:pt x="24760" y="60813"/>
                </a:cubicBezTo>
                <a:close/>
                <a:moveTo>
                  <a:pt x="20007" y="62193"/>
                </a:moveTo>
                <a:cubicBezTo>
                  <a:pt x="20030" y="62193"/>
                  <a:pt x="20030" y="62193"/>
                  <a:pt x="20030" y="62239"/>
                </a:cubicBezTo>
                <a:lnTo>
                  <a:pt x="20007" y="62193"/>
                </a:lnTo>
                <a:close/>
                <a:moveTo>
                  <a:pt x="24783" y="65316"/>
                </a:moveTo>
                <a:cubicBezTo>
                  <a:pt x="24783" y="65339"/>
                  <a:pt x="24783" y="65362"/>
                  <a:pt x="24828" y="65362"/>
                </a:cubicBezTo>
                <a:lnTo>
                  <a:pt x="24760" y="65362"/>
                </a:lnTo>
                <a:cubicBezTo>
                  <a:pt x="24737" y="65339"/>
                  <a:pt x="24760" y="65339"/>
                  <a:pt x="24783" y="65316"/>
                </a:cubicBezTo>
                <a:close/>
                <a:moveTo>
                  <a:pt x="26570" y="66109"/>
                </a:moveTo>
                <a:cubicBezTo>
                  <a:pt x="26593" y="66109"/>
                  <a:pt x="26593" y="66131"/>
                  <a:pt x="26593" y="66154"/>
                </a:cubicBezTo>
                <a:cubicBezTo>
                  <a:pt x="26570" y="66131"/>
                  <a:pt x="26570" y="66131"/>
                  <a:pt x="26548" y="66131"/>
                </a:cubicBezTo>
                <a:cubicBezTo>
                  <a:pt x="26570" y="66131"/>
                  <a:pt x="26570" y="66109"/>
                  <a:pt x="26570" y="66109"/>
                </a:cubicBezTo>
                <a:close/>
                <a:moveTo>
                  <a:pt x="19273" y="69574"/>
                </a:moveTo>
                <a:cubicBezTo>
                  <a:pt x="19278" y="69574"/>
                  <a:pt x="19283" y="69579"/>
                  <a:pt x="19283" y="69594"/>
                </a:cubicBezTo>
                <a:cubicBezTo>
                  <a:pt x="19253" y="69594"/>
                  <a:pt x="19263" y="69574"/>
                  <a:pt x="19273" y="69574"/>
                </a:cubicBezTo>
                <a:close/>
                <a:moveTo>
                  <a:pt x="25947" y="69574"/>
                </a:moveTo>
                <a:cubicBezTo>
                  <a:pt x="25957" y="69574"/>
                  <a:pt x="25967" y="69594"/>
                  <a:pt x="25937" y="69594"/>
                </a:cubicBezTo>
                <a:cubicBezTo>
                  <a:pt x="25937" y="69579"/>
                  <a:pt x="25942" y="69574"/>
                  <a:pt x="25947" y="69574"/>
                </a:cubicBezTo>
                <a:close/>
                <a:moveTo>
                  <a:pt x="11633" y="70001"/>
                </a:moveTo>
                <a:cubicBezTo>
                  <a:pt x="11626" y="70016"/>
                  <a:pt x="11621" y="70021"/>
                  <a:pt x="11618" y="70021"/>
                </a:cubicBezTo>
                <a:cubicBezTo>
                  <a:pt x="11613" y="70021"/>
                  <a:pt x="11618" y="70001"/>
                  <a:pt x="11633" y="70001"/>
                </a:cubicBezTo>
                <a:close/>
                <a:moveTo>
                  <a:pt x="24149" y="70296"/>
                </a:moveTo>
                <a:cubicBezTo>
                  <a:pt x="24149" y="70318"/>
                  <a:pt x="24104" y="70318"/>
                  <a:pt x="24104" y="70318"/>
                </a:cubicBezTo>
                <a:lnTo>
                  <a:pt x="24149" y="70296"/>
                </a:lnTo>
                <a:close/>
                <a:moveTo>
                  <a:pt x="21614" y="71767"/>
                </a:moveTo>
                <a:cubicBezTo>
                  <a:pt x="21614" y="71789"/>
                  <a:pt x="21591" y="71789"/>
                  <a:pt x="21591" y="71789"/>
                </a:cubicBezTo>
                <a:cubicBezTo>
                  <a:pt x="21591" y="71789"/>
                  <a:pt x="21591" y="71767"/>
                  <a:pt x="21614" y="71767"/>
                </a:cubicBezTo>
                <a:close/>
                <a:moveTo>
                  <a:pt x="22791" y="72016"/>
                </a:moveTo>
                <a:lnTo>
                  <a:pt x="22746" y="72038"/>
                </a:lnTo>
                <a:cubicBezTo>
                  <a:pt x="22746" y="72016"/>
                  <a:pt x="22746" y="72016"/>
                  <a:pt x="22791" y="72016"/>
                </a:cubicBezTo>
                <a:close/>
                <a:moveTo>
                  <a:pt x="11747" y="72332"/>
                </a:moveTo>
                <a:cubicBezTo>
                  <a:pt x="11747" y="72355"/>
                  <a:pt x="11769" y="72378"/>
                  <a:pt x="11769" y="72378"/>
                </a:cubicBezTo>
                <a:cubicBezTo>
                  <a:pt x="11747" y="72378"/>
                  <a:pt x="11747" y="72355"/>
                  <a:pt x="11747" y="72332"/>
                </a:cubicBezTo>
                <a:close/>
                <a:moveTo>
                  <a:pt x="17880" y="74528"/>
                </a:moveTo>
                <a:cubicBezTo>
                  <a:pt x="17880" y="74528"/>
                  <a:pt x="17925" y="74528"/>
                  <a:pt x="17925" y="74573"/>
                </a:cubicBezTo>
                <a:cubicBezTo>
                  <a:pt x="17880" y="74573"/>
                  <a:pt x="17880" y="74528"/>
                  <a:pt x="17880" y="74528"/>
                </a:cubicBezTo>
                <a:close/>
                <a:moveTo>
                  <a:pt x="13286" y="76293"/>
                </a:moveTo>
                <a:cubicBezTo>
                  <a:pt x="13308" y="76293"/>
                  <a:pt x="13308" y="76316"/>
                  <a:pt x="13308" y="76338"/>
                </a:cubicBezTo>
                <a:cubicBezTo>
                  <a:pt x="13286" y="76338"/>
                  <a:pt x="13286" y="76316"/>
                  <a:pt x="13286" y="76293"/>
                </a:cubicBezTo>
                <a:close/>
                <a:moveTo>
                  <a:pt x="24647" y="82404"/>
                </a:moveTo>
                <a:lnTo>
                  <a:pt x="24647" y="82449"/>
                </a:lnTo>
                <a:cubicBezTo>
                  <a:pt x="24647" y="82449"/>
                  <a:pt x="24624" y="82426"/>
                  <a:pt x="24647" y="82404"/>
                </a:cubicBezTo>
                <a:close/>
                <a:moveTo>
                  <a:pt x="8465" y="0"/>
                </a:moveTo>
                <a:cubicBezTo>
                  <a:pt x="8352" y="0"/>
                  <a:pt x="8216" y="23"/>
                  <a:pt x="8103" y="23"/>
                </a:cubicBezTo>
                <a:cubicBezTo>
                  <a:pt x="8103" y="46"/>
                  <a:pt x="8080" y="68"/>
                  <a:pt x="8035" y="68"/>
                </a:cubicBezTo>
                <a:cubicBezTo>
                  <a:pt x="7990" y="68"/>
                  <a:pt x="7899" y="68"/>
                  <a:pt x="7876" y="159"/>
                </a:cubicBezTo>
                <a:cubicBezTo>
                  <a:pt x="7854" y="181"/>
                  <a:pt x="7809" y="181"/>
                  <a:pt x="7763" y="181"/>
                </a:cubicBezTo>
                <a:cubicBezTo>
                  <a:pt x="7739" y="175"/>
                  <a:pt x="7718" y="173"/>
                  <a:pt x="7699" y="173"/>
                </a:cubicBezTo>
                <a:cubicBezTo>
                  <a:pt x="7645" y="173"/>
                  <a:pt x="7603" y="194"/>
                  <a:pt x="7537" y="227"/>
                </a:cubicBezTo>
                <a:cubicBezTo>
                  <a:pt x="7454" y="260"/>
                  <a:pt x="7359" y="281"/>
                  <a:pt x="7252" y="281"/>
                </a:cubicBezTo>
                <a:cubicBezTo>
                  <a:pt x="7213" y="281"/>
                  <a:pt x="7172" y="278"/>
                  <a:pt x="7130" y="272"/>
                </a:cubicBezTo>
                <a:cubicBezTo>
                  <a:pt x="7107" y="272"/>
                  <a:pt x="7084" y="249"/>
                  <a:pt x="7062" y="249"/>
                </a:cubicBezTo>
                <a:cubicBezTo>
                  <a:pt x="6994" y="249"/>
                  <a:pt x="6971" y="249"/>
                  <a:pt x="6971" y="340"/>
                </a:cubicBezTo>
                <a:cubicBezTo>
                  <a:pt x="6971" y="453"/>
                  <a:pt x="6881" y="498"/>
                  <a:pt x="6790" y="498"/>
                </a:cubicBezTo>
                <a:lnTo>
                  <a:pt x="6677" y="498"/>
                </a:lnTo>
                <a:cubicBezTo>
                  <a:pt x="6632" y="521"/>
                  <a:pt x="6541" y="521"/>
                  <a:pt x="6519" y="634"/>
                </a:cubicBezTo>
                <a:cubicBezTo>
                  <a:pt x="6519" y="725"/>
                  <a:pt x="6428" y="679"/>
                  <a:pt x="6405" y="747"/>
                </a:cubicBezTo>
                <a:cubicBezTo>
                  <a:pt x="6405" y="815"/>
                  <a:pt x="6405" y="906"/>
                  <a:pt x="6338" y="951"/>
                </a:cubicBezTo>
                <a:cubicBezTo>
                  <a:pt x="6224" y="1064"/>
                  <a:pt x="6179" y="1245"/>
                  <a:pt x="6043" y="1313"/>
                </a:cubicBezTo>
                <a:cubicBezTo>
                  <a:pt x="5953" y="1381"/>
                  <a:pt x="5862" y="1426"/>
                  <a:pt x="5817" y="1517"/>
                </a:cubicBezTo>
                <a:lnTo>
                  <a:pt x="5636" y="1607"/>
                </a:lnTo>
                <a:cubicBezTo>
                  <a:pt x="5613" y="1607"/>
                  <a:pt x="5613" y="1653"/>
                  <a:pt x="5636" y="1653"/>
                </a:cubicBezTo>
                <a:cubicBezTo>
                  <a:pt x="5704" y="1720"/>
                  <a:pt x="5659" y="1766"/>
                  <a:pt x="5636" y="1834"/>
                </a:cubicBezTo>
                <a:cubicBezTo>
                  <a:pt x="5636" y="1834"/>
                  <a:pt x="5613" y="1856"/>
                  <a:pt x="5613" y="1879"/>
                </a:cubicBezTo>
                <a:cubicBezTo>
                  <a:pt x="5591" y="1947"/>
                  <a:pt x="5545" y="2037"/>
                  <a:pt x="5500" y="2060"/>
                </a:cubicBezTo>
                <a:cubicBezTo>
                  <a:pt x="5432" y="2083"/>
                  <a:pt x="5432" y="2105"/>
                  <a:pt x="5477" y="2196"/>
                </a:cubicBezTo>
                <a:cubicBezTo>
                  <a:pt x="5477" y="2218"/>
                  <a:pt x="5500" y="2264"/>
                  <a:pt x="5523" y="2309"/>
                </a:cubicBezTo>
                <a:cubicBezTo>
                  <a:pt x="5545" y="2399"/>
                  <a:pt x="5523" y="2445"/>
                  <a:pt x="5477" y="2490"/>
                </a:cubicBezTo>
                <a:cubicBezTo>
                  <a:pt x="5432" y="2490"/>
                  <a:pt x="5410" y="2513"/>
                  <a:pt x="5410" y="2535"/>
                </a:cubicBezTo>
                <a:cubicBezTo>
                  <a:pt x="5410" y="2648"/>
                  <a:pt x="5387" y="2716"/>
                  <a:pt x="5296" y="2762"/>
                </a:cubicBezTo>
                <a:cubicBezTo>
                  <a:pt x="5251" y="2784"/>
                  <a:pt x="5251" y="2875"/>
                  <a:pt x="5274" y="2943"/>
                </a:cubicBezTo>
                <a:cubicBezTo>
                  <a:pt x="5319" y="2988"/>
                  <a:pt x="5296" y="3056"/>
                  <a:pt x="5274" y="3101"/>
                </a:cubicBezTo>
                <a:cubicBezTo>
                  <a:pt x="5206" y="3214"/>
                  <a:pt x="5161" y="3327"/>
                  <a:pt x="5070" y="3395"/>
                </a:cubicBezTo>
                <a:cubicBezTo>
                  <a:pt x="4957" y="3463"/>
                  <a:pt x="4866" y="3554"/>
                  <a:pt x="4844" y="3780"/>
                </a:cubicBezTo>
                <a:cubicBezTo>
                  <a:pt x="4844" y="3870"/>
                  <a:pt x="4821" y="3916"/>
                  <a:pt x="4799" y="3984"/>
                </a:cubicBezTo>
                <a:cubicBezTo>
                  <a:pt x="4799" y="4006"/>
                  <a:pt x="4753" y="4029"/>
                  <a:pt x="4731" y="4029"/>
                </a:cubicBezTo>
                <a:cubicBezTo>
                  <a:pt x="4572" y="4029"/>
                  <a:pt x="4527" y="4255"/>
                  <a:pt x="4504" y="4436"/>
                </a:cubicBezTo>
                <a:cubicBezTo>
                  <a:pt x="4482" y="4527"/>
                  <a:pt x="4482" y="4595"/>
                  <a:pt x="4414" y="4595"/>
                </a:cubicBezTo>
                <a:cubicBezTo>
                  <a:pt x="4391" y="4595"/>
                  <a:pt x="4391" y="4640"/>
                  <a:pt x="4391" y="4663"/>
                </a:cubicBezTo>
                <a:cubicBezTo>
                  <a:pt x="4369" y="4798"/>
                  <a:pt x="4301" y="4889"/>
                  <a:pt x="4301" y="5047"/>
                </a:cubicBezTo>
                <a:cubicBezTo>
                  <a:pt x="4301" y="5115"/>
                  <a:pt x="4301" y="5138"/>
                  <a:pt x="4278" y="5161"/>
                </a:cubicBezTo>
                <a:cubicBezTo>
                  <a:pt x="4255" y="5206"/>
                  <a:pt x="4233" y="5251"/>
                  <a:pt x="4187" y="5319"/>
                </a:cubicBezTo>
                <a:cubicBezTo>
                  <a:pt x="4165" y="5364"/>
                  <a:pt x="4142" y="5455"/>
                  <a:pt x="4165" y="5545"/>
                </a:cubicBezTo>
                <a:cubicBezTo>
                  <a:pt x="4187" y="5591"/>
                  <a:pt x="4187" y="5613"/>
                  <a:pt x="4165" y="5681"/>
                </a:cubicBezTo>
                <a:cubicBezTo>
                  <a:pt x="4074" y="5817"/>
                  <a:pt x="4029" y="5953"/>
                  <a:pt x="3916" y="6021"/>
                </a:cubicBezTo>
                <a:cubicBezTo>
                  <a:pt x="3825" y="6066"/>
                  <a:pt x="3780" y="6156"/>
                  <a:pt x="3735" y="6269"/>
                </a:cubicBezTo>
                <a:cubicBezTo>
                  <a:pt x="3712" y="6383"/>
                  <a:pt x="3667" y="6496"/>
                  <a:pt x="3690" y="6632"/>
                </a:cubicBezTo>
                <a:lnTo>
                  <a:pt x="3690" y="6699"/>
                </a:lnTo>
                <a:cubicBezTo>
                  <a:pt x="3667" y="6813"/>
                  <a:pt x="3690" y="6903"/>
                  <a:pt x="3690" y="7016"/>
                </a:cubicBezTo>
                <a:cubicBezTo>
                  <a:pt x="3690" y="7129"/>
                  <a:pt x="3690" y="7197"/>
                  <a:pt x="3735" y="7311"/>
                </a:cubicBezTo>
                <a:cubicBezTo>
                  <a:pt x="3780" y="7378"/>
                  <a:pt x="3780" y="7469"/>
                  <a:pt x="3780" y="7537"/>
                </a:cubicBezTo>
                <a:lnTo>
                  <a:pt x="3780" y="7718"/>
                </a:lnTo>
                <a:lnTo>
                  <a:pt x="3780" y="7808"/>
                </a:lnTo>
                <a:cubicBezTo>
                  <a:pt x="3735" y="7944"/>
                  <a:pt x="3735" y="8080"/>
                  <a:pt x="3735" y="8216"/>
                </a:cubicBezTo>
                <a:cubicBezTo>
                  <a:pt x="3735" y="8261"/>
                  <a:pt x="3780" y="8261"/>
                  <a:pt x="3780" y="8284"/>
                </a:cubicBezTo>
                <a:cubicBezTo>
                  <a:pt x="3780" y="8397"/>
                  <a:pt x="3780" y="8510"/>
                  <a:pt x="3735" y="8623"/>
                </a:cubicBezTo>
                <a:cubicBezTo>
                  <a:pt x="3712" y="8646"/>
                  <a:pt x="3712" y="8668"/>
                  <a:pt x="3735" y="8714"/>
                </a:cubicBezTo>
                <a:cubicBezTo>
                  <a:pt x="3735" y="8850"/>
                  <a:pt x="3780" y="8985"/>
                  <a:pt x="3780" y="9121"/>
                </a:cubicBezTo>
                <a:cubicBezTo>
                  <a:pt x="3780" y="9166"/>
                  <a:pt x="3780" y="9189"/>
                  <a:pt x="3735" y="9234"/>
                </a:cubicBezTo>
                <a:cubicBezTo>
                  <a:pt x="3712" y="9325"/>
                  <a:pt x="3622" y="9347"/>
                  <a:pt x="3622" y="9528"/>
                </a:cubicBezTo>
                <a:cubicBezTo>
                  <a:pt x="3622" y="9574"/>
                  <a:pt x="3599" y="9619"/>
                  <a:pt x="3576" y="9642"/>
                </a:cubicBezTo>
                <a:cubicBezTo>
                  <a:pt x="3486" y="9687"/>
                  <a:pt x="3463" y="9845"/>
                  <a:pt x="3463" y="9959"/>
                </a:cubicBezTo>
                <a:cubicBezTo>
                  <a:pt x="3463" y="10072"/>
                  <a:pt x="3441" y="10094"/>
                  <a:pt x="3373" y="10117"/>
                </a:cubicBezTo>
                <a:cubicBezTo>
                  <a:pt x="3282" y="10140"/>
                  <a:pt x="3237" y="10230"/>
                  <a:pt x="3169" y="10253"/>
                </a:cubicBezTo>
                <a:cubicBezTo>
                  <a:pt x="3033" y="10343"/>
                  <a:pt x="2988" y="10547"/>
                  <a:pt x="2943" y="10773"/>
                </a:cubicBezTo>
                <a:cubicBezTo>
                  <a:pt x="2943" y="10819"/>
                  <a:pt x="2920" y="10864"/>
                  <a:pt x="2920" y="10909"/>
                </a:cubicBezTo>
                <a:cubicBezTo>
                  <a:pt x="2920" y="11045"/>
                  <a:pt x="2875" y="11135"/>
                  <a:pt x="2784" y="11158"/>
                </a:cubicBezTo>
                <a:cubicBezTo>
                  <a:pt x="2648" y="11226"/>
                  <a:pt x="2581" y="11339"/>
                  <a:pt x="2535" y="11543"/>
                </a:cubicBezTo>
                <a:cubicBezTo>
                  <a:pt x="2490" y="11611"/>
                  <a:pt x="2490" y="11701"/>
                  <a:pt x="2490" y="11792"/>
                </a:cubicBezTo>
                <a:cubicBezTo>
                  <a:pt x="2467" y="11792"/>
                  <a:pt x="2445" y="11814"/>
                  <a:pt x="2445" y="11882"/>
                </a:cubicBezTo>
                <a:cubicBezTo>
                  <a:pt x="2445" y="11927"/>
                  <a:pt x="2422" y="11950"/>
                  <a:pt x="2354" y="11950"/>
                </a:cubicBezTo>
                <a:cubicBezTo>
                  <a:pt x="2309" y="11950"/>
                  <a:pt x="2241" y="11995"/>
                  <a:pt x="2196" y="12018"/>
                </a:cubicBezTo>
                <a:cubicBezTo>
                  <a:pt x="2151" y="12018"/>
                  <a:pt x="2128" y="12018"/>
                  <a:pt x="2105" y="12063"/>
                </a:cubicBezTo>
                <a:cubicBezTo>
                  <a:pt x="2105" y="12154"/>
                  <a:pt x="2151" y="12131"/>
                  <a:pt x="2151" y="12176"/>
                </a:cubicBezTo>
                <a:cubicBezTo>
                  <a:pt x="2151" y="12222"/>
                  <a:pt x="2128" y="12222"/>
                  <a:pt x="2128" y="12222"/>
                </a:cubicBezTo>
                <a:cubicBezTo>
                  <a:pt x="2089" y="12206"/>
                  <a:pt x="2063" y="12196"/>
                  <a:pt x="2046" y="12196"/>
                </a:cubicBezTo>
                <a:cubicBezTo>
                  <a:pt x="2015" y="12196"/>
                  <a:pt x="2015" y="12232"/>
                  <a:pt x="2015" y="12335"/>
                </a:cubicBezTo>
                <a:cubicBezTo>
                  <a:pt x="2015" y="12361"/>
                  <a:pt x="2015" y="12372"/>
                  <a:pt x="2006" y="12372"/>
                </a:cubicBezTo>
                <a:cubicBezTo>
                  <a:pt x="1999" y="12372"/>
                  <a:pt x="1988" y="12367"/>
                  <a:pt x="1970" y="12357"/>
                </a:cubicBezTo>
                <a:cubicBezTo>
                  <a:pt x="1967" y="12356"/>
                  <a:pt x="1963" y="12355"/>
                  <a:pt x="1960" y="12355"/>
                </a:cubicBezTo>
                <a:cubicBezTo>
                  <a:pt x="1916" y="12355"/>
                  <a:pt x="1856" y="12498"/>
                  <a:pt x="1856" y="12561"/>
                </a:cubicBezTo>
                <a:lnTo>
                  <a:pt x="1856" y="12584"/>
                </a:lnTo>
                <a:cubicBezTo>
                  <a:pt x="1902" y="12606"/>
                  <a:pt x="1924" y="12606"/>
                  <a:pt x="1856" y="12697"/>
                </a:cubicBezTo>
                <a:cubicBezTo>
                  <a:pt x="1788" y="12742"/>
                  <a:pt x="1766" y="12855"/>
                  <a:pt x="1788" y="12969"/>
                </a:cubicBezTo>
                <a:cubicBezTo>
                  <a:pt x="1788" y="13014"/>
                  <a:pt x="1788" y="13036"/>
                  <a:pt x="1766" y="13059"/>
                </a:cubicBezTo>
                <a:cubicBezTo>
                  <a:pt x="1743" y="13059"/>
                  <a:pt x="1698" y="13036"/>
                  <a:pt x="1675" y="13036"/>
                </a:cubicBezTo>
                <a:cubicBezTo>
                  <a:pt x="1667" y="13032"/>
                  <a:pt x="1658" y="13030"/>
                  <a:pt x="1650" y="13030"/>
                </a:cubicBezTo>
                <a:cubicBezTo>
                  <a:pt x="1614" y="13030"/>
                  <a:pt x="1585" y="13063"/>
                  <a:pt x="1585" y="13082"/>
                </a:cubicBezTo>
                <a:cubicBezTo>
                  <a:pt x="1562" y="13150"/>
                  <a:pt x="1630" y="13172"/>
                  <a:pt x="1630" y="13195"/>
                </a:cubicBezTo>
                <a:cubicBezTo>
                  <a:pt x="1630" y="13240"/>
                  <a:pt x="1653" y="13240"/>
                  <a:pt x="1653" y="13263"/>
                </a:cubicBezTo>
                <a:cubicBezTo>
                  <a:pt x="1585" y="13285"/>
                  <a:pt x="1540" y="13308"/>
                  <a:pt x="1517" y="13353"/>
                </a:cubicBezTo>
                <a:cubicBezTo>
                  <a:pt x="1449" y="13376"/>
                  <a:pt x="1404" y="13466"/>
                  <a:pt x="1404" y="13580"/>
                </a:cubicBezTo>
                <a:cubicBezTo>
                  <a:pt x="1404" y="13648"/>
                  <a:pt x="1358" y="13693"/>
                  <a:pt x="1336" y="13693"/>
                </a:cubicBezTo>
                <a:cubicBezTo>
                  <a:pt x="1336" y="13693"/>
                  <a:pt x="1313" y="13715"/>
                  <a:pt x="1336" y="13738"/>
                </a:cubicBezTo>
                <a:cubicBezTo>
                  <a:pt x="1336" y="13761"/>
                  <a:pt x="1358" y="13761"/>
                  <a:pt x="1404" y="13761"/>
                </a:cubicBezTo>
                <a:cubicBezTo>
                  <a:pt x="1443" y="13761"/>
                  <a:pt x="1465" y="13711"/>
                  <a:pt x="1513" y="13711"/>
                </a:cubicBezTo>
                <a:cubicBezTo>
                  <a:pt x="1521" y="13711"/>
                  <a:pt x="1530" y="13712"/>
                  <a:pt x="1540" y="13715"/>
                </a:cubicBezTo>
                <a:cubicBezTo>
                  <a:pt x="1562" y="13761"/>
                  <a:pt x="1517" y="13806"/>
                  <a:pt x="1517" y="13851"/>
                </a:cubicBezTo>
                <a:cubicBezTo>
                  <a:pt x="1517" y="13919"/>
                  <a:pt x="1472" y="13919"/>
                  <a:pt x="1449" y="13942"/>
                </a:cubicBezTo>
                <a:cubicBezTo>
                  <a:pt x="1404" y="13987"/>
                  <a:pt x="1313" y="14032"/>
                  <a:pt x="1313" y="14168"/>
                </a:cubicBezTo>
                <a:cubicBezTo>
                  <a:pt x="1313" y="14184"/>
                  <a:pt x="1302" y="14200"/>
                  <a:pt x="1279" y="14200"/>
                </a:cubicBezTo>
                <a:cubicBezTo>
                  <a:pt x="1270" y="14200"/>
                  <a:pt x="1259" y="14197"/>
                  <a:pt x="1245" y="14191"/>
                </a:cubicBezTo>
                <a:cubicBezTo>
                  <a:pt x="1229" y="14158"/>
                  <a:pt x="1216" y="14146"/>
                  <a:pt x="1205" y="14146"/>
                </a:cubicBezTo>
                <a:cubicBezTo>
                  <a:pt x="1187" y="14146"/>
                  <a:pt x="1177" y="14184"/>
                  <a:pt x="1177" y="14213"/>
                </a:cubicBezTo>
                <a:cubicBezTo>
                  <a:pt x="1177" y="14264"/>
                  <a:pt x="1152" y="14290"/>
                  <a:pt x="1130" y="14290"/>
                </a:cubicBezTo>
                <a:cubicBezTo>
                  <a:pt x="1122" y="14290"/>
                  <a:pt x="1115" y="14287"/>
                  <a:pt x="1110" y="14281"/>
                </a:cubicBezTo>
                <a:cubicBezTo>
                  <a:pt x="1087" y="14281"/>
                  <a:pt x="1064" y="14281"/>
                  <a:pt x="1064" y="14304"/>
                </a:cubicBezTo>
                <a:cubicBezTo>
                  <a:pt x="1039" y="14341"/>
                  <a:pt x="1021" y="14358"/>
                  <a:pt x="1006" y="14358"/>
                </a:cubicBezTo>
                <a:cubicBezTo>
                  <a:pt x="994" y="14358"/>
                  <a:pt x="984" y="14347"/>
                  <a:pt x="974" y="14326"/>
                </a:cubicBezTo>
                <a:cubicBezTo>
                  <a:pt x="951" y="14326"/>
                  <a:pt x="906" y="14372"/>
                  <a:pt x="951" y="14417"/>
                </a:cubicBezTo>
                <a:cubicBezTo>
                  <a:pt x="974" y="14508"/>
                  <a:pt x="974" y="14508"/>
                  <a:pt x="906" y="14508"/>
                </a:cubicBezTo>
                <a:cubicBezTo>
                  <a:pt x="861" y="14508"/>
                  <a:pt x="861" y="14553"/>
                  <a:pt x="861" y="14621"/>
                </a:cubicBezTo>
                <a:cubicBezTo>
                  <a:pt x="861" y="14756"/>
                  <a:pt x="861" y="14756"/>
                  <a:pt x="747" y="14756"/>
                </a:cubicBezTo>
                <a:lnTo>
                  <a:pt x="680" y="14756"/>
                </a:lnTo>
                <a:lnTo>
                  <a:pt x="657" y="14779"/>
                </a:lnTo>
                <a:lnTo>
                  <a:pt x="657" y="14824"/>
                </a:lnTo>
                <a:cubicBezTo>
                  <a:pt x="680" y="14824"/>
                  <a:pt x="680" y="14847"/>
                  <a:pt x="725" y="14847"/>
                </a:cubicBezTo>
                <a:cubicBezTo>
                  <a:pt x="793" y="14892"/>
                  <a:pt x="793" y="14938"/>
                  <a:pt x="747" y="15051"/>
                </a:cubicBezTo>
                <a:cubicBezTo>
                  <a:pt x="725" y="15096"/>
                  <a:pt x="747" y="15187"/>
                  <a:pt x="725" y="15232"/>
                </a:cubicBezTo>
                <a:lnTo>
                  <a:pt x="680" y="15232"/>
                </a:lnTo>
                <a:cubicBezTo>
                  <a:pt x="633" y="15204"/>
                  <a:pt x="601" y="15187"/>
                  <a:pt x="577" y="15187"/>
                </a:cubicBezTo>
                <a:cubicBezTo>
                  <a:pt x="544" y="15187"/>
                  <a:pt x="525" y="15220"/>
                  <a:pt x="498" y="15300"/>
                </a:cubicBezTo>
                <a:cubicBezTo>
                  <a:pt x="498" y="15322"/>
                  <a:pt x="453" y="15322"/>
                  <a:pt x="431" y="15345"/>
                </a:cubicBezTo>
                <a:cubicBezTo>
                  <a:pt x="408" y="15413"/>
                  <a:pt x="408" y="15435"/>
                  <a:pt x="453" y="15435"/>
                </a:cubicBezTo>
                <a:cubicBezTo>
                  <a:pt x="498" y="15435"/>
                  <a:pt x="498" y="15435"/>
                  <a:pt x="498" y="15458"/>
                </a:cubicBezTo>
                <a:lnTo>
                  <a:pt x="498" y="15526"/>
                </a:lnTo>
                <a:cubicBezTo>
                  <a:pt x="431" y="15549"/>
                  <a:pt x="408" y="15639"/>
                  <a:pt x="385" y="15730"/>
                </a:cubicBezTo>
                <a:cubicBezTo>
                  <a:pt x="317" y="15865"/>
                  <a:pt x="204" y="15911"/>
                  <a:pt x="159" y="16001"/>
                </a:cubicBezTo>
                <a:cubicBezTo>
                  <a:pt x="68" y="16092"/>
                  <a:pt x="68" y="16069"/>
                  <a:pt x="114" y="16228"/>
                </a:cubicBezTo>
                <a:lnTo>
                  <a:pt x="114" y="16295"/>
                </a:lnTo>
                <a:cubicBezTo>
                  <a:pt x="91" y="16295"/>
                  <a:pt x="46" y="16295"/>
                  <a:pt x="46" y="16363"/>
                </a:cubicBezTo>
                <a:cubicBezTo>
                  <a:pt x="46" y="16477"/>
                  <a:pt x="1" y="16635"/>
                  <a:pt x="46" y="16748"/>
                </a:cubicBezTo>
                <a:cubicBezTo>
                  <a:pt x="68" y="16929"/>
                  <a:pt x="91" y="17133"/>
                  <a:pt x="46" y="17337"/>
                </a:cubicBezTo>
                <a:lnTo>
                  <a:pt x="46" y="17427"/>
                </a:lnTo>
                <a:cubicBezTo>
                  <a:pt x="91" y="17608"/>
                  <a:pt x="68" y="17812"/>
                  <a:pt x="114" y="18016"/>
                </a:cubicBezTo>
                <a:cubicBezTo>
                  <a:pt x="114" y="18106"/>
                  <a:pt x="182" y="18151"/>
                  <a:pt x="91" y="18219"/>
                </a:cubicBezTo>
                <a:cubicBezTo>
                  <a:pt x="68" y="18242"/>
                  <a:pt x="91" y="18264"/>
                  <a:pt x="91" y="18287"/>
                </a:cubicBezTo>
                <a:cubicBezTo>
                  <a:pt x="114" y="18378"/>
                  <a:pt x="114" y="18491"/>
                  <a:pt x="159" y="18581"/>
                </a:cubicBezTo>
                <a:cubicBezTo>
                  <a:pt x="159" y="18694"/>
                  <a:pt x="159" y="18830"/>
                  <a:pt x="204" y="18943"/>
                </a:cubicBezTo>
                <a:cubicBezTo>
                  <a:pt x="227" y="18966"/>
                  <a:pt x="204" y="19034"/>
                  <a:pt x="204" y="19057"/>
                </a:cubicBezTo>
                <a:lnTo>
                  <a:pt x="204" y="19600"/>
                </a:lnTo>
                <a:cubicBezTo>
                  <a:pt x="204" y="19713"/>
                  <a:pt x="204" y="19826"/>
                  <a:pt x="272" y="19917"/>
                </a:cubicBezTo>
                <a:cubicBezTo>
                  <a:pt x="295" y="19962"/>
                  <a:pt x="295" y="20030"/>
                  <a:pt x="272" y="20075"/>
                </a:cubicBezTo>
                <a:cubicBezTo>
                  <a:pt x="272" y="20143"/>
                  <a:pt x="272" y="20166"/>
                  <a:pt x="295" y="20188"/>
                </a:cubicBezTo>
                <a:cubicBezTo>
                  <a:pt x="317" y="20256"/>
                  <a:pt x="340" y="20301"/>
                  <a:pt x="317" y="20369"/>
                </a:cubicBezTo>
                <a:cubicBezTo>
                  <a:pt x="317" y="20392"/>
                  <a:pt x="317" y="20415"/>
                  <a:pt x="340" y="20437"/>
                </a:cubicBezTo>
                <a:cubicBezTo>
                  <a:pt x="408" y="20528"/>
                  <a:pt x="408" y="20663"/>
                  <a:pt x="431" y="20754"/>
                </a:cubicBezTo>
                <a:cubicBezTo>
                  <a:pt x="453" y="20822"/>
                  <a:pt x="431" y="20845"/>
                  <a:pt x="408" y="20867"/>
                </a:cubicBezTo>
                <a:cubicBezTo>
                  <a:pt x="385" y="20890"/>
                  <a:pt x="340" y="20958"/>
                  <a:pt x="385" y="21048"/>
                </a:cubicBezTo>
                <a:cubicBezTo>
                  <a:pt x="385" y="21071"/>
                  <a:pt x="408" y="21093"/>
                  <a:pt x="385" y="21161"/>
                </a:cubicBezTo>
                <a:cubicBezTo>
                  <a:pt x="340" y="21229"/>
                  <a:pt x="385" y="21320"/>
                  <a:pt x="408" y="21410"/>
                </a:cubicBezTo>
                <a:cubicBezTo>
                  <a:pt x="431" y="21501"/>
                  <a:pt x="408" y="21569"/>
                  <a:pt x="431" y="21659"/>
                </a:cubicBezTo>
                <a:cubicBezTo>
                  <a:pt x="453" y="21772"/>
                  <a:pt x="498" y="21886"/>
                  <a:pt x="498" y="22021"/>
                </a:cubicBezTo>
                <a:cubicBezTo>
                  <a:pt x="498" y="22225"/>
                  <a:pt x="521" y="22429"/>
                  <a:pt x="544" y="22587"/>
                </a:cubicBezTo>
                <a:cubicBezTo>
                  <a:pt x="612" y="22881"/>
                  <a:pt x="634" y="23130"/>
                  <a:pt x="657" y="23425"/>
                </a:cubicBezTo>
                <a:cubicBezTo>
                  <a:pt x="680" y="23606"/>
                  <a:pt x="725" y="23787"/>
                  <a:pt x="747" y="23990"/>
                </a:cubicBezTo>
                <a:cubicBezTo>
                  <a:pt x="770" y="24262"/>
                  <a:pt x="838" y="24511"/>
                  <a:pt x="861" y="24782"/>
                </a:cubicBezTo>
                <a:cubicBezTo>
                  <a:pt x="883" y="25031"/>
                  <a:pt x="906" y="25280"/>
                  <a:pt x="996" y="25507"/>
                </a:cubicBezTo>
                <a:cubicBezTo>
                  <a:pt x="1019" y="25575"/>
                  <a:pt x="1019" y="25643"/>
                  <a:pt x="1019" y="25710"/>
                </a:cubicBezTo>
                <a:cubicBezTo>
                  <a:pt x="1019" y="25914"/>
                  <a:pt x="1087" y="26073"/>
                  <a:pt x="1087" y="26276"/>
                </a:cubicBezTo>
                <a:cubicBezTo>
                  <a:pt x="1087" y="26367"/>
                  <a:pt x="1110" y="26503"/>
                  <a:pt x="1177" y="26548"/>
                </a:cubicBezTo>
                <a:cubicBezTo>
                  <a:pt x="1223" y="26616"/>
                  <a:pt x="1223" y="26661"/>
                  <a:pt x="1200" y="26751"/>
                </a:cubicBezTo>
                <a:cubicBezTo>
                  <a:pt x="1177" y="26819"/>
                  <a:pt x="1177" y="26887"/>
                  <a:pt x="1200" y="26978"/>
                </a:cubicBezTo>
                <a:cubicBezTo>
                  <a:pt x="1223" y="27091"/>
                  <a:pt x="1223" y="27227"/>
                  <a:pt x="1313" y="27340"/>
                </a:cubicBezTo>
                <a:cubicBezTo>
                  <a:pt x="1336" y="27385"/>
                  <a:pt x="1336" y="27430"/>
                  <a:pt x="1313" y="27498"/>
                </a:cubicBezTo>
                <a:lnTo>
                  <a:pt x="1313" y="27634"/>
                </a:lnTo>
                <a:cubicBezTo>
                  <a:pt x="1313" y="27747"/>
                  <a:pt x="1358" y="27793"/>
                  <a:pt x="1404" y="27883"/>
                </a:cubicBezTo>
                <a:cubicBezTo>
                  <a:pt x="1404" y="27974"/>
                  <a:pt x="1358" y="28064"/>
                  <a:pt x="1426" y="28109"/>
                </a:cubicBezTo>
                <a:cubicBezTo>
                  <a:pt x="1449" y="28132"/>
                  <a:pt x="1426" y="28223"/>
                  <a:pt x="1449" y="28290"/>
                </a:cubicBezTo>
                <a:cubicBezTo>
                  <a:pt x="1426" y="28426"/>
                  <a:pt x="1472" y="28562"/>
                  <a:pt x="1472" y="28698"/>
                </a:cubicBezTo>
                <a:cubicBezTo>
                  <a:pt x="1472" y="28856"/>
                  <a:pt x="1540" y="28969"/>
                  <a:pt x="1540" y="29083"/>
                </a:cubicBezTo>
                <a:cubicBezTo>
                  <a:pt x="1540" y="29128"/>
                  <a:pt x="1630" y="29150"/>
                  <a:pt x="1562" y="29241"/>
                </a:cubicBezTo>
                <a:cubicBezTo>
                  <a:pt x="1540" y="29264"/>
                  <a:pt x="1585" y="29332"/>
                  <a:pt x="1630" y="29354"/>
                </a:cubicBezTo>
                <a:cubicBezTo>
                  <a:pt x="1653" y="29445"/>
                  <a:pt x="1698" y="29535"/>
                  <a:pt x="1653" y="29603"/>
                </a:cubicBezTo>
                <a:lnTo>
                  <a:pt x="1653" y="29671"/>
                </a:lnTo>
                <a:cubicBezTo>
                  <a:pt x="1698" y="29762"/>
                  <a:pt x="1653" y="29875"/>
                  <a:pt x="1675" y="29920"/>
                </a:cubicBezTo>
                <a:cubicBezTo>
                  <a:pt x="1743" y="30146"/>
                  <a:pt x="1743" y="30373"/>
                  <a:pt x="1811" y="30576"/>
                </a:cubicBezTo>
                <a:cubicBezTo>
                  <a:pt x="1856" y="30689"/>
                  <a:pt x="1856" y="30825"/>
                  <a:pt x="1879" y="30938"/>
                </a:cubicBezTo>
                <a:lnTo>
                  <a:pt x="1970" y="31527"/>
                </a:lnTo>
                <a:cubicBezTo>
                  <a:pt x="1970" y="31617"/>
                  <a:pt x="2037" y="31685"/>
                  <a:pt x="1992" y="31798"/>
                </a:cubicBezTo>
                <a:cubicBezTo>
                  <a:pt x="1970" y="31821"/>
                  <a:pt x="1992" y="31866"/>
                  <a:pt x="2015" y="31912"/>
                </a:cubicBezTo>
                <a:cubicBezTo>
                  <a:pt x="2083" y="32070"/>
                  <a:pt x="2083" y="32251"/>
                  <a:pt x="2105" y="32409"/>
                </a:cubicBezTo>
                <a:cubicBezTo>
                  <a:pt x="2151" y="32704"/>
                  <a:pt x="2151" y="32998"/>
                  <a:pt x="2218" y="33292"/>
                </a:cubicBezTo>
                <a:cubicBezTo>
                  <a:pt x="2241" y="33405"/>
                  <a:pt x="2264" y="33451"/>
                  <a:pt x="2332" y="33541"/>
                </a:cubicBezTo>
                <a:cubicBezTo>
                  <a:pt x="2354" y="33564"/>
                  <a:pt x="2377" y="33609"/>
                  <a:pt x="2354" y="33632"/>
                </a:cubicBezTo>
                <a:cubicBezTo>
                  <a:pt x="2332" y="33722"/>
                  <a:pt x="2332" y="33790"/>
                  <a:pt x="2377" y="33858"/>
                </a:cubicBezTo>
                <a:cubicBezTo>
                  <a:pt x="2422" y="33948"/>
                  <a:pt x="2445" y="34016"/>
                  <a:pt x="2377" y="34084"/>
                </a:cubicBezTo>
                <a:cubicBezTo>
                  <a:pt x="2354" y="34107"/>
                  <a:pt x="2354" y="34130"/>
                  <a:pt x="2354" y="34197"/>
                </a:cubicBezTo>
                <a:cubicBezTo>
                  <a:pt x="2377" y="34311"/>
                  <a:pt x="2377" y="34446"/>
                  <a:pt x="2422" y="34560"/>
                </a:cubicBezTo>
                <a:cubicBezTo>
                  <a:pt x="2445" y="34650"/>
                  <a:pt x="2467" y="34741"/>
                  <a:pt x="2467" y="34854"/>
                </a:cubicBezTo>
                <a:cubicBezTo>
                  <a:pt x="2467" y="34967"/>
                  <a:pt x="2490" y="35035"/>
                  <a:pt x="2535" y="35125"/>
                </a:cubicBezTo>
                <a:cubicBezTo>
                  <a:pt x="2558" y="35193"/>
                  <a:pt x="2581" y="35238"/>
                  <a:pt x="2558" y="35329"/>
                </a:cubicBezTo>
                <a:lnTo>
                  <a:pt x="2648" y="35601"/>
                </a:lnTo>
                <a:lnTo>
                  <a:pt x="2671" y="35601"/>
                </a:lnTo>
                <a:cubicBezTo>
                  <a:pt x="2671" y="35668"/>
                  <a:pt x="2671" y="35714"/>
                  <a:pt x="2694" y="35804"/>
                </a:cubicBezTo>
                <a:cubicBezTo>
                  <a:pt x="2648" y="35872"/>
                  <a:pt x="2671" y="35917"/>
                  <a:pt x="2671" y="36008"/>
                </a:cubicBezTo>
                <a:lnTo>
                  <a:pt x="2671" y="36121"/>
                </a:lnTo>
                <a:cubicBezTo>
                  <a:pt x="2671" y="36144"/>
                  <a:pt x="2671" y="36166"/>
                  <a:pt x="2694" y="36212"/>
                </a:cubicBezTo>
                <a:cubicBezTo>
                  <a:pt x="2716" y="36347"/>
                  <a:pt x="2762" y="36461"/>
                  <a:pt x="2762" y="36596"/>
                </a:cubicBezTo>
                <a:cubicBezTo>
                  <a:pt x="2762" y="36664"/>
                  <a:pt x="2784" y="36664"/>
                  <a:pt x="2807" y="36664"/>
                </a:cubicBezTo>
                <a:lnTo>
                  <a:pt x="2807" y="36777"/>
                </a:lnTo>
                <a:cubicBezTo>
                  <a:pt x="2694" y="36777"/>
                  <a:pt x="2784" y="36823"/>
                  <a:pt x="2784" y="36913"/>
                </a:cubicBezTo>
                <a:cubicBezTo>
                  <a:pt x="2807" y="37049"/>
                  <a:pt x="2830" y="37162"/>
                  <a:pt x="2875" y="37275"/>
                </a:cubicBezTo>
                <a:cubicBezTo>
                  <a:pt x="2875" y="37298"/>
                  <a:pt x="2875" y="37298"/>
                  <a:pt x="2830" y="37343"/>
                </a:cubicBezTo>
                <a:cubicBezTo>
                  <a:pt x="2807" y="37366"/>
                  <a:pt x="2784" y="37389"/>
                  <a:pt x="2807" y="37456"/>
                </a:cubicBezTo>
                <a:cubicBezTo>
                  <a:pt x="2875" y="37502"/>
                  <a:pt x="2897" y="37592"/>
                  <a:pt x="2897" y="37683"/>
                </a:cubicBezTo>
                <a:cubicBezTo>
                  <a:pt x="2920" y="37751"/>
                  <a:pt x="2920" y="37751"/>
                  <a:pt x="2897" y="37977"/>
                </a:cubicBezTo>
                <a:lnTo>
                  <a:pt x="2897" y="38022"/>
                </a:lnTo>
                <a:cubicBezTo>
                  <a:pt x="2943" y="38249"/>
                  <a:pt x="2920" y="38497"/>
                  <a:pt x="2920" y="38724"/>
                </a:cubicBezTo>
                <a:cubicBezTo>
                  <a:pt x="2920" y="38814"/>
                  <a:pt x="3011" y="38837"/>
                  <a:pt x="2988" y="38928"/>
                </a:cubicBezTo>
                <a:cubicBezTo>
                  <a:pt x="2943" y="38973"/>
                  <a:pt x="2920" y="38995"/>
                  <a:pt x="2920" y="39086"/>
                </a:cubicBezTo>
                <a:lnTo>
                  <a:pt x="2920" y="39199"/>
                </a:lnTo>
                <a:cubicBezTo>
                  <a:pt x="2920" y="39267"/>
                  <a:pt x="2897" y="39448"/>
                  <a:pt x="2897" y="39493"/>
                </a:cubicBezTo>
                <a:cubicBezTo>
                  <a:pt x="2875" y="39539"/>
                  <a:pt x="2897" y="39629"/>
                  <a:pt x="2920" y="39652"/>
                </a:cubicBezTo>
                <a:cubicBezTo>
                  <a:pt x="3011" y="39674"/>
                  <a:pt x="3011" y="39765"/>
                  <a:pt x="3033" y="39855"/>
                </a:cubicBezTo>
                <a:cubicBezTo>
                  <a:pt x="3056" y="39969"/>
                  <a:pt x="3101" y="40059"/>
                  <a:pt x="3146" y="40127"/>
                </a:cubicBezTo>
                <a:lnTo>
                  <a:pt x="3146" y="40218"/>
                </a:lnTo>
                <a:cubicBezTo>
                  <a:pt x="3101" y="40240"/>
                  <a:pt x="3056" y="40308"/>
                  <a:pt x="3056" y="40399"/>
                </a:cubicBezTo>
                <a:cubicBezTo>
                  <a:pt x="3101" y="40399"/>
                  <a:pt x="3124" y="40421"/>
                  <a:pt x="3124" y="40421"/>
                </a:cubicBezTo>
                <a:cubicBezTo>
                  <a:pt x="3146" y="40557"/>
                  <a:pt x="3146" y="40580"/>
                  <a:pt x="3237" y="40648"/>
                </a:cubicBezTo>
                <a:lnTo>
                  <a:pt x="3237" y="40738"/>
                </a:lnTo>
                <a:lnTo>
                  <a:pt x="3237" y="40761"/>
                </a:lnTo>
                <a:cubicBezTo>
                  <a:pt x="3214" y="40806"/>
                  <a:pt x="3214" y="40896"/>
                  <a:pt x="3237" y="40987"/>
                </a:cubicBezTo>
                <a:cubicBezTo>
                  <a:pt x="3260" y="41100"/>
                  <a:pt x="3260" y="41213"/>
                  <a:pt x="3237" y="41327"/>
                </a:cubicBezTo>
                <a:cubicBezTo>
                  <a:pt x="3237" y="41349"/>
                  <a:pt x="3214" y="41372"/>
                  <a:pt x="3237" y="41417"/>
                </a:cubicBezTo>
                <a:cubicBezTo>
                  <a:pt x="3282" y="41530"/>
                  <a:pt x="3260" y="41553"/>
                  <a:pt x="3214" y="41575"/>
                </a:cubicBezTo>
                <a:cubicBezTo>
                  <a:pt x="3169" y="41575"/>
                  <a:pt x="3169" y="41598"/>
                  <a:pt x="3146" y="41643"/>
                </a:cubicBezTo>
                <a:cubicBezTo>
                  <a:pt x="3124" y="41666"/>
                  <a:pt x="3146" y="41711"/>
                  <a:pt x="3169" y="41757"/>
                </a:cubicBezTo>
                <a:cubicBezTo>
                  <a:pt x="3195" y="41757"/>
                  <a:pt x="3213" y="41742"/>
                  <a:pt x="3229" y="41742"/>
                </a:cubicBezTo>
                <a:cubicBezTo>
                  <a:pt x="3240" y="41742"/>
                  <a:pt x="3250" y="41750"/>
                  <a:pt x="3260" y="41779"/>
                </a:cubicBezTo>
                <a:cubicBezTo>
                  <a:pt x="3282" y="41824"/>
                  <a:pt x="3327" y="41892"/>
                  <a:pt x="3327" y="41983"/>
                </a:cubicBezTo>
                <a:cubicBezTo>
                  <a:pt x="3327" y="42028"/>
                  <a:pt x="3350" y="42051"/>
                  <a:pt x="3327" y="42119"/>
                </a:cubicBezTo>
                <a:cubicBezTo>
                  <a:pt x="3282" y="42254"/>
                  <a:pt x="3350" y="42254"/>
                  <a:pt x="3395" y="42277"/>
                </a:cubicBezTo>
                <a:lnTo>
                  <a:pt x="3395" y="42345"/>
                </a:lnTo>
                <a:cubicBezTo>
                  <a:pt x="3350" y="42368"/>
                  <a:pt x="3350" y="42458"/>
                  <a:pt x="3373" y="42549"/>
                </a:cubicBezTo>
                <a:cubicBezTo>
                  <a:pt x="3395" y="42594"/>
                  <a:pt x="3373" y="42617"/>
                  <a:pt x="3350" y="42662"/>
                </a:cubicBezTo>
                <a:cubicBezTo>
                  <a:pt x="3260" y="42707"/>
                  <a:pt x="3327" y="42820"/>
                  <a:pt x="3327" y="42911"/>
                </a:cubicBezTo>
                <a:cubicBezTo>
                  <a:pt x="3327" y="42933"/>
                  <a:pt x="3350" y="42933"/>
                  <a:pt x="3373" y="42933"/>
                </a:cubicBezTo>
                <a:cubicBezTo>
                  <a:pt x="3441" y="42933"/>
                  <a:pt x="3441" y="43001"/>
                  <a:pt x="3441" y="43024"/>
                </a:cubicBezTo>
                <a:cubicBezTo>
                  <a:pt x="3441" y="43056"/>
                  <a:pt x="3441" y="43088"/>
                  <a:pt x="3417" y="43088"/>
                </a:cubicBezTo>
                <a:cubicBezTo>
                  <a:pt x="3407" y="43088"/>
                  <a:pt x="3393" y="43082"/>
                  <a:pt x="3373" y="43069"/>
                </a:cubicBezTo>
                <a:cubicBezTo>
                  <a:pt x="3367" y="43066"/>
                  <a:pt x="3361" y="43065"/>
                  <a:pt x="3355" y="43065"/>
                </a:cubicBezTo>
                <a:cubicBezTo>
                  <a:pt x="3316" y="43065"/>
                  <a:pt x="3279" y="43124"/>
                  <a:pt x="3260" y="43182"/>
                </a:cubicBezTo>
                <a:cubicBezTo>
                  <a:pt x="3239" y="43244"/>
                  <a:pt x="3275" y="43344"/>
                  <a:pt x="3315" y="43344"/>
                </a:cubicBezTo>
                <a:cubicBezTo>
                  <a:pt x="3319" y="43344"/>
                  <a:pt x="3323" y="43343"/>
                  <a:pt x="3327" y="43341"/>
                </a:cubicBezTo>
                <a:cubicBezTo>
                  <a:pt x="3373" y="43341"/>
                  <a:pt x="3395" y="43341"/>
                  <a:pt x="3441" y="43386"/>
                </a:cubicBezTo>
                <a:lnTo>
                  <a:pt x="3441" y="43454"/>
                </a:lnTo>
                <a:cubicBezTo>
                  <a:pt x="3373" y="43499"/>
                  <a:pt x="3350" y="43680"/>
                  <a:pt x="3282" y="43725"/>
                </a:cubicBezTo>
                <a:cubicBezTo>
                  <a:pt x="3282" y="43725"/>
                  <a:pt x="3282" y="43793"/>
                  <a:pt x="3327" y="43793"/>
                </a:cubicBezTo>
                <a:cubicBezTo>
                  <a:pt x="3373" y="43793"/>
                  <a:pt x="3395" y="43793"/>
                  <a:pt x="3373" y="43861"/>
                </a:cubicBezTo>
                <a:cubicBezTo>
                  <a:pt x="3350" y="43952"/>
                  <a:pt x="3350" y="44020"/>
                  <a:pt x="3395" y="44065"/>
                </a:cubicBezTo>
                <a:lnTo>
                  <a:pt x="3395" y="44133"/>
                </a:lnTo>
                <a:cubicBezTo>
                  <a:pt x="3395" y="44178"/>
                  <a:pt x="3395" y="44246"/>
                  <a:pt x="3441" y="44246"/>
                </a:cubicBezTo>
                <a:cubicBezTo>
                  <a:pt x="3463" y="44246"/>
                  <a:pt x="3463" y="44201"/>
                  <a:pt x="3463" y="44156"/>
                </a:cubicBezTo>
                <a:lnTo>
                  <a:pt x="3463" y="44088"/>
                </a:lnTo>
                <a:cubicBezTo>
                  <a:pt x="3576" y="44291"/>
                  <a:pt x="3576" y="44427"/>
                  <a:pt x="3463" y="44586"/>
                </a:cubicBezTo>
                <a:cubicBezTo>
                  <a:pt x="3395" y="44631"/>
                  <a:pt x="3373" y="44699"/>
                  <a:pt x="3441" y="44767"/>
                </a:cubicBezTo>
                <a:cubicBezTo>
                  <a:pt x="3463" y="44834"/>
                  <a:pt x="3395" y="44857"/>
                  <a:pt x="3395" y="44925"/>
                </a:cubicBezTo>
                <a:cubicBezTo>
                  <a:pt x="3395" y="44970"/>
                  <a:pt x="3373" y="44993"/>
                  <a:pt x="3441" y="45038"/>
                </a:cubicBezTo>
                <a:cubicBezTo>
                  <a:pt x="3486" y="45061"/>
                  <a:pt x="3486" y="45197"/>
                  <a:pt x="3576" y="45219"/>
                </a:cubicBezTo>
                <a:cubicBezTo>
                  <a:pt x="3576" y="45219"/>
                  <a:pt x="3599" y="45287"/>
                  <a:pt x="3599" y="45310"/>
                </a:cubicBezTo>
                <a:cubicBezTo>
                  <a:pt x="3599" y="45400"/>
                  <a:pt x="3622" y="45491"/>
                  <a:pt x="3667" y="45536"/>
                </a:cubicBezTo>
                <a:lnTo>
                  <a:pt x="3667" y="45672"/>
                </a:lnTo>
                <a:cubicBezTo>
                  <a:pt x="3622" y="45762"/>
                  <a:pt x="3599" y="45830"/>
                  <a:pt x="3667" y="45898"/>
                </a:cubicBezTo>
                <a:cubicBezTo>
                  <a:pt x="3690" y="45943"/>
                  <a:pt x="3667" y="45966"/>
                  <a:pt x="3667" y="46011"/>
                </a:cubicBezTo>
                <a:cubicBezTo>
                  <a:pt x="3667" y="46057"/>
                  <a:pt x="3622" y="46079"/>
                  <a:pt x="3667" y="46079"/>
                </a:cubicBezTo>
                <a:cubicBezTo>
                  <a:pt x="3735" y="46192"/>
                  <a:pt x="3712" y="46238"/>
                  <a:pt x="3622" y="46283"/>
                </a:cubicBezTo>
                <a:cubicBezTo>
                  <a:pt x="3576" y="46306"/>
                  <a:pt x="3576" y="46351"/>
                  <a:pt x="3599" y="46441"/>
                </a:cubicBezTo>
                <a:cubicBezTo>
                  <a:pt x="3599" y="46464"/>
                  <a:pt x="3622" y="46509"/>
                  <a:pt x="3622" y="46532"/>
                </a:cubicBezTo>
                <a:cubicBezTo>
                  <a:pt x="3780" y="46668"/>
                  <a:pt x="3735" y="46871"/>
                  <a:pt x="3712" y="47030"/>
                </a:cubicBezTo>
                <a:cubicBezTo>
                  <a:pt x="3712" y="47075"/>
                  <a:pt x="3690" y="47098"/>
                  <a:pt x="3690" y="47120"/>
                </a:cubicBezTo>
                <a:cubicBezTo>
                  <a:pt x="3667" y="47211"/>
                  <a:pt x="3667" y="47233"/>
                  <a:pt x="3780" y="47256"/>
                </a:cubicBezTo>
                <a:cubicBezTo>
                  <a:pt x="3803" y="47256"/>
                  <a:pt x="3803" y="47256"/>
                  <a:pt x="3803" y="47301"/>
                </a:cubicBezTo>
                <a:cubicBezTo>
                  <a:pt x="3825" y="47347"/>
                  <a:pt x="3825" y="47415"/>
                  <a:pt x="3825" y="47437"/>
                </a:cubicBezTo>
                <a:cubicBezTo>
                  <a:pt x="3848" y="47528"/>
                  <a:pt x="3803" y="47482"/>
                  <a:pt x="3803" y="47528"/>
                </a:cubicBezTo>
                <a:cubicBezTo>
                  <a:pt x="3803" y="47528"/>
                  <a:pt x="3780" y="47573"/>
                  <a:pt x="3803" y="47573"/>
                </a:cubicBezTo>
                <a:cubicBezTo>
                  <a:pt x="3803" y="47641"/>
                  <a:pt x="3825" y="47686"/>
                  <a:pt x="3825" y="47777"/>
                </a:cubicBezTo>
                <a:cubicBezTo>
                  <a:pt x="3825" y="47799"/>
                  <a:pt x="3848" y="47799"/>
                  <a:pt x="3893" y="47822"/>
                </a:cubicBezTo>
                <a:cubicBezTo>
                  <a:pt x="3939" y="47867"/>
                  <a:pt x="3939" y="47890"/>
                  <a:pt x="3893" y="47912"/>
                </a:cubicBezTo>
                <a:lnTo>
                  <a:pt x="3848" y="47912"/>
                </a:lnTo>
                <a:cubicBezTo>
                  <a:pt x="3803" y="47980"/>
                  <a:pt x="3735" y="48026"/>
                  <a:pt x="3735" y="48139"/>
                </a:cubicBezTo>
                <a:cubicBezTo>
                  <a:pt x="3735" y="48161"/>
                  <a:pt x="3780" y="48207"/>
                  <a:pt x="3803" y="48229"/>
                </a:cubicBezTo>
                <a:cubicBezTo>
                  <a:pt x="3842" y="48268"/>
                  <a:pt x="3881" y="48324"/>
                  <a:pt x="3920" y="48324"/>
                </a:cubicBezTo>
                <a:cubicBezTo>
                  <a:pt x="3926" y="48324"/>
                  <a:pt x="3932" y="48323"/>
                  <a:pt x="3939" y="48320"/>
                </a:cubicBezTo>
                <a:lnTo>
                  <a:pt x="3939" y="48320"/>
                </a:lnTo>
                <a:cubicBezTo>
                  <a:pt x="3939" y="48342"/>
                  <a:pt x="3939" y="48388"/>
                  <a:pt x="3916" y="48388"/>
                </a:cubicBezTo>
                <a:cubicBezTo>
                  <a:pt x="3893" y="48433"/>
                  <a:pt x="3848" y="48478"/>
                  <a:pt x="3825" y="48546"/>
                </a:cubicBezTo>
                <a:cubicBezTo>
                  <a:pt x="3803" y="48591"/>
                  <a:pt x="3803" y="48614"/>
                  <a:pt x="3825" y="48682"/>
                </a:cubicBezTo>
                <a:cubicBezTo>
                  <a:pt x="3825" y="48705"/>
                  <a:pt x="3825" y="48772"/>
                  <a:pt x="3803" y="48795"/>
                </a:cubicBezTo>
                <a:cubicBezTo>
                  <a:pt x="3735" y="48908"/>
                  <a:pt x="3735" y="48908"/>
                  <a:pt x="3803" y="49021"/>
                </a:cubicBezTo>
                <a:cubicBezTo>
                  <a:pt x="3780" y="49044"/>
                  <a:pt x="3803" y="49112"/>
                  <a:pt x="3803" y="49135"/>
                </a:cubicBezTo>
                <a:cubicBezTo>
                  <a:pt x="3803" y="49270"/>
                  <a:pt x="3825" y="49361"/>
                  <a:pt x="3916" y="49474"/>
                </a:cubicBezTo>
                <a:cubicBezTo>
                  <a:pt x="3961" y="49519"/>
                  <a:pt x="3961" y="49610"/>
                  <a:pt x="3939" y="49700"/>
                </a:cubicBezTo>
                <a:cubicBezTo>
                  <a:pt x="3939" y="49746"/>
                  <a:pt x="3961" y="49791"/>
                  <a:pt x="4006" y="49791"/>
                </a:cubicBezTo>
                <a:cubicBezTo>
                  <a:pt x="4006" y="49814"/>
                  <a:pt x="4006" y="49859"/>
                  <a:pt x="4029" y="49859"/>
                </a:cubicBezTo>
                <a:cubicBezTo>
                  <a:pt x="4029" y="49927"/>
                  <a:pt x="4052" y="50017"/>
                  <a:pt x="4029" y="50062"/>
                </a:cubicBezTo>
                <a:cubicBezTo>
                  <a:pt x="4029" y="50153"/>
                  <a:pt x="4029" y="50198"/>
                  <a:pt x="4074" y="50244"/>
                </a:cubicBezTo>
                <a:cubicBezTo>
                  <a:pt x="4142" y="50266"/>
                  <a:pt x="4142" y="50357"/>
                  <a:pt x="4142" y="50402"/>
                </a:cubicBezTo>
                <a:cubicBezTo>
                  <a:pt x="4142" y="50492"/>
                  <a:pt x="4120" y="50515"/>
                  <a:pt x="4074" y="50583"/>
                </a:cubicBezTo>
                <a:cubicBezTo>
                  <a:pt x="4052" y="50492"/>
                  <a:pt x="4074" y="50425"/>
                  <a:pt x="4074" y="50379"/>
                </a:cubicBezTo>
                <a:cubicBezTo>
                  <a:pt x="4074" y="50311"/>
                  <a:pt x="4052" y="50289"/>
                  <a:pt x="4029" y="50289"/>
                </a:cubicBezTo>
                <a:cubicBezTo>
                  <a:pt x="4006" y="50289"/>
                  <a:pt x="3961" y="50311"/>
                  <a:pt x="3961" y="50379"/>
                </a:cubicBezTo>
                <a:lnTo>
                  <a:pt x="3961" y="50470"/>
                </a:lnTo>
                <a:cubicBezTo>
                  <a:pt x="4006" y="50606"/>
                  <a:pt x="4006" y="50741"/>
                  <a:pt x="4074" y="50855"/>
                </a:cubicBezTo>
                <a:cubicBezTo>
                  <a:pt x="4142" y="50945"/>
                  <a:pt x="4120" y="51036"/>
                  <a:pt x="4074" y="51081"/>
                </a:cubicBezTo>
                <a:cubicBezTo>
                  <a:pt x="4052" y="51104"/>
                  <a:pt x="4052" y="51149"/>
                  <a:pt x="4029" y="51194"/>
                </a:cubicBezTo>
                <a:cubicBezTo>
                  <a:pt x="4029" y="51217"/>
                  <a:pt x="4029" y="51262"/>
                  <a:pt x="4052" y="51262"/>
                </a:cubicBezTo>
                <a:cubicBezTo>
                  <a:pt x="4067" y="51262"/>
                  <a:pt x="4092" y="51232"/>
                  <a:pt x="4107" y="51232"/>
                </a:cubicBezTo>
                <a:cubicBezTo>
                  <a:pt x="4115" y="51232"/>
                  <a:pt x="4120" y="51239"/>
                  <a:pt x="4120" y="51262"/>
                </a:cubicBezTo>
                <a:cubicBezTo>
                  <a:pt x="4142" y="51285"/>
                  <a:pt x="4120" y="51330"/>
                  <a:pt x="4120" y="51375"/>
                </a:cubicBezTo>
                <a:cubicBezTo>
                  <a:pt x="4120" y="51420"/>
                  <a:pt x="4120" y="51443"/>
                  <a:pt x="4142" y="51443"/>
                </a:cubicBezTo>
                <a:cubicBezTo>
                  <a:pt x="4187" y="51443"/>
                  <a:pt x="4233" y="51488"/>
                  <a:pt x="4233" y="51556"/>
                </a:cubicBezTo>
                <a:cubicBezTo>
                  <a:pt x="4233" y="51601"/>
                  <a:pt x="4255" y="51624"/>
                  <a:pt x="4255" y="51647"/>
                </a:cubicBezTo>
                <a:cubicBezTo>
                  <a:pt x="4346" y="51715"/>
                  <a:pt x="4301" y="51828"/>
                  <a:pt x="4346" y="51896"/>
                </a:cubicBezTo>
                <a:cubicBezTo>
                  <a:pt x="4346" y="51929"/>
                  <a:pt x="4346" y="51950"/>
                  <a:pt x="4328" y="51950"/>
                </a:cubicBezTo>
                <a:cubicBezTo>
                  <a:pt x="4322" y="51950"/>
                  <a:pt x="4313" y="51947"/>
                  <a:pt x="4301" y="51941"/>
                </a:cubicBezTo>
                <a:cubicBezTo>
                  <a:pt x="4288" y="51941"/>
                  <a:pt x="4275" y="51926"/>
                  <a:pt x="4266" y="51926"/>
                </a:cubicBezTo>
                <a:cubicBezTo>
                  <a:pt x="4260" y="51926"/>
                  <a:pt x="4255" y="51934"/>
                  <a:pt x="4255" y="51964"/>
                </a:cubicBezTo>
                <a:cubicBezTo>
                  <a:pt x="4255" y="51986"/>
                  <a:pt x="4261" y="51992"/>
                  <a:pt x="4270" y="51992"/>
                </a:cubicBezTo>
                <a:cubicBezTo>
                  <a:pt x="4278" y="51992"/>
                  <a:pt x="4289" y="51986"/>
                  <a:pt x="4301" y="51986"/>
                </a:cubicBezTo>
                <a:cubicBezTo>
                  <a:pt x="4369" y="52009"/>
                  <a:pt x="4391" y="52077"/>
                  <a:pt x="4391" y="52167"/>
                </a:cubicBezTo>
                <a:cubicBezTo>
                  <a:pt x="4414" y="52303"/>
                  <a:pt x="4414" y="52439"/>
                  <a:pt x="4459" y="52575"/>
                </a:cubicBezTo>
                <a:cubicBezTo>
                  <a:pt x="4391" y="52620"/>
                  <a:pt x="4391" y="52620"/>
                  <a:pt x="4414" y="52665"/>
                </a:cubicBezTo>
                <a:lnTo>
                  <a:pt x="4414" y="52688"/>
                </a:lnTo>
                <a:cubicBezTo>
                  <a:pt x="4301" y="52801"/>
                  <a:pt x="4301" y="52801"/>
                  <a:pt x="4346" y="52982"/>
                </a:cubicBezTo>
                <a:cubicBezTo>
                  <a:pt x="4338" y="52990"/>
                  <a:pt x="4331" y="52993"/>
                  <a:pt x="4324" y="52993"/>
                </a:cubicBezTo>
                <a:cubicBezTo>
                  <a:pt x="4299" y="52993"/>
                  <a:pt x="4282" y="52948"/>
                  <a:pt x="4267" y="52948"/>
                </a:cubicBezTo>
                <a:cubicBezTo>
                  <a:pt x="4263" y="52948"/>
                  <a:pt x="4259" y="52952"/>
                  <a:pt x="4255" y="52959"/>
                </a:cubicBezTo>
                <a:cubicBezTo>
                  <a:pt x="4278" y="53073"/>
                  <a:pt x="4369" y="53140"/>
                  <a:pt x="4301" y="53299"/>
                </a:cubicBezTo>
                <a:cubicBezTo>
                  <a:pt x="4278" y="53321"/>
                  <a:pt x="4278" y="53344"/>
                  <a:pt x="4278" y="53412"/>
                </a:cubicBezTo>
                <a:cubicBezTo>
                  <a:pt x="4278" y="53480"/>
                  <a:pt x="4346" y="53593"/>
                  <a:pt x="4278" y="53684"/>
                </a:cubicBezTo>
                <a:cubicBezTo>
                  <a:pt x="4278" y="53706"/>
                  <a:pt x="4278" y="53706"/>
                  <a:pt x="4301" y="53751"/>
                </a:cubicBezTo>
                <a:cubicBezTo>
                  <a:pt x="4414" y="53910"/>
                  <a:pt x="4414" y="53933"/>
                  <a:pt x="4369" y="54136"/>
                </a:cubicBezTo>
                <a:cubicBezTo>
                  <a:pt x="4346" y="54159"/>
                  <a:pt x="4301" y="54204"/>
                  <a:pt x="4346" y="54249"/>
                </a:cubicBezTo>
                <a:cubicBezTo>
                  <a:pt x="4353" y="54256"/>
                  <a:pt x="4359" y="54259"/>
                  <a:pt x="4365" y="54259"/>
                </a:cubicBezTo>
                <a:cubicBezTo>
                  <a:pt x="4380" y="54259"/>
                  <a:pt x="4391" y="54243"/>
                  <a:pt x="4391" y="54227"/>
                </a:cubicBezTo>
                <a:cubicBezTo>
                  <a:pt x="4407" y="54221"/>
                  <a:pt x="4421" y="54219"/>
                  <a:pt x="4432" y="54219"/>
                </a:cubicBezTo>
                <a:cubicBezTo>
                  <a:pt x="4470" y="54219"/>
                  <a:pt x="4487" y="54248"/>
                  <a:pt x="4504" y="54317"/>
                </a:cubicBezTo>
                <a:cubicBezTo>
                  <a:pt x="4572" y="54498"/>
                  <a:pt x="4617" y="54702"/>
                  <a:pt x="4595" y="54928"/>
                </a:cubicBezTo>
                <a:cubicBezTo>
                  <a:pt x="4595" y="54996"/>
                  <a:pt x="4595" y="55042"/>
                  <a:pt x="4617" y="55042"/>
                </a:cubicBezTo>
                <a:cubicBezTo>
                  <a:pt x="4685" y="55109"/>
                  <a:pt x="4731" y="55155"/>
                  <a:pt x="4731" y="55268"/>
                </a:cubicBezTo>
                <a:cubicBezTo>
                  <a:pt x="4731" y="55336"/>
                  <a:pt x="4799" y="55381"/>
                  <a:pt x="4799" y="55449"/>
                </a:cubicBezTo>
                <a:cubicBezTo>
                  <a:pt x="4799" y="55720"/>
                  <a:pt x="4912" y="55969"/>
                  <a:pt x="4934" y="56264"/>
                </a:cubicBezTo>
                <a:lnTo>
                  <a:pt x="4934" y="56399"/>
                </a:lnTo>
                <a:cubicBezTo>
                  <a:pt x="4912" y="56535"/>
                  <a:pt x="4912" y="56648"/>
                  <a:pt x="4980" y="56762"/>
                </a:cubicBezTo>
                <a:cubicBezTo>
                  <a:pt x="5025" y="56807"/>
                  <a:pt x="4980" y="56829"/>
                  <a:pt x="4980" y="56852"/>
                </a:cubicBezTo>
                <a:cubicBezTo>
                  <a:pt x="4980" y="56875"/>
                  <a:pt x="4957" y="56875"/>
                  <a:pt x="4980" y="56897"/>
                </a:cubicBezTo>
                <a:cubicBezTo>
                  <a:pt x="4980" y="56988"/>
                  <a:pt x="5070" y="57056"/>
                  <a:pt x="5070" y="57124"/>
                </a:cubicBezTo>
                <a:cubicBezTo>
                  <a:pt x="5070" y="57214"/>
                  <a:pt x="5025" y="57282"/>
                  <a:pt x="5047" y="57395"/>
                </a:cubicBezTo>
                <a:lnTo>
                  <a:pt x="5138" y="57984"/>
                </a:lnTo>
                <a:cubicBezTo>
                  <a:pt x="5161" y="58142"/>
                  <a:pt x="5206" y="58323"/>
                  <a:pt x="5206" y="58482"/>
                </a:cubicBezTo>
                <a:cubicBezTo>
                  <a:pt x="5206" y="58640"/>
                  <a:pt x="5251" y="58776"/>
                  <a:pt x="5296" y="58889"/>
                </a:cubicBezTo>
                <a:cubicBezTo>
                  <a:pt x="5364" y="58979"/>
                  <a:pt x="5319" y="59093"/>
                  <a:pt x="5274" y="59161"/>
                </a:cubicBezTo>
                <a:cubicBezTo>
                  <a:pt x="5206" y="59228"/>
                  <a:pt x="5206" y="59319"/>
                  <a:pt x="5251" y="59432"/>
                </a:cubicBezTo>
                <a:cubicBezTo>
                  <a:pt x="5274" y="59545"/>
                  <a:pt x="5296" y="59658"/>
                  <a:pt x="5296" y="59794"/>
                </a:cubicBezTo>
                <a:cubicBezTo>
                  <a:pt x="5296" y="59817"/>
                  <a:pt x="5296" y="59885"/>
                  <a:pt x="5319" y="59907"/>
                </a:cubicBezTo>
                <a:cubicBezTo>
                  <a:pt x="5410" y="59998"/>
                  <a:pt x="5387" y="60134"/>
                  <a:pt x="5410" y="60224"/>
                </a:cubicBezTo>
                <a:cubicBezTo>
                  <a:pt x="5410" y="60247"/>
                  <a:pt x="5410" y="60270"/>
                  <a:pt x="5387" y="60292"/>
                </a:cubicBezTo>
                <a:cubicBezTo>
                  <a:pt x="5319" y="60360"/>
                  <a:pt x="5364" y="60383"/>
                  <a:pt x="5387" y="60451"/>
                </a:cubicBezTo>
                <a:cubicBezTo>
                  <a:pt x="5432" y="60473"/>
                  <a:pt x="5432" y="60518"/>
                  <a:pt x="5410" y="60609"/>
                </a:cubicBezTo>
                <a:cubicBezTo>
                  <a:pt x="5387" y="60722"/>
                  <a:pt x="5410" y="60835"/>
                  <a:pt x="5432" y="60948"/>
                </a:cubicBezTo>
                <a:cubicBezTo>
                  <a:pt x="5477" y="61016"/>
                  <a:pt x="5477" y="61062"/>
                  <a:pt x="5432" y="61130"/>
                </a:cubicBezTo>
                <a:lnTo>
                  <a:pt x="5432" y="61243"/>
                </a:lnTo>
                <a:cubicBezTo>
                  <a:pt x="5500" y="61311"/>
                  <a:pt x="5500" y="61401"/>
                  <a:pt x="5477" y="61469"/>
                </a:cubicBezTo>
                <a:lnTo>
                  <a:pt x="5477" y="61582"/>
                </a:lnTo>
                <a:cubicBezTo>
                  <a:pt x="5523" y="61741"/>
                  <a:pt x="5523" y="61922"/>
                  <a:pt x="5523" y="62080"/>
                </a:cubicBezTo>
                <a:cubicBezTo>
                  <a:pt x="5523" y="62171"/>
                  <a:pt x="5523" y="62284"/>
                  <a:pt x="5591" y="62374"/>
                </a:cubicBezTo>
                <a:cubicBezTo>
                  <a:pt x="5613" y="62420"/>
                  <a:pt x="5659" y="62533"/>
                  <a:pt x="5613" y="62623"/>
                </a:cubicBezTo>
                <a:cubicBezTo>
                  <a:pt x="5591" y="62646"/>
                  <a:pt x="5613" y="62669"/>
                  <a:pt x="5613" y="62714"/>
                </a:cubicBezTo>
                <a:cubicBezTo>
                  <a:pt x="5704" y="62872"/>
                  <a:pt x="5659" y="63053"/>
                  <a:pt x="5704" y="63234"/>
                </a:cubicBezTo>
                <a:cubicBezTo>
                  <a:pt x="5704" y="63280"/>
                  <a:pt x="5659" y="63302"/>
                  <a:pt x="5659" y="63302"/>
                </a:cubicBezTo>
                <a:cubicBezTo>
                  <a:pt x="5613" y="63325"/>
                  <a:pt x="5613" y="63393"/>
                  <a:pt x="5613" y="63461"/>
                </a:cubicBezTo>
                <a:cubicBezTo>
                  <a:pt x="5613" y="63574"/>
                  <a:pt x="5591" y="63687"/>
                  <a:pt x="5545" y="63800"/>
                </a:cubicBezTo>
                <a:cubicBezTo>
                  <a:pt x="5613" y="63845"/>
                  <a:pt x="5636" y="63800"/>
                  <a:pt x="5659" y="63913"/>
                </a:cubicBezTo>
                <a:cubicBezTo>
                  <a:pt x="5659" y="63959"/>
                  <a:pt x="5659" y="64004"/>
                  <a:pt x="5704" y="64026"/>
                </a:cubicBezTo>
                <a:cubicBezTo>
                  <a:pt x="5772" y="64140"/>
                  <a:pt x="5749" y="64230"/>
                  <a:pt x="5704" y="64343"/>
                </a:cubicBezTo>
                <a:cubicBezTo>
                  <a:pt x="5704" y="64366"/>
                  <a:pt x="5659" y="64411"/>
                  <a:pt x="5659" y="64434"/>
                </a:cubicBezTo>
                <a:cubicBezTo>
                  <a:pt x="5668" y="64438"/>
                  <a:pt x="5675" y="64440"/>
                  <a:pt x="5681" y="64440"/>
                </a:cubicBezTo>
                <a:cubicBezTo>
                  <a:pt x="5705" y="64440"/>
                  <a:pt x="5708" y="64411"/>
                  <a:pt x="5726" y="64411"/>
                </a:cubicBezTo>
                <a:cubicBezTo>
                  <a:pt x="5749" y="64411"/>
                  <a:pt x="5749" y="64456"/>
                  <a:pt x="5749" y="64479"/>
                </a:cubicBezTo>
                <a:cubicBezTo>
                  <a:pt x="5749" y="64547"/>
                  <a:pt x="5772" y="64592"/>
                  <a:pt x="5840" y="64592"/>
                </a:cubicBezTo>
                <a:cubicBezTo>
                  <a:pt x="5885" y="64592"/>
                  <a:pt x="5930" y="64660"/>
                  <a:pt x="5885" y="64705"/>
                </a:cubicBezTo>
                <a:cubicBezTo>
                  <a:pt x="5862" y="64909"/>
                  <a:pt x="5975" y="65090"/>
                  <a:pt x="5975" y="65271"/>
                </a:cubicBezTo>
                <a:cubicBezTo>
                  <a:pt x="5975" y="65316"/>
                  <a:pt x="5998" y="65362"/>
                  <a:pt x="5998" y="65384"/>
                </a:cubicBezTo>
                <a:cubicBezTo>
                  <a:pt x="5998" y="65498"/>
                  <a:pt x="5998" y="65611"/>
                  <a:pt x="6043" y="65724"/>
                </a:cubicBezTo>
                <a:cubicBezTo>
                  <a:pt x="6066" y="65837"/>
                  <a:pt x="6066" y="65950"/>
                  <a:pt x="6066" y="66063"/>
                </a:cubicBezTo>
                <a:lnTo>
                  <a:pt x="6066" y="66154"/>
                </a:lnTo>
                <a:cubicBezTo>
                  <a:pt x="6066" y="66222"/>
                  <a:pt x="5998" y="66222"/>
                  <a:pt x="5975" y="66222"/>
                </a:cubicBezTo>
                <a:lnTo>
                  <a:pt x="5930" y="66154"/>
                </a:lnTo>
                <a:cubicBezTo>
                  <a:pt x="5907" y="66143"/>
                  <a:pt x="5896" y="66137"/>
                  <a:pt x="5888" y="66137"/>
                </a:cubicBezTo>
                <a:cubicBezTo>
                  <a:pt x="5879" y="66137"/>
                  <a:pt x="5874" y="66143"/>
                  <a:pt x="5862" y="66154"/>
                </a:cubicBezTo>
                <a:cubicBezTo>
                  <a:pt x="5862" y="66176"/>
                  <a:pt x="5862" y="66176"/>
                  <a:pt x="5885" y="66222"/>
                </a:cubicBezTo>
                <a:lnTo>
                  <a:pt x="6066" y="66380"/>
                </a:lnTo>
                <a:lnTo>
                  <a:pt x="6089" y="66403"/>
                </a:lnTo>
                <a:lnTo>
                  <a:pt x="6089" y="66471"/>
                </a:lnTo>
                <a:lnTo>
                  <a:pt x="6066" y="66471"/>
                </a:lnTo>
                <a:cubicBezTo>
                  <a:pt x="6055" y="66459"/>
                  <a:pt x="6038" y="66454"/>
                  <a:pt x="6023" y="66454"/>
                </a:cubicBezTo>
                <a:cubicBezTo>
                  <a:pt x="6009" y="66454"/>
                  <a:pt x="5998" y="66459"/>
                  <a:pt x="5998" y="66471"/>
                </a:cubicBezTo>
                <a:cubicBezTo>
                  <a:pt x="5975" y="66493"/>
                  <a:pt x="5953" y="66561"/>
                  <a:pt x="5975" y="66606"/>
                </a:cubicBezTo>
                <a:cubicBezTo>
                  <a:pt x="5975" y="66629"/>
                  <a:pt x="5998" y="66674"/>
                  <a:pt x="6043" y="66674"/>
                </a:cubicBezTo>
                <a:cubicBezTo>
                  <a:pt x="6066" y="66674"/>
                  <a:pt x="6066" y="66629"/>
                  <a:pt x="6089" y="66606"/>
                </a:cubicBezTo>
                <a:cubicBezTo>
                  <a:pt x="6095" y="66600"/>
                  <a:pt x="6104" y="66597"/>
                  <a:pt x="6113" y="66597"/>
                </a:cubicBezTo>
                <a:cubicBezTo>
                  <a:pt x="6134" y="66597"/>
                  <a:pt x="6156" y="66613"/>
                  <a:pt x="6156" y="66629"/>
                </a:cubicBezTo>
                <a:cubicBezTo>
                  <a:pt x="6202" y="66720"/>
                  <a:pt x="6202" y="66833"/>
                  <a:pt x="6179" y="66923"/>
                </a:cubicBezTo>
                <a:cubicBezTo>
                  <a:pt x="6156" y="66969"/>
                  <a:pt x="6179" y="66969"/>
                  <a:pt x="6202" y="67036"/>
                </a:cubicBezTo>
                <a:cubicBezTo>
                  <a:pt x="6270" y="67082"/>
                  <a:pt x="6270" y="67127"/>
                  <a:pt x="6202" y="67150"/>
                </a:cubicBezTo>
                <a:cubicBezTo>
                  <a:pt x="6179" y="67172"/>
                  <a:pt x="6156" y="67195"/>
                  <a:pt x="6156" y="67240"/>
                </a:cubicBezTo>
                <a:cubicBezTo>
                  <a:pt x="6111" y="67263"/>
                  <a:pt x="6111" y="67308"/>
                  <a:pt x="6156" y="67353"/>
                </a:cubicBezTo>
                <a:cubicBezTo>
                  <a:pt x="6202" y="67399"/>
                  <a:pt x="6224" y="67489"/>
                  <a:pt x="6270" y="67580"/>
                </a:cubicBezTo>
                <a:cubicBezTo>
                  <a:pt x="6315" y="67648"/>
                  <a:pt x="6292" y="67738"/>
                  <a:pt x="6292" y="67851"/>
                </a:cubicBezTo>
                <a:cubicBezTo>
                  <a:pt x="6292" y="67874"/>
                  <a:pt x="6270" y="67919"/>
                  <a:pt x="6270" y="67919"/>
                </a:cubicBezTo>
                <a:lnTo>
                  <a:pt x="6156" y="68032"/>
                </a:lnTo>
                <a:cubicBezTo>
                  <a:pt x="6156" y="68191"/>
                  <a:pt x="6270" y="68191"/>
                  <a:pt x="6338" y="68213"/>
                </a:cubicBezTo>
                <a:cubicBezTo>
                  <a:pt x="6315" y="68304"/>
                  <a:pt x="6292" y="68417"/>
                  <a:pt x="6292" y="68508"/>
                </a:cubicBezTo>
                <a:cubicBezTo>
                  <a:pt x="6292" y="68598"/>
                  <a:pt x="6292" y="68621"/>
                  <a:pt x="6383" y="68643"/>
                </a:cubicBezTo>
                <a:cubicBezTo>
                  <a:pt x="6338" y="68666"/>
                  <a:pt x="6338" y="68734"/>
                  <a:pt x="6315" y="68757"/>
                </a:cubicBezTo>
                <a:cubicBezTo>
                  <a:pt x="6292" y="68847"/>
                  <a:pt x="6292" y="68847"/>
                  <a:pt x="6338" y="68892"/>
                </a:cubicBezTo>
                <a:cubicBezTo>
                  <a:pt x="6383" y="68938"/>
                  <a:pt x="6383" y="68983"/>
                  <a:pt x="6338" y="68983"/>
                </a:cubicBezTo>
                <a:cubicBezTo>
                  <a:pt x="6315" y="69005"/>
                  <a:pt x="6292" y="69005"/>
                  <a:pt x="6270" y="69051"/>
                </a:cubicBezTo>
                <a:cubicBezTo>
                  <a:pt x="6179" y="69096"/>
                  <a:pt x="6179" y="69119"/>
                  <a:pt x="6224" y="69277"/>
                </a:cubicBezTo>
                <a:cubicBezTo>
                  <a:pt x="6224" y="69277"/>
                  <a:pt x="6270" y="69277"/>
                  <a:pt x="6270" y="69232"/>
                </a:cubicBezTo>
                <a:cubicBezTo>
                  <a:pt x="6290" y="69191"/>
                  <a:pt x="6292" y="69115"/>
                  <a:pt x="6324" y="69115"/>
                </a:cubicBezTo>
                <a:cubicBezTo>
                  <a:pt x="6328" y="69115"/>
                  <a:pt x="6333" y="69116"/>
                  <a:pt x="6338" y="69119"/>
                </a:cubicBezTo>
                <a:cubicBezTo>
                  <a:pt x="6405" y="69164"/>
                  <a:pt x="6383" y="69232"/>
                  <a:pt x="6383" y="69300"/>
                </a:cubicBezTo>
                <a:cubicBezTo>
                  <a:pt x="6405" y="69390"/>
                  <a:pt x="6338" y="69435"/>
                  <a:pt x="6315" y="69503"/>
                </a:cubicBezTo>
                <a:cubicBezTo>
                  <a:pt x="6292" y="69571"/>
                  <a:pt x="6383" y="69639"/>
                  <a:pt x="6315" y="69730"/>
                </a:cubicBezTo>
                <a:cubicBezTo>
                  <a:pt x="6292" y="69752"/>
                  <a:pt x="6292" y="69798"/>
                  <a:pt x="6270" y="69843"/>
                </a:cubicBezTo>
                <a:cubicBezTo>
                  <a:pt x="6315" y="69888"/>
                  <a:pt x="6338" y="70024"/>
                  <a:pt x="6428" y="70024"/>
                </a:cubicBezTo>
                <a:cubicBezTo>
                  <a:pt x="6451" y="70024"/>
                  <a:pt x="6451" y="70069"/>
                  <a:pt x="6451" y="70092"/>
                </a:cubicBezTo>
                <a:cubicBezTo>
                  <a:pt x="6451" y="70205"/>
                  <a:pt x="6496" y="70296"/>
                  <a:pt x="6541" y="70363"/>
                </a:cubicBezTo>
                <a:cubicBezTo>
                  <a:pt x="6564" y="70409"/>
                  <a:pt x="6564" y="70454"/>
                  <a:pt x="6564" y="70522"/>
                </a:cubicBezTo>
                <a:cubicBezTo>
                  <a:pt x="6564" y="70544"/>
                  <a:pt x="6564" y="70590"/>
                  <a:pt x="6609" y="70635"/>
                </a:cubicBezTo>
                <a:cubicBezTo>
                  <a:pt x="6654" y="70658"/>
                  <a:pt x="6654" y="70703"/>
                  <a:pt x="6654" y="70771"/>
                </a:cubicBezTo>
                <a:cubicBezTo>
                  <a:pt x="6677" y="70974"/>
                  <a:pt x="6722" y="71156"/>
                  <a:pt x="6745" y="71337"/>
                </a:cubicBezTo>
                <a:cubicBezTo>
                  <a:pt x="6768" y="71450"/>
                  <a:pt x="6790" y="71563"/>
                  <a:pt x="6858" y="71676"/>
                </a:cubicBezTo>
                <a:cubicBezTo>
                  <a:pt x="6903" y="71834"/>
                  <a:pt x="6949" y="71993"/>
                  <a:pt x="6903" y="72174"/>
                </a:cubicBezTo>
                <a:cubicBezTo>
                  <a:pt x="6903" y="72242"/>
                  <a:pt x="6903" y="72287"/>
                  <a:pt x="6949" y="72355"/>
                </a:cubicBezTo>
                <a:cubicBezTo>
                  <a:pt x="6971" y="72400"/>
                  <a:pt x="6971" y="72468"/>
                  <a:pt x="6949" y="72491"/>
                </a:cubicBezTo>
                <a:cubicBezTo>
                  <a:pt x="6949" y="72559"/>
                  <a:pt x="6949" y="72604"/>
                  <a:pt x="6971" y="72672"/>
                </a:cubicBezTo>
                <a:cubicBezTo>
                  <a:pt x="6971" y="72695"/>
                  <a:pt x="6971" y="72740"/>
                  <a:pt x="6994" y="72740"/>
                </a:cubicBezTo>
                <a:lnTo>
                  <a:pt x="6994" y="72830"/>
                </a:lnTo>
                <a:lnTo>
                  <a:pt x="6994" y="72966"/>
                </a:lnTo>
                <a:cubicBezTo>
                  <a:pt x="6994" y="73011"/>
                  <a:pt x="6971" y="73011"/>
                  <a:pt x="6971" y="73034"/>
                </a:cubicBezTo>
                <a:cubicBezTo>
                  <a:pt x="6903" y="73079"/>
                  <a:pt x="6949" y="73192"/>
                  <a:pt x="6949" y="73260"/>
                </a:cubicBezTo>
                <a:cubicBezTo>
                  <a:pt x="6949" y="73351"/>
                  <a:pt x="6994" y="73351"/>
                  <a:pt x="7016" y="73351"/>
                </a:cubicBezTo>
                <a:lnTo>
                  <a:pt x="7016" y="73396"/>
                </a:lnTo>
                <a:cubicBezTo>
                  <a:pt x="6949" y="73532"/>
                  <a:pt x="6994" y="73690"/>
                  <a:pt x="7062" y="73826"/>
                </a:cubicBezTo>
                <a:cubicBezTo>
                  <a:pt x="7084" y="73939"/>
                  <a:pt x="7130" y="74030"/>
                  <a:pt x="7198" y="74098"/>
                </a:cubicBezTo>
                <a:cubicBezTo>
                  <a:pt x="7220" y="74166"/>
                  <a:pt x="7288" y="74279"/>
                  <a:pt x="7243" y="74369"/>
                </a:cubicBezTo>
                <a:lnTo>
                  <a:pt x="7243" y="74415"/>
                </a:lnTo>
                <a:cubicBezTo>
                  <a:pt x="7288" y="74505"/>
                  <a:pt x="7288" y="74505"/>
                  <a:pt x="7198" y="74550"/>
                </a:cubicBezTo>
                <a:cubicBezTo>
                  <a:pt x="7175" y="74550"/>
                  <a:pt x="7175" y="74596"/>
                  <a:pt x="7175" y="74618"/>
                </a:cubicBezTo>
                <a:cubicBezTo>
                  <a:pt x="7175" y="74641"/>
                  <a:pt x="7175" y="74663"/>
                  <a:pt x="7198" y="74663"/>
                </a:cubicBezTo>
                <a:cubicBezTo>
                  <a:pt x="7220" y="74663"/>
                  <a:pt x="7220" y="74663"/>
                  <a:pt x="7243" y="74709"/>
                </a:cubicBezTo>
                <a:cubicBezTo>
                  <a:pt x="7356" y="74731"/>
                  <a:pt x="7401" y="74777"/>
                  <a:pt x="7311" y="74958"/>
                </a:cubicBezTo>
                <a:cubicBezTo>
                  <a:pt x="7311" y="74980"/>
                  <a:pt x="7288" y="75003"/>
                  <a:pt x="7288" y="75048"/>
                </a:cubicBezTo>
                <a:cubicBezTo>
                  <a:pt x="7288" y="75071"/>
                  <a:pt x="7243" y="75093"/>
                  <a:pt x="7288" y="75093"/>
                </a:cubicBezTo>
                <a:cubicBezTo>
                  <a:pt x="7356" y="75184"/>
                  <a:pt x="7311" y="75275"/>
                  <a:pt x="7288" y="75342"/>
                </a:cubicBezTo>
                <a:cubicBezTo>
                  <a:pt x="7288" y="75410"/>
                  <a:pt x="7311" y="75456"/>
                  <a:pt x="7333" y="75501"/>
                </a:cubicBezTo>
                <a:cubicBezTo>
                  <a:pt x="7356" y="75637"/>
                  <a:pt x="7401" y="75750"/>
                  <a:pt x="7424" y="75886"/>
                </a:cubicBezTo>
                <a:cubicBezTo>
                  <a:pt x="7439" y="75946"/>
                  <a:pt x="7454" y="75976"/>
                  <a:pt x="7483" y="75976"/>
                </a:cubicBezTo>
                <a:cubicBezTo>
                  <a:pt x="7497" y="75976"/>
                  <a:pt x="7514" y="75969"/>
                  <a:pt x="7537" y="75954"/>
                </a:cubicBezTo>
                <a:cubicBezTo>
                  <a:pt x="7537" y="75954"/>
                  <a:pt x="7560" y="75954"/>
                  <a:pt x="7560" y="75976"/>
                </a:cubicBezTo>
                <a:cubicBezTo>
                  <a:pt x="7514" y="76067"/>
                  <a:pt x="7446" y="76135"/>
                  <a:pt x="7424" y="76248"/>
                </a:cubicBezTo>
                <a:cubicBezTo>
                  <a:pt x="7424" y="76293"/>
                  <a:pt x="7401" y="76316"/>
                  <a:pt x="7424" y="76338"/>
                </a:cubicBezTo>
                <a:cubicBezTo>
                  <a:pt x="7431" y="76361"/>
                  <a:pt x="7439" y="76368"/>
                  <a:pt x="7446" y="76368"/>
                </a:cubicBezTo>
                <a:cubicBezTo>
                  <a:pt x="7459" y="76368"/>
                  <a:pt x="7469" y="76338"/>
                  <a:pt x="7469" y="76338"/>
                </a:cubicBezTo>
                <a:lnTo>
                  <a:pt x="7514" y="76338"/>
                </a:lnTo>
                <a:cubicBezTo>
                  <a:pt x="7514" y="76429"/>
                  <a:pt x="7537" y="76519"/>
                  <a:pt x="7537" y="76587"/>
                </a:cubicBezTo>
                <a:cubicBezTo>
                  <a:pt x="7537" y="76632"/>
                  <a:pt x="7582" y="76768"/>
                  <a:pt x="7582" y="76791"/>
                </a:cubicBezTo>
                <a:cubicBezTo>
                  <a:pt x="7600" y="76827"/>
                  <a:pt x="7618" y="76838"/>
                  <a:pt x="7638" y="76838"/>
                </a:cubicBezTo>
                <a:cubicBezTo>
                  <a:pt x="7667" y="76838"/>
                  <a:pt x="7700" y="76814"/>
                  <a:pt x="7741" y="76814"/>
                </a:cubicBezTo>
                <a:cubicBezTo>
                  <a:pt x="7763" y="76881"/>
                  <a:pt x="7741" y="76927"/>
                  <a:pt x="7741" y="76972"/>
                </a:cubicBezTo>
                <a:cubicBezTo>
                  <a:pt x="7741" y="77017"/>
                  <a:pt x="7741" y="77085"/>
                  <a:pt x="7763" y="77108"/>
                </a:cubicBezTo>
                <a:cubicBezTo>
                  <a:pt x="7809" y="77153"/>
                  <a:pt x="7809" y="77244"/>
                  <a:pt x="7786" y="77334"/>
                </a:cubicBezTo>
                <a:cubicBezTo>
                  <a:pt x="7763" y="77447"/>
                  <a:pt x="7763" y="77447"/>
                  <a:pt x="7854" y="77492"/>
                </a:cubicBezTo>
                <a:cubicBezTo>
                  <a:pt x="7899" y="77538"/>
                  <a:pt x="7899" y="77583"/>
                  <a:pt x="7899" y="77651"/>
                </a:cubicBezTo>
                <a:cubicBezTo>
                  <a:pt x="7876" y="77719"/>
                  <a:pt x="7899" y="77787"/>
                  <a:pt x="7922" y="77877"/>
                </a:cubicBezTo>
                <a:cubicBezTo>
                  <a:pt x="8012" y="78104"/>
                  <a:pt x="8125" y="78330"/>
                  <a:pt x="8103" y="78601"/>
                </a:cubicBezTo>
                <a:cubicBezTo>
                  <a:pt x="8103" y="78624"/>
                  <a:pt x="8103" y="78692"/>
                  <a:pt x="8125" y="78715"/>
                </a:cubicBezTo>
                <a:cubicBezTo>
                  <a:pt x="8125" y="78715"/>
                  <a:pt x="8148" y="78737"/>
                  <a:pt x="8148" y="78783"/>
                </a:cubicBezTo>
                <a:cubicBezTo>
                  <a:pt x="8125" y="78896"/>
                  <a:pt x="8193" y="79009"/>
                  <a:pt x="8193" y="79122"/>
                </a:cubicBezTo>
                <a:cubicBezTo>
                  <a:pt x="8193" y="79167"/>
                  <a:pt x="8216" y="79258"/>
                  <a:pt x="8148" y="79303"/>
                </a:cubicBezTo>
                <a:cubicBezTo>
                  <a:pt x="8125" y="79348"/>
                  <a:pt x="8148" y="79394"/>
                  <a:pt x="8193" y="79394"/>
                </a:cubicBezTo>
                <a:cubicBezTo>
                  <a:pt x="8261" y="79461"/>
                  <a:pt x="8306" y="79575"/>
                  <a:pt x="8306" y="79688"/>
                </a:cubicBezTo>
                <a:lnTo>
                  <a:pt x="8306" y="79824"/>
                </a:lnTo>
                <a:cubicBezTo>
                  <a:pt x="8329" y="79982"/>
                  <a:pt x="8352" y="80186"/>
                  <a:pt x="8442" y="80299"/>
                </a:cubicBezTo>
                <a:cubicBezTo>
                  <a:pt x="8465" y="80321"/>
                  <a:pt x="8488" y="80412"/>
                  <a:pt x="8488" y="80480"/>
                </a:cubicBezTo>
                <a:cubicBezTo>
                  <a:pt x="8488" y="80616"/>
                  <a:pt x="8555" y="80729"/>
                  <a:pt x="8646" y="80774"/>
                </a:cubicBezTo>
                <a:cubicBezTo>
                  <a:pt x="8691" y="80842"/>
                  <a:pt x="8759" y="80887"/>
                  <a:pt x="8714" y="81000"/>
                </a:cubicBezTo>
                <a:cubicBezTo>
                  <a:pt x="8714" y="81046"/>
                  <a:pt x="8759" y="81068"/>
                  <a:pt x="8759" y="81091"/>
                </a:cubicBezTo>
                <a:cubicBezTo>
                  <a:pt x="8759" y="81159"/>
                  <a:pt x="8759" y="81182"/>
                  <a:pt x="8782" y="81227"/>
                </a:cubicBezTo>
                <a:cubicBezTo>
                  <a:pt x="8872" y="81340"/>
                  <a:pt x="8827" y="81498"/>
                  <a:pt x="8804" y="81634"/>
                </a:cubicBezTo>
                <a:cubicBezTo>
                  <a:pt x="8782" y="81725"/>
                  <a:pt x="8782" y="81793"/>
                  <a:pt x="8872" y="81860"/>
                </a:cubicBezTo>
                <a:cubicBezTo>
                  <a:pt x="8895" y="81860"/>
                  <a:pt x="8895" y="81883"/>
                  <a:pt x="8895" y="81906"/>
                </a:cubicBezTo>
                <a:cubicBezTo>
                  <a:pt x="8827" y="81996"/>
                  <a:pt x="8895" y="82087"/>
                  <a:pt x="8918" y="82109"/>
                </a:cubicBezTo>
                <a:cubicBezTo>
                  <a:pt x="8985" y="82223"/>
                  <a:pt x="8985" y="82336"/>
                  <a:pt x="8985" y="82426"/>
                </a:cubicBezTo>
                <a:cubicBezTo>
                  <a:pt x="8940" y="82653"/>
                  <a:pt x="9031" y="82856"/>
                  <a:pt x="9121" y="83015"/>
                </a:cubicBezTo>
                <a:cubicBezTo>
                  <a:pt x="9144" y="83083"/>
                  <a:pt x="9166" y="83105"/>
                  <a:pt x="9166" y="83151"/>
                </a:cubicBezTo>
                <a:cubicBezTo>
                  <a:pt x="9166" y="83264"/>
                  <a:pt x="9212" y="83354"/>
                  <a:pt x="9280" y="83422"/>
                </a:cubicBezTo>
                <a:cubicBezTo>
                  <a:pt x="9370" y="83490"/>
                  <a:pt x="9438" y="83581"/>
                  <a:pt x="9438" y="83762"/>
                </a:cubicBezTo>
                <a:cubicBezTo>
                  <a:pt x="9438" y="83807"/>
                  <a:pt x="9461" y="83875"/>
                  <a:pt x="9483" y="83920"/>
                </a:cubicBezTo>
                <a:cubicBezTo>
                  <a:pt x="9483" y="83988"/>
                  <a:pt x="9506" y="84011"/>
                  <a:pt x="9574" y="84011"/>
                </a:cubicBezTo>
                <a:cubicBezTo>
                  <a:pt x="9710" y="84033"/>
                  <a:pt x="9778" y="84146"/>
                  <a:pt x="9778" y="84350"/>
                </a:cubicBezTo>
                <a:lnTo>
                  <a:pt x="9778" y="84395"/>
                </a:lnTo>
                <a:cubicBezTo>
                  <a:pt x="9778" y="84438"/>
                  <a:pt x="9787" y="84454"/>
                  <a:pt x="9799" y="84454"/>
                </a:cubicBezTo>
                <a:cubicBezTo>
                  <a:pt x="9806" y="84454"/>
                  <a:pt x="9815" y="84449"/>
                  <a:pt x="9823" y="84441"/>
                </a:cubicBezTo>
                <a:lnTo>
                  <a:pt x="9913" y="84350"/>
                </a:lnTo>
                <a:cubicBezTo>
                  <a:pt x="9921" y="84327"/>
                  <a:pt x="9928" y="84320"/>
                  <a:pt x="9938" y="84320"/>
                </a:cubicBezTo>
                <a:cubicBezTo>
                  <a:pt x="9956" y="84320"/>
                  <a:pt x="9981" y="84350"/>
                  <a:pt x="10027" y="84350"/>
                </a:cubicBezTo>
                <a:cubicBezTo>
                  <a:pt x="10027" y="84554"/>
                  <a:pt x="10072" y="84667"/>
                  <a:pt x="10185" y="84735"/>
                </a:cubicBezTo>
                <a:cubicBezTo>
                  <a:pt x="10253" y="84780"/>
                  <a:pt x="10275" y="84803"/>
                  <a:pt x="10253" y="84916"/>
                </a:cubicBezTo>
                <a:cubicBezTo>
                  <a:pt x="10253" y="84938"/>
                  <a:pt x="10275" y="84984"/>
                  <a:pt x="10275" y="85006"/>
                </a:cubicBezTo>
                <a:cubicBezTo>
                  <a:pt x="10275" y="85052"/>
                  <a:pt x="10298" y="85119"/>
                  <a:pt x="10343" y="85119"/>
                </a:cubicBezTo>
                <a:cubicBezTo>
                  <a:pt x="10389" y="85119"/>
                  <a:pt x="10411" y="85052"/>
                  <a:pt x="10411" y="84961"/>
                </a:cubicBezTo>
                <a:cubicBezTo>
                  <a:pt x="10411" y="84893"/>
                  <a:pt x="10411" y="84893"/>
                  <a:pt x="10479" y="84893"/>
                </a:cubicBezTo>
                <a:cubicBezTo>
                  <a:pt x="10499" y="84893"/>
                  <a:pt x="10524" y="84884"/>
                  <a:pt x="10547" y="84884"/>
                </a:cubicBezTo>
                <a:cubicBezTo>
                  <a:pt x="10576" y="84884"/>
                  <a:pt x="10602" y="84898"/>
                  <a:pt x="10615" y="84961"/>
                </a:cubicBezTo>
                <a:cubicBezTo>
                  <a:pt x="10683" y="85142"/>
                  <a:pt x="10751" y="85255"/>
                  <a:pt x="10819" y="85391"/>
                </a:cubicBezTo>
                <a:cubicBezTo>
                  <a:pt x="10841" y="85391"/>
                  <a:pt x="10841" y="85368"/>
                  <a:pt x="10864" y="85346"/>
                </a:cubicBezTo>
                <a:cubicBezTo>
                  <a:pt x="10909" y="85301"/>
                  <a:pt x="10909" y="85301"/>
                  <a:pt x="10864" y="85255"/>
                </a:cubicBezTo>
                <a:cubicBezTo>
                  <a:pt x="10841" y="85142"/>
                  <a:pt x="10841" y="85142"/>
                  <a:pt x="10932" y="85074"/>
                </a:cubicBezTo>
                <a:cubicBezTo>
                  <a:pt x="10932" y="85165"/>
                  <a:pt x="10954" y="85255"/>
                  <a:pt x="11022" y="85255"/>
                </a:cubicBezTo>
                <a:cubicBezTo>
                  <a:pt x="11068" y="85255"/>
                  <a:pt x="11068" y="85301"/>
                  <a:pt x="11068" y="85368"/>
                </a:cubicBezTo>
                <a:cubicBezTo>
                  <a:pt x="11068" y="85482"/>
                  <a:pt x="11090" y="85572"/>
                  <a:pt x="11181" y="85595"/>
                </a:cubicBezTo>
                <a:cubicBezTo>
                  <a:pt x="11203" y="85595"/>
                  <a:pt x="11249" y="85617"/>
                  <a:pt x="11249" y="85685"/>
                </a:cubicBezTo>
                <a:cubicBezTo>
                  <a:pt x="11249" y="85821"/>
                  <a:pt x="11317" y="85912"/>
                  <a:pt x="11362" y="86025"/>
                </a:cubicBezTo>
                <a:cubicBezTo>
                  <a:pt x="11407" y="86070"/>
                  <a:pt x="11475" y="86070"/>
                  <a:pt x="11475" y="86206"/>
                </a:cubicBezTo>
                <a:cubicBezTo>
                  <a:pt x="11475" y="86309"/>
                  <a:pt x="11485" y="86345"/>
                  <a:pt x="11523" y="86345"/>
                </a:cubicBezTo>
                <a:cubicBezTo>
                  <a:pt x="11543" y="86345"/>
                  <a:pt x="11571" y="86335"/>
                  <a:pt x="11611" y="86319"/>
                </a:cubicBezTo>
                <a:cubicBezTo>
                  <a:pt x="11621" y="86314"/>
                  <a:pt x="11631" y="86311"/>
                  <a:pt x="11641" y="86311"/>
                </a:cubicBezTo>
                <a:cubicBezTo>
                  <a:pt x="11674" y="86311"/>
                  <a:pt x="11701" y="86344"/>
                  <a:pt x="11701" y="86432"/>
                </a:cubicBezTo>
                <a:cubicBezTo>
                  <a:pt x="11724" y="86613"/>
                  <a:pt x="11814" y="86658"/>
                  <a:pt x="11882" y="86726"/>
                </a:cubicBezTo>
                <a:cubicBezTo>
                  <a:pt x="11882" y="86726"/>
                  <a:pt x="11902" y="86736"/>
                  <a:pt x="11923" y="86736"/>
                </a:cubicBezTo>
                <a:cubicBezTo>
                  <a:pt x="11933" y="86736"/>
                  <a:pt x="11943" y="86734"/>
                  <a:pt x="11950" y="86726"/>
                </a:cubicBezTo>
                <a:cubicBezTo>
                  <a:pt x="11995" y="86715"/>
                  <a:pt x="12029" y="86698"/>
                  <a:pt x="12063" y="86698"/>
                </a:cubicBezTo>
                <a:cubicBezTo>
                  <a:pt x="12097" y="86698"/>
                  <a:pt x="12131" y="86715"/>
                  <a:pt x="12177" y="86772"/>
                </a:cubicBezTo>
                <a:cubicBezTo>
                  <a:pt x="12187" y="86803"/>
                  <a:pt x="12212" y="86820"/>
                  <a:pt x="12238" y="86820"/>
                </a:cubicBezTo>
                <a:cubicBezTo>
                  <a:pt x="12269" y="86820"/>
                  <a:pt x="12300" y="86798"/>
                  <a:pt x="12312" y="86749"/>
                </a:cubicBezTo>
                <a:cubicBezTo>
                  <a:pt x="12380" y="86749"/>
                  <a:pt x="12426" y="86749"/>
                  <a:pt x="12448" y="86636"/>
                </a:cubicBezTo>
                <a:cubicBezTo>
                  <a:pt x="12516" y="86726"/>
                  <a:pt x="12493" y="86772"/>
                  <a:pt x="12516" y="86840"/>
                </a:cubicBezTo>
                <a:cubicBezTo>
                  <a:pt x="12528" y="86902"/>
                  <a:pt x="12555" y="86937"/>
                  <a:pt x="12583" y="86937"/>
                </a:cubicBezTo>
                <a:cubicBezTo>
                  <a:pt x="12606" y="86937"/>
                  <a:pt x="12631" y="86913"/>
                  <a:pt x="12652" y="86862"/>
                </a:cubicBezTo>
                <a:cubicBezTo>
                  <a:pt x="12674" y="86840"/>
                  <a:pt x="12674" y="86794"/>
                  <a:pt x="12742" y="86794"/>
                </a:cubicBezTo>
                <a:cubicBezTo>
                  <a:pt x="12765" y="86975"/>
                  <a:pt x="12878" y="87043"/>
                  <a:pt x="12991" y="87156"/>
                </a:cubicBezTo>
                <a:cubicBezTo>
                  <a:pt x="13001" y="87175"/>
                  <a:pt x="13022" y="87186"/>
                  <a:pt x="13048" y="87186"/>
                </a:cubicBezTo>
                <a:cubicBezTo>
                  <a:pt x="13085" y="87186"/>
                  <a:pt x="13133" y="87164"/>
                  <a:pt x="13172" y="87111"/>
                </a:cubicBezTo>
                <a:cubicBezTo>
                  <a:pt x="13195" y="87111"/>
                  <a:pt x="13218" y="87111"/>
                  <a:pt x="13218" y="87202"/>
                </a:cubicBezTo>
                <a:cubicBezTo>
                  <a:pt x="13195" y="87315"/>
                  <a:pt x="13195" y="87315"/>
                  <a:pt x="13286" y="87383"/>
                </a:cubicBezTo>
                <a:cubicBezTo>
                  <a:pt x="13331" y="87428"/>
                  <a:pt x="13444" y="87451"/>
                  <a:pt x="13444" y="87609"/>
                </a:cubicBezTo>
                <a:cubicBezTo>
                  <a:pt x="13454" y="87612"/>
                  <a:pt x="13462" y="87614"/>
                  <a:pt x="13469" y="87614"/>
                </a:cubicBezTo>
                <a:cubicBezTo>
                  <a:pt x="13512" y="87614"/>
                  <a:pt x="13515" y="87564"/>
                  <a:pt x="13534" y="87564"/>
                </a:cubicBezTo>
                <a:cubicBezTo>
                  <a:pt x="13545" y="87554"/>
                  <a:pt x="13564" y="87544"/>
                  <a:pt x="13584" y="87544"/>
                </a:cubicBezTo>
                <a:cubicBezTo>
                  <a:pt x="13609" y="87544"/>
                  <a:pt x="13635" y="87559"/>
                  <a:pt x="13648" y="87609"/>
                </a:cubicBezTo>
                <a:cubicBezTo>
                  <a:pt x="13670" y="87654"/>
                  <a:pt x="13693" y="87654"/>
                  <a:pt x="13761" y="87654"/>
                </a:cubicBezTo>
                <a:lnTo>
                  <a:pt x="13806" y="87722"/>
                </a:lnTo>
                <a:cubicBezTo>
                  <a:pt x="13866" y="87722"/>
                  <a:pt x="13873" y="87651"/>
                  <a:pt x="13890" y="87651"/>
                </a:cubicBezTo>
                <a:cubicBezTo>
                  <a:pt x="13892" y="87651"/>
                  <a:pt x="13894" y="87652"/>
                  <a:pt x="13897" y="87654"/>
                </a:cubicBezTo>
                <a:lnTo>
                  <a:pt x="13987" y="87745"/>
                </a:lnTo>
                <a:cubicBezTo>
                  <a:pt x="14010" y="87745"/>
                  <a:pt x="14010" y="87722"/>
                  <a:pt x="14032" y="87654"/>
                </a:cubicBezTo>
                <a:lnTo>
                  <a:pt x="14078" y="87654"/>
                </a:lnTo>
                <a:cubicBezTo>
                  <a:pt x="14100" y="87654"/>
                  <a:pt x="14123" y="87677"/>
                  <a:pt x="14146" y="87677"/>
                </a:cubicBezTo>
                <a:cubicBezTo>
                  <a:pt x="14213" y="87722"/>
                  <a:pt x="14236" y="87767"/>
                  <a:pt x="14236" y="87858"/>
                </a:cubicBezTo>
                <a:cubicBezTo>
                  <a:pt x="14236" y="87971"/>
                  <a:pt x="14259" y="87971"/>
                  <a:pt x="14327" y="87971"/>
                </a:cubicBezTo>
                <a:cubicBezTo>
                  <a:pt x="14366" y="87952"/>
                  <a:pt x="14421" y="87899"/>
                  <a:pt x="14494" y="87899"/>
                </a:cubicBezTo>
                <a:cubicBezTo>
                  <a:pt x="14505" y="87899"/>
                  <a:pt x="14518" y="87900"/>
                  <a:pt x="14530" y="87903"/>
                </a:cubicBezTo>
                <a:cubicBezTo>
                  <a:pt x="14553" y="87903"/>
                  <a:pt x="14576" y="87858"/>
                  <a:pt x="14598" y="87858"/>
                </a:cubicBezTo>
                <a:cubicBezTo>
                  <a:pt x="14598" y="87971"/>
                  <a:pt x="14643" y="88016"/>
                  <a:pt x="14689" y="88084"/>
                </a:cubicBezTo>
                <a:cubicBezTo>
                  <a:pt x="14700" y="88096"/>
                  <a:pt x="14717" y="88101"/>
                  <a:pt x="14734" y="88101"/>
                </a:cubicBezTo>
                <a:cubicBezTo>
                  <a:pt x="14751" y="88101"/>
                  <a:pt x="14768" y="88096"/>
                  <a:pt x="14779" y="88084"/>
                </a:cubicBezTo>
                <a:cubicBezTo>
                  <a:pt x="14824" y="88062"/>
                  <a:pt x="14915" y="88016"/>
                  <a:pt x="14983" y="87948"/>
                </a:cubicBezTo>
                <a:cubicBezTo>
                  <a:pt x="14983" y="87940"/>
                  <a:pt x="14987" y="87936"/>
                  <a:pt x="14993" y="87936"/>
                </a:cubicBezTo>
                <a:cubicBezTo>
                  <a:pt x="15022" y="87936"/>
                  <a:pt x="15100" y="88006"/>
                  <a:pt x="15119" y="88062"/>
                </a:cubicBezTo>
                <a:cubicBezTo>
                  <a:pt x="15141" y="88084"/>
                  <a:pt x="15141" y="88130"/>
                  <a:pt x="15141" y="88197"/>
                </a:cubicBezTo>
                <a:cubicBezTo>
                  <a:pt x="15181" y="88263"/>
                  <a:pt x="15205" y="88299"/>
                  <a:pt x="15236" y="88299"/>
                </a:cubicBezTo>
                <a:cubicBezTo>
                  <a:pt x="15259" y="88299"/>
                  <a:pt x="15285" y="88280"/>
                  <a:pt x="15322" y="88243"/>
                </a:cubicBezTo>
                <a:cubicBezTo>
                  <a:pt x="15368" y="88197"/>
                  <a:pt x="15436" y="88130"/>
                  <a:pt x="15481" y="87994"/>
                </a:cubicBezTo>
                <a:cubicBezTo>
                  <a:pt x="15549" y="88062"/>
                  <a:pt x="15571" y="88107"/>
                  <a:pt x="15594" y="88220"/>
                </a:cubicBezTo>
                <a:cubicBezTo>
                  <a:pt x="15612" y="88308"/>
                  <a:pt x="15656" y="88341"/>
                  <a:pt x="15718" y="88341"/>
                </a:cubicBezTo>
                <a:cubicBezTo>
                  <a:pt x="15735" y="88341"/>
                  <a:pt x="15755" y="88338"/>
                  <a:pt x="15775" y="88333"/>
                </a:cubicBezTo>
                <a:lnTo>
                  <a:pt x="15843" y="88333"/>
                </a:lnTo>
                <a:cubicBezTo>
                  <a:pt x="15888" y="88356"/>
                  <a:pt x="15911" y="88356"/>
                  <a:pt x="15933" y="88401"/>
                </a:cubicBezTo>
                <a:cubicBezTo>
                  <a:pt x="15945" y="88412"/>
                  <a:pt x="15967" y="88418"/>
                  <a:pt x="15990" y="88418"/>
                </a:cubicBezTo>
                <a:cubicBezTo>
                  <a:pt x="16013" y="88418"/>
                  <a:pt x="16035" y="88412"/>
                  <a:pt x="16047" y="88401"/>
                </a:cubicBezTo>
                <a:cubicBezTo>
                  <a:pt x="16069" y="88356"/>
                  <a:pt x="16069" y="88288"/>
                  <a:pt x="16069" y="88243"/>
                </a:cubicBezTo>
                <a:cubicBezTo>
                  <a:pt x="16137" y="88243"/>
                  <a:pt x="16137" y="88311"/>
                  <a:pt x="16182" y="88333"/>
                </a:cubicBezTo>
                <a:cubicBezTo>
                  <a:pt x="16250" y="88356"/>
                  <a:pt x="16273" y="88424"/>
                  <a:pt x="16296" y="88469"/>
                </a:cubicBezTo>
                <a:cubicBezTo>
                  <a:pt x="16314" y="88488"/>
                  <a:pt x="16329" y="88494"/>
                  <a:pt x="16343" y="88494"/>
                </a:cubicBezTo>
                <a:cubicBezTo>
                  <a:pt x="16379" y="88494"/>
                  <a:pt x="16405" y="88446"/>
                  <a:pt x="16454" y="88446"/>
                </a:cubicBezTo>
                <a:cubicBezTo>
                  <a:pt x="16522" y="88469"/>
                  <a:pt x="16590" y="88469"/>
                  <a:pt x="16680" y="88514"/>
                </a:cubicBezTo>
                <a:cubicBezTo>
                  <a:pt x="16692" y="88518"/>
                  <a:pt x="16704" y="88519"/>
                  <a:pt x="16716" y="88519"/>
                </a:cubicBezTo>
                <a:cubicBezTo>
                  <a:pt x="16741" y="88519"/>
                  <a:pt x="16767" y="88514"/>
                  <a:pt x="16793" y="88514"/>
                </a:cubicBezTo>
                <a:cubicBezTo>
                  <a:pt x="16833" y="88514"/>
                  <a:pt x="16873" y="88526"/>
                  <a:pt x="16907" y="88582"/>
                </a:cubicBezTo>
                <a:cubicBezTo>
                  <a:pt x="16914" y="88597"/>
                  <a:pt x="16922" y="88602"/>
                  <a:pt x="16929" y="88602"/>
                </a:cubicBezTo>
                <a:cubicBezTo>
                  <a:pt x="16944" y="88602"/>
                  <a:pt x="16959" y="88582"/>
                  <a:pt x="16975" y="88582"/>
                </a:cubicBezTo>
                <a:cubicBezTo>
                  <a:pt x="16984" y="88579"/>
                  <a:pt x="16991" y="88578"/>
                  <a:pt x="16998" y="88578"/>
                </a:cubicBezTo>
                <a:cubicBezTo>
                  <a:pt x="17043" y="88578"/>
                  <a:pt x="17045" y="88637"/>
                  <a:pt x="17065" y="88695"/>
                </a:cubicBezTo>
                <a:lnTo>
                  <a:pt x="17065" y="88854"/>
                </a:lnTo>
                <a:cubicBezTo>
                  <a:pt x="17042" y="88967"/>
                  <a:pt x="17065" y="89012"/>
                  <a:pt x="17156" y="89080"/>
                </a:cubicBezTo>
                <a:cubicBezTo>
                  <a:pt x="17178" y="89012"/>
                  <a:pt x="17133" y="88990"/>
                  <a:pt x="17156" y="88922"/>
                </a:cubicBezTo>
                <a:cubicBezTo>
                  <a:pt x="17156" y="88899"/>
                  <a:pt x="17178" y="88876"/>
                  <a:pt x="17178" y="88876"/>
                </a:cubicBezTo>
                <a:cubicBezTo>
                  <a:pt x="17201" y="88876"/>
                  <a:pt x="17201" y="88899"/>
                  <a:pt x="17201" y="88922"/>
                </a:cubicBezTo>
                <a:cubicBezTo>
                  <a:pt x="17201" y="88990"/>
                  <a:pt x="17178" y="89035"/>
                  <a:pt x="17246" y="89080"/>
                </a:cubicBezTo>
                <a:cubicBezTo>
                  <a:pt x="17259" y="89089"/>
                  <a:pt x="17271" y="89092"/>
                  <a:pt x="17283" y="89092"/>
                </a:cubicBezTo>
                <a:cubicBezTo>
                  <a:pt x="17330" y="89092"/>
                  <a:pt x="17364" y="89026"/>
                  <a:pt x="17382" y="88990"/>
                </a:cubicBezTo>
                <a:cubicBezTo>
                  <a:pt x="17397" y="88990"/>
                  <a:pt x="17412" y="89000"/>
                  <a:pt x="17420" y="89000"/>
                </a:cubicBezTo>
                <a:cubicBezTo>
                  <a:pt x="17425" y="89000"/>
                  <a:pt x="17427" y="88997"/>
                  <a:pt x="17427" y="88990"/>
                </a:cubicBezTo>
                <a:cubicBezTo>
                  <a:pt x="17465" y="88952"/>
                  <a:pt x="17488" y="88935"/>
                  <a:pt x="17513" y="88935"/>
                </a:cubicBezTo>
                <a:cubicBezTo>
                  <a:pt x="17534" y="88935"/>
                  <a:pt x="17555" y="88947"/>
                  <a:pt x="17586" y="88967"/>
                </a:cubicBezTo>
                <a:cubicBezTo>
                  <a:pt x="17586" y="88990"/>
                  <a:pt x="17608" y="89012"/>
                  <a:pt x="17608" y="89012"/>
                </a:cubicBezTo>
                <a:cubicBezTo>
                  <a:pt x="17631" y="89080"/>
                  <a:pt x="17518" y="89125"/>
                  <a:pt x="17608" y="89193"/>
                </a:cubicBezTo>
                <a:cubicBezTo>
                  <a:pt x="17653" y="89216"/>
                  <a:pt x="17631" y="89306"/>
                  <a:pt x="17653" y="89352"/>
                </a:cubicBezTo>
                <a:lnTo>
                  <a:pt x="17744" y="89533"/>
                </a:lnTo>
                <a:cubicBezTo>
                  <a:pt x="17758" y="89542"/>
                  <a:pt x="17769" y="89545"/>
                  <a:pt x="17780" y="89545"/>
                </a:cubicBezTo>
                <a:cubicBezTo>
                  <a:pt x="17822" y="89545"/>
                  <a:pt x="17844" y="89487"/>
                  <a:pt x="17880" y="89487"/>
                </a:cubicBezTo>
                <a:cubicBezTo>
                  <a:pt x="17926" y="89519"/>
                  <a:pt x="17962" y="89581"/>
                  <a:pt x="18002" y="89581"/>
                </a:cubicBezTo>
                <a:cubicBezTo>
                  <a:pt x="18020" y="89581"/>
                  <a:pt x="18040" y="89568"/>
                  <a:pt x="18061" y="89533"/>
                </a:cubicBezTo>
                <a:lnTo>
                  <a:pt x="18083" y="89533"/>
                </a:lnTo>
                <a:cubicBezTo>
                  <a:pt x="18118" y="89567"/>
                  <a:pt x="18149" y="89581"/>
                  <a:pt x="18176" y="89581"/>
                </a:cubicBezTo>
                <a:cubicBezTo>
                  <a:pt x="18238" y="89581"/>
                  <a:pt x="18285" y="89512"/>
                  <a:pt x="18332" y="89465"/>
                </a:cubicBezTo>
                <a:cubicBezTo>
                  <a:pt x="18369" y="89465"/>
                  <a:pt x="18376" y="89436"/>
                  <a:pt x="18389" y="89436"/>
                </a:cubicBezTo>
                <a:cubicBezTo>
                  <a:pt x="18392" y="89436"/>
                  <a:pt x="18396" y="89438"/>
                  <a:pt x="18400" y="89442"/>
                </a:cubicBezTo>
                <a:cubicBezTo>
                  <a:pt x="18437" y="89488"/>
                  <a:pt x="18470" y="89501"/>
                  <a:pt x="18501" y="89501"/>
                </a:cubicBezTo>
                <a:cubicBezTo>
                  <a:pt x="18537" y="89501"/>
                  <a:pt x="18570" y="89484"/>
                  <a:pt x="18602" y="89484"/>
                </a:cubicBezTo>
                <a:cubicBezTo>
                  <a:pt x="18610" y="89484"/>
                  <a:pt x="18618" y="89485"/>
                  <a:pt x="18627" y="89487"/>
                </a:cubicBezTo>
                <a:cubicBezTo>
                  <a:pt x="18740" y="89533"/>
                  <a:pt x="18762" y="89555"/>
                  <a:pt x="18785" y="89714"/>
                </a:cubicBezTo>
                <a:cubicBezTo>
                  <a:pt x="18785" y="89759"/>
                  <a:pt x="18785" y="89804"/>
                  <a:pt x="18830" y="89827"/>
                </a:cubicBezTo>
                <a:cubicBezTo>
                  <a:pt x="18830" y="89864"/>
                  <a:pt x="18845" y="89901"/>
                  <a:pt x="18863" y="89901"/>
                </a:cubicBezTo>
                <a:cubicBezTo>
                  <a:pt x="18867" y="89901"/>
                  <a:pt x="18871" y="89899"/>
                  <a:pt x="18876" y="89895"/>
                </a:cubicBezTo>
                <a:cubicBezTo>
                  <a:pt x="18888" y="89893"/>
                  <a:pt x="18900" y="89892"/>
                  <a:pt x="18912" y="89892"/>
                </a:cubicBezTo>
                <a:cubicBezTo>
                  <a:pt x="19032" y="89892"/>
                  <a:pt x="19139" y="89987"/>
                  <a:pt x="19283" y="90008"/>
                </a:cubicBezTo>
                <a:lnTo>
                  <a:pt x="19328" y="90008"/>
                </a:lnTo>
                <a:cubicBezTo>
                  <a:pt x="18898" y="89872"/>
                  <a:pt x="18944" y="89872"/>
                  <a:pt x="18898" y="89759"/>
                </a:cubicBezTo>
                <a:cubicBezTo>
                  <a:pt x="18876" y="89669"/>
                  <a:pt x="18944" y="89646"/>
                  <a:pt x="18966" y="89646"/>
                </a:cubicBezTo>
                <a:cubicBezTo>
                  <a:pt x="18977" y="89646"/>
                  <a:pt x="19000" y="89640"/>
                  <a:pt x="19023" y="89640"/>
                </a:cubicBezTo>
                <a:cubicBezTo>
                  <a:pt x="19045" y="89640"/>
                  <a:pt x="19068" y="89646"/>
                  <a:pt x="19079" y="89669"/>
                </a:cubicBezTo>
                <a:cubicBezTo>
                  <a:pt x="19147" y="89759"/>
                  <a:pt x="19238" y="89759"/>
                  <a:pt x="19328" y="89804"/>
                </a:cubicBezTo>
                <a:cubicBezTo>
                  <a:pt x="19359" y="89825"/>
                  <a:pt x="19380" y="89836"/>
                  <a:pt x="19396" y="89836"/>
                </a:cubicBezTo>
                <a:cubicBezTo>
                  <a:pt x="19416" y="89836"/>
                  <a:pt x="19429" y="89819"/>
                  <a:pt x="19441" y="89782"/>
                </a:cubicBezTo>
                <a:cubicBezTo>
                  <a:pt x="19499" y="89696"/>
                  <a:pt x="19520" y="89664"/>
                  <a:pt x="19556" y="89664"/>
                </a:cubicBezTo>
                <a:cubicBezTo>
                  <a:pt x="19577" y="89664"/>
                  <a:pt x="19604" y="89675"/>
                  <a:pt x="19645" y="89691"/>
                </a:cubicBezTo>
                <a:cubicBezTo>
                  <a:pt x="19671" y="89717"/>
                  <a:pt x="19693" y="89729"/>
                  <a:pt x="19712" y="89729"/>
                </a:cubicBezTo>
                <a:cubicBezTo>
                  <a:pt x="19744" y="89729"/>
                  <a:pt x="19767" y="89694"/>
                  <a:pt x="19781" y="89623"/>
                </a:cubicBezTo>
                <a:cubicBezTo>
                  <a:pt x="19797" y="89545"/>
                  <a:pt x="19801" y="89521"/>
                  <a:pt x="19825" y="89521"/>
                </a:cubicBezTo>
                <a:cubicBezTo>
                  <a:pt x="19836" y="89521"/>
                  <a:pt x="19850" y="89526"/>
                  <a:pt x="19871" y="89533"/>
                </a:cubicBezTo>
                <a:lnTo>
                  <a:pt x="19939" y="89533"/>
                </a:lnTo>
                <a:cubicBezTo>
                  <a:pt x="20030" y="89533"/>
                  <a:pt x="20120" y="89533"/>
                  <a:pt x="20166" y="89623"/>
                </a:cubicBezTo>
                <a:cubicBezTo>
                  <a:pt x="20182" y="89639"/>
                  <a:pt x="20195" y="89647"/>
                  <a:pt x="20206" y="89647"/>
                </a:cubicBezTo>
                <a:cubicBezTo>
                  <a:pt x="20227" y="89647"/>
                  <a:pt x="20242" y="89622"/>
                  <a:pt x="20256" y="89578"/>
                </a:cubicBezTo>
                <a:cubicBezTo>
                  <a:pt x="20279" y="89533"/>
                  <a:pt x="20324" y="89465"/>
                  <a:pt x="20324" y="89397"/>
                </a:cubicBezTo>
                <a:cubicBezTo>
                  <a:pt x="20369" y="89397"/>
                  <a:pt x="20392" y="89329"/>
                  <a:pt x="20437" y="89239"/>
                </a:cubicBezTo>
                <a:cubicBezTo>
                  <a:pt x="20472" y="89232"/>
                  <a:pt x="20507" y="89227"/>
                  <a:pt x="20542" y="89227"/>
                </a:cubicBezTo>
                <a:cubicBezTo>
                  <a:pt x="20620" y="89227"/>
                  <a:pt x="20699" y="89251"/>
                  <a:pt x="20777" y="89329"/>
                </a:cubicBezTo>
                <a:cubicBezTo>
                  <a:pt x="20790" y="89348"/>
                  <a:pt x="20801" y="89357"/>
                  <a:pt x="20810" y="89357"/>
                </a:cubicBezTo>
                <a:cubicBezTo>
                  <a:pt x="20833" y="89357"/>
                  <a:pt x="20845" y="89303"/>
                  <a:pt x="20845" y="89239"/>
                </a:cubicBezTo>
                <a:lnTo>
                  <a:pt x="20890" y="89216"/>
                </a:lnTo>
                <a:cubicBezTo>
                  <a:pt x="20904" y="89161"/>
                  <a:pt x="20926" y="89131"/>
                  <a:pt x="20961" y="89131"/>
                </a:cubicBezTo>
                <a:cubicBezTo>
                  <a:pt x="20984" y="89131"/>
                  <a:pt x="21013" y="89144"/>
                  <a:pt x="21048" y="89171"/>
                </a:cubicBezTo>
                <a:cubicBezTo>
                  <a:pt x="21076" y="89184"/>
                  <a:pt x="21095" y="89192"/>
                  <a:pt x="21108" y="89192"/>
                </a:cubicBezTo>
                <a:cubicBezTo>
                  <a:pt x="21139" y="89192"/>
                  <a:pt x="21139" y="89152"/>
                  <a:pt x="21139" y="89057"/>
                </a:cubicBezTo>
                <a:lnTo>
                  <a:pt x="21139" y="88990"/>
                </a:lnTo>
                <a:cubicBezTo>
                  <a:pt x="21184" y="89012"/>
                  <a:pt x="21229" y="89080"/>
                  <a:pt x="21252" y="89125"/>
                </a:cubicBezTo>
                <a:cubicBezTo>
                  <a:pt x="21282" y="89186"/>
                  <a:pt x="21292" y="89216"/>
                  <a:pt x="21322" y="89216"/>
                </a:cubicBezTo>
                <a:cubicBezTo>
                  <a:pt x="21337" y="89216"/>
                  <a:pt x="21358" y="89208"/>
                  <a:pt x="21388" y="89193"/>
                </a:cubicBezTo>
                <a:cubicBezTo>
                  <a:pt x="21424" y="89157"/>
                  <a:pt x="21454" y="89134"/>
                  <a:pt x="21488" y="89134"/>
                </a:cubicBezTo>
                <a:cubicBezTo>
                  <a:pt x="21517" y="89134"/>
                  <a:pt x="21549" y="89151"/>
                  <a:pt x="21591" y="89193"/>
                </a:cubicBezTo>
                <a:cubicBezTo>
                  <a:pt x="21597" y="89199"/>
                  <a:pt x="21606" y="89202"/>
                  <a:pt x="21615" y="89202"/>
                </a:cubicBezTo>
                <a:cubicBezTo>
                  <a:pt x="21644" y="89202"/>
                  <a:pt x="21682" y="89176"/>
                  <a:pt x="21682" y="89125"/>
                </a:cubicBezTo>
                <a:cubicBezTo>
                  <a:pt x="21682" y="89103"/>
                  <a:pt x="21682" y="89057"/>
                  <a:pt x="21705" y="89012"/>
                </a:cubicBezTo>
                <a:cubicBezTo>
                  <a:pt x="21705" y="88979"/>
                  <a:pt x="21717" y="88958"/>
                  <a:pt x="21750" y="88958"/>
                </a:cubicBezTo>
                <a:cubicBezTo>
                  <a:pt x="21762" y="88958"/>
                  <a:pt x="21777" y="88961"/>
                  <a:pt x="21795" y="88967"/>
                </a:cubicBezTo>
                <a:cubicBezTo>
                  <a:pt x="21809" y="88974"/>
                  <a:pt x="21825" y="88979"/>
                  <a:pt x="21842" y="88979"/>
                </a:cubicBezTo>
                <a:cubicBezTo>
                  <a:pt x="21878" y="88979"/>
                  <a:pt x="21915" y="88955"/>
                  <a:pt x="21931" y="88876"/>
                </a:cubicBezTo>
                <a:cubicBezTo>
                  <a:pt x="21931" y="88854"/>
                  <a:pt x="21954" y="88854"/>
                  <a:pt x="21976" y="88854"/>
                </a:cubicBezTo>
                <a:cubicBezTo>
                  <a:pt x="22021" y="88876"/>
                  <a:pt x="22044" y="88876"/>
                  <a:pt x="22089" y="88876"/>
                </a:cubicBezTo>
                <a:cubicBezTo>
                  <a:pt x="22157" y="88876"/>
                  <a:pt x="22203" y="88876"/>
                  <a:pt x="22248" y="88763"/>
                </a:cubicBezTo>
                <a:cubicBezTo>
                  <a:pt x="22248" y="88731"/>
                  <a:pt x="22270" y="88699"/>
                  <a:pt x="22292" y="88699"/>
                </a:cubicBezTo>
                <a:cubicBezTo>
                  <a:pt x="22300" y="88699"/>
                  <a:pt x="22309" y="88705"/>
                  <a:pt x="22316" y="88718"/>
                </a:cubicBezTo>
                <a:cubicBezTo>
                  <a:pt x="22322" y="88721"/>
                  <a:pt x="22328" y="88723"/>
                  <a:pt x="22333" y="88723"/>
                </a:cubicBezTo>
                <a:cubicBezTo>
                  <a:pt x="22367" y="88723"/>
                  <a:pt x="22387" y="88670"/>
                  <a:pt x="22406" y="88650"/>
                </a:cubicBezTo>
                <a:cubicBezTo>
                  <a:pt x="22423" y="88601"/>
                  <a:pt x="22462" y="88564"/>
                  <a:pt x="22500" y="88564"/>
                </a:cubicBezTo>
                <a:cubicBezTo>
                  <a:pt x="22515" y="88564"/>
                  <a:pt x="22529" y="88570"/>
                  <a:pt x="22542" y="88582"/>
                </a:cubicBezTo>
                <a:cubicBezTo>
                  <a:pt x="22561" y="88595"/>
                  <a:pt x="22576" y="88600"/>
                  <a:pt x="22589" y="88600"/>
                </a:cubicBezTo>
                <a:cubicBezTo>
                  <a:pt x="22623" y="88600"/>
                  <a:pt x="22639" y="88563"/>
                  <a:pt x="22655" y="88514"/>
                </a:cubicBezTo>
                <a:cubicBezTo>
                  <a:pt x="22655" y="88469"/>
                  <a:pt x="22700" y="88424"/>
                  <a:pt x="22700" y="88401"/>
                </a:cubicBezTo>
                <a:cubicBezTo>
                  <a:pt x="22717" y="88317"/>
                  <a:pt x="22734" y="88271"/>
                  <a:pt x="22778" y="88271"/>
                </a:cubicBezTo>
                <a:cubicBezTo>
                  <a:pt x="22794" y="88271"/>
                  <a:pt x="22813" y="88276"/>
                  <a:pt x="22836" y="88288"/>
                </a:cubicBezTo>
                <a:cubicBezTo>
                  <a:pt x="22847" y="88293"/>
                  <a:pt x="22858" y="88296"/>
                  <a:pt x="22868" y="88296"/>
                </a:cubicBezTo>
                <a:cubicBezTo>
                  <a:pt x="22902" y="88296"/>
                  <a:pt x="22932" y="88267"/>
                  <a:pt x="22949" y="88197"/>
                </a:cubicBezTo>
                <a:cubicBezTo>
                  <a:pt x="22972" y="88152"/>
                  <a:pt x="22972" y="88084"/>
                  <a:pt x="22949" y="88039"/>
                </a:cubicBezTo>
                <a:cubicBezTo>
                  <a:pt x="22995" y="88039"/>
                  <a:pt x="23063" y="88039"/>
                  <a:pt x="23153" y="87994"/>
                </a:cubicBezTo>
                <a:cubicBezTo>
                  <a:pt x="23183" y="88038"/>
                  <a:pt x="23231" y="88073"/>
                  <a:pt x="23274" y="88073"/>
                </a:cubicBezTo>
                <a:cubicBezTo>
                  <a:pt x="23297" y="88073"/>
                  <a:pt x="23318" y="88063"/>
                  <a:pt x="23334" y="88039"/>
                </a:cubicBezTo>
                <a:cubicBezTo>
                  <a:pt x="23349" y="88024"/>
                  <a:pt x="23362" y="88019"/>
                  <a:pt x="23373" y="88019"/>
                </a:cubicBezTo>
                <a:cubicBezTo>
                  <a:pt x="23394" y="88019"/>
                  <a:pt x="23410" y="88039"/>
                  <a:pt x="23425" y="88039"/>
                </a:cubicBezTo>
                <a:cubicBezTo>
                  <a:pt x="23468" y="88061"/>
                  <a:pt x="23498" y="88073"/>
                  <a:pt x="23520" y="88073"/>
                </a:cubicBezTo>
                <a:cubicBezTo>
                  <a:pt x="23565" y="88073"/>
                  <a:pt x="23575" y="88019"/>
                  <a:pt x="23606" y="87881"/>
                </a:cubicBezTo>
                <a:cubicBezTo>
                  <a:pt x="23606" y="87881"/>
                  <a:pt x="23606" y="87858"/>
                  <a:pt x="23628" y="87858"/>
                </a:cubicBezTo>
                <a:lnTo>
                  <a:pt x="23764" y="87858"/>
                </a:lnTo>
                <a:cubicBezTo>
                  <a:pt x="23787" y="87858"/>
                  <a:pt x="23900" y="87858"/>
                  <a:pt x="23945" y="87881"/>
                </a:cubicBezTo>
                <a:cubicBezTo>
                  <a:pt x="23956" y="87903"/>
                  <a:pt x="23968" y="87915"/>
                  <a:pt x="23979" y="87915"/>
                </a:cubicBezTo>
                <a:cubicBezTo>
                  <a:pt x="23990" y="87915"/>
                  <a:pt x="24002" y="87903"/>
                  <a:pt x="24013" y="87881"/>
                </a:cubicBezTo>
                <a:cubicBezTo>
                  <a:pt x="24069" y="87853"/>
                  <a:pt x="24116" y="87833"/>
                  <a:pt x="24160" y="87833"/>
                </a:cubicBezTo>
                <a:cubicBezTo>
                  <a:pt x="24188" y="87833"/>
                  <a:pt x="24213" y="87841"/>
                  <a:pt x="24239" y="87858"/>
                </a:cubicBezTo>
                <a:cubicBezTo>
                  <a:pt x="24255" y="87863"/>
                  <a:pt x="24270" y="87866"/>
                  <a:pt x="24283" y="87866"/>
                </a:cubicBezTo>
                <a:cubicBezTo>
                  <a:pt x="24326" y="87866"/>
                  <a:pt x="24353" y="87837"/>
                  <a:pt x="24353" y="87767"/>
                </a:cubicBezTo>
                <a:cubicBezTo>
                  <a:pt x="24420" y="87745"/>
                  <a:pt x="24443" y="87745"/>
                  <a:pt x="24511" y="87745"/>
                </a:cubicBezTo>
                <a:cubicBezTo>
                  <a:pt x="24522" y="87745"/>
                  <a:pt x="24536" y="87746"/>
                  <a:pt x="24552" y="87746"/>
                </a:cubicBezTo>
                <a:cubicBezTo>
                  <a:pt x="24599" y="87746"/>
                  <a:pt x="24658" y="87733"/>
                  <a:pt x="24692" y="87632"/>
                </a:cubicBezTo>
                <a:cubicBezTo>
                  <a:pt x="24692" y="87609"/>
                  <a:pt x="24737" y="87609"/>
                  <a:pt x="24760" y="87609"/>
                </a:cubicBezTo>
                <a:cubicBezTo>
                  <a:pt x="24767" y="87611"/>
                  <a:pt x="24773" y="87612"/>
                  <a:pt x="24779" y="87612"/>
                </a:cubicBezTo>
                <a:cubicBezTo>
                  <a:pt x="24851" y="87612"/>
                  <a:pt x="24856" y="87496"/>
                  <a:pt x="24918" y="87496"/>
                </a:cubicBezTo>
                <a:cubicBezTo>
                  <a:pt x="24986" y="87496"/>
                  <a:pt x="25032" y="87496"/>
                  <a:pt x="25099" y="87473"/>
                </a:cubicBezTo>
                <a:lnTo>
                  <a:pt x="25122" y="87428"/>
                </a:lnTo>
                <a:cubicBezTo>
                  <a:pt x="25190" y="87383"/>
                  <a:pt x="25213" y="87315"/>
                  <a:pt x="25235" y="87224"/>
                </a:cubicBezTo>
                <a:cubicBezTo>
                  <a:pt x="25252" y="87233"/>
                  <a:pt x="25266" y="87236"/>
                  <a:pt x="25277" y="87236"/>
                </a:cubicBezTo>
                <a:cubicBezTo>
                  <a:pt x="25327" y="87236"/>
                  <a:pt x="25334" y="87166"/>
                  <a:pt x="25371" y="87111"/>
                </a:cubicBezTo>
                <a:cubicBezTo>
                  <a:pt x="25416" y="87066"/>
                  <a:pt x="25462" y="87066"/>
                  <a:pt x="25529" y="87066"/>
                </a:cubicBezTo>
                <a:cubicBezTo>
                  <a:pt x="25643" y="87066"/>
                  <a:pt x="25665" y="87043"/>
                  <a:pt x="25665" y="86930"/>
                </a:cubicBezTo>
                <a:cubicBezTo>
                  <a:pt x="25665" y="86840"/>
                  <a:pt x="25665" y="86772"/>
                  <a:pt x="25710" y="86749"/>
                </a:cubicBezTo>
                <a:lnTo>
                  <a:pt x="25756" y="86726"/>
                </a:lnTo>
                <a:cubicBezTo>
                  <a:pt x="25770" y="86642"/>
                  <a:pt x="25793" y="86619"/>
                  <a:pt x="25824" y="86619"/>
                </a:cubicBezTo>
                <a:cubicBezTo>
                  <a:pt x="25843" y="86619"/>
                  <a:pt x="25866" y="86627"/>
                  <a:pt x="25892" y="86636"/>
                </a:cubicBezTo>
                <a:cubicBezTo>
                  <a:pt x="25914" y="86636"/>
                  <a:pt x="25914" y="86658"/>
                  <a:pt x="25937" y="86658"/>
                </a:cubicBezTo>
                <a:cubicBezTo>
                  <a:pt x="25956" y="86671"/>
                  <a:pt x="25976" y="86677"/>
                  <a:pt x="25996" y="86677"/>
                </a:cubicBezTo>
                <a:cubicBezTo>
                  <a:pt x="26048" y="86677"/>
                  <a:pt x="26095" y="86640"/>
                  <a:pt x="26095" y="86591"/>
                </a:cubicBezTo>
                <a:lnTo>
                  <a:pt x="26163" y="86251"/>
                </a:lnTo>
                <a:cubicBezTo>
                  <a:pt x="26208" y="86183"/>
                  <a:pt x="26163" y="86138"/>
                  <a:pt x="26231" y="86138"/>
                </a:cubicBezTo>
                <a:cubicBezTo>
                  <a:pt x="26254" y="86138"/>
                  <a:pt x="26254" y="86093"/>
                  <a:pt x="26254" y="86070"/>
                </a:cubicBezTo>
                <a:cubicBezTo>
                  <a:pt x="26231" y="85934"/>
                  <a:pt x="26299" y="85821"/>
                  <a:pt x="26322" y="85708"/>
                </a:cubicBezTo>
                <a:cubicBezTo>
                  <a:pt x="26352" y="85648"/>
                  <a:pt x="26402" y="85638"/>
                  <a:pt x="26459" y="85638"/>
                </a:cubicBezTo>
                <a:cubicBezTo>
                  <a:pt x="26487" y="85638"/>
                  <a:pt x="26518" y="85640"/>
                  <a:pt x="26548" y="85640"/>
                </a:cubicBezTo>
                <a:cubicBezTo>
                  <a:pt x="26576" y="85651"/>
                  <a:pt x="26599" y="85657"/>
                  <a:pt x="26617" y="85657"/>
                </a:cubicBezTo>
                <a:cubicBezTo>
                  <a:pt x="26672" y="85657"/>
                  <a:pt x="26689" y="85606"/>
                  <a:pt x="26706" y="85504"/>
                </a:cubicBezTo>
                <a:cubicBezTo>
                  <a:pt x="26752" y="85346"/>
                  <a:pt x="26774" y="85187"/>
                  <a:pt x="26797" y="85052"/>
                </a:cubicBezTo>
                <a:cubicBezTo>
                  <a:pt x="26797" y="84916"/>
                  <a:pt x="26797" y="84780"/>
                  <a:pt x="26910" y="84689"/>
                </a:cubicBezTo>
                <a:cubicBezTo>
                  <a:pt x="26933" y="84667"/>
                  <a:pt x="26933" y="84622"/>
                  <a:pt x="26910" y="84599"/>
                </a:cubicBezTo>
                <a:cubicBezTo>
                  <a:pt x="26910" y="84486"/>
                  <a:pt x="26910" y="84486"/>
                  <a:pt x="26978" y="84486"/>
                </a:cubicBezTo>
                <a:cubicBezTo>
                  <a:pt x="27000" y="84486"/>
                  <a:pt x="27046" y="84486"/>
                  <a:pt x="27068" y="84531"/>
                </a:cubicBezTo>
                <a:cubicBezTo>
                  <a:pt x="27080" y="84534"/>
                  <a:pt x="27090" y="84535"/>
                  <a:pt x="27100" y="84535"/>
                </a:cubicBezTo>
                <a:cubicBezTo>
                  <a:pt x="27164" y="84535"/>
                  <a:pt x="27182" y="84469"/>
                  <a:pt x="27182" y="84350"/>
                </a:cubicBezTo>
                <a:lnTo>
                  <a:pt x="27182" y="84237"/>
                </a:lnTo>
                <a:cubicBezTo>
                  <a:pt x="27182" y="84214"/>
                  <a:pt x="27182" y="84146"/>
                  <a:pt x="27227" y="84146"/>
                </a:cubicBezTo>
                <a:cubicBezTo>
                  <a:pt x="27272" y="84124"/>
                  <a:pt x="27272" y="84078"/>
                  <a:pt x="27272" y="84011"/>
                </a:cubicBezTo>
                <a:cubicBezTo>
                  <a:pt x="27272" y="83920"/>
                  <a:pt x="27249" y="83852"/>
                  <a:pt x="27272" y="83762"/>
                </a:cubicBezTo>
                <a:cubicBezTo>
                  <a:pt x="27272" y="83739"/>
                  <a:pt x="27272" y="83671"/>
                  <a:pt x="27249" y="83671"/>
                </a:cubicBezTo>
                <a:cubicBezTo>
                  <a:pt x="27159" y="83626"/>
                  <a:pt x="27182" y="83535"/>
                  <a:pt x="27159" y="83445"/>
                </a:cubicBezTo>
                <a:cubicBezTo>
                  <a:pt x="27159" y="83332"/>
                  <a:pt x="27204" y="83332"/>
                  <a:pt x="27249" y="83332"/>
                </a:cubicBezTo>
                <a:lnTo>
                  <a:pt x="27317" y="83332"/>
                </a:lnTo>
                <a:cubicBezTo>
                  <a:pt x="27363" y="83332"/>
                  <a:pt x="27385" y="83286"/>
                  <a:pt x="27363" y="83196"/>
                </a:cubicBezTo>
                <a:cubicBezTo>
                  <a:pt x="27340" y="83128"/>
                  <a:pt x="27340" y="83083"/>
                  <a:pt x="27340" y="83015"/>
                </a:cubicBezTo>
                <a:cubicBezTo>
                  <a:pt x="27340" y="82969"/>
                  <a:pt x="27340" y="82947"/>
                  <a:pt x="27317" y="82902"/>
                </a:cubicBezTo>
                <a:cubicBezTo>
                  <a:pt x="27272" y="82856"/>
                  <a:pt x="27227" y="82788"/>
                  <a:pt x="27204" y="82720"/>
                </a:cubicBezTo>
                <a:cubicBezTo>
                  <a:pt x="27249" y="82630"/>
                  <a:pt x="27272" y="82517"/>
                  <a:pt x="27272" y="82381"/>
                </a:cubicBezTo>
                <a:cubicBezTo>
                  <a:pt x="27272" y="82313"/>
                  <a:pt x="27317" y="82290"/>
                  <a:pt x="27317" y="82268"/>
                </a:cubicBezTo>
                <a:cubicBezTo>
                  <a:pt x="27340" y="82223"/>
                  <a:pt x="27340" y="82177"/>
                  <a:pt x="27317" y="82155"/>
                </a:cubicBezTo>
                <a:cubicBezTo>
                  <a:pt x="27317" y="82109"/>
                  <a:pt x="27272" y="82109"/>
                  <a:pt x="27317" y="82087"/>
                </a:cubicBezTo>
                <a:cubicBezTo>
                  <a:pt x="27363" y="81974"/>
                  <a:pt x="27363" y="81815"/>
                  <a:pt x="27453" y="81725"/>
                </a:cubicBezTo>
                <a:cubicBezTo>
                  <a:pt x="27476" y="81657"/>
                  <a:pt x="27476" y="81612"/>
                  <a:pt x="27476" y="81521"/>
                </a:cubicBezTo>
                <a:cubicBezTo>
                  <a:pt x="27476" y="81385"/>
                  <a:pt x="27430" y="81249"/>
                  <a:pt x="27453" y="81136"/>
                </a:cubicBezTo>
                <a:cubicBezTo>
                  <a:pt x="27453" y="81068"/>
                  <a:pt x="27453" y="81046"/>
                  <a:pt x="27430" y="81023"/>
                </a:cubicBezTo>
                <a:cubicBezTo>
                  <a:pt x="27340" y="80955"/>
                  <a:pt x="27363" y="80819"/>
                  <a:pt x="27385" y="80752"/>
                </a:cubicBezTo>
                <a:cubicBezTo>
                  <a:pt x="27430" y="80638"/>
                  <a:pt x="27430" y="80525"/>
                  <a:pt x="27453" y="80412"/>
                </a:cubicBezTo>
                <a:cubicBezTo>
                  <a:pt x="27476" y="80389"/>
                  <a:pt x="27453" y="80367"/>
                  <a:pt x="27453" y="80299"/>
                </a:cubicBezTo>
                <a:cubicBezTo>
                  <a:pt x="27453" y="80163"/>
                  <a:pt x="27430" y="80073"/>
                  <a:pt x="27363" y="80005"/>
                </a:cubicBezTo>
                <a:cubicBezTo>
                  <a:pt x="27340" y="79959"/>
                  <a:pt x="27317" y="79937"/>
                  <a:pt x="27317" y="79891"/>
                </a:cubicBezTo>
                <a:cubicBezTo>
                  <a:pt x="27330" y="79875"/>
                  <a:pt x="27343" y="79868"/>
                  <a:pt x="27357" y="79868"/>
                </a:cubicBezTo>
                <a:cubicBezTo>
                  <a:pt x="27411" y="79868"/>
                  <a:pt x="27474" y="79966"/>
                  <a:pt x="27539" y="79966"/>
                </a:cubicBezTo>
                <a:cubicBezTo>
                  <a:pt x="27548" y="79966"/>
                  <a:pt x="27557" y="79964"/>
                  <a:pt x="27566" y="79959"/>
                </a:cubicBezTo>
                <a:cubicBezTo>
                  <a:pt x="27589" y="79914"/>
                  <a:pt x="27544" y="79824"/>
                  <a:pt x="27589" y="79778"/>
                </a:cubicBezTo>
                <a:lnTo>
                  <a:pt x="27589" y="79710"/>
                </a:lnTo>
                <a:cubicBezTo>
                  <a:pt x="27566" y="79575"/>
                  <a:pt x="27566" y="79439"/>
                  <a:pt x="27498" y="79326"/>
                </a:cubicBezTo>
                <a:cubicBezTo>
                  <a:pt x="27476" y="79235"/>
                  <a:pt x="27453" y="79167"/>
                  <a:pt x="27453" y="79099"/>
                </a:cubicBezTo>
                <a:lnTo>
                  <a:pt x="27453" y="79031"/>
                </a:lnTo>
                <a:cubicBezTo>
                  <a:pt x="27544" y="78896"/>
                  <a:pt x="27589" y="78783"/>
                  <a:pt x="27566" y="78579"/>
                </a:cubicBezTo>
                <a:lnTo>
                  <a:pt x="27566" y="78466"/>
                </a:lnTo>
                <a:cubicBezTo>
                  <a:pt x="27634" y="78262"/>
                  <a:pt x="27589" y="78013"/>
                  <a:pt x="27589" y="77787"/>
                </a:cubicBezTo>
                <a:cubicBezTo>
                  <a:pt x="27589" y="77741"/>
                  <a:pt x="27566" y="77696"/>
                  <a:pt x="27544" y="77651"/>
                </a:cubicBezTo>
                <a:cubicBezTo>
                  <a:pt x="27476" y="77583"/>
                  <a:pt x="27430" y="77538"/>
                  <a:pt x="27430" y="77402"/>
                </a:cubicBezTo>
                <a:cubicBezTo>
                  <a:pt x="27430" y="77334"/>
                  <a:pt x="27363" y="77289"/>
                  <a:pt x="27340" y="77198"/>
                </a:cubicBezTo>
                <a:cubicBezTo>
                  <a:pt x="27317" y="77130"/>
                  <a:pt x="27340" y="77108"/>
                  <a:pt x="27385" y="77108"/>
                </a:cubicBezTo>
                <a:cubicBezTo>
                  <a:pt x="27476" y="77108"/>
                  <a:pt x="27544" y="77085"/>
                  <a:pt x="27544" y="76972"/>
                </a:cubicBezTo>
                <a:cubicBezTo>
                  <a:pt x="27498" y="76768"/>
                  <a:pt x="27589" y="76655"/>
                  <a:pt x="27657" y="76497"/>
                </a:cubicBezTo>
                <a:cubicBezTo>
                  <a:pt x="27679" y="76429"/>
                  <a:pt x="27679" y="76384"/>
                  <a:pt x="27679" y="76316"/>
                </a:cubicBezTo>
                <a:cubicBezTo>
                  <a:pt x="27679" y="76225"/>
                  <a:pt x="27679" y="76112"/>
                  <a:pt x="27702" y="76067"/>
                </a:cubicBezTo>
                <a:cubicBezTo>
                  <a:pt x="27702" y="75863"/>
                  <a:pt x="27702" y="75659"/>
                  <a:pt x="27679" y="75478"/>
                </a:cubicBezTo>
                <a:cubicBezTo>
                  <a:pt x="27679" y="75410"/>
                  <a:pt x="27612" y="75388"/>
                  <a:pt x="27589" y="75320"/>
                </a:cubicBezTo>
                <a:cubicBezTo>
                  <a:pt x="27498" y="75207"/>
                  <a:pt x="27544" y="75071"/>
                  <a:pt x="27544" y="74958"/>
                </a:cubicBezTo>
                <a:cubicBezTo>
                  <a:pt x="27544" y="74958"/>
                  <a:pt x="27544" y="74935"/>
                  <a:pt x="27566" y="74935"/>
                </a:cubicBezTo>
                <a:cubicBezTo>
                  <a:pt x="27612" y="74867"/>
                  <a:pt x="27612" y="74867"/>
                  <a:pt x="27589" y="74754"/>
                </a:cubicBezTo>
                <a:cubicBezTo>
                  <a:pt x="27566" y="74641"/>
                  <a:pt x="27566" y="74528"/>
                  <a:pt x="27612" y="74437"/>
                </a:cubicBezTo>
                <a:cubicBezTo>
                  <a:pt x="27679" y="74369"/>
                  <a:pt x="27702" y="74188"/>
                  <a:pt x="27702" y="74075"/>
                </a:cubicBezTo>
                <a:cubicBezTo>
                  <a:pt x="27702" y="74007"/>
                  <a:pt x="27725" y="73962"/>
                  <a:pt x="27770" y="73939"/>
                </a:cubicBezTo>
                <a:cubicBezTo>
                  <a:pt x="27838" y="73871"/>
                  <a:pt x="27883" y="73849"/>
                  <a:pt x="27815" y="73713"/>
                </a:cubicBezTo>
                <a:cubicBezTo>
                  <a:pt x="27793" y="73668"/>
                  <a:pt x="27815" y="73600"/>
                  <a:pt x="27838" y="73600"/>
                </a:cubicBezTo>
                <a:cubicBezTo>
                  <a:pt x="27951" y="73555"/>
                  <a:pt x="27928" y="73441"/>
                  <a:pt x="27906" y="73283"/>
                </a:cubicBezTo>
                <a:cubicBezTo>
                  <a:pt x="27906" y="73260"/>
                  <a:pt x="27883" y="73238"/>
                  <a:pt x="27883" y="73215"/>
                </a:cubicBezTo>
                <a:cubicBezTo>
                  <a:pt x="27838" y="73011"/>
                  <a:pt x="27793" y="72808"/>
                  <a:pt x="27770" y="72604"/>
                </a:cubicBezTo>
                <a:cubicBezTo>
                  <a:pt x="27770" y="72491"/>
                  <a:pt x="27815" y="72446"/>
                  <a:pt x="27838" y="72378"/>
                </a:cubicBezTo>
                <a:cubicBezTo>
                  <a:pt x="27860" y="72355"/>
                  <a:pt x="27877" y="72344"/>
                  <a:pt x="27892" y="72344"/>
                </a:cubicBezTo>
                <a:cubicBezTo>
                  <a:pt x="27906" y="72344"/>
                  <a:pt x="27917" y="72355"/>
                  <a:pt x="27928" y="72378"/>
                </a:cubicBezTo>
                <a:cubicBezTo>
                  <a:pt x="27928" y="72423"/>
                  <a:pt x="27951" y="72423"/>
                  <a:pt x="27951" y="72423"/>
                </a:cubicBezTo>
                <a:lnTo>
                  <a:pt x="27996" y="72423"/>
                </a:lnTo>
                <a:lnTo>
                  <a:pt x="27996" y="72378"/>
                </a:lnTo>
                <a:cubicBezTo>
                  <a:pt x="27951" y="72332"/>
                  <a:pt x="27928" y="72310"/>
                  <a:pt x="27928" y="72242"/>
                </a:cubicBezTo>
                <a:cubicBezTo>
                  <a:pt x="27906" y="72197"/>
                  <a:pt x="27906" y="72106"/>
                  <a:pt x="27906" y="72038"/>
                </a:cubicBezTo>
                <a:cubicBezTo>
                  <a:pt x="27906" y="71970"/>
                  <a:pt x="27928" y="71925"/>
                  <a:pt x="27996" y="71925"/>
                </a:cubicBezTo>
                <a:cubicBezTo>
                  <a:pt x="28042" y="71902"/>
                  <a:pt x="28019" y="71857"/>
                  <a:pt x="28019" y="71789"/>
                </a:cubicBezTo>
                <a:cubicBezTo>
                  <a:pt x="27996" y="71653"/>
                  <a:pt x="27951" y="71518"/>
                  <a:pt x="27906" y="71359"/>
                </a:cubicBezTo>
                <a:cubicBezTo>
                  <a:pt x="27883" y="71314"/>
                  <a:pt x="27883" y="71246"/>
                  <a:pt x="27838" y="71201"/>
                </a:cubicBezTo>
                <a:cubicBezTo>
                  <a:pt x="27838" y="71178"/>
                  <a:pt x="27838" y="71133"/>
                  <a:pt x="27883" y="71110"/>
                </a:cubicBezTo>
                <a:cubicBezTo>
                  <a:pt x="27928" y="71088"/>
                  <a:pt x="27928" y="71020"/>
                  <a:pt x="27951" y="70952"/>
                </a:cubicBezTo>
                <a:cubicBezTo>
                  <a:pt x="27996" y="70839"/>
                  <a:pt x="27996" y="70658"/>
                  <a:pt x="27928" y="70544"/>
                </a:cubicBezTo>
                <a:lnTo>
                  <a:pt x="27906" y="70522"/>
                </a:lnTo>
                <a:cubicBezTo>
                  <a:pt x="27906" y="70454"/>
                  <a:pt x="27906" y="70386"/>
                  <a:pt x="27928" y="70341"/>
                </a:cubicBezTo>
                <a:cubicBezTo>
                  <a:pt x="28019" y="70296"/>
                  <a:pt x="27996" y="70205"/>
                  <a:pt x="27996" y="70092"/>
                </a:cubicBezTo>
                <a:cubicBezTo>
                  <a:pt x="27951" y="69956"/>
                  <a:pt x="27928" y="69843"/>
                  <a:pt x="27906" y="69707"/>
                </a:cubicBezTo>
                <a:cubicBezTo>
                  <a:pt x="27883" y="69617"/>
                  <a:pt x="27883" y="69526"/>
                  <a:pt x="27838" y="69481"/>
                </a:cubicBezTo>
                <a:cubicBezTo>
                  <a:pt x="27815" y="69413"/>
                  <a:pt x="27815" y="69368"/>
                  <a:pt x="27815" y="69322"/>
                </a:cubicBezTo>
                <a:cubicBezTo>
                  <a:pt x="27815" y="69277"/>
                  <a:pt x="27815" y="69209"/>
                  <a:pt x="27793" y="69164"/>
                </a:cubicBezTo>
                <a:cubicBezTo>
                  <a:pt x="27770" y="69073"/>
                  <a:pt x="27770" y="68960"/>
                  <a:pt x="27770" y="68870"/>
                </a:cubicBezTo>
                <a:cubicBezTo>
                  <a:pt x="27793" y="68802"/>
                  <a:pt x="27770" y="68734"/>
                  <a:pt x="27770" y="68643"/>
                </a:cubicBezTo>
                <a:lnTo>
                  <a:pt x="27770" y="68598"/>
                </a:lnTo>
                <a:cubicBezTo>
                  <a:pt x="27793" y="68485"/>
                  <a:pt x="27793" y="68394"/>
                  <a:pt x="27883" y="68372"/>
                </a:cubicBezTo>
                <a:cubicBezTo>
                  <a:pt x="27906" y="68372"/>
                  <a:pt x="27906" y="68304"/>
                  <a:pt x="27928" y="68259"/>
                </a:cubicBezTo>
                <a:cubicBezTo>
                  <a:pt x="27928" y="68168"/>
                  <a:pt x="27951" y="68078"/>
                  <a:pt x="27996" y="68032"/>
                </a:cubicBezTo>
                <a:cubicBezTo>
                  <a:pt x="28042" y="67964"/>
                  <a:pt x="28019" y="67919"/>
                  <a:pt x="28019" y="67829"/>
                </a:cubicBezTo>
                <a:cubicBezTo>
                  <a:pt x="27951" y="67625"/>
                  <a:pt x="27996" y="67444"/>
                  <a:pt x="27906" y="67240"/>
                </a:cubicBezTo>
                <a:lnTo>
                  <a:pt x="27906" y="67150"/>
                </a:lnTo>
                <a:cubicBezTo>
                  <a:pt x="27951" y="67059"/>
                  <a:pt x="27928" y="66991"/>
                  <a:pt x="27906" y="66901"/>
                </a:cubicBezTo>
                <a:cubicBezTo>
                  <a:pt x="27883" y="66833"/>
                  <a:pt x="27883" y="66788"/>
                  <a:pt x="27883" y="66720"/>
                </a:cubicBezTo>
                <a:lnTo>
                  <a:pt x="27883" y="66606"/>
                </a:lnTo>
                <a:cubicBezTo>
                  <a:pt x="27883" y="66539"/>
                  <a:pt x="27883" y="66539"/>
                  <a:pt x="27951" y="66539"/>
                </a:cubicBezTo>
                <a:cubicBezTo>
                  <a:pt x="28019" y="66539"/>
                  <a:pt x="28019" y="66493"/>
                  <a:pt x="27996" y="66448"/>
                </a:cubicBezTo>
                <a:cubicBezTo>
                  <a:pt x="27951" y="66335"/>
                  <a:pt x="27928" y="66335"/>
                  <a:pt x="27815" y="66267"/>
                </a:cubicBezTo>
                <a:lnTo>
                  <a:pt x="27815" y="66199"/>
                </a:lnTo>
                <a:cubicBezTo>
                  <a:pt x="27815" y="66109"/>
                  <a:pt x="27815" y="66018"/>
                  <a:pt x="27906" y="66018"/>
                </a:cubicBezTo>
                <a:cubicBezTo>
                  <a:pt x="27951" y="66018"/>
                  <a:pt x="27996" y="65928"/>
                  <a:pt x="27996" y="65860"/>
                </a:cubicBezTo>
                <a:cubicBezTo>
                  <a:pt x="27996" y="65746"/>
                  <a:pt x="27996" y="65633"/>
                  <a:pt x="28109" y="65565"/>
                </a:cubicBezTo>
                <a:cubicBezTo>
                  <a:pt x="28132" y="65565"/>
                  <a:pt x="28132" y="65520"/>
                  <a:pt x="28132" y="65475"/>
                </a:cubicBezTo>
                <a:cubicBezTo>
                  <a:pt x="28132" y="65452"/>
                  <a:pt x="28132" y="65407"/>
                  <a:pt x="28155" y="65362"/>
                </a:cubicBezTo>
                <a:cubicBezTo>
                  <a:pt x="28268" y="65316"/>
                  <a:pt x="28223" y="65181"/>
                  <a:pt x="28223" y="65068"/>
                </a:cubicBezTo>
                <a:cubicBezTo>
                  <a:pt x="28223" y="64909"/>
                  <a:pt x="28155" y="64773"/>
                  <a:pt x="28223" y="64660"/>
                </a:cubicBezTo>
                <a:cubicBezTo>
                  <a:pt x="28245" y="64615"/>
                  <a:pt x="28177" y="64547"/>
                  <a:pt x="28177" y="64502"/>
                </a:cubicBezTo>
                <a:cubicBezTo>
                  <a:pt x="28177" y="64411"/>
                  <a:pt x="28177" y="64343"/>
                  <a:pt x="28223" y="64298"/>
                </a:cubicBezTo>
                <a:cubicBezTo>
                  <a:pt x="28245" y="64230"/>
                  <a:pt x="28245" y="64162"/>
                  <a:pt x="28245" y="64072"/>
                </a:cubicBezTo>
                <a:cubicBezTo>
                  <a:pt x="28223" y="63959"/>
                  <a:pt x="28245" y="63823"/>
                  <a:pt x="28177" y="63710"/>
                </a:cubicBezTo>
                <a:cubicBezTo>
                  <a:pt x="28155" y="63642"/>
                  <a:pt x="28177" y="63551"/>
                  <a:pt x="28177" y="63483"/>
                </a:cubicBezTo>
                <a:cubicBezTo>
                  <a:pt x="28177" y="63393"/>
                  <a:pt x="28223" y="63325"/>
                  <a:pt x="28223" y="63257"/>
                </a:cubicBezTo>
                <a:cubicBezTo>
                  <a:pt x="28223" y="63189"/>
                  <a:pt x="28245" y="63144"/>
                  <a:pt x="28291" y="63144"/>
                </a:cubicBezTo>
                <a:cubicBezTo>
                  <a:pt x="28291" y="63144"/>
                  <a:pt x="28336" y="63144"/>
                  <a:pt x="28336" y="63099"/>
                </a:cubicBezTo>
                <a:cubicBezTo>
                  <a:pt x="28336" y="62963"/>
                  <a:pt x="28404" y="62872"/>
                  <a:pt x="28404" y="62736"/>
                </a:cubicBezTo>
                <a:cubicBezTo>
                  <a:pt x="28404" y="62623"/>
                  <a:pt x="28404" y="62510"/>
                  <a:pt x="28381" y="62397"/>
                </a:cubicBezTo>
                <a:cubicBezTo>
                  <a:pt x="28313" y="62171"/>
                  <a:pt x="28313" y="61944"/>
                  <a:pt x="28291" y="61718"/>
                </a:cubicBezTo>
                <a:cubicBezTo>
                  <a:pt x="28268" y="61582"/>
                  <a:pt x="28268" y="61446"/>
                  <a:pt x="28268" y="61265"/>
                </a:cubicBezTo>
                <a:cubicBezTo>
                  <a:pt x="28268" y="61175"/>
                  <a:pt x="28268" y="61107"/>
                  <a:pt x="28291" y="61016"/>
                </a:cubicBezTo>
                <a:cubicBezTo>
                  <a:pt x="28336" y="60926"/>
                  <a:pt x="28336" y="60835"/>
                  <a:pt x="28358" y="60767"/>
                </a:cubicBezTo>
                <a:cubicBezTo>
                  <a:pt x="28358" y="60700"/>
                  <a:pt x="28358" y="60654"/>
                  <a:pt x="28336" y="60586"/>
                </a:cubicBezTo>
                <a:lnTo>
                  <a:pt x="28336" y="60428"/>
                </a:lnTo>
                <a:cubicBezTo>
                  <a:pt x="28336" y="60337"/>
                  <a:pt x="28358" y="60270"/>
                  <a:pt x="28404" y="60247"/>
                </a:cubicBezTo>
                <a:cubicBezTo>
                  <a:pt x="28472" y="60247"/>
                  <a:pt x="28472" y="60202"/>
                  <a:pt x="28472" y="60134"/>
                </a:cubicBezTo>
                <a:cubicBezTo>
                  <a:pt x="28472" y="60043"/>
                  <a:pt x="28472" y="59998"/>
                  <a:pt x="28517" y="59975"/>
                </a:cubicBezTo>
                <a:cubicBezTo>
                  <a:pt x="28562" y="59930"/>
                  <a:pt x="28562" y="59862"/>
                  <a:pt x="28562" y="59817"/>
                </a:cubicBezTo>
                <a:cubicBezTo>
                  <a:pt x="28494" y="59568"/>
                  <a:pt x="28494" y="59319"/>
                  <a:pt x="28472" y="59093"/>
                </a:cubicBezTo>
                <a:cubicBezTo>
                  <a:pt x="28472" y="59002"/>
                  <a:pt x="28472" y="58912"/>
                  <a:pt x="28449" y="58866"/>
                </a:cubicBezTo>
                <a:cubicBezTo>
                  <a:pt x="28404" y="58776"/>
                  <a:pt x="28472" y="58731"/>
                  <a:pt x="28472" y="58640"/>
                </a:cubicBezTo>
                <a:lnTo>
                  <a:pt x="28472" y="58572"/>
                </a:lnTo>
                <a:cubicBezTo>
                  <a:pt x="28562" y="58459"/>
                  <a:pt x="28517" y="58301"/>
                  <a:pt x="28494" y="58119"/>
                </a:cubicBezTo>
                <a:cubicBezTo>
                  <a:pt x="28494" y="58074"/>
                  <a:pt x="28494" y="58006"/>
                  <a:pt x="28472" y="57938"/>
                </a:cubicBezTo>
                <a:cubicBezTo>
                  <a:pt x="28494" y="57871"/>
                  <a:pt x="28517" y="57848"/>
                  <a:pt x="28517" y="57780"/>
                </a:cubicBezTo>
                <a:cubicBezTo>
                  <a:pt x="28562" y="57667"/>
                  <a:pt x="28585" y="57554"/>
                  <a:pt x="28517" y="57441"/>
                </a:cubicBezTo>
                <a:cubicBezTo>
                  <a:pt x="28494" y="57395"/>
                  <a:pt x="28494" y="57305"/>
                  <a:pt x="28494" y="57259"/>
                </a:cubicBezTo>
                <a:cubicBezTo>
                  <a:pt x="28517" y="57169"/>
                  <a:pt x="28472" y="57146"/>
                  <a:pt x="28449" y="57078"/>
                </a:cubicBezTo>
                <a:cubicBezTo>
                  <a:pt x="28449" y="57056"/>
                  <a:pt x="28472" y="57056"/>
                  <a:pt x="28472" y="57033"/>
                </a:cubicBezTo>
                <a:cubicBezTo>
                  <a:pt x="28494" y="56943"/>
                  <a:pt x="28517" y="56875"/>
                  <a:pt x="28494" y="56762"/>
                </a:cubicBezTo>
                <a:cubicBezTo>
                  <a:pt x="28472" y="56716"/>
                  <a:pt x="28494" y="56694"/>
                  <a:pt x="28517" y="56626"/>
                </a:cubicBezTo>
                <a:cubicBezTo>
                  <a:pt x="28562" y="56535"/>
                  <a:pt x="28585" y="56467"/>
                  <a:pt x="28517" y="56377"/>
                </a:cubicBezTo>
                <a:cubicBezTo>
                  <a:pt x="28472" y="56286"/>
                  <a:pt x="28517" y="56196"/>
                  <a:pt x="28494" y="56128"/>
                </a:cubicBezTo>
                <a:lnTo>
                  <a:pt x="28494" y="56037"/>
                </a:lnTo>
                <a:cubicBezTo>
                  <a:pt x="28562" y="55924"/>
                  <a:pt x="28562" y="55788"/>
                  <a:pt x="28517" y="55630"/>
                </a:cubicBezTo>
                <a:cubicBezTo>
                  <a:pt x="28517" y="55585"/>
                  <a:pt x="28562" y="55562"/>
                  <a:pt x="28562" y="55494"/>
                </a:cubicBezTo>
                <a:cubicBezTo>
                  <a:pt x="28585" y="55404"/>
                  <a:pt x="28607" y="55336"/>
                  <a:pt x="28607" y="55177"/>
                </a:cubicBezTo>
                <a:cubicBezTo>
                  <a:pt x="28607" y="55109"/>
                  <a:pt x="28630" y="55109"/>
                  <a:pt x="28698" y="55109"/>
                </a:cubicBezTo>
                <a:cubicBezTo>
                  <a:pt x="28721" y="55109"/>
                  <a:pt x="28721" y="55132"/>
                  <a:pt x="28743" y="55132"/>
                </a:cubicBezTo>
                <a:lnTo>
                  <a:pt x="28788" y="55132"/>
                </a:lnTo>
                <a:cubicBezTo>
                  <a:pt x="28811" y="54996"/>
                  <a:pt x="28856" y="54838"/>
                  <a:pt x="28856" y="54679"/>
                </a:cubicBezTo>
                <a:cubicBezTo>
                  <a:pt x="28834" y="54544"/>
                  <a:pt x="28902" y="54430"/>
                  <a:pt x="28947" y="54317"/>
                </a:cubicBezTo>
                <a:cubicBezTo>
                  <a:pt x="28969" y="54272"/>
                  <a:pt x="28969" y="54249"/>
                  <a:pt x="29015" y="54249"/>
                </a:cubicBezTo>
                <a:cubicBezTo>
                  <a:pt x="29023" y="54253"/>
                  <a:pt x="29030" y="54255"/>
                  <a:pt x="29037" y="54255"/>
                </a:cubicBezTo>
                <a:cubicBezTo>
                  <a:pt x="29069" y="54255"/>
                  <a:pt x="29091" y="54215"/>
                  <a:pt x="29128" y="54159"/>
                </a:cubicBezTo>
                <a:cubicBezTo>
                  <a:pt x="29173" y="54000"/>
                  <a:pt x="29196" y="53797"/>
                  <a:pt x="29173" y="53570"/>
                </a:cubicBezTo>
                <a:cubicBezTo>
                  <a:pt x="29173" y="53457"/>
                  <a:pt x="29151" y="53321"/>
                  <a:pt x="29264" y="53254"/>
                </a:cubicBezTo>
                <a:cubicBezTo>
                  <a:pt x="29286" y="53231"/>
                  <a:pt x="29286" y="53208"/>
                  <a:pt x="29309" y="53140"/>
                </a:cubicBezTo>
                <a:cubicBezTo>
                  <a:pt x="29354" y="53095"/>
                  <a:pt x="29354" y="53005"/>
                  <a:pt x="29399" y="53005"/>
                </a:cubicBezTo>
                <a:cubicBezTo>
                  <a:pt x="29422" y="53005"/>
                  <a:pt x="29422" y="52982"/>
                  <a:pt x="29422" y="52959"/>
                </a:cubicBezTo>
                <a:cubicBezTo>
                  <a:pt x="29422" y="52914"/>
                  <a:pt x="29399" y="52891"/>
                  <a:pt x="29377" y="52891"/>
                </a:cubicBezTo>
                <a:cubicBezTo>
                  <a:pt x="29362" y="52891"/>
                  <a:pt x="29357" y="52902"/>
                  <a:pt x="29342" y="52902"/>
                </a:cubicBezTo>
                <a:cubicBezTo>
                  <a:pt x="29334" y="52902"/>
                  <a:pt x="29324" y="52899"/>
                  <a:pt x="29309" y="52891"/>
                </a:cubicBezTo>
                <a:lnTo>
                  <a:pt x="29286" y="52869"/>
                </a:lnTo>
                <a:cubicBezTo>
                  <a:pt x="29286" y="52846"/>
                  <a:pt x="29286" y="52846"/>
                  <a:pt x="29309" y="52846"/>
                </a:cubicBezTo>
                <a:cubicBezTo>
                  <a:pt x="29354" y="52846"/>
                  <a:pt x="29354" y="52846"/>
                  <a:pt x="29377" y="52801"/>
                </a:cubicBezTo>
                <a:cubicBezTo>
                  <a:pt x="29399" y="52778"/>
                  <a:pt x="29399" y="52733"/>
                  <a:pt x="29377" y="52688"/>
                </a:cubicBezTo>
                <a:cubicBezTo>
                  <a:pt x="29354" y="52665"/>
                  <a:pt x="29309" y="52665"/>
                  <a:pt x="29286" y="52665"/>
                </a:cubicBezTo>
                <a:cubicBezTo>
                  <a:pt x="29264" y="52643"/>
                  <a:pt x="29241" y="52575"/>
                  <a:pt x="29264" y="52529"/>
                </a:cubicBezTo>
                <a:cubicBezTo>
                  <a:pt x="29264" y="52514"/>
                  <a:pt x="29274" y="52487"/>
                  <a:pt x="29289" y="52487"/>
                </a:cubicBezTo>
                <a:cubicBezTo>
                  <a:pt x="29295" y="52487"/>
                  <a:pt x="29302" y="52493"/>
                  <a:pt x="29309" y="52507"/>
                </a:cubicBezTo>
                <a:cubicBezTo>
                  <a:pt x="29354" y="52529"/>
                  <a:pt x="29354" y="52552"/>
                  <a:pt x="29377" y="52552"/>
                </a:cubicBezTo>
                <a:cubicBezTo>
                  <a:pt x="29377" y="52563"/>
                  <a:pt x="29382" y="52569"/>
                  <a:pt x="29388" y="52569"/>
                </a:cubicBezTo>
                <a:cubicBezTo>
                  <a:pt x="29394" y="52569"/>
                  <a:pt x="29399" y="52563"/>
                  <a:pt x="29399" y="52552"/>
                </a:cubicBezTo>
                <a:cubicBezTo>
                  <a:pt x="29422" y="52529"/>
                  <a:pt x="29422" y="52529"/>
                  <a:pt x="29422" y="52461"/>
                </a:cubicBezTo>
                <a:cubicBezTo>
                  <a:pt x="29422" y="52439"/>
                  <a:pt x="29399" y="52416"/>
                  <a:pt x="29399" y="52394"/>
                </a:cubicBezTo>
                <a:cubicBezTo>
                  <a:pt x="29377" y="52326"/>
                  <a:pt x="29354" y="52280"/>
                  <a:pt x="29399" y="52190"/>
                </a:cubicBezTo>
                <a:cubicBezTo>
                  <a:pt x="29422" y="52167"/>
                  <a:pt x="29422" y="52122"/>
                  <a:pt x="29399" y="52099"/>
                </a:cubicBezTo>
                <a:cubicBezTo>
                  <a:pt x="29377" y="52009"/>
                  <a:pt x="29399" y="51986"/>
                  <a:pt x="29467" y="51986"/>
                </a:cubicBezTo>
                <a:cubicBezTo>
                  <a:pt x="29490" y="51986"/>
                  <a:pt x="29513" y="51941"/>
                  <a:pt x="29490" y="51873"/>
                </a:cubicBezTo>
                <a:cubicBezTo>
                  <a:pt x="29490" y="51850"/>
                  <a:pt x="29467" y="51828"/>
                  <a:pt x="29467" y="51783"/>
                </a:cubicBezTo>
                <a:cubicBezTo>
                  <a:pt x="29467" y="51556"/>
                  <a:pt x="29422" y="51443"/>
                  <a:pt x="29354" y="51285"/>
                </a:cubicBezTo>
                <a:cubicBezTo>
                  <a:pt x="29399" y="51262"/>
                  <a:pt x="29399" y="51194"/>
                  <a:pt x="29377" y="51149"/>
                </a:cubicBezTo>
                <a:lnTo>
                  <a:pt x="29422" y="51081"/>
                </a:lnTo>
                <a:cubicBezTo>
                  <a:pt x="29467" y="50968"/>
                  <a:pt x="29467" y="50922"/>
                  <a:pt x="29399" y="50809"/>
                </a:cubicBezTo>
                <a:lnTo>
                  <a:pt x="29399" y="50651"/>
                </a:lnTo>
                <a:cubicBezTo>
                  <a:pt x="29422" y="50628"/>
                  <a:pt x="29513" y="50606"/>
                  <a:pt x="29490" y="50538"/>
                </a:cubicBezTo>
                <a:cubicBezTo>
                  <a:pt x="29467" y="50425"/>
                  <a:pt x="29535" y="50311"/>
                  <a:pt x="29490" y="50198"/>
                </a:cubicBezTo>
                <a:cubicBezTo>
                  <a:pt x="29467" y="50176"/>
                  <a:pt x="29467" y="50130"/>
                  <a:pt x="29467" y="50062"/>
                </a:cubicBezTo>
                <a:cubicBezTo>
                  <a:pt x="29422" y="49927"/>
                  <a:pt x="29422" y="49814"/>
                  <a:pt x="29513" y="49723"/>
                </a:cubicBezTo>
                <a:cubicBezTo>
                  <a:pt x="29603" y="49678"/>
                  <a:pt x="29626" y="49497"/>
                  <a:pt x="29648" y="49384"/>
                </a:cubicBezTo>
                <a:cubicBezTo>
                  <a:pt x="29694" y="49338"/>
                  <a:pt x="29648" y="49225"/>
                  <a:pt x="29648" y="49157"/>
                </a:cubicBezTo>
                <a:cubicBezTo>
                  <a:pt x="29626" y="49067"/>
                  <a:pt x="29626" y="49021"/>
                  <a:pt x="29694" y="48999"/>
                </a:cubicBezTo>
                <a:cubicBezTo>
                  <a:pt x="29716" y="48953"/>
                  <a:pt x="29716" y="48953"/>
                  <a:pt x="29739" y="48908"/>
                </a:cubicBezTo>
                <a:cubicBezTo>
                  <a:pt x="29626" y="48840"/>
                  <a:pt x="29603" y="48727"/>
                  <a:pt x="29535" y="48682"/>
                </a:cubicBezTo>
                <a:cubicBezTo>
                  <a:pt x="29467" y="48614"/>
                  <a:pt x="29513" y="48456"/>
                  <a:pt x="29422" y="48388"/>
                </a:cubicBezTo>
                <a:cubicBezTo>
                  <a:pt x="29513" y="48320"/>
                  <a:pt x="29513" y="48320"/>
                  <a:pt x="29490" y="48161"/>
                </a:cubicBezTo>
                <a:cubicBezTo>
                  <a:pt x="29467" y="48048"/>
                  <a:pt x="29467" y="47935"/>
                  <a:pt x="29490" y="47867"/>
                </a:cubicBezTo>
                <a:lnTo>
                  <a:pt x="29490" y="47663"/>
                </a:lnTo>
                <a:cubicBezTo>
                  <a:pt x="29490" y="47573"/>
                  <a:pt x="29467" y="47460"/>
                  <a:pt x="29535" y="47437"/>
                </a:cubicBezTo>
                <a:cubicBezTo>
                  <a:pt x="29581" y="47437"/>
                  <a:pt x="29581" y="47369"/>
                  <a:pt x="29581" y="47347"/>
                </a:cubicBezTo>
                <a:cubicBezTo>
                  <a:pt x="29513" y="47233"/>
                  <a:pt x="29581" y="47188"/>
                  <a:pt x="29626" y="47120"/>
                </a:cubicBezTo>
                <a:cubicBezTo>
                  <a:pt x="29648" y="47098"/>
                  <a:pt x="29648" y="47030"/>
                  <a:pt x="29603" y="47007"/>
                </a:cubicBezTo>
                <a:cubicBezTo>
                  <a:pt x="29513" y="46985"/>
                  <a:pt x="29513" y="46849"/>
                  <a:pt x="29467" y="46781"/>
                </a:cubicBezTo>
                <a:cubicBezTo>
                  <a:pt x="29422" y="46758"/>
                  <a:pt x="29467" y="46736"/>
                  <a:pt x="29467" y="46690"/>
                </a:cubicBezTo>
                <a:cubicBezTo>
                  <a:pt x="29467" y="46577"/>
                  <a:pt x="29513" y="46509"/>
                  <a:pt x="29513" y="46396"/>
                </a:cubicBezTo>
                <a:cubicBezTo>
                  <a:pt x="29535" y="46170"/>
                  <a:pt x="29581" y="45966"/>
                  <a:pt x="29603" y="45740"/>
                </a:cubicBezTo>
                <a:cubicBezTo>
                  <a:pt x="29603" y="45672"/>
                  <a:pt x="29626" y="45649"/>
                  <a:pt x="29648" y="45604"/>
                </a:cubicBezTo>
                <a:cubicBezTo>
                  <a:pt x="29694" y="45536"/>
                  <a:pt x="29739" y="45491"/>
                  <a:pt x="29716" y="45378"/>
                </a:cubicBezTo>
                <a:cubicBezTo>
                  <a:pt x="29694" y="45310"/>
                  <a:pt x="29739" y="45287"/>
                  <a:pt x="29762" y="45219"/>
                </a:cubicBezTo>
                <a:cubicBezTo>
                  <a:pt x="29753" y="45202"/>
                  <a:pt x="29745" y="45198"/>
                  <a:pt x="29738" y="45198"/>
                </a:cubicBezTo>
                <a:cubicBezTo>
                  <a:pt x="29730" y="45198"/>
                  <a:pt x="29723" y="45203"/>
                  <a:pt x="29720" y="45203"/>
                </a:cubicBezTo>
                <a:cubicBezTo>
                  <a:pt x="29717" y="45203"/>
                  <a:pt x="29716" y="45202"/>
                  <a:pt x="29716" y="45197"/>
                </a:cubicBezTo>
                <a:cubicBezTo>
                  <a:pt x="29716" y="45197"/>
                  <a:pt x="29694" y="45197"/>
                  <a:pt x="29694" y="45174"/>
                </a:cubicBezTo>
                <a:lnTo>
                  <a:pt x="29694" y="45106"/>
                </a:lnTo>
                <a:lnTo>
                  <a:pt x="29716" y="45083"/>
                </a:lnTo>
                <a:cubicBezTo>
                  <a:pt x="29762" y="44993"/>
                  <a:pt x="29762" y="44993"/>
                  <a:pt x="29716" y="44925"/>
                </a:cubicBezTo>
                <a:cubicBezTo>
                  <a:pt x="29694" y="44880"/>
                  <a:pt x="29648" y="44834"/>
                  <a:pt x="29626" y="44812"/>
                </a:cubicBezTo>
                <a:lnTo>
                  <a:pt x="29626" y="44767"/>
                </a:lnTo>
                <a:lnTo>
                  <a:pt x="29648" y="44767"/>
                </a:lnTo>
                <a:lnTo>
                  <a:pt x="29694" y="44812"/>
                </a:lnTo>
                <a:cubicBezTo>
                  <a:pt x="29712" y="44830"/>
                  <a:pt x="29715" y="44863"/>
                  <a:pt x="29728" y="44863"/>
                </a:cubicBezTo>
                <a:cubicBezTo>
                  <a:pt x="29731" y="44863"/>
                  <a:pt x="29735" y="44861"/>
                  <a:pt x="29739" y="44857"/>
                </a:cubicBezTo>
                <a:cubicBezTo>
                  <a:pt x="29762" y="44834"/>
                  <a:pt x="29762" y="44767"/>
                  <a:pt x="29739" y="44721"/>
                </a:cubicBezTo>
                <a:cubicBezTo>
                  <a:pt x="29739" y="44699"/>
                  <a:pt x="29716" y="44653"/>
                  <a:pt x="29694" y="44653"/>
                </a:cubicBezTo>
                <a:cubicBezTo>
                  <a:pt x="29535" y="44518"/>
                  <a:pt x="29513" y="44359"/>
                  <a:pt x="29535" y="44133"/>
                </a:cubicBezTo>
                <a:lnTo>
                  <a:pt x="29535" y="43907"/>
                </a:lnTo>
                <a:cubicBezTo>
                  <a:pt x="29535" y="43793"/>
                  <a:pt x="29603" y="43680"/>
                  <a:pt x="29513" y="43590"/>
                </a:cubicBezTo>
                <a:cubicBezTo>
                  <a:pt x="29535" y="43522"/>
                  <a:pt x="29581" y="43522"/>
                  <a:pt x="29581" y="43499"/>
                </a:cubicBezTo>
                <a:cubicBezTo>
                  <a:pt x="29603" y="43477"/>
                  <a:pt x="29626" y="43454"/>
                  <a:pt x="29603" y="43386"/>
                </a:cubicBezTo>
                <a:cubicBezTo>
                  <a:pt x="29603" y="43363"/>
                  <a:pt x="29581" y="43341"/>
                  <a:pt x="29603" y="43295"/>
                </a:cubicBezTo>
                <a:cubicBezTo>
                  <a:pt x="29648" y="43228"/>
                  <a:pt x="29626" y="43160"/>
                  <a:pt x="29603" y="43069"/>
                </a:cubicBezTo>
                <a:cubicBezTo>
                  <a:pt x="29535" y="42956"/>
                  <a:pt x="29535" y="42911"/>
                  <a:pt x="29581" y="42775"/>
                </a:cubicBezTo>
                <a:cubicBezTo>
                  <a:pt x="29603" y="42617"/>
                  <a:pt x="29626" y="42481"/>
                  <a:pt x="29603" y="42322"/>
                </a:cubicBezTo>
                <a:cubicBezTo>
                  <a:pt x="29588" y="42219"/>
                  <a:pt x="29583" y="42183"/>
                  <a:pt x="29550" y="42183"/>
                </a:cubicBezTo>
                <a:cubicBezTo>
                  <a:pt x="29532" y="42183"/>
                  <a:pt x="29507" y="42193"/>
                  <a:pt x="29467" y="42209"/>
                </a:cubicBezTo>
                <a:cubicBezTo>
                  <a:pt x="29422" y="42096"/>
                  <a:pt x="29490" y="42005"/>
                  <a:pt x="29490" y="41892"/>
                </a:cubicBezTo>
                <a:cubicBezTo>
                  <a:pt x="29490" y="41870"/>
                  <a:pt x="29490" y="41824"/>
                  <a:pt x="29467" y="41824"/>
                </a:cubicBezTo>
                <a:lnTo>
                  <a:pt x="29422" y="41824"/>
                </a:lnTo>
                <a:cubicBezTo>
                  <a:pt x="29399" y="41870"/>
                  <a:pt x="29399" y="41892"/>
                  <a:pt x="29377" y="41892"/>
                </a:cubicBezTo>
                <a:cubicBezTo>
                  <a:pt x="29399" y="41711"/>
                  <a:pt x="29377" y="41553"/>
                  <a:pt x="29422" y="41417"/>
                </a:cubicBezTo>
                <a:lnTo>
                  <a:pt x="29422" y="41349"/>
                </a:lnTo>
                <a:cubicBezTo>
                  <a:pt x="29377" y="41145"/>
                  <a:pt x="29399" y="40987"/>
                  <a:pt x="29467" y="40806"/>
                </a:cubicBezTo>
                <a:cubicBezTo>
                  <a:pt x="29490" y="40738"/>
                  <a:pt x="29490" y="40670"/>
                  <a:pt x="29490" y="40580"/>
                </a:cubicBezTo>
                <a:cubicBezTo>
                  <a:pt x="29490" y="40534"/>
                  <a:pt x="29467" y="40466"/>
                  <a:pt x="29490" y="40421"/>
                </a:cubicBezTo>
                <a:cubicBezTo>
                  <a:pt x="29513" y="40331"/>
                  <a:pt x="29513" y="40285"/>
                  <a:pt x="29490" y="40218"/>
                </a:cubicBezTo>
                <a:cubicBezTo>
                  <a:pt x="29467" y="40104"/>
                  <a:pt x="29467" y="39991"/>
                  <a:pt x="29490" y="39878"/>
                </a:cubicBezTo>
                <a:cubicBezTo>
                  <a:pt x="29490" y="39788"/>
                  <a:pt x="29513" y="39742"/>
                  <a:pt x="29535" y="39674"/>
                </a:cubicBezTo>
                <a:lnTo>
                  <a:pt x="29535" y="39606"/>
                </a:lnTo>
                <a:cubicBezTo>
                  <a:pt x="29522" y="39586"/>
                  <a:pt x="29510" y="39578"/>
                  <a:pt x="29500" y="39578"/>
                </a:cubicBezTo>
                <a:cubicBezTo>
                  <a:pt x="29478" y="39578"/>
                  <a:pt x="29467" y="39620"/>
                  <a:pt x="29467" y="39652"/>
                </a:cubicBezTo>
                <a:cubicBezTo>
                  <a:pt x="29434" y="39718"/>
                  <a:pt x="29413" y="39760"/>
                  <a:pt x="29387" y="39760"/>
                </a:cubicBezTo>
                <a:cubicBezTo>
                  <a:pt x="29377" y="39760"/>
                  <a:pt x="29366" y="39754"/>
                  <a:pt x="29354" y="39742"/>
                </a:cubicBezTo>
                <a:cubicBezTo>
                  <a:pt x="29345" y="39739"/>
                  <a:pt x="29337" y="39738"/>
                  <a:pt x="29330" y="39738"/>
                </a:cubicBezTo>
                <a:cubicBezTo>
                  <a:pt x="29285" y="39738"/>
                  <a:pt x="29280" y="39797"/>
                  <a:pt x="29241" y="39855"/>
                </a:cubicBezTo>
                <a:cubicBezTo>
                  <a:pt x="29241" y="39742"/>
                  <a:pt x="29196" y="39652"/>
                  <a:pt x="29151" y="39561"/>
                </a:cubicBezTo>
                <a:cubicBezTo>
                  <a:pt x="29128" y="39516"/>
                  <a:pt x="29151" y="39448"/>
                  <a:pt x="29196" y="39448"/>
                </a:cubicBezTo>
                <a:lnTo>
                  <a:pt x="29196" y="39335"/>
                </a:lnTo>
                <a:cubicBezTo>
                  <a:pt x="29241" y="39176"/>
                  <a:pt x="29196" y="39041"/>
                  <a:pt x="29151" y="38882"/>
                </a:cubicBezTo>
                <a:cubicBezTo>
                  <a:pt x="29128" y="38837"/>
                  <a:pt x="29151" y="38769"/>
                  <a:pt x="29151" y="38724"/>
                </a:cubicBezTo>
                <a:cubicBezTo>
                  <a:pt x="29151" y="38633"/>
                  <a:pt x="29173" y="38543"/>
                  <a:pt x="29173" y="38475"/>
                </a:cubicBezTo>
                <a:cubicBezTo>
                  <a:pt x="29173" y="38415"/>
                  <a:pt x="29173" y="38394"/>
                  <a:pt x="29160" y="38394"/>
                </a:cubicBezTo>
                <a:cubicBezTo>
                  <a:pt x="29153" y="38394"/>
                  <a:pt x="29143" y="38399"/>
                  <a:pt x="29128" y="38407"/>
                </a:cubicBezTo>
                <a:cubicBezTo>
                  <a:pt x="29083" y="38407"/>
                  <a:pt x="29037" y="38384"/>
                  <a:pt x="29060" y="38316"/>
                </a:cubicBezTo>
                <a:cubicBezTo>
                  <a:pt x="29060" y="38249"/>
                  <a:pt x="29060" y="38158"/>
                  <a:pt x="29151" y="38158"/>
                </a:cubicBezTo>
                <a:cubicBezTo>
                  <a:pt x="29196" y="38158"/>
                  <a:pt x="29173" y="38045"/>
                  <a:pt x="29241" y="38022"/>
                </a:cubicBezTo>
                <a:cubicBezTo>
                  <a:pt x="29264" y="38022"/>
                  <a:pt x="29264" y="37932"/>
                  <a:pt x="29241" y="37841"/>
                </a:cubicBezTo>
                <a:cubicBezTo>
                  <a:pt x="29196" y="37819"/>
                  <a:pt x="29241" y="37751"/>
                  <a:pt x="29241" y="37728"/>
                </a:cubicBezTo>
                <a:cubicBezTo>
                  <a:pt x="29241" y="37683"/>
                  <a:pt x="29241" y="37637"/>
                  <a:pt x="29196" y="37592"/>
                </a:cubicBezTo>
                <a:cubicBezTo>
                  <a:pt x="29196" y="37570"/>
                  <a:pt x="29173" y="37570"/>
                  <a:pt x="29173" y="37570"/>
                </a:cubicBezTo>
                <a:cubicBezTo>
                  <a:pt x="29151" y="37570"/>
                  <a:pt x="29151" y="37592"/>
                  <a:pt x="29151" y="37592"/>
                </a:cubicBezTo>
                <a:cubicBezTo>
                  <a:pt x="29173" y="37683"/>
                  <a:pt x="29128" y="37705"/>
                  <a:pt x="29083" y="37728"/>
                </a:cubicBezTo>
                <a:cubicBezTo>
                  <a:pt x="29063" y="37747"/>
                  <a:pt x="29060" y="37800"/>
                  <a:pt x="29031" y="37800"/>
                </a:cubicBezTo>
                <a:cubicBezTo>
                  <a:pt x="29026" y="37800"/>
                  <a:pt x="29021" y="37799"/>
                  <a:pt x="29015" y="37796"/>
                </a:cubicBezTo>
                <a:cubicBezTo>
                  <a:pt x="28969" y="37751"/>
                  <a:pt x="28947" y="37683"/>
                  <a:pt x="28947" y="37615"/>
                </a:cubicBezTo>
                <a:cubicBezTo>
                  <a:pt x="28947" y="37592"/>
                  <a:pt x="28969" y="37570"/>
                  <a:pt x="28969" y="37502"/>
                </a:cubicBezTo>
                <a:cubicBezTo>
                  <a:pt x="28969" y="37456"/>
                  <a:pt x="29015" y="37411"/>
                  <a:pt x="28947" y="37389"/>
                </a:cubicBezTo>
                <a:cubicBezTo>
                  <a:pt x="28902" y="37366"/>
                  <a:pt x="28902" y="37298"/>
                  <a:pt x="28902" y="37230"/>
                </a:cubicBezTo>
                <a:cubicBezTo>
                  <a:pt x="28924" y="37072"/>
                  <a:pt x="28924" y="36913"/>
                  <a:pt x="28947" y="36777"/>
                </a:cubicBezTo>
                <a:lnTo>
                  <a:pt x="28947" y="36710"/>
                </a:lnTo>
                <a:cubicBezTo>
                  <a:pt x="28947" y="36687"/>
                  <a:pt x="28924" y="36664"/>
                  <a:pt x="28924" y="36619"/>
                </a:cubicBezTo>
                <a:cubicBezTo>
                  <a:pt x="28902" y="36619"/>
                  <a:pt x="28902" y="36664"/>
                  <a:pt x="28856" y="36664"/>
                </a:cubicBezTo>
                <a:cubicBezTo>
                  <a:pt x="28834" y="36574"/>
                  <a:pt x="28856" y="36506"/>
                  <a:pt x="28856" y="36461"/>
                </a:cubicBezTo>
                <a:cubicBezTo>
                  <a:pt x="28856" y="36393"/>
                  <a:pt x="28902" y="36370"/>
                  <a:pt x="28924" y="36370"/>
                </a:cubicBezTo>
                <a:cubicBezTo>
                  <a:pt x="28947" y="36370"/>
                  <a:pt x="28947" y="36347"/>
                  <a:pt x="28947" y="36325"/>
                </a:cubicBezTo>
                <a:cubicBezTo>
                  <a:pt x="28947" y="36257"/>
                  <a:pt x="28947" y="36234"/>
                  <a:pt x="28902" y="36234"/>
                </a:cubicBezTo>
                <a:cubicBezTo>
                  <a:pt x="28834" y="36234"/>
                  <a:pt x="28811" y="36212"/>
                  <a:pt x="28834" y="36121"/>
                </a:cubicBezTo>
                <a:cubicBezTo>
                  <a:pt x="28834" y="36099"/>
                  <a:pt x="28856" y="36053"/>
                  <a:pt x="28856" y="36008"/>
                </a:cubicBezTo>
                <a:cubicBezTo>
                  <a:pt x="28834" y="35895"/>
                  <a:pt x="28856" y="35804"/>
                  <a:pt x="28856" y="35714"/>
                </a:cubicBezTo>
                <a:cubicBezTo>
                  <a:pt x="28856" y="35668"/>
                  <a:pt x="28902" y="35601"/>
                  <a:pt x="28902" y="35578"/>
                </a:cubicBezTo>
                <a:cubicBezTo>
                  <a:pt x="28924" y="35465"/>
                  <a:pt x="28924" y="35374"/>
                  <a:pt x="28902" y="35261"/>
                </a:cubicBezTo>
                <a:cubicBezTo>
                  <a:pt x="28862" y="35202"/>
                  <a:pt x="28857" y="35144"/>
                  <a:pt x="28827" y="35144"/>
                </a:cubicBezTo>
                <a:cubicBezTo>
                  <a:pt x="28822" y="35144"/>
                  <a:pt x="28817" y="35145"/>
                  <a:pt x="28811" y="35148"/>
                </a:cubicBezTo>
                <a:cubicBezTo>
                  <a:pt x="28788" y="35148"/>
                  <a:pt x="28743" y="35080"/>
                  <a:pt x="28788" y="35035"/>
                </a:cubicBezTo>
                <a:cubicBezTo>
                  <a:pt x="28834" y="34922"/>
                  <a:pt x="28788" y="34854"/>
                  <a:pt x="28721" y="34763"/>
                </a:cubicBezTo>
                <a:cubicBezTo>
                  <a:pt x="28698" y="34786"/>
                  <a:pt x="28698" y="34808"/>
                  <a:pt x="28698" y="34876"/>
                </a:cubicBezTo>
                <a:cubicBezTo>
                  <a:pt x="28698" y="34967"/>
                  <a:pt x="28698" y="35012"/>
                  <a:pt x="28630" y="35080"/>
                </a:cubicBezTo>
                <a:cubicBezTo>
                  <a:pt x="28630" y="35091"/>
                  <a:pt x="28619" y="35097"/>
                  <a:pt x="28607" y="35097"/>
                </a:cubicBezTo>
                <a:cubicBezTo>
                  <a:pt x="28596" y="35097"/>
                  <a:pt x="28585" y="35091"/>
                  <a:pt x="28585" y="35080"/>
                </a:cubicBezTo>
                <a:cubicBezTo>
                  <a:pt x="28585" y="34967"/>
                  <a:pt x="28494" y="34922"/>
                  <a:pt x="28494" y="34854"/>
                </a:cubicBezTo>
                <a:cubicBezTo>
                  <a:pt x="28517" y="34763"/>
                  <a:pt x="28517" y="34650"/>
                  <a:pt x="28562" y="34560"/>
                </a:cubicBezTo>
                <a:cubicBezTo>
                  <a:pt x="28562" y="34537"/>
                  <a:pt x="28517" y="34514"/>
                  <a:pt x="28517" y="34446"/>
                </a:cubicBezTo>
                <a:cubicBezTo>
                  <a:pt x="28517" y="34401"/>
                  <a:pt x="28517" y="34356"/>
                  <a:pt x="28562" y="34333"/>
                </a:cubicBezTo>
                <a:cubicBezTo>
                  <a:pt x="28585" y="34311"/>
                  <a:pt x="28607" y="34243"/>
                  <a:pt x="28562" y="34220"/>
                </a:cubicBezTo>
                <a:lnTo>
                  <a:pt x="28562" y="34197"/>
                </a:lnTo>
                <a:cubicBezTo>
                  <a:pt x="28585" y="34107"/>
                  <a:pt x="28585" y="34016"/>
                  <a:pt x="28562" y="33948"/>
                </a:cubicBezTo>
                <a:cubicBezTo>
                  <a:pt x="28675" y="33790"/>
                  <a:pt x="28517" y="33632"/>
                  <a:pt x="28562" y="33496"/>
                </a:cubicBezTo>
                <a:cubicBezTo>
                  <a:pt x="28562" y="33451"/>
                  <a:pt x="28517" y="33428"/>
                  <a:pt x="28494" y="33405"/>
                </a:cubicBezTo>
                <a:cubicBezTo>
                  <a:pt x="28472" y="33383"/>
                  <a:pt x="28449" y="33337"/>
                  <a:pt x="28404" y="33292"/>
                </a:cubicBezTo>
                <a:cubicBezTo>
                  <a:pt x="28381" y="33270"/>
                  <a:pt x="28404" y="33224"/>
                  <a:pt x="28449" y="33224"/>
                </a:cubicBezTo>
                <a:cubicBezTo>
                  <a:pt x="28472" y="33224"/>
                  <a:pt x="28494" y="33202"/>
                  <a:pt x="28472" y="33179"/>
                </a:cubicBezTo>
                <a:cubicBezTo>
                  <a:pt x="28449" y="33043"/>
                  <a:pt x="28381" y="32930"/>
                  <a:pt x="28358" y="32772"/>
                </a:cubicBezTo>
                <a:cubicBezTo>
                  <a:pt x="28336" y="32726"/>
                  <a:pt x="28336" y="32658"/>
                  <a:pt x="28358" y="32613"/>
                </a:cubicBezTo>
                <a:cubicBezTo>
                  <a:pt x="28381" y="32523"/>
                  <a:pt x="28404" y="32409"/>
                  <a:pt x="28381" y="32296"/>
                </a:cubicBezTo>
                <a:cubicBezTo>
                  <a:pt x="28377" y="32292"/>
                  <a:pt x="28372" y="32290"/>
                  <a:pt x="28367" y="32290"/>
                </a:cubicBezTo>
                <a:cubicBezTo>
                  <a:pt x="28348" y="32290"/>
                  <a:pt x="28327" y="32319"/>
                  <a:pt x="28291" y="32319"/>
                </a:cubicBezTo>
                <a:lnTo>
                  <a:pt x="28291" y="32296"/>
                </a:lnTo>
                <a:cubicBezTo>
                  <a:pt x="28358" y="32093"/>
                  <a:pt x="28358" y="32093"/>
                  <a:pt x="28245" y="31979"/>
                </a:cubicBezTo>
                <a:cubicBezTo>
                  <a:pt x="28223" y="31957"/>
                  <a:pt x="28177" y="31844"/>
                  <a:pt x="28177" y="31821"/>
                </a:cubicBezTo>
                <a:cubicBezTo>
                  <a:pt x="28245" y="31685"/>
                  <a:pt x="28177" y="31504"/>
                  <a:pt x="28177" y="31368"/>
                </a:cubicBezTo>
                <a:lnTo>
                  <a:pt x="28268" y="31368"/>
                </a:lnTo>
                <a:cubicBezTo>
                  <a:pt x="28279" y="31368"/>
                  <a:pt x="28296" y="31363"/>
                  <a:pt x="28313" y="31363"/>
                </a:cubicBezTo>
                <a:cubicBezTo>
                  <a:pt x="28330" y="31363"/>
                  <a:pt x="28347" y="31368"/>
                  <a:pt x="28358" y="31391"/>
                </a:cubicBezTo>
                <a:cubicBezTo>
                  <a:pt x="28381" y="31459"/>
                  <a:pt x="28358" y="31482"/>
                  <a:pt x="28336" y="31527"/>
                </a:cubicBezTo>
                <a:cubicBezTo>
                  <a:pt x="28336" y="31527"/>
                  <a:pt x="28336" y="31572"/>
                  <a:pt x="28291" y="31572"/>
                </a:cubicBezTo>
                <a:cubicBezTo>
                  <a:pt x="28223" y="31685"/>
                  <a:pt x="28223" y="31753"/>
                  <a:pt x="28291" y="31866"/>
                </a:cubicBezTo>
                <a:cubicBezTo>
                  <a:pt x="28291" y="31912"/>
                  <a:pt x="28336" y="31912"/>
                  <a:pt x="28358" y="31934"/>
                </a:cubicBezTo>
                <a:cubicBezTo>
                  <a:pt x="28358" y="31708"/>
                  <a:pt x="28472" y="31504"/>
                  <a:pt x="28404" y="31278"/>
                </a:cubicBezTo>
                <a:cubicBezTo>
                  <a:pt x="28381" y="31187"/>
                  <a:pt x="28404" y="31119"/>
                  <a:pt x="28472" y="31052"/>
                </a:cubicBezTo>
                <a:cubicBezTo>
                  <a:pt x="28494" y="31006"/>
                  <a:pt x="28472" y="30961"/>
                  <a:pt x="28472" y="30938"/>
                </a:cubicBezTo>
                <a:cubicBezTo>
                  <a:pt x="28430" y="30884"/>
                  <a:pt x="28398" y="30854"/>
                  <a:pt x="28363" y="30854"/>
                </a:cubicBezTo>
                <a:cubicBezTo>
                  <a:pt x="28341" y="30854"/>
                  <a:pt x="28317" y="30866"/>
                  <a:pt x="28291" y="30893"/>
                </a:cubicBezTo>
                <a:cubicBezTo>
                  <a:pt x="28245" y="30916"/>
                  <a:pt x="28268" y="30961"/>
                  <a:pt x="28245" y="31029"/>
                </a:cubicBezTo>
                <a:cubicBezTo>
                  <a:pt x="28234" y="31074"/>
                  <a:pt x="28211" y="31097"/>
                  <a:pt x="28189" y="31097"/>
                </a:cubicBezTo>
                <a:cubicBezTo>
                  <a:pt x="28166" y="31097"/>
                  <a:pt x="28143" y="31074"/>
                  <a:pt x="28132" y="31029"/>
                </a:cubicBezTo>
                <a:cubicBezTo>
                  <a:pt x="28132" y="31006"/>
                  <a:pt x="28109" y="30961"/>
                  <a:pt x="28109" y="30938"/>
                </a:cubicBezTo>
                <a:cubicBezTo>
                  <a:pt x="28019" y="30825"/>
                  <a:pt x="28019" y="30803"/>
                  <a:pt x="28064" y="30689"/>
                </a:cubicBezTo>
                <a:cubicBezTo>
                  <a:pt x="28109" y="30622"/>
                  <a:pt x="28109" y="30599"/>
                  <a:pt x="28109" y="30508"/>
                </a:cubicBezTo>
                <a:cubicBezTo>
                  <a:pt x="28042" y="30327"/>
                  <a:pt x="28042" y="30124"/>
                  <a:pt x="28064" y="29920"/>
                </a:cubicBezTo>
                <a:cubicBezTo>
                  <a:pt x="28109" y="29807"/>
                  <a:pt x="28109" y="29807"/>
                  <a:pt x="28042" y="29671"/>
                </a:cubicBezTo>
                <a:cubicBezTo>
                  <a:pt x="28019" y="29762"/>
                  <a:pt x="28019" y="29875"/>
                  <a:pt x="27951" y="29943"/>
                </a:cubicBezTo>
                <a:cubicBezTo>
                  <a:pt x="27928" y="29943"/>
                  <a:pt x="27906" y="29920"/>
                  <a:pt x="27883" y="29920"/>
                </a:cubicBezTo>
                <a:cubicBezTo>
                  <a:pt x="27883" y="29829"/>
                  <a:pt x="27928" y="29829"/>
                  <a:pt x="27928" y="29762"/>
                </a:cubicBezTo>
                <a:cubicBezTo>
                  <a:pt x="27906" y="29535"/>
                  <a:pt x="28019" y="29354"/>
                  <a:pt x="27951" y="29105"/>
                </a:cubicBezTo>
                <a:lnTo>
                  <a:pt x="27951" y="29105"/>
                </a:lnTo>
                <a:cubicBezTo>
                  <a:pt x="27883" y="29128"/>
                  <a:pt x="27951" y="29241"/>
                  <a:pt x="27928" y="29309"/>
                </a:cubicBezTo>
                <a:cubicBezTo>
                  <a:pt x="27906" y="29309"/>
                  <a:pt x="27883" y="29309"/>
                  <a:pt x="27883" y="29241"/>
                </a:cubicBezTo>
                <a:cubicBezTo>
                  <a:pt x="27883" y="29196"/>
                  <a:pt x="27838" y="29196"/>
                  <a:pt x="27815" y="29196"/>
                </a:cubicBezTo>
                <a:lnTo>
                  <a:pt x="27815" y="29128"/>
                </a:lnTo>
                <a:cubicBezTo>
                  <a:pt x="27815" y="29128"/>
                  <a:pt x="27838" y="29128"/>
                  <a:pt x="27838" y="29105"/>
                </a:cubicBezTo>
                <a:cubicBezTo>
                  <a:pt x="27883" y="29037"/>
                  <a:pt x="27815" y="28924"/>
                  <a:pt x="27883" y="28879"/>
                </a:cubicBezTo>
                <a:cubicBezTo>
                  <a:pt x="27928" y="28811"/>
                  <a:pt x="27906" y="28743"/>
                  <a:pt x="27906" y="28653"/>
                </a:cubicBezTo>
                <a:cubicBezTo>
                  <a:pt x="27928" y="28562"/>
                  <a:pt x="27906" y="28472"/>
                  <a:pt x="27906" y="28404"/>
                </a:cubicBezTo>
                <a:lnTo>
                  <a:pt x="27906" y="28290"/>
                </a:lnTo>
                <a:cubicBezTo>
                  <a:pt x="27928" y="28177"/>
                  <a:pt x="27906" y="28087"/>
                  <a:pt x="27838" y="28019"/>
                </a:cubicBezTo>
                <a:cubicBezTo>
                  <a:pt x="27838" y="27906"/>
                  <a:pt x="27815" y="27770"/>
                  <a:pt x="27883" y="27657"/>
                </a:cubicBezTo>
                <a:cubicBezTo>
                  <a:pt x="27906" y="27566"/>
                  <a:pt x="27883" y="27453"/>
                  <a:pt x="27793" y="27408"/>
                </a:cubicBezTo>
                <a:cubicBezTo>
                  <a:pt x="27702" y="27340"/>
                  <a:pt x="27702" y="27181"/>
                  <a:pt x="27657" y="27091"/>
                </a:cubicBezTo>
                <a:cubicBezTo>
                  <a:pt x="27612" y="27046"/>
                  <a:pt x="27612" y="26933"/>
                  <a:pt x="27657" y="26819"/>
                </a:cubicBezTo>
                <a:cubicBezTo>
                  <a:pt x="27657" y="26774"/>
                  <a:pt x="27657" y="26751"/>
                  <a:pt x="27679" y="26751"/>
                </a:cubicBezTo>
                <a:cubicBezTo>
                  <a:pt x="27702" y="26706"/>
                  <a:pt x="27679" y="26638"/>
                  <a:pt x="27657" y="26616"/>
                </a:cubicBezTo>
                <a:cubicBezTo>
                  <a:pt x="27589" y="26593"/>
                  <a:pt x="27566" y="26503"/>
                  <a:pt x="27566" y="26412"/>
                </a:cubicBezTo>
                <a:cubicBezTo>
                  <a:pt x="27566" y="26299"/>
                  <a:pt x="27544" y="26208"/>
                  <a:pt x="27566" y="26095"/>
                </a:cubicBezTo>
                <a:cubicBezTo>
                  <a:pt x="27589" y="25982"/>
                  <a:pt x="27566" y="25914"/>
                  <a:pt x="27476" y="25869"/>
                </a:cubicBezTo>
                <a:cubicBezTo>
                  <a:pt x="27453" y="25869"/>
                  <a:pt x="27430" y="25846"/>
                  <a:pt x="27385" y="25846"/>
                </a:cubicBezTo>
                <a:cubicBezTo>
                  <a:pt x="27363" y="25846"/>
                  <a:pt x="27363" y="25846"/>
                  <a:pt x="27340" y="25824"/>
                </a:cubicBezTo>
                <a:cubicBezTo>
                  <a:pt x="27340" y="25869"/>
                  <a:pt x="27317" y="25937"/>
                  <a:pt x="27317" y="26027"/>
                </a:cubicBezTo>
                <a:cubicBezTo>
                  <a:pt x="27249" y="25982"/>
                  <a:pt x="27227" y="25937"/>
                  <a:pt x="27204" y="25846"/>
                </a:cubicBezTo>
                <a:cubicBezTo>
                  <a:pt x="27159" y="25756"/>
                  <a:pt x="27159" y="25710"/>
                  <a:pt x="27204" y="25643"/>
                </a:cubicBezTo>
                <a:cubicBezTo>
                  <a:pt x="27227" y="25620"/>
                  <a:pt x="27204" y="25575"/>
                  <a:pt x="27204" y="25507"/>
                </a:cubicBezTo>
                <a:cubicBezTo>
                  <a:pt x="27159" y="25461"/>
                  <a:pt x="27136" y="25416"/>
                  <a:pt x="27114" y="25371"/>
                </a:cubicBezTo>
                <a:cubicBezTo>
                  <a:pt x="27114" y="25303"/>
                  <a:pt x="27114" y="25235"/>
                  <a:pt x="27091" y="25167"/>
                </a:cubicBezTo>
                <a:cubicBezTo>
                  <a:pt x="27046" y="25122"/>
                  <a:pt x="27091" y="25054"/>
                  <a:pt x="27114" y="25009"/>
                </a:cubicBezTo>
                <a:cubicBezTo>
                  <a:pt x="27136" y="24918"/>
                  <a:pt x="27136" y="24850"/>
                  <a:pt x="27091" y="24805"/>
                </a:cubicBezTo>
                <a:cubicBezTo>
                  <a:pt x="26978" y="24715"/>
                  <a:pt x="26933" y="24511"/>
                  <a:pt x="26865" y="24443"/>
                </a:cubicBezTo>
                <a:cubicBezTo>
                  <a:pt x="26819" y="24398"/>
                  <a:pt x="26819" y="24330"/>
                  <a:pt x="26819" y="24285"/>
                </a:cubicBezTo>
                <a:cubicBezTo>
                  <a:pt x="26819" y="24262"/>
                  <a:pt x="26819" y="24239"/>
                  <a:pt x="26865" y="24239"/>
                </a:cubicBezTo>
                <a:cubicBezTo>
                  <a:pt x="26933" y="24171"/>
                  <a:pt x="26933" y="24171"/>
                  <a:pt x="26887" y="24126"/>
                </a:cubicBezTo>
                <a:cubicBezTo>
                  <a:pt x="26865" y="24104"/>
                  <a:pt x="26819" y="24058"/>
                  <a:pt x="26865" y="23990"/>
                </a:cubicBezTo>
                <a:cubicBezTo>
                  <a:pt x="26865" y="23877"/>
                  <a:pt x="26865" y="23764"/>
                  <a:pt x="26887" y="23674"/>
                </a:cubicBezTo>
                <a:cubicBezTo>
                  <a:pt x="26910" y="23560"/>
                  <a:pt x="26887" y="23447"/>
                  <a:pt x="26865" y="23357"/>
                </a:cubicBezTo>
                <a:lnTo>
                  <a:pt x="26819" y="23334"/>
                </a:lnTo>
                <a:cubicBezTo>
                  <a:pt x="26819" y="23334"/>
                  <a:pt x="26797" y="23334"/>
                  <a:pt x="26797" y="23357"/>
                </a:cubicBezTo>
                <a:cubicBezTo>
                  <a:pt x="26774" y="23425"/>
                  <a:pt x="26797" y="23470"/>
                  <a:pt x="26797" y="23538"/>
                </a:cubicBezTo>
                <a:cubicBezTo>
                  <a:pt x="26797" y="23560"/>
                  <a:pt x="26774" y="23583"/>
                  <a:pt x="26774" y="23583"/>
                </a:cubicBezTo>
                <a:cubicBezTo>
                  <a:pt x="26752" y="23583"/>
                  <a:pt x="26752" y="23560"/>
                  <a:pt x="26752" y="23538"/>
                </a:cubicBezTo>
                <a:lnTo>
                  <a:pt x="26752" y="23311"/>
                </a:lnTo>
                <a:cubicBezTo>
                  <a:pt x="26752" y="23244"/>
                  <a:pt x="26752" y="23221"/>
                  <a:pt x="26774" y="23198"/>
                </a:cubicBezTo>
                <a:cubicBezTo>
                  <a:pt x="26819" y="23130"/>
                  <a:pt x="26819" y="23040"/>
                  <a:pt x="26797" y="22972"/>
                </a:cubicBezTo>
                <a:cubicBezTo>
                  <a:pt x="26774" y="22927"/>
                  <a:pt x="26797" y="22881"/>
                  <a:pt x="26774" y="22813"/>
                </a:cubicBezTo>
                <a:cubicBezTo>
                  <a:pt x="26752" y="22813"/>
                  <a:pt x="26752" y="22881"/>
                  <a:pt x="26752" y="22904"/>
                </a:cubicBezTo>
                <a:cubicBezTo>
                  <a:pt x="26752" y="22995"/>
                  <a:pt x="26706" y="23040"/>
                  <a:pt x="26706" y="23130"/>
                </a:cubicBezTo>
                <a:cubicBezTo>
                  <a:pt x="26706" y="23153"/>
                  <a:pt x="26684" y="23153"/>
                  <a:pt x="26661" y="23153"/>
                </a:cubicBezTo>
                <a:cubicBezTo>
                  <a:pt x="26593" y="22995"/>
                  <a:pt x="26593" y="22791"/>
                  <a:pt x="26661" y="22655"/>
                </a:cubicBezTo>
                <a:cubicBezTo>
                  <a:pt x="26706" y="22519"/>
                  <a:pt x="26661" y="22361"/>
                  <a:pt x="26661" y="22248"/>
                </a:cubicBezTo>
                <a:cubicBezTo>
                  <a:pt x="26661" y="22232"/>
                  <a:pt x="26650" y="22206"/>
                  <a:pt x="26629" y="22206"/>
                </a:cubicBezTo>
                <a:cubicBezTo>
                  <a:pt x="26619" y="22206"/>
                  <a:pt x="26607" y="22211"/>
                  <a:pt x="26593" y="22225"/>
                </a:cubicBezTo>
                <a:cubicBezTo>
                  <a:pt x="26570" y="22293"/>
                  <a:pt x="26570" y="22338"/>
                  <a:pt x="26570" y="22406"/>
                </a:cubicBezTo>
                <a:cubicBezTo>
                  <a:pt x="26570" y="22451"/>
                  <a:pt x="26548" y="22519"/>
                  <a:pt x="26480" y="22519"/>
                </a:cubicBezTo>
                <a:cubicBezTo>
                  <a:pt x="26457" y="22519"/>
                  <a:pt x="26435" y="22542"/>
                  <a:pt x="26412" y="22565"/>
                </a:cubicBezTo>
                <a:cubicBezTo>
                  <a:pt x="26389" y="22576"/>
                  <a:pt x="26378" y="22582"/>
                  <a:pt x="26370" y="22582"/>
                </a:cubicBezTo>
                <a:cubicBezTo>
                  <a:pt x="26361" y="22582"/>
                  <a:pt x="26355" y="22576"/>
                  <a:pt x="26344" y="22565"/>
                </a:cubicBezTo>
                <a:cubicBezTo>
                  <a:pt x="26322" y="22542"/>
                  <a:pt x="26322" y="22519"/>
                  <a:pt x="26322" y="22474"/>
                </a:cubicBezTo>
                <a:cubicBezTo>
                  <a:pt x="26322" y="22429"/>
                  <a:pt x="26344" y="22361"/>
                  <a:pt x="26344" y="22316"/>
                </a:cubicBezTo>
                <a:cubicBezTo>
                  <a:pt x="26344" y="22293"/>
                  <a:pt x="26344" y="22225"/>
                  <a:pt x="26322" y="22225"/>
                </a:cubicBezTo>
                <a:cubicBezTo>
                  <a:pt x="26299" y="22202"/>
                  <a:pt x="26254" y="22180"/>
                  <a:pt x="26254" y="22135"/>
                </a:cubicBezTo>
                <a:cubicBezTo>
                  <a:pt x="26231" y="22089"/>
                  <a:pt x="26231" y="22021"/>
                  <a:pt x="26208" y="21953"/>
                </a:cubicBezTo>
                <a:cubicBezTo>
                  <a:pt x="26231" y="21863"/>
                  <a:pt x="26231" y="21727"/>
                  <a:pt x="26254" y="21637"/>
                </a:cubicBezTo>
                <a:cubicBezTo>
                  <a:pt x="26299" y="21569"/>
                  <a:pt x="26231" y="21456"/>
                  <a:pt x="26231" y="21388"/>
                </a:cubicBezTo>
                <a:cubicBezTo>
                  <a:pt x="26231" y="21388"/>
                  <a:pt x="26231" y="21342"/>
                  <a:pt x="26208" y="21342"/>
                </a:cubicBezTo>
                <a:cubicBezTo>
                  <a:pt x="26186" y="21342"/>
                  <a:pt x="26186" y="21342"/>
                  <a:pt x="26186" y="21388"/>
                </a:cubicBezTo>
                <a:lnTo>
                  <a:pt x="26186" y="21433"/>
                </a:lnTo>
                <a:cubicBezTo>
                  <a:pt x="26186" y="21456"/>
                  <a:pt x="26140" y="21456"/>
                  <a:pt x="26140" y="21456"/>
                </a:cubicBezTo>
                <a:cubicBezTo>
                  <a:pt x="26118" y="21456"/>
                  <a:pt x="26118" y="21433"/>
                  <a:pt x="26118" y="21410"/>
                </a:cubicBezTo>
                <a:lnTo>
                  <a:pt x="26208" y="20980"/>
                </a:lnTo>
                <a:cubicBezTo>
                  <a:pt x="26231" y="20935"/>
                  <a:pt x="26208" y="20867"/>
                  <a:pt x="26186" y="20845"/>
                </a:cubicBezTo>
                <a:cubicBezTo>
                  <a:pt x="26186" y="20777"/>
                  <a:pt x="26208" y="20754"/>
                  <a:pt x="26208" y="20709"/>
                </a:cubicBezTo>
                <a:cubicBezTo>
                  <a:pt x="26208" y="20653"/>
                  <a:pt x="26193" y="20612"/>
                  <a:pt x="26162" y="20612"/>
                </a:cubicBezTo>
                <a:cubicBezTo>
                  <a:pt x="26156" y="20612"/>
                  <a:pt x="26148" y="20614"/>
                  <a:pt x="26140" y="20618"/>
                </a:cubicBezTo>
                <a:cubicBezTo>
                  <a:pt x="26131" y="20628"/>
                  <a:pt x="26122" y="20633"/>
                  <a:pt x="26112" y="20633"/>
                </a:cubicBezTo>
                <a:cubicBezTo>
                  <a:pt x="26099" y="20633"/>
                  <a:pt x="26086" y="20622"/>
                  <a:pt x="26073" y="20596"/>
                </a:cubicBezTo>
                <a:cubicBezTo>
                  <a:pt x="26043" y="20556"/>
                  <a:pt x="26026" y="20538"/>
                  <a:pt x="26013" y="20538"/>
                </a:cubicBezTo>
                <a:cubicBezTo>
                  <a:pt x="25996" y="20538"/>
                  <a:pt x="25985" y="20567"/>
                  <a:pt x="25959" y="20618"/>
                </a:cubicBezTo>
                <a:cubicBezTo>
                  <a:pt x="25892" y="20618"/>
                  <a:pt x="25869" y="20618"/>
                  <a:pt x="25846" y="20505"/>
                </a:cubicBezTo>
                <a:cubicBezTo>
                  <a:pt x="25846" y="20437"/>
                  <a:pt x="25846" y="20415"/>
                  <a:pt x="25801" y="20392"/>
                </a:cubicBezTo>
                <a:lnTo>
                  <a:pt x="25778" y="20392"/>
                </a:lnTo>
                <a:cubicBezTo>
                  <a:pt x="25756" y="20369"/>
                  <a:pt x="25733" y="20324"/>
                  <a:pt x="25688" y="20279"/>
                </a:cubicBezTo>
                <a:cubicBezTo>
                  <a:pt x="25703" y="20256"/>
                  <a:pt x="25715" y="20249"/>
                  <a:pt x="25726" y="20249"/>
                </a:cubicBezTo>
                <a:cubicBezTo>
                  <a:pt x="25748" y="20249"/>
                  <a:pt x="25763" y="20279"/>
                  <a:pt x="25778" y="20279"/>
                </a:cubicBezTo>
                <a:cubicBezTo>
                  <a:pt x="25801" y="20279"/>
                  <a:pt x="25846" y="20256"/>
                  <a:pt x="25801" y="20211"/>
                </a:cubicBezTo>
                <a:cubicBezTo>
                  <a:pt x="25778" y="20143"/>
                  <a:pt x="25801" y="20052"/>
                  <a:pt x="25846" y="19984"/>
                </a:cubicBezTo>
                <a:lnTo>
                  <a:pt x="25846" y="19939"/>
                </a:lnTo>
                <a:cubicBezTo>
                  <a:pt x="25824" y="19928"/>
                  <a:pt x="25812" y="19922"/>
                  <a:pt x="25804" y="19922"/>
                </a:cubicBezTo>
                <a:cubicBezTo>
                  <a:pt x="25795" y="19922"/>
                  <a:pt x="25790" y="19928"/>
                  <a:pt x="25778" y="19939"/>
                </a:cubicBezTo>
                <a:cubicBezTo>
                  <a:pt x="25758" y="19960"/>
                  <a:pt x="25747" y="19971"/>
                  <a:pt x="25734" y="19971"/>
                </a:cubicBezTo>
                <a:cubicBezTo>
                  <a:pt x="25719" y="19971"/>
                  <a:pt x="25703" y="19954"/>
                  <a:pt x="25665" y="19917"/>
                </a:cubicBezTo>
                <a:cubicBezTo>
                  <a:pt x="25665" y="19871"/>
                  <a:pt x="25643" y="19849"/>
                  <a:pt x="25643" y="19826"/>
                </a:cubicBezTo>
                <a:cubicBezTo>
                  <a:pt x="25629" y="19812"/>
                  <a:pt x="25607" y="19790"/>
                  <a:pt x="25586" y="19790"/>
                </a:cubicBezTo>
                <a:cubicBezTo>
                  <a:pt x="25573" y="19790"/>
                  <a:pt x="25561" y="19799"/>
                  <a:pt x="25552" y="19826"/>
                </a:cubicBezTo>
                <a:cubicBezTo>
                  <a:pt x="25529" y="19849"/>
                  <a:pt x="25529" y="19917"/>
                  <a:pt x="25507" y="19939"/>
                </a:cubicBezTo>
                <a:cubicBezTo>
                  <a:pt x="25507" y="19962"/>
                  <a:pt x="25462" y="19962"/>
                  <a:pt x="25462" y="19984"/>
                </a:cubicBezTo>
                <a:cubicBezTo>
                  <a:pt x="25439" y="19984"/>
                  <a:pt x="25416" y="19984"/>
                  <a:pt x="25416" y="19917"/>
                </a:cubicBezTo>
                <a:lnTo>
                  <a:pt x="25416" y="19860"/>
                </a:lnTo>
                <a:lnTo>
                  <a:pt x="25416" y="19860"/>
                </a:lnTo>
                <a:cubicBezTo>
                  <a:pt x="25458" y="19839"/>
                  <a:pt x="25500" y="19805"/>
                  <a:pt x="25462" y="19690"/>
                </a:cubicBezTo>
                <a:cubicBezTo>
                  <a:pt x="25462" y="19645"/>
                  <a:pt x="25462" y="19600"/>
                  <a:pt x="25507" y="19532"/>
                </a:cubicBezTo>
                <a:cubicBezTo>
                  <a:pt x="25507" y="19464"/>
                  <a:pt x="25529" y="19373"/>
                  <a:pt x="25529" y="19283"/>
                </a:cubicBezTo>
                <a:cubicBezTo>
                  <a:pt x="25529" y="19238"/>
                  <a:pt x="25529" y="19147"/>
                  <a:pt x="25507" y="19124"/>
                </a:cubicBezTo>
                <a:cubicBezTo>
                  <a:pt x="25496" y="19114"/>
                  <a:pt x="25486" y="19110"/>
                  <a:pt x="25476" y="19110"/>
                </a:cubicBezTo>
                <a:cubicBezTo>
                  <a:pt x="25443" y="19110"/>
                  <a:pt x="25416" y="19158"/>
                  <a:pt x="25416" y="19192"/>
                </a:cubicBezTo>
                <a:cubicBezTo>
                  <a:pt x="25401" y="19192"/>
                  <a:pt x="25376" y="19223"/>
                  <a:pt x="25361" y="19223"/>
                </a:cubicBezTo>
                <a:cubicBezTo>
                  <a:pt x="25353" y="19223"/>
                  <a:pt x="25348" y="19215"/>
                  <a:pt x="25348" y="19192"/>
                </a:cubicBezTo>
                <a:cubicBezTo>
                  <a:pt x="25326" y="19079"/>
                  <a:pt x="25326" y="18966"/>
                  <a:pt x="25303" y="18830"/>
                </a:cubicBezTo>
                <a:cubicBezTo>
                  <a:pt x="25348" y="18717"/>
                  <a:pt x="25394" y="18559"/>
                  <a:pt x="25348" y="18400"/>
                </a:cubicBezTo>
                <a:lnTo>
                  <a:pt x="25348" y="18332"/>
                </a:lnTo>
                <a:cubicBezTo>
                  <a:pt x="25394" y="18264"/>
                  <a:pt x="25416" y="18242"/>
                  <a:pt x="25416" y="18174"/>
                </a:cubicBezTo>
                <a:cubicBezTo>
                  <a:pt x="25416" y="18129"/>
                  <a:pt x="25416" y="18106"/>
                  <a:pt x="25394" y="18061"/>
                </a:cubicBezTo>
                <a:cubicBezTo>
                  <a:pt x="25384" y="18058"/>
                  <a:pt x="25376" y="18056"/>
                  <a:pt x="25369" y="18056"/>
                </a:cubicBezTo>
                <a:cubicBezTo>
                  <a:pt x="25326" y="18056"/>
                  <a:pt x="25326" y="18109"/>
                  <a:pt x="25326" y="18129"/>
                </a:cubicBezTo>
                <a:lnTo>
                  <a:pt x="25326" y="18264"/>
                </a:lnTo>
                <a:cubicBezTo>
                  <a:pt x="25280" y="18264"/>
                  <a:pt x="25235" y="18242"/>
                  <a:pt x="25213" y="18174"/>
                </a:cubicBezTo>
                <a:lnTo>
                  <a:pt x="25213" y="18151"/>
                </a:lnTo>
                <a:cubicBezTo>
                  <a:pt x="25213" y="18106"/>
                  <a:pt x="25235" y="18038"/>
                  <a:pt x="25190" y="18016"/>
                </a:cubicBezTo>
                <a:cubicBezTo>
                  <a:pt x="25181" y="18012"/>
                  <a:pt x="25173" y="18011"/>
                  <a:pt x="25166" y="18011"/>
                </a:cubicBezTo>
                <a:cubicBezTo>
                  <a:pt x="25122" y="18011"/>
                  <a:pt x="25122" y="18070"/>
                  <a:pt x="25122" y="18129"/>
                </a:cubicBezTo>
                <a:cubicBezTo>
                  <a:pt x="25122" y="18174"/>
                  <a:pt x="25122" y="18219"/>
                  <a:pt x="25077" y="18242"/>
                </a:cubicBezTo>
                <a:cubicBezTo>
                  <a:pt x="25009" y="18174"/>
                  <a:pt x="24986" y="18129"/>
                  <a:pt x="25054" y="18038"/>
                </a:cubicBezTo>
                <a:cubicBezTo>
                  <a:pt x="25054" y="18016"/>
                  <a:pt x="25077" y="17993"/>
                  <a:pt x="25054" y="17948"/>
                </a:cubicBezTo>
                <a:cubicBezTo>
                  <a:pt x="25054" y="17948"/>
                  <a:pt x="25009" y="17948"/>
                  <a:pt x="25009" y="17993"/>
                </a:cubicBezTo>
                <a:cubicBezTo>
                  <a:pt x="24986" y="18016"/>
                  <a:pt x="24986" y="18038"/>
                  <a:pt x="24964" y="18038"/>
                </a:cubicBezTo>
                <a:cubicBezTo>
                  <a:pt x="24941" y="17902"/>
                  <a:pt x="24896" y="17789"/>
                  <a:pt x="24986" y="17699"/>
                </a:cubicBezTo>
                <a:cubicBezTo>
                  <a:pt x="25009" y="17676"/>
                  <a:pt x="24986" y="17653"/>
                  <a:pt x="24986" y="17608"/>
                </a:cubicBezTo>
                <a:cubicBezTo>
                  <a:pt x="24964" y="17495"/>
                  <a:pt x="24964" y="17359"/>
                  <a:pt x="24986" y="17246"/>
                </a:cubicBezTo>
                <a:cubicBezTo>
                  <a:pt x="25009" y="17201"/>
                  <a:pt x="25054" y="17110"/>
                  <a:pt x="24986" y="17020"/>
                </a:cubicBezTo>
                <a:cubicBezTo>
                  <a:pt x="24941" y="16929"/>
                  <a:pt x="24873" y="16929"/>
                  <a:pt x="24828" y="16929"/>
                </a:cubicBezTo>
                <a:cubicBezTo>
                  <a:pt x="24783" y="16929"/>
                  <a:pt x="24783" y="16974"/>
                  <a:pt x="24783" y="16997"/>
                </a:cubicBezTo>
                <a:cubicBezTo>
                  <a:pt x="24783" y="17020"/>
                  <a:pt x="24783" y="17042"/>
                  <a:pt x="24828" y="17088"/>
                </a:cubicBezTo>
                <a:cubicBezTo>
                  <a:pt x="24834" y="17094"/>
                  <a:pt x="24838" y="17096"/>
                  <a:pt x="24842" y="17096"/>
                </a:cubicBezTo>
                <a:cubicBezTo>
                  <a:pt x="24850" y="17096"/>
                  <a:pt x="24850" y="17075"/>
                  <a:pt x="24850" y="17042"/>
                </a:cubicBezTo>
                <a:cubicBezTo>
                  <a:pt x="24867" y="17034"/>
                  <a:pt x="24878" y="17029"/>
                  <a:pt x="24884" y="17029"/>
                </a:cubicBezTo>
                <a:cubicBezTo>
                  <a:pt x="24896" y="17029"/>
                  <a:pt x="24896" y="17045"/>
                  <a:pt x="24896" y="17088"/>
                </a:cubicBezTo>
                <a:lnTo>
                  <a:pt x="24896" y="17110"/>
                </a:lnTo>
                <a:cubicBezTo>
                  <a:pt x="24873" y="17314"/>
                  <a:pt x="24873" y="17495"/>
                  <a:pt x="24828" y="17699"/>
                </a:cubicBezTo>
                <a:cubicBezTo>
                  <a:pt x="24760" y="17653"/>
                  <a:pt x="24737" y="17585"/>
                  <a:pt x="24737" y="17495"/>
                </a:cubicBezTo>
                <a:cubicBezTo>
                  <a:pt x="24737" y="17450"/>
                  <a:pt x="24737" y="17427"/>
                  <a:pt x="24715" y="17382"/>
                </a:cubicBezTo>
                <a:cubicBezTo>
                  <a:pt x="24647" y="17314"/>
                  <a:pt x="24647" y="17155"/>
                  <a:pt x="24601" y="17088"/>
                </a:cubicBezTo>
                <a:cubicBezTo>
                  <a:pt x="24556" y="16997"/>
                  <a:pt x="24556" y="16861"/>
                  <a:pt x="24601" y="16771"/>
                </a:cubicBezTo>
                <a:cubicBezTo>
                  <a:pt x="24624" y="16680"/>
                  <a:pt x="24601" y="16567"/>
                  <a:pt x="24624" y="16477"/>
                </a:cubicBezTo>
                <a:cubicBezTo>
                  <a:pt x="24624" y="16431"/>
                  <a:pt x="24556" y="16409"/>
                  <a:pt x="24534" y="16409"/>
                </a:cubicBezTo>
                <a:cubicBezTo>
                  <a:pt x="24519" y="16366"/>
                  <a:pt x="24487" y="16350"/>
                  <a:pt x="24459" y="16350"/>
                </a:cubicBezTo>
                <a:cubicBezTo>
                  <a:pt x="24443" y="16350"/>
                  <a:pt x="24429" y="16355"/>
                  <a:pt x="24420" y="16363"/>
                </a:cubicBezTo>
                <a:cubicBezTo>
                  <a:pt x="24405" y="16378"/>
                  <a:pt x="24385" y="16383"/>
                  <a:pt x="24363" y="16383"/>
                </a:cubicBezTo>
                <a:cubicBezTo>
                  <a:pt x="24317" y="16383"/>
                  <a:pt x="24262" y="16363"/>
                  <a:pt x="24217" y="16363"/>
                </a:cubicBezTo>
                <a:cubicBezTo>
                  <a:pt x="24171" y="16363"/>
                  <a:pt x="24104" y="16228"/>
                  <a:pt x="24149" y="16137"/>
                </a:cubicBezTo>
                <a:cubicBezTo>
                  <a:pt x="24149" y="16130"/>
                  <a:pt x="24151" y="16127"/>
                  <a:pt x="24156" y="16127"/>
                </a:cubicBezTo>
                <a:cubicBezTo>
                  <a:pt x="24164" y="16127"/>
                  <a:pt x="24179" y="16137"/>
                  <a:pt x="24194" y="16137"/>
                </a:cubicBezTo>
                <a:cubicBezTo>
                  <a:pt x="24217" y="16137"/>
                  <a:pt x="24262" y="16114"/>
                  <a:pt x="24217" y="16069"/>
                </a:cubicBezTo>
                <a:cubicBezTo>
                  <a:pt x="24171" y="15911"/>
                  <a:pt x="24149" y="15798"/>
                  <a:pt x="24149" y="15662"/>
                </a:cubicBezTo>
                <a:cubicBezTo>
                  <a:pt x="24149" y="15639"/>
                  <a:pt x="24104" y="15617"/>
                  <a:pt x="24081" y="15617"/>
                </a:cubicBezTo>
                <a:cubicBezTo>
                  <a:pt x="24058" y="15617"/>
                  <a:pt x="24058" y="15639"/>
                  <a:pt x="24058" y="15662"/>
                </a:cubicBezTo>
                <a:cubicBezTo>
                  <a:pt x="24104" y="15775"/>
                  <a:pt x="24058" y="15865"/>
                  <a:pt x="24036" y="15956"/>
                </a:cubicBezTo>
                <a:cubicBezTo>
                  <a:pt x="23979" y="15918"/>
                  <a:pt x="23970" y="15832"/>
                  <a:pt x="23941" y="15832"/>
                </a:cubicBezTo>
                <a:cubicBezTo>
                  <a:pt x="23936" y="15832"/>
                  <a:pt x="23930" y="15836"/>
                  <a:pt x="23923" y="15843"/>
                </a:cubicBezTo>
                <a:cubicBezTo>
                  <a:pt x="23877" y="15843"/>
                  <a:pt x="23877" y="15775"/>
                  <a:pt x="23877" y="15752"/>
                </a:cubicBezTo>
                <a:lnTo>
                  <a:pt x="23877" y="15662"/>
                </a:lnTo>
                <a:cubicBezTo>
                  <a:pt x="23923" y="15639"/>
                  <a:pt x="23923" y="15617"/>
                  <a:pt x="23923" y="15571"/>
                </a:cubicBezTo>
                <a:cubicBezTo>
                  <a:pt x="23877" y="15503"/>
                  <a:pt x="23877" y="15413"/>
                  <a:pt x="23923" y="15322"/>
                </a:cubicBezTo>
                <a:cubicBezTo>
                  <a:pt x="23945" y="15277"/>
                  <a:pt x="23923" y="15209"/>
                  <a:pt x="23923" y="15164"/>
                </a:cubicBezTo>
                <a:cubicBezTo>
                  <a:pt x="23923" y="15005"/>
                  <a:pt x="23877" y="14870"/>
                  <a:pt x="23923" y="14734"/>
                </a:cubicBezTo>
                <a:cubicBezTo>
                  <a:pt x="23923" y="14711"/>
                  <a:pt x="23923" y="14643"/>
                  <a:pt x="23877" y="14621"/>
                </a:cubicBezTo>
                <a:cubicBezTo>
                  <a:pt x="23832" y="14553"/>
                  <a:pt x="23764" y="14508"/>
                  <a:pt x="23741" y="14394"/>
                </a:cubicBezTo>
                <a:lnTo>
                  <a:pt x="23719" y="14372"/>
                </a:lnTo>
                <a:cubicBezTo>
                  <a:pt x="23651" y="14326"/>
                  <a:pt x="23651" y="14326"/>
                  <a:pt x="23628" y="14259"/>
                </a:cubicBezTo>
                <a:cubicBezTo>
                  <a:pt x="23651" y="14191"/>
                  <a:pt x="23651" y="14145"/>
                  <a:pt x="23651" y="14055"/>
                </a:cubicBezTo>
                <a:cubicBezTo>
                  <a:pt x="23651" y="14032"/>
                  <a:pt x="23651" y="13987"/>
                  <a:pt x="23628" y="13964"/>
                </a:cubicBezTo>
                <a:cubicBezTo>
                  <a:pt x="23538" y="13851"/>
                  <a:pt x="23515" y="13761"/>
                  <a:pt x="23493" y="13602"/>
                </a:cubicBezTo>
                <a:cubicBezTo>
                  <a:pt x="23493" y="13580"/>
                  <a:pt x="23493" y="13534"/>
                  <a:pt x="23470" y="13512"/>
                </a:cubicBezTo>
                <a:cubicBezTo>
                  <a:pt x="23402" y="13466"/>
                  <a:pt x="23311" y="13376"/>
                  <a:pt x="23289" y="13263"/>
                </a:cubicBezTo>
                <a:cubicBezTo>
                  <a:pt x="23244" y="13285"/>
                  <a:pt x="23244" y="13399"/>
                  <a:pt x="23198" y="13466"/>
                </a:cubicBezTo>
                <a:cubicBezTo>
                  <a:pt x="23198" y="13353"/>
                  <a:pt x="23176" y="13263"/>
                  <a:pt x="23244" y="13172"/>
                </a:cubicBezTo>
                <a:cubicBezTo>
                  <a:pt x="23266" y="13082"/>
                  <a:pt x="23266" y="13014"/>
                  <a:pt x="23176" y="12946"/>
                </a:cubicBezTo>
                <a:cubicBezTo>
                  <a:pt x="23153" y="12923"/>
                  <a:pt x="23130" y="12855"/>
                  <a:pt x="23085" y="12810"/>
                </a:cubicBezTo>
                <a:cubicBezTo>
                  <a:pt x="23069" y="12761"/>
                  <a:pt x="23053" y="12724"/>
                  <a:pt x="23019" y="12724"/>
                </a:cubicBezTo>
                <a:cubicBezTo>
                  <a:pt x="23006" y="12724"/>
                  <a:pt x="22991" y="12730"/>
                  <a:pt x="22972" y="12742"/>
                </a:cubicBezTo>
                <a:lnTo>
                  <a:pt x="22949" y="12742"/>
                </a:lnTo>
                <a:cubicBezTo>
                  <a:pt x="22927" y="12697"/>
                  <a:pt x="22859" y="12629"/>
                  <a:pt x="22836" y="12584"/>
                </a:cubicBezTo>
                <a:cubicBezTo>
                  <a:pt x="22814" y="12516"/>
                  <a:pt x="22791" y="12471"/>
                  <a:pt x="22836" y="12403"/>
                </a:cubicBezTo>
                <a:cubicBezTo>
                  <a:pt x="22836" y="12403"/>
                  <a:pt x="22859" y="12357"/>
                  <a:pt x="22836" y="12357"/>
                </a:cubicBezTo>
                <a:cubicBezTo>
                  <a:pt x="22814" y="12267"/>
                  <a:pt x="22791" y="12222"/>
                  <a:pt x="22746" y="12131"/>
                </a:cubicBezTo>
                <a:cubicBezTo>
                  <a:pt x="22723" y="12041"/>
                  <a:pt x="22678" y="12018"/>
                  <a:pt x="22610" y="12018"/>
                </a:cubicBezTo>
                <a:cubicBezTo>
                  <a:pt x="22565" y="12018"/>
                  <a:pt x="22519" y="11995"/>
                  <a:pt x="22519" y="11905"/>
                </a:cubicBezTo>
                <a:cubicBezTo>
                  <a:pt x="22519" y="11882"/>
                  <a:pt x="22519" y="11837"/>
                  <a:pt x="22565" y="11837"/>
                </a:cubicBezTo>
                <a:cubicBezTo>
                  <a:pt x="22587" y="11837"/>
                  <a:pt x="22587" y="11882"/>
                  <a:pt x="22610" y="11905"/>
                </a:cubicBezTo>
                <a:cubicBezTo>
                  <a:pt x="22626" y="11921"/>
                  <a:pt x="22653" y="11937"/>
                  <a:pt x="22676" y="11937"/>
                </a:cubicBezTo>
                <a:cubicBezTo>
                  <a:pt x="22685" y="11937"/>
                  <a:pt x="22694" y="11934"/>
                  <a:pt x="22700" y="11927"/>
                </a:cubicBezTo>
                <a:cubicBezTo>
                  <a:pt x="22723" y="11882"/>
                  <a:pt x="22723" y="11837"/>
                  <a:pt x="22700" y="11769"/>
                </a:cubicBezTo>
                <a:cubicBezTo>
                  <a:pt x="22678" y="11679"/>
                  <a:pt x="22587" y="11656"/>
                  <a:pt x="22565" y="11543"/>
                </a:cubicBezTo>
                <a:cubicBezTo>
                  <a:pt x="22565" y="11520"/>
                  <a:pt x="22553" y="11509"/>
                  <a:pt x="22539" y="11509"/>
                </a:cubicBezTo>
                <a:cubicBezTo>
                  <a:pt x="22525" y="11509"/>
                  <a:pt x="22508" y="11520"/>
                  <a:pt x="22497" y="11543"/>
                </a:cubicBezTo>
                <a:cubicBezTo>
                  <a:pt x="22478" y="11561"/>
                  <a:pt x="22475" y="11594"/>
                  <a:pt x="22462" y="11594"/>
                </a:cubicBezTo>
                <a:cubicBezTo>
                  <a:pt x="22459" y="11594"/>
                  <a:pt x="22456" y="11592"/>
                  <a:pt x="22451" y="11588"/>
                </a:cubicBezTo>
                <a:cubicBezTo>
                  <a:pt x="22451" y="11565"/>
                  <a:pt x="22406" y="11565"/>
                  <a:pt x="22406" y="11543"/>
                </a:cubicBezTo>
                <a:cubicBezTo>
                  <a:pt x="22406" y="11430"/>
                  <a:pt x="22384" y="11271"/>
                  <a:pt x="22406" y="11158"/>
                </a:cubicBezTo>
                <a:cubicBezTo>
                  <a:pt x="22406" y="11135"/>
                  <a:pt x="22406" y="11113"/>
                  <a:pt x="22384" y="11113"/>
                </a:cubicBezTo>
                <a:cubicBezTo>
                  <a:pt x="22293" y="11022"/>
                  <a:pt x="22248" y="10909"/>
                  <a:pt x="22225" y="10773"/>
                </a:cubicBezTo>
                <a:cubicBezTo>
                  <a:pt x="22225" y="10705"/>
                  <a:pt x="22157" y="10683"/>
                  <a:pt x="22157" y="10637"/>
                </a:cubicBezTo>
                <a:cubicBezTo>
                  <a:pt x="22112" y="10547"/>
                  <a:pt x="22112" y="10479"/>
                  <a:pt x="22135" y="10411"/>
                </a:cubicBezTo>
                <a:cubicBezTo>
                  <a:pt x="22157" y="10321"/>
                  <a:pt x="22225" y="10230"/>
                  <a:pt x="22157" y="10117"/>
                </a:cubicBezTo>
                <a:lnTo>
                  <a:pt x="22157" y="10072"/>
                </a:lnTo>
                <a:cubicBezTo>
                  <a:pt x="22248" y="9913"/>
                  <a:pt x="22180" y="9777"/>
                  <a:pt x="22135" y="9642"/>
                </a:cubicBezTo>
                <a:cubicBezTo>
                  <a:pt x="22112" y="9551"/>
                  <a:pt x="22112" y="9461"/>
                  <a:pt x="22135" y="9415"/>
                </a:cubicBezTo>
                <a:cubicBezTo>
                  <a:pt x="22157" y="9393"/>
                  <a:pt x="22157" y="9325"/>
                  <a:pt x="22180" y="9302"/>
                </a:cubicBezTo>
                <a:cubicBezTo>
                  <a:pt x="22180" y="9246"/>
                  <a:pt x="22165" y="9206"/>
                  <a:pt x="22147" y="9206"/>
                </a:cubicBezTo>
                <a:cubicBezTo>
                  <a:pt x="22143" y="9206"/>
                  <a:pt x="22139" y="9208"/>
                  <a:pt x="22135" y="9212"/>
                </a:cubicBezTo>
                <a:cubicBezTo>
                  <a:pt x="22116" y="9218"/>
                  <a:pt x="22101" y="9221"/>
                  <a:pt x="22089" y="9221"/>
                </a:cubicBezTo>
                <a:cubicBezTo>
                  <a:pt x="22055" y="9221"/>
                  <a:pt x="22038" y="9200"/>
                  <a:pt x="22021" y="9166"/>
                </a:cubicBezTo>
                <a:cubicBezTo>
                  <a:pt x="21954" y="9076"/>
                  <a:pt x="21908" y="8963"/>
                  <a:pt x="21908" y="8827"/>
                </a:cubicBezTo>
                <a:cubicBezTo>
                  <a:pt x="21908" y="8759"/>
                  <a:pt x="21908" y="8714"/>
                  <a:pt x="21886" y="8646"/>
                </a:cubicBezTo>
                <a:cubicBezTo>
                  <a:pt x="21840" y="8555"/>
                  <a:pt x="21840" y="8510"/>
                  <a:pt x="21840" y="8420"/>
                </a:cubicBezTo>
                <a:cubicBezTo>
                  <a:pt x="21886" y="8171"/>
                  <a:pt x="21840" y="8103"/>
                  <a:pt x="21682" y="7967"/>
                </a:cubicBezTo>
                <a:cubicBezTo>
                  <a:pt x="21614" y="7922"/>
                  <a:pt x="21569" y="7831"/>
                  <a:pt x="21501" y="7763"/>
                </a:cubicBezTo>
                <a:cubicBezTo>
                  <a:pt x="21501" y="7763"/>
                  <a:pt x="21478" y="7741"/>
                  <a:pt x="21478" y="7718"/>
                </a:cubicBezTo>
                <a:cubicBezTo>
                  <a:pt x="21478" y="7582"/>
                  <a:pt x="21433" y="7469"/>
                  <a:pt x="21478" y="7356"/>
                </a:cubicBezTo>
                <a:cubicBezTo>
                  <a:pt x="21501" y="7311"/>
                  <a:pt x="21478" y="7288"/>
                  <a:pt x="21478" y="7265"/>
                </a:cubicBezTo>
                <a:cubicBezTo>
                  <a:pt x="21388" y="7152"/>
                  <a:pt x="21388" y="7016"/>
                  <a:pt x="21365" y="6858"/>
                </a:cubicBezTo>
                <a:cubicBezTo>
                  <a:pt x="21342" y="6813"/>
                  <a:pt x="21342" y="6790"/>
                  <a:pt x="21342" y="6722"/>
                </a:cubicBezTo>
                <a:cubicBezTo>
                  <a:pt x="21365" y="6564"/>
                  <a:pt x="21342" y="6360"/>
                  <a:pt x="21320" y="6179"/>
                </a:cubicBezTo>
                <a:cubicBezTo>
                  <a:pt x="21275" y="6134"/>
                  <a:pt x="21275" y="6043"/>
                  <a:pt x="21320" y="5998"/>
                </a:cubicBezTo>
                <a:lnTo>
                  <a:pt x="21320" y="5817"/>
                </a:lnTo>
                <a:cubicBezTo>
                  <a:pt x="21320" y="5704"/>
                  <a:pt x="21252" y="5613"/>
                  <a:pt x="21207" y="5613"/>
                </a:cubicBezTo>
                <a:cubicBezTo>
                  <a:pt x="21139" y="5613"/>
                  <a:pt x="21116" y="5568"/>
                  <a:pt x="21094" y="5500"/>
                </a:cubicBezTo>
                <a:cubicBezTo>
                  <a:pt x="21061" y="5451"/>
                  <a:pt x="21028" y="5414"/>
                  <a:pt x="20987" y="5414"/>
                </a:cubicBezTo>
                <a:cubicBezTo>
                  <a:pt x="20971" y="5414"/>
                  <a:pt x="20954" y="5419"/>
                  <a:pt x="20935" y="5432"/>
                </a:cubicBezTo>
                <a:cubicBezTo>
                  <a:pt x="20928" y="5435"/>
                  <a:pt x="20920" y="5436"/>
                  <a:pt x="20913" y="5436"/>
                </a:cubicBezTo>
                <a:cubicBezTo>
                  <a:pt x="20852" y="5436"/>
                  <a:pt x="20790" y="5359"/>
                  <a:pt x="20709" y="5319"/>
                </a:cubicBezTo>
                <a:cubicBezTo>
                  <a:pt x="20686" y="5274"/>
                  <a:pt x="20641" y="5228"/>
                  <a:pt x="20596" y="5161"/>
                </a:cubicBezTo>
                <a:cubicBezTo>
                  <a:pt x="20576" y="5131"/>
                  <a:pt x="20565" y="5114"/>
                  <a:pt x="20553" y="5114"/>
                </a:cubicBezTo>
                <a:cubicBezTo>
                  <a:pt x="20537" y="5114"/>
                  <a:pt x="20521" y="5142"/>
                  <a:pt x="20482" y="5206"/>
                </a:cubicBezTo>
                <a:cubicBezTo>
                  <a:pt x="20460" y="5240"/>
                  <a:pt x="20449" y="5257"/>
                  <a:pt x="20440" y="5257"/>
                </a:cubicBezTo>
                <a:cubicBezTo>
                  <a:pt x="20432" y="5257"/>
                  <a:pt x="20426" y="5240"/>
                  <a:pt x="20415" y="5206"/>
                </a:cubicBezTo>
                <a:cubicBezTo>
                  <a:pt x="20369" y="5145"/>
                  <a:pt x="20344" y="5125"/>
                  <a:pt x="20312" y="5125"/>
                </a:cubicBezTo>
                <a:cubicBezTo>
                  <a:pt x="20296" y="5125"/>
                  <a:pt x="20279" y="5130"/>
                  <a:pt x="20256" y="5138"/>
                </a:cubicBezTo>
                <a:cubicBezTo>
                  <a:pt x="20237" y="5167"/>
                  <a:pt x="20222" y="5175"/>
                  <a:pt x="20205" y="5175"/>
                </a:cubicBezTo>
                <a:cubicBezTo>
                  <a:pt x="20183" y="5175"/>
                  <a:pt x="20159" y="5161"/>
                  <a:pt x="20120" y="5161"/>
                </a:cubicBezTo>
                <a:cubicBezTo>
                  <a:pt x="20030" y="5138"/>
                  <a:pt x="19962" y="5138"/>
                  <a:pt x="19871" y="5025"/>
                </a:cubicBezTo>
                <a:cubicBezTo>
                  <a:pt x="19830" y="4970"/>
                  <a:pt x="19797" y="4940"/>
                  <a:pt x="19758" y="4940"/>
                </a:cubicBezTo>
                <a:cubicBezTo>
                  <a:pt x="19732" y="4940"/>
                  <a:pt x="19703" y="4953"/>
                  <a:pt x="19668" y="4979"/>
                </a:cubicBezTo>
                <a:cubicBezTo>
                  <a:pt x="19654" y="4993"/>
                  <a:pt x="19637" y="4998"/>
                  <a:pt x="19619" y="4998"/>
                </a:cubicBezTo>
                <a:cubicBezTo>
                  <a:pt x="19575" y="4998"/>
                  <a:pt x="19525" y="4966"/>
                  <a:pt x="19509" y="4934"/>
                </a:cubicBezTo>
                <a:cubicBezTo>
                  <a:pt x="19443" y="4901"/>
                  <a:pt x="19389" y="4880"/>
                  <a:pt x="19347" y="4880"/>
                </a:cubicBezTo>
                <a:cubicBezTo>
                  <a:pt x="19331" y="4880"/>
                  <a:pt x="19318" y="4883"/>
                  <a:pt x="19306" y="4889"/>
                </a:cubicBezTo>
                <a:cubicBezTo>
                  <a:pt x="19294" y="4893"/>
                  <a:pt x="19282" y="4895"/>
                  <a:pt x="19271" y="4895"/>
                </a:cubicBezTo>
                <a:cubicBezTo>
                  <a:pt x="19221" y="4895"/>
                  <a:pt x="19180" y="4854"/>
                  <a:pt x="19125" y="4798"/>
                </a:cubicBezTo>
                <a:cubicBezTo>
                  <a:pt x="19068" y="4742"/>
                  <a:pt x="19040" y="4714"/>
                  <a:pt x="19011" y="4714"/>
                </a:cubicBezTo>
                <a:cubicBezTo>
                  <a:pt x="18983" y="4714"/>
                  <a:pt x="18955" y="4742"/>
                  <a:pt x="18898" y="4798"/>
                </a:cubicBezTo>
                <a:cubicBezTo>
                  <a:pt x="18876" y="4776"/>
                  <a:pt x="18876" y="4708"/>
                  <a:pt x="18876" y="4663"/>
                </a:cubicBezTo>
                <a:cubicBezTo>
                  <a:pt x="18876" y="4482"/>
                  <a:pt x="18830" y="4368"/>
                  <a:pt x="18717" y="4300"/>
                </a:cubicBezTo>
                <a:cubicBezTo>
                  <a:pt x="18649" y="4233"/>
                  <a:pt x="18627" y="4187"/>
                  <a:pt x="18627" y="4074"/>
                </a:cubicBezTo>
                <a:cubicBezTo>
                  <a:pt x="18627" y="4029"/>
                  <a:pt x="18604" y="3984"/>
                  <a:pt x="18604" y="3961"/>
                </a:cubicBezTo>
                <a:cubicBezTo>
                  <a:pt x="18604" y="3848"/>
                  <a:pt x="18536" y="3803"/>
                  <a:pt x="18491" y="3803"/>
                </a:cubicBezTo>
                <a:cubicBezTo>
                  <a:pt x="18400" y="3803"/>
                  <a:pt x="18310" y="3757"/>
                  <a:pt x="18265" y="3667"/>
                </a:cubicBezTo>
                <a:cubicBezTo>
                  <a:pt x="18219" y="3644"/>
                  <a:pt x="18197" y="3644"/>
                  <a:pt x="18174" y="3644"/>
                </a:cubicBezTo>
                <a:cubicBezTo>
                  <a:pt x="18167" y="3651"/>
                  <a:pt x="18159" y="3654"/>
                  <a:pt x="18149" y="3654"/>
                </a:cubicBezTo>
                <a:cubicBezTo>
                  <a:pt x="18125" y="3654"/>
                  <a:pt x="18093" y="3638"/>
                  <a:pt x="18061" y="3622"/>
                </a:cubicBezTo>
                <a:lnTo>
                  <a:pt x="18038" y="3622"/>
                </a:lnTo>
                <a:cubicBezTo>
                  <a:pt x="18002" y="3667"/>
                  <a:pt x="17969" y="3683"/>
                  <a:pt x="17938" y="3683"/>
                </a:cubicBezTo>
                <a:cubicBezTo>
                  <a:pt x="17893" y="3683"/>
                  <a:pt x="17852" y="3648"/>
                  <a:pt x="17812" y="3622"/>
                </a:cubicBezTo>
                <a:cubicBezTo>
                  <a:pt x="17778" y="3588"/>
                  <a:pt x="17738" y="3588"/>
                  <a:pt x="17702" y="3588"/>
                </a:cubicBezTo>
                <a:cubicBezTo>
                  <a:pt x="17665" y="3588"/>
                  <a:pt x="17631" y="3588"/>
                  <a:pt x="17608" y="3554"/>
                </a:cubicBezTo>
                <a:lnTo>
                  <a:pt x="17586" y="3554"/>
                </a:lnTo>
                <a:cubicBezTo>
                  <a:pt x="17548" y="3617"/>
                  <a:pt x="17496" y="3630"/>
                  <a:pt x="17442" y="3630"/>
                </a:cubicBezTo>
                <a:cubicBezTo>
                  <a:pt x="17399" y="3630"/>
                  <a:pt x="17354" y="3622"/>
                  <a:pt x="17314" y="3622"/>
                </a:cubicBezTo>
                <a:cubicBezTo>
                  <a:pt x="17269" y="3622"/>
                  <a:pt x="17269" y="3667"/>
                  <a:pt x="17201" y="3689"/>
                </a:cubicBezTo>
                <a:cubicBezTo>
                  <a:pt x="17172" y="3733"/>
                  <a:pt x="17152" y="3758"/>
                  <a:pt x="17117" y="3758"/>
                </a:cubicBezTo>
                <a:cubicBezTo>
                  <a:pt x="17098" y="3758"/>
                  <a:pt x="17074" y="3751"/>
                  <a:pt x="17042" y="3735"/>
                </a:cubicBezTo>
                <a:cubicBezTo>
                  <a:pt x="16975" y="3689"/>
                  <a:pt x="16929" y="3667"/>
                  <a:pt x="16861" y="3667"/>
                </a:cubicBezTo>
                <a:lnTo>
                  <a:pt x="16793" y="3667"/>
                </a:lnTo>
                <a:cubicBezTo>
                  <a:pt x="16771" y="3659"/>
                  <a:pt x="16753" y="3654"/>
                  <a:pt x="16739" y="3654"/>
                </a:cubicBezTo>
                <a:cubicBezTo>
                  <a:pt x="16710" y="3654"/>
                  <a:pt x="16695" y="3674"/>
                  <a:pt x="16680" y="3735"/>
                </a:cubicBezTo>
                <a:cubicBezTo>
                  <a:pt x="16652" y="3778"/>
                  <a:pt x="16632" y="3793"/>
                  <a:pt x="16616" y="3793"/>
                </a:cubicBezTo>
                <a:cubicBezTo>
                  <a:pt x="16606" y="3793"/>
                  <a:pt x="16598" y="3788"/>
                  <a:pt x="16590" y="3780"/>
                </a:cubicBezTo>
                <a:cubicBezTo>
                  <a:pt x="16552" y="3761"/>
                  <a:pt x="16513" y="3754"/>
                  <a:pt x="16478" y="3754"/>
                </a:cubicBezTo>
                <a:cubicBezTo>
                  <a:pt x="16431" y="3754"/>
                  <a:pt x="16390" y="3767"/>
                  <a:pt x="16363" y="3780"/>
                </a:cubicBezTo>
                <a:cubicBezTo>
                  <a:pt x="16317" y="3796"/>
                  <a:pt x="16281" y="3822"/>
                  <a:pt x="16233" y="3822"/>
                </a:cubicBezTo>
                <a:cubicBezTo>
                  <a:pt x="16212" y="3822"/>
                  <a:pt x="16188" y="3817"/>
                  <a:pt x="16160" y="3803"/>
                </a:cubicBezTo>
                <a:lnTo>
                  <a:pt x="16069" y="3803"/>
                </a:lnTo>
                <a:cubicBezTo>
                  <a:pt x="16047" y="3803"/>
                  <a:pt x="16024" y="3780"/>
                  <a:pt x="16001" y="3780"/>
                </a:cubicBezTo>
                <a:cubicBezTo>
                  <a:pt x="15979" y="3772"/>
                  <a:pt x="15961" y="3767"/>
                  <a:pt x="15947" y="3767"/>
                </a:cubicBezTo>
                <a:cubicBezTo>
                  <a:pt x="15918" y="3767"/>
                  <a:pt x="15903" y="3788"/>
                  <a:pt x="15888" y="3848"/>
                </a:cubicBezTo>
                <a:cubicBezTo>
                  <a:pt x="15820" y="3961"/>
                  <a:pt x="15730" y="3961"/>
                  <a:pt x="15685" y="3961"/>
                </a:cubicBezTo>
                <a:cubicBezTo>
                  <a:pt x="15571" y="3961"/>
                  <a:pt x="15503" y="3984"/>
                  <a:pt x="15436" y="4097"/>
                </a:cubicBezTo>
                <a:cubicBezTo>
                  <a:pt x="15368" y="4187"/>
                  <a:pt x="15277" y="4210"/>
                  <a:pt x="15232" y="4323"/>
                </a:cubicBezTo>
                <a:cubicBezTo>
                  <a:pt x="15232" y="4323"/>
                  <a:pt x="15222" y="4333"/>
                  <a:pt x="15215" y="4333"/>
                </a:cubicBezTo>
                <a:cubicBezTo>
                  <a:pt x="15212" y="4333"/>
                  <a:pt x="15209" y="4331"/>
                  <a:pt x="15209" y="4323"/>
                </a:cubicBezTo>
                <a:cubicBezTo>
                  <a:pt x="15183" y="4297"/>
                  <a:pt x="15159" y="4288"/>
                  <a:pt x="15137" y="4288"/>
                </a:cubicBezTo>
                <a:cubicBezTo>
                  <a:pt x="15080" y="4288"/>
                  <a:pt x="15031" y="4346"/>
                  <a:pt x="14983" y="4346"/>
                </a:cubicBezTo>
                <a:cubicBezTo>
                  <a:pt x="14938" y="4346"/>
                  <a:pt x="14915" y="4368"/>
                  <a:pt x="14892" y="4436"/>
                </a:cubicBezTo>
                <a:cubicBezTo>
                  <a:pt x="14824" y="4549"/>
                  <a:pt x="14757" y="4663"/>
                  <a:pt x="14689" y="4776"/>
                </a:cubicBezTo>
                <a:cubicBezTo>
                  <a:pt x="14677" y="4798"/>
                  <a:pt x="14666" y="4810"/>
                  <a:pt x="14652" y="4810"/>
                </a:cubicBezTo>
                <a:cubicBezTo>
                  <a:pt x="14638" y="4810"/>
                  <a:pt x="14621" y="4798"/>
                  <a:pt x="14598" y="4776"/>
                </a:cubicBezTo>
                <a:cubicBezTo>
                  <a:pt x="14580" y="4749"/>
                  <a:pt x="14559" y="4740"/>
                  <a:pt x="14537" y="4740"/>
                </a:cubicBezTo>
                <a:cubicBezTo>
                  <a:pt x="14503" y="4740"/>
                  <a:pt x="14467" y="4762"/>
                  <a:pt x="14440" y="4776"/>
                </a:cubicBezTo>
                <a:cubicBezTo>
                  <a:pt x="14412" y="4785"/>
                  <a:pt x="14391" y="4791"/>
                  <a:pt x="14375" y="4791"/>
                </a:cubicBezTo>
                <a:cubicBezTo>
                  <a:pt x="14353" y="4791"/>
                  <a:pt x="14340" y="4780"/>
                  <a:pt x="14327" y="4753"/>
                </a:cubicBezTo>
                <a:cubicBezTo>
                  <a:pt x="14283" y="4709"/>
                  <a:pt x="14258" y="4684"/>
                  <a:pt x="14233" y="4684"/>
                </a:cubicBezTo>
                <a:cubicBezTo>
                  <a:pt x="14220" y="4684"/>
                  <a:pt x="14207" y="4692"/>
                  <a:pt x="14191" y="4708"/>
                </a:cubicBezTo>
                <a:cubicBezTo>
                  <a:pt x="14153" y="4758"/>
                  <a:pt x="14109" y="4773"/>
                  <a:pt x="14065" y="4773"/>
                </a:cubicBezTo>
                <a:cubicBezTo>
                  <a:pt x="14030" y="4773"/>
                  <a:pt x="13995" y="4763"/>
                  <a:pt x="13964" y="4753"/>
                </a:cubicBezTo>
                <a:cubicBezTo>
                  <a:pt x="13919" y="4753"/>
                  <a:pt x="13874" y="4708"/>
                  <a:pt x="13851" y="4685"/>
                </a:cubicBezTo>
                <a:cubicBezTo>
                  <a:pt x="13823" y="4676"/>
                  <a:pt x="13803" y="4670"/>
                  <a:pt x="13784" y="4670"/>
                </a:cubicBezTo>
                <a:cubicBezTo>
                  <a:pt x="13757" y="4670"/>
                  <a:pt x="13733" y="4681"/>
                  <a:pt x="13693" y="4708"/>
                </a:cubicBezTo>
                <a:cubicBezTo>
                  <a:pt x="13670" y="4776"/>
                  <a:pt x="13625" y="4776"/>
                  <a:pt x="13580" y="4798"/>
                </a:cubicBezTo>
                <a:cubicBezTo>
                  <a:pt x="13557" y="4821"/>
                  <a:pt x="13534" y="4889"/>
                  <a:pt x="13467" y="4934"/>
                </a:cubicBezTo>
                <a:cubicBezTo>
                  <a:pt x="13461" y="4946"/>
                  <a:pt x="13453" y="4950"/>
                  <a:pt x="13445" y="4950"/>
                </a:cubicBezTo>
                <a:cubicBezTo>
                  <a:pt x="13425" y="4950"/>
                  <a:pt x="13400" y="4929"/>
                  <a:pt x="13374" y="4929"/>
                </a:cubicBezTo>
                <a:cubicBezTo>
                  <a:pt x="13367" y="4929"/>
                  <a:pt x="13360" y="4931"/>
                  <a:pt x="13353" y="4934"/>
                </a:cubicBezTo>
                <a:cubicBezTo>
                  <a:pt x="13305" y="5015"/>
                  <a:pt x="13245" y="5027"/>
                  <a:pt x="13173" y="5027"/>
                </a:cubicBezTo>
                <a:cubicBezTo>
                  <a:pt x="13145" y="5027"/>
                  <a:pt x="13114" y="5025"/>
                  <a:pt x="13082" y="5025"/>
                </a:cubicBezTo>
                <a:cubicBezTo>
                  <a:pt x="13014" y="5025"/>
                  <a:pt x="12991" y="5025"/>
                  <a:pt x="12969" y="5093"/>
                </a:cubicBezTo>
                <a:cubicBezTo>
                  <a:pt x="12955" y="5121"/>
                  <a:pt x="12932" y="5140"/>
                  <a:pt x="12906" y="5140"/>
                </a:cubicBezTo>
                <a:cubicBezTo>
                  <a:pt x="12890" y="5140"/>
                  <a:pt x="12873" y="5133"/>
                  <a:pt x="12856" y="5115"/>
                </a:cubicBezTo>
                <a:cubicBezTo>
                  <a:pt x="12833" y="5093"/>
                  <a:pt x="12788" y="5047"/>
                  <a:pt x="12765" y="5047"/>
                </a:cubicBezTo>
                <a:cubicBezTo>
                  <a:pt x="12750" y="5040"/>
                  <a:pt x="12740" y="5035"/>
                  <a:pt x="12731" y="5035"/>
                </a:cubicBezTo>
                <a:cubicBezTo>
                  <a:pt x="12715" y="5035"/>
                  <a:pt x="12705" y="5055"/>
                  <a:pt x="12674" y="5115"/>
                </a:cubicBezTo>
                <a:lnTo>
                  <a:pt x="12674" y="5138"/>
                </a:lnTo>
                <a:lnTo>
                  <a:pt x="12652" y="5161"/>
                </a:lnTo>
                <a:cubicBezTo>
                  <a:pt x="12629" y="5161"/>
                  <a:pt x="12629" y="5138"/>
                  <a:pt x="12652" y="5115"/>
                </a:cubicBezTo>
                <a:cubicBezTo>
                  <a:pt x="12674" y="5047"/>
                  <a:pt x="12674" y="5002"/>
                  <a:pt x="12629" y="5002"/>
                </a:cubicBezTo>
                <a:cubicBezTo>
                  <a:pt x="12561" y="5002"/>
                  <a:pt x="12516" y="4934"/>
                  <a:pt x="12493" y="4889"/>
                </a:cubicBezTo>
                <a:cubicBezTo>
                  <a:pt x="12452" y="4820"/>
                  <a:pt x="12419" y="4793"/>
                  <a:pt x="12378" y="4793"/>
                </a:cubicBezTo>
                <a:cubicBezTo>
                  <a:pt x="12353" y="4793"/>
                  <a:pt x="12325" y="4803"/>
                  <a:pt x="12290" y="4821"/>
                </a:cubicBezTo>
                <a:cubicBezTo>
                  <a:pt x="12274" y="4805"/>
                  <a:pt x="12246" y="4789"/>
                  <a:pt x="12216" y="4789"/>
                </a:cubicBezTo>
                <a:cubicBezTo>
                  <a:pt x="12203" y="4789"/>
                  <a:pt x="12190" y="4792"/>
                  <a:pt x="12177" y="4798"/>
                </a:cubicBezTo>
                <a:lnTo>
                  <a:pt x="12109" y="4798"/>
                </a:lnTo>
                <a:cubicBezTo>
                  <a:pt x="12063" y="4708"/>
                  <a:pt x="11995" y="4640"/>
                  <a:pt x="11928" y="4640"/>
                </a:cubicBezTo>
                <a:cubicBezTo>
                  <a:pt x="11860" y="4527"/>
                  <a:pt x="11814" y="4549"/>
                  <a:pt x="11747" y="4527"/>
                </a:cubicBezTo>
                <a:cubicBezTo>
                  <a:pt x="11656" y="4482"/>
                  <a:pt x="11588" y="4414"/>
                  <a:pt x="11498" y="4346"/>
                </a:cubicBezTo>
                <a:cubicBezTo>
                  <a:pt x="11467" y="4325"/>
                  <a:pt x="11446" y="4314"/>
                  <a:pt x="11429" y="4314"/>
                </a:cubicBezTo>
                <a:cubicBezTo>
                  <a:pt x="11409" y="4314"/>
                  <a:pt x="11397" y="4331"/>
                  <a:pt x="11384" y="4368"/>
                </a:cubicBezTo>
                <a:cubicBezTo>
                  <a:pt x="11384" y="4399"/>
                  <a:pt x="11380" y="4411"/>
                  <a:pt x="11371" y="4411"/>
                </a:cubicBezTo>
                <a:cubicBezTo>
                  <a:pt x="11359" y="4411"/>
                  <a:pt x="11341" y="4393"/>
                  <a:pt x="11317" y="4368"/>
                </a:cubicBezTo>
                <a:lnTo>
                  <a:pt x="11317" y="4323"/>
                </a:lnTo>
                <a:cubicBezTo>
                  <a:pt x="11317" y="4255"/>
                  <a:pt x="11317" y="4210"/>
                  <a:pt x="11271" y="4187"/>
                </a:cubicBezTo>
                <a:cubicBezTo>
                  <a:pt x="11181" y="4097"/>
                  <a:pt x="11181" y="4097"/>
                  <a:pt x="11203" y="3984"/>
                </a:cubicBezTo>
                <a:cubicBezTo>
                  <a:pt x="11249" y="3893"/>
                  <a:pt x="11203" y="3848"/>
                  <a:pt x="11158" y="3803"/>
                </a:cubicBezTo>
                <a:lnTo>
                  <a:pt x="11090" y="3757"/>
                </a:lnTo>
                <a:cubicBezTo>
                  <a:pt x="10977" y="3622"/>
                  <a:pt x="10932" y="3418"/>
                  <a:pt x="10909" y="3192"/>
                </a:cubicBezTo>
                <a:cubicBezTo>
                  <a:pt x="10909" y="3078"/>
                  <a:pt x="10864" y="2988"/>
                  <a:pt x="10841" y="2897"/>
                </a:cubicBezTo>
                <a:cubicBezTo>
                  <a:pt x="10819" y="2875"/>
                  <a:pt x="10819" y="2829"/>
                  <a:pt x="10819" y="2762"/>
                </a:cubicBezTo>
                <a:cubicBezTo>
                  <a:pt x="10819" y="2671"/>
                  <a:pt x="10796" y="2603"/>
                  <a:pt x="10728" y="2535"/>
                </a:cubicBezTo>
                <a:cubicBezTo>
                  <a:pt x="10705" y="2513"/>
                  <a:pt x="10705" y="2445"/>
                  <a:pt x="10705" y="2399"/>
                </a:cubicBezTo>
                <a:cubicBezTo>
                  <a:pt x="10705" y="2309"/>
                  <a:pt x="10683" y="2218"/>
                  <a:pt x="10615" y="2218"/>
                </a:cubicBezTo>
                <a:cubicBezTo>
                  <a:pt x="10524" y="2196"/>
                  <a:pt x="10479" y="2083"/>
                  <a:pt x="10389" y="2060"/>
                </a:cubicBezTo>
                <a:cubicBezTo>
                  <a:pt x="10343" y="2037"/>
                  <a:pt x="10343" y="1947"/>
                  <a:pt x="10298" y="1879"/>
                </a:cubicBezTo>
                <a:cubicBezTo>
                  <a:pt x="10275" y="1834"/>
                  <a:pt x="10275" y="1743"/>
                  <a:pt x="10253" y="1653"/>
                </a:cubicBezTo>
                <a:cubicBezTo>
                  <a:pt x="10230" y="1585"/>
                  <a:pt x="10230" y="1494"/>
                  <a:pt x="10140" y="1471"/>
                </a:cubicBezTo>
                <a:cubicBezTo>
                  <a:pt x="10117" y="1471"/>
                  <a:pt x="10117" y="1426"/>
                  <a:pt x="10117" y="1404"/>
                </a:cubicBezTo>
                <a:cubicBezTo>
                  <a:pt x="10072" y="1358"/>
                  <a:pt x="10049" y="1290"/>
                  <a:pt x="10027" y="1268"/>
                </a:cubicBezTo>
                <a:cubicBezTo>
                  <a:pt x="9936" y="1268"/>
                  <a:pt x="9913" y="1177"/>
                  <a:pt x="9845" y="1087"/>
                </a:cubicBezTo>
                <a:cubicBezTo>
                  <a:pt x="9845" y="1087"/>
                  <a:pt x="9823" y="1087"/>
                  <a:pt x="9800" y="1064"/>
                </a:cubicBezTo>
                <a:lnTo>
                  <a:pt x="9800" y="1019"/>
                </a:lnTo>
                <a:cubicBezTo>
                  <a:pt x="9823" y="860"/>
                  <a:pt x="9800" y="815"/>
                  <a:pt x="9710" y="793"/>
                </a:cubicBezTo>
                <a:cubicBezTo>
                  <a:pt x="9597" y="725"/>
                  <a:pt x="9551" y="679"/>
                  <a:pt x="9483" y="521"/>
                </a:cubicBezTo>
                <a:cubicBezTo>
                  <a:pt x="9461" y="476"/>
                  <a:pt x="9438" y="476"/>
                  <a:pt x="9393" y="453"/>
                </a:cubicBezTo>
                <a:cubicBezTo>
                  <a:pt x="9325" y="385"/>
                  <a:pt x="9212" y="408"/>
                  <a:pt x="9121" y="295"/>
                </a:cubicBezTo>
                <a:cubicBezTo>
                  <a:pt x="9114" y="287"/>
                  <a:pt x="9109" y="285"/>
                  <a:pt x="9104" y="285"/>
                </a:cubicBezTo>
                <a:cubicBezTo>
                  <a:pt x="9094" y="285"/>
                  <a:pt x="9084" y="295"/>
                  <a:pt x="9053" y="295"/>
                </a:cubicBezTo>
                <a:cubicBezTo>
                  <a:pt x="9016" y="310"/>
                  <a:pt x="8978" y="320"/>
                  <a:pt x="8943" y="320"/>
                </a:cubicBezTo>
                <a:cubicBezTo>
                  <a:pt x="8872" y="320"/>
                  <a:pt x="8812" y="280"/>
                  <a:pt x="8782" y="159"/>
                </a:cubicBezTo>
                <a:cubicBezTo>
                  <a:pt x="8759" y="136"/>
                  <a:pt x="8759" y="114"/>
                  <a:pt x="8714" y="114"/>
                </a:cubicBezTo>
                <a:cubicBezTo>
                  <a:pt x="8708" y="116"/>
                  <a:pt x="8701" y="117"/>
                  <a:pt x="8695" y="117"/>
                </a:cubicBezTo>
                <a:cubicBezTo>
                  <a:pt x="8630" y="117"/>
                  <a:pt x="8547" y="21"/>
                  <a:pt x="846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126" name="Google Shape;9126;p53"/>
          <p:cNvGrpSpPr/>
          <p:nvPr/>
        </p:nvGrpSpPr>
        <p:grpSpPr>
          <a:xfrm rot="9943068">
            <a:off x="187284" y="-1895"/>
            <a:ext cx="1078900" cy="1998285"/>
            <a:chOff x="5430743" y="-17841"/>
            <a:chExt cx="1078891" cy="1998269"/>
          </a:xfrm>
        </p:grpSpPr>
        <p:sp>
          <p:nvSpPr>
            <p:cNvPr id="9127" name="Google Shape;9127;p53"/>
            <p:cNvSpPr/>
            <p:nvPr/>
          </p:nvSpPr>
          <p:spPr>
            <a:xfrm rot="-9425991" flipH="1">
              <a:off x="5469445" y="1121932"/>
              <a:ext cx="197092" cy="53648"/>
            </a:xfrm>
            <a:custGeom>
              <a:avLst/>
              <a:gdLst/>
              <a:ahLst/>
              <a:cxnLst/>
              <a:rect l="l" t="t" r="r" b="b"/>
              <a:pathLst>
                <a:path w="6205" h="1689" extrusionOk="0">
                  <a:moveTo>
                    <a:pt x="3291" y="0"/>
                  </a:moveTo>
                  <a:cubicBezTo>
                    <a:pt x="2598" y="0"/>
                    <a:pt x="1914" y="61"/>
                    <a:pt x="1301" y="255"/>
                  </a:cubicBezTo>
                  <a:cubicBezTo>
                    <a:pt x="367" y="521"/>
                    <a:pt x="0" y="1089"/>
                    <a:pt x="0" y="1689"/>
                  </a:cubicBezTo>
                  <a:cubicBezTo>
                    <a:pt x="0" y="1570"/>
                    <a:pt x="107" y="1450"/>
                    <a:pt x="201" y="1450"/>
                  </a:cubicBezTo>
                  <a:cubicBezTo>
                    <a:pt x="212" y="1450"/>
                    <a:pt x="223" y="1452"/>
                    <a:pt x="234" y="1455"/>
                  </a:cubicBezTo>
                  <a:cubicBezTo>
                    <a:pt x="301" y="1455"/>
                    <a:pt x="367" y="1489"/>
                    <a:pt x="401" y="1489"/>
                  </a:cubicBezTo>
                  <a:cubicBezTo>
                    <a:pt x="534" y="1055"/>
                    <a:pt x="868" y="788"/>
                    <a:pt x="1301" y="655"/>
                  </a:cubicBezTo>
                  <a:cubicBezTo>
                    <a:pt x="1222" y="523"/>
                    <a:pt x="1310" y="349"/>
                    <a:pt x="1450" y="349"/>
                  </a:cubicBezTo>
                  <a:cubicBezTo>
                    <a:pt x="1487" y="349"/>
                    <a:pt x="1527" y="360"/>
                    <a:pt x="1568" y="388"/>
                  </a:cubicBezTo>
                  <a:cubicBezTo>
                    <a:pt x="1668" y="421"/>
                    <a:pt x="1735" y="521"/>
                    <a:pt x="1835" y="555"/>
                  </a:cubicBezTo>
                  <a:cubicBezTo>
                    <a:pt x="2135" y="521"/>
                    <a:pt x="2469" y="455"/>
                    <a:pt x="2702" y="455"/>
                  </a:cubicBezTo>
                  <a:lnTo>
                    <a:pt x="3536" y="455"/>
                  </a:lnTo>
                  <a:cubicBezTo>
                    <a:pt x="3510" y="326"/>
                    <a:pt x="3604" y="178"/>
                    <a:pt x="3724" y="178"/>
                  </a:cubicBezTo>
                  <a:cubicBezTo>
                    <a:pt x="3760" y="178"/>
                    <a:pt x="3798" y="191"/>
                    <a:pt x="3836" y="221"/>
                  </a:cubicBezTo>
                  <a:cubicBezTo>
                    <a:pt x="3970" y="288"/>
                    <a:pt x="4037" y="388"/>
                    <a:pt x="4170" y="455"/>
                  </a:cubicBezTo>
                  <a:lnTo>
                    <a:pt x="6038" y="588"/>
                  </a:lnTo>
                  <a:cubicBezTo>
                    <a:pt x="5905" y="455"/>
                    <a:pt x="6038" y="255"/>
                    <a:pt x="6205" y="255"/>
                  </a:cubicBezTo>
                  <a:lnTo>
                    <a:pt x="6205" y="221"/>
                  </a:lnTo>
                  <a:cubicBezTo>
                    <a:pt x="5971" y="188"/>
                    <a:pt x="5704" y="188"/>
                    <a:pt x="5471" y="121"/>
                  </a:cubicBezTo>
                  <a:cubicBezTo>
                    <a:pt x="4782" y="70"/>
                    <a:pt x="4031" y="0"/>
                    <a:pt x="3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53"/>
            <p:cNvSpPr/>
            <p:nvPr/>
          </p:nvSpPr>
          <p:spPr>
            <a:xfrm rot="-9425991" flipH="1">
              <a:off x="5500882" y="1025543"/>
              <a:ext cx="122956" cy="87953"/>
            </a:xfrm>
            <a:custGeom>
              <a:avLst/>
              <a:gdLst/>
              <a:ahLst/>
              <a:cxnLst/>
              <a:rect l="l" t="t" r="r" b="b"/>
              <a:pathLst>
                <a:path w="3871" h="2769" extrusionOk="0">
                  <a:moveTo>
                    <a:pt x="1" y="0"/>
                  </a:moveTo>
                  <a:cubicBezTo>
                    <a:pt x="1" y="734"/>
                    <a:pt x="534" y="1568"/>
                    <a:pt x="1368" y="2001"/>
                  </a:cubicBezTo>
                  <a:cubicBezTo>
                    <a:pt x="2102" y="2368"/>
                    <a:pt x="2869" y="2602"/>
                    <a:pt x="3703" y="2769"/>
                  </a:cubicBezTo>
                  <a:cubicBezTo>
                    <a:pt x="3603" y="2702"/>
                    <a:pt x="3537" y="2535"/>
                    <a:pt x="3703" y="2435"/>
                  </a:cubicBezTo>
                  <a:cubicBezTo>
                    <a:pt x="3770" y="2402"/>
                    <a:pt x="3837" y="2402"/>
                    <a:pt x="3870" y="2368"/>
                  </a:cubicBezTo>
                  <a:cubicBezTo>
                    <a:pt x="3537" y="2335"/>
                    <a:pt x="3203" y="2235"/>
                    <a:pt x="2869" y="2101"/>
                  </a:cubicBezTo>
                  <a:cubicBezTo>
                    <a:pt x="2636" y="2035"/>
                    <a:pt x="2302" y="1935"/>
                    <a:pt x="1935" y="1835"/>
                  </a:cubicBezTo>
                  <a:cubicBezTo>
                    <a:pt x="1802" y="1868"/>
                    <a:pt x="1702" y="1868"/>
                    <a:pt x="1602" y="1901"/>
                  </a:cubicBezTo>
                  <a:cubicBezTo>
                    <a:pt x="1587" y="1904"/>
                    <a:pt x="1572" y="1905"/>
                    <a:pt x="1558" y="1905"/>
                  </a:cubicBezTo>
                  <a:cubicBezTo>
                    <a:pt x="1356" y="1905"/>
                    <a:pt x="1275" y="1692"/>
                    <a:pt x="1368" y="1568"/>
                  </a:cubicBezTo>
                  <a:cubicBezTo>
                    <a:pt x="835" y="1268"/>
                    <a:pt x="368" y="867"/>
                    <a:pt x="368" y="334"/>
                  </a:cubicBezTo>
                  <a:lnTo>
                    <a:pt x="368" y="267"/>
                  </a:lnTo>
                  <a:cubicBezTo>
                    <a:pt x="301" y="267"/>
                    <a:pt x="201" y="233"/>
                    <a:pt x="167" y="233"/>
                  </a:cubicBezTo>
                  <a:cubicBezTo>
                    <a:pt x="34" y="167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53"/>
            <p:cNvSpPr/>
            <p:nvPr/>
          </p:nvSpPr>
          <p:spPr>
            <a:xfrm rot="-9425991" flipH="1">
              <a:off x="5487878" y="1082154"/>
              <a:ext cx="12737" cy="13976"/>
            </a:xfrm>
            <a:custGeom>
              <a:avLst/>
              <a:gdLst/>
              <a:ahLst/>
              <a:cxnLst/>
              <a:rect l="l" t="t" r="r" b="b"/>
              <a:pathLst>
                <a:path w="401" h="440" extrusionOk="0">
                  <a:moveTo>
                    <a:pt x="217" y="0"/>
                  </a:moveTo>
                  <a:cubicBezTo>
                    <a:pt x="81" y="0"/>
                    <a:pt x="1" y="120"/>
                    <a:pt x="1" y="239"/>
                  </a:cubicBezTo>
                  <a:cubicBezTo>
                    <a:pt x="1" y="306"/>
                    <a:pt x="34" y="406"/>
                    <a:pt x="167" y="406"/>
                  </a:cubicBezTo>
                  <a:cubicBezTo>
                    <a:pt x="234" y="439"/>
                    <a:pt x="334" y="439"/>
                    <a:pt x="368" y="439"/>
                  </a:cubicBezTo>
                  <a:cubicBezTo>
                    <a:pt x="368" y="272"/>
                    <a:pt x="368" y="139"/>
                    <a:pt x="401" y="5"/>
                  </a:cubicBezTo>
                  <a:lnTo>
                    <a:pt x="401" y="5"/>
                  </a:lnTo>
                  <a:cubicBezTo>
                    <a:pt x="379" y="17"/>
                    <a:pt x="360" y="20"/>
                    <a:pt x="344" y="20"/>
                  </a:cubicBezTo>
                  <a:cubicBezTo>
                    <a:pt x="312" y="20"/>
                    <a:pt x="290" y="5"/>
                    <a:pt x="268" y="5"/>
                  </a:cubicBezTo>
                  <a:cubicBezTo>
                    <a:pt x="250" y="2"/>
                    <a:pt x="233" y="0"/>
                    <a:pt x="21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53"/>
            <p:cNvSpPr/>
            <p:nvPr/>
          </p:nvSpPr>
          <p:spPr>
            <a:xfrm rot="-9425991" flipH="1">
              <a:off x="5500003" y="1081051"/>
              <a:ext cx="93289" cy="35003"/>
            </a:xfrm>
            <a:custGeom>
              <a:avLst/>
              <a:gdLst/>
              <a:ahLst/>
              <a:cxnLst/>
              <a:rect l="l" t="t" r="r" b="b"/>
              <a:pathLst>
                <a:path w="2937" h="1102" extrusionOk="0">
                  <a:moveTo>
                    <a:pt x="67" y="1"/>
                  </a:moveTo>
                  <a:cubicBezTo>
                    <a:pt x="1" y="134"/>
                    <a:pt x="1" y="268"/>
                    <a:pt x="1" y="434"/>
                  </a:cubicBezTo>
                  <a:cubicBezTo>
                    <a:pt x="835" y="635"/>
                    <a:pt x="1668" y="835"/>
                    <a:pt x="2502" y="1035"/>
                  </a:cubicBezTo>
                  <a:cubicBezTo>
                    <a:pt x="2553" y="984"/>
                    <a:pt x="2604" y="962"/>
                    <a:pt x="2652" y="962"/>
                  </a:cubicBezTo>
                  <a:cubicBezTo>
                    <a:pt x="2728" y="962"/>
                    <a:pt x="2795" y="1019"/>
                    <a:pt x="2836" y="1102"/>
                  </a:cubicBezTo>
                  <a:lnTo>
                    <a:pt x="2936" y="1102"/>
                  </a:lnTo>
                  <a:cubicBezTo>
                    <a:pt x="2936" y="1102"/>
                    <a:pt x="2936" y="1068"/>
                    <a:pt x="2903" y="1068"/>
                  </a:cubicBezTo>
                  <a:cubicBezTo>
                    <a:pt x="2803" y="901"/>
                    <a:pt x="2669" y="735"/>
                    <a:pt x="2536" y="601"/>
                  </a:cubicBezTo>
                  <a:cubicBezTo>
                    <a:pt x="1735" y="434"/>
                    <a:pt x="901" y="2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53"/>
            <p:cNvSpPr/>
            <p:nvPr/>
          </p:nvSpPr>
          <p:spPr>
            <a:xfrm rot="-9425991" flipH="1">
              <a:off x="5507147" y="1059568"/>
              <a:ext cx="79504" cy="41356"/>
            </a:xfrm>
            <a:custGeom>
              <a:avLst/>
              <a:gdLst/>
              <a:ahLst/>
              <a:cxnLst/>
              <a:rect l="l" t="t" r="r" b="b"/>
              <a:pathLst>
                <a:path w="2503" h="1302" extrusionOk="0">
                  <a:moveTo>
                    <a:pt x="1" y="0"/>
                  </a:moveTo>
                  <a:lnTo>
                    <a:pt x="1" y="34"/>
                  </a:lnTo>
                  <a:cubicBezTo>
                    <a:pt x="67" y="634"/>
                    <a:pt x="468" y="1001"/>
                    <a:pt x="1001" y="1301"/>
                  </a:cubicBezTo>
                  <a:cubicBezTo>
                    <a:pt x="1001" y="1235"/>
                    <a:pt x="1068" y="1235"/>
                    <a:pt x="1135" y="1201"/>
                  </a:cubicBezTo>
                  <a:cubicBezTo>
                    <a:pt x="1635" y="1068"/>
                    <a:pt x="2135" y="968"/>
                    <a:pt x="2502" y="534"/>
                  </a:cubicBezTo>
                  <a:cubicBezTo>
                    <a:pt x="1668" y="401"/>
                    <a:pt x="835" y="201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53"/>
            <p:cNvSpPr/>
            <p:nvPr/>
          </p:nvSpPr>
          <p:spPr>
            <a:xfrm rot="-9425991" flipH="1">
              <a:off x="5492302" y="1092581"/>
              <a:ext cx="79504" cy="45612"/>
            </a:xfrm>
            <a:custGeom>
              <a:avLst/>
              <a:gdLst/>
              <a:ahLst/>
              <a:cxnLst/>
              <a:rect l="l" t="t" r="r" b="b"/>
              <a:pathLst>
                <a:path w="2503" h="1436" extrusionOk="0">
                  <a:moveTo>
                    <a:pt x="901" y="1"/>
                  </a:moveTo>
                  <a:cubicBezTo>
                    <a:pt x="468" y="134"/>
                    <a:pt x="134" y="401"/>
                    <a:pt x="1" y="835"/>
                  </a:cubicBezTo>
                  <a:cubicBezTo>
                    <a:pt x="835" y="1068"/>
                    <a:pt x="1668" y="1268"/>
                    <a:pt x="2502" y="1435"/>
                  </a:cubicBezTo>
                  <a:cubicBezTo>
                    <a:pt x="2102" y="902"/>
                    <a:pt x="1502" y="468"/>
                    <a:pt x="935" y="101"/>
                  </a:cubicBezTo>
                  <a:cubicBezTo>
                    <a:pt x="935" y="68"/>
                    <a:pt x="935" y="68"/>
                    <a:pt x="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53"/>
            <p:cNvSpPr/>
            <p:nvPr/>
          </p:nvSpPr>
          <p:spPr>
            <a:xfrm rot="-9425991" flipH="1">
              <a:off x="5507959" y="1134250"/>
              <a:ext cx="18486" cy="9656"/>
            </a:xfrm>
            <a:custGeom>
              <a:avLst/>
              <a:gdLst/>
              <a:ahLst/>
              <a:cxnLst/>
              <a:rect l="l" t="t" r="r" b="b"/>
              <a:pathLst>
                <a:path w="582" h="304" extrusionOk="0">
                  <a:moveTo>
                    <a:pt x="239" y="1"/>
                  </a:moveTo>
                  <a:cubicBezTo>
                    <a:pt x="94" y="1"/>
                    <a:pt x="0" y="196"/>
                    <a:pt x="81" y="304"/>
                  </a:cubicBezTo>
                  <a:lnTo>
                    <a:pt x="582" y="204"/>
                  </a:lnTo>
                  <a:cubicBezTo>
                    <a:pt x="515" y="170"/>
                    <a:pt x="448" y="70"/>
                    <a:pt x="348" y="37"/>
                  </a:cubicBezTo>
                  <a:cubicBezTo>
                    <a:pt x="310" y="12"/>
                    <a:pt x="273" y="1"/>
                    <a:pt x="23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53"/>
            <p:cNvSpPr/>
            <p:nvPr/>
          </p:nvSpPr>
          <p:spPr>
            <a:xfrm rot="-9425991" flipH="1">
              <a:off x="5519414" y="1097927"/>
              <a:ext cx="71023" cy="51933"/>
            </a:xfrm>
            <a:custGeom>
              <a:avLst/>
              <a:gdLst/>
              <a:ahLst/>
              <a:cxnLst/>
              <a:rect l="l" t="t" r="r" b="b"/>
              <a:pathLst>
                <a:path w="2236" h="1635" extrusionOk="0">
                  <a:moveTo>
                    <a:pt x="534" y="0"/>
                  </a:moveTo>
                  <a:cubicBezTo>
                    <a:pt x="367" y="0"/>
                    <a:pt x="167" y="34"/>
                    <a:pt x="0" y="67"/>
                  </a:cubicBezTo>
                  <a:cubicBezTo>
                    <a:pt x="0" y="134"/>
                    <a:pt x="34" y="134"/>
                    <a:pt x="67" y="167"/>
                  </a:cubicBezTo>
                  <a:cubicBezTo>
                    <a:pt x="667" y="534"/>
                    <a:pt x="1234" y="968"/>
                    <a:pt x="1668" y="1501"/>
                  </a:cubicBezTo>
                  <a:cubicBezTo>
                    <a:pt x="1868" y="1535"/>
                    <a:pt x="2035" y="1568"/>
                    <a:pt x="2235" y="1635"/>
                  </a:cubicBezTo>
                  <a:cubicBezTo>
                    <a:pt x="1768" y="968"/>
                    <a:pt x="1201" y="40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53"/>
            <p:cNvSpPr/>
            <p:nvPr/>
          </p:nvSpPr>
          <p:spPr>
            <a:xfrm rot="-9425991" flipH="1">
              <a:off x="5547497" y="1049980"/>
              <a:ext cx="20011" cy="10736"/>
            </a:xfrm>
            <a:custGeom>
              <a:avLst/>
              <a:gdLst/>
              <a:ahLst/>
              <a:cxnLst/>
              <a:rect l="l" t="t" r="r" b="b"/>
              <a:pathLst>
                <a:path w="630" h="338" extrusionOk="0">
                  <a:moveTo>
                    <a:pt x="62" y="1"/>
                  </a:moveTo>
                  <a:cubicBezTo>
                    <a:pt x="0" y="125"/>
                    <a:pt x="112" y="338"/>
                    <a:pt x="264" y="338"/>
                  </a:cubicBezTo>
                  <a:cubicBezTo>
                    <a:pt x="274" y="338"/>
                    <a:pt x="285" y="337"/>
                    <a:pt x="296" y="334"/>
                  </a:cubicBezTo>
                  <a:cubicBezTo>
                    <a:pt x="396" y="301"/>
                    <a:pt x="496" y="301"/>
                    <a:pt x="629" y="268"/>
                  </a:cubicBezTo>
                  <a:cubicBezTo>
                    <a:pt x="463" y="168"/>
                    <a:pt x="229" y="101"/>
                    <a:pt x="6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53"/>
            <p:cNvSpPr/>
            <p:nvPr/>
          </p:nvSpPr>
          <p:spPr>
            <a:xfrm rot="-9425991" flipH="1">
              <a:off x="5542757" y="1060873"/>
              <a:ext cx="60414" cy="29699"/>
            </a:xfrm>
            <a:custGeom>
              <a:avLst/>
              <a:gdLst/>
              <a:ahLst/>
              <a:cxnLst/>
              <a:rect l="l" t="t" r="r" b="b"/>
              <a:pathLst>
                <a:path w="1902" h="935" extrusionOk="0">
                  <a:moveTo>
                    <a:pt x="1501" y="0"/>
                  </a:moveTo>
                  <a:cubicBezTo>
                    <a:pt x="1134" y="367"/>
                    <a:pt x="634" y="501"/>
                    <a:pt x="134" y="601"/>
                  </a:cubicBezTo>
                  <a:cubicBezTo>
                    <a:pt x="100" y="601"/>
                    <a:pt x="67" y="667"/>
                    <a:pt x="0" y="701"/>
                  </a:cubicBezTo>
                  <a:cubicBezTo>
                    <a:pt x="167" y="767"/>
                    <a:pt x="367" y="868"/>
                    <a:pt x="567" y="934"/>
                  </a:cubicBezTo>
                  <a:cubicBezTo>
                    <a:pt x="1001" y="834"/>
                    <a:pt x="1468" y="601"/>
                    <a:pt x="1802" y="234"/>
                  </a:cubicBezTo>
                  <a:cubicBezTo>
                    <a:pt x="1835" y="167"/>
                    <a:pt x="1902" y="67"/>
                    <a:pt x="1835" y="34"/>
                  </a:cubicBezTo>
                  <a:cubicBezTo>
                    <a:pt x="1735" y="0"/>
                    <a:pt x="1635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53"/>
            <p:cNvSpPr/>
            <p:nvPr/>
          </p:nvSpPr>
          <p:spPr>
            <a:xfrm rot="-9425991" flipH="1">
              <a:off x="5533585" y="1106244"/>
              <a:ext cx="112347" cy="63590"/>
            </a:xfrm>
            <a:custGeom>
              <a:avLst/>
              <a:gdLst/>
              <a:ahLst/>
              <a:cxnLst/>
              <a:rect l="l" t="t" r="r" b="b"/>
              <a:pathLst>
                <a:path w="3537" h="2002" extrusionOk="0">
                  <a:moveTo>
                    <a:pt x="1702" y="0"/>
                  </a:moveTo>
                  <a:cubicBezTo>
                    <a:pt x="1402" y="34"/>
                    <a:pt x="1168" y="34"/>
                    <a:pt x="868" y="34"/>
                  </a:cubicBezTo>
                  <a:cubicBezTo>
                    <a:pt x="568" y="34"/>
                    <a:pt x="301" y="67"/>
                    <a:pt x="1" y="134"/>
                  </a:cubicBezTo>
                  <a:cubicBezTo>
                    <a:pt x="668" y="567"/>
                    <a:pt x="1302" y="1068"/>
                    <a:pt x="1702" y="1735"/>
                  </a:cubicBezTo>
                  <a:cubicBezTo>
                    <a:pt x="2303" y="1868"/>
                    <a:pt x="2903" y="1902"/>
                    <a:pt x="3537" y="2002"/>
                  </a:cubicBezTo>
                  <a:cubicBezTo>
                    <a:pt x="3070" y="1301"/>
                    <a:pt x="2503" y="668"/>
                    <a:pt x="1802" y="134"/>
                  </a:cubicBezTo>
                  <a:cubicBezTo>
                    <a:pt x="1736" y="67"/>
                    <a:pt x="1702" y="34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53"/>
            <p:cNvSpPr/>
            <p:nvPr/>
          </p:nvSpPr>
          <p:spPr>
            <a:xfrm rot="-9425991" flipH="1">
              <a:off x="5561176" y="1059899"/>
              <a:ext cx="108091" cy="46661"/>
            </a:xfrm>
            <a:custGeom>
              <a:avLst/>
              <a:gdLst/>
              <a:ahLst/>
              <a:cxnLst/>
              <a:rect l="l" t="t" r="r" b="b"/>
              <a:pathLst>
                <a:path w="3403" h="1469" extrusionOk="0">
                  <a:moveTo>
                    <a:pt x="1268" y="1"/>
                  </a:moveTo>
                  <a:cubicBezTo>
                    <a:pt x="1335" y="67"/>
                    <a:pt x="1335" y="167"/>
                    <a:pt x="1235" y="201"/>
                  </a:cubicBezTo>
                  <a:cubicBezTo>
                    <a:pt x="901" y="568"/>
                    <a:pt x="434" y="801"/>
                    <a:pt x="0" y="935"/>
                  </a:cubicBezTo>
                  <a:cubicBezTo>
                    <a:pt x="334" y="1035"/>
                    <a:pt x="668" y="1168"/>
                    <a:pt x="934" y="1201"/>
                  </a:cubicBezTo>
                  <a:lnTo>
                    <a:pt x="1935" y="1468"/>
                  </a:lnTo>
                  <a:cubicBezTo>
                    <a:pt x="2502" y="1168"/>
                    <a:pt x="2936" y="701"/>
                    <a:pt x="3403" y="301"/>
                  </a:cubicBezTo>
                  <a:cubicBezTo>
                    <a:pt x="2836" y="234"/>
                    <a:pt x="2202" y="167"/>
                    <a:pt x="1602" y="34"/>
                  </a:cubicBezTo>
                  <a:cubicBezTo>
                    <a:pt x="1574" y="48"/>
                    <a:pt x="1541" y="56"/>
                    <a:pt x="1506" y="56"/>
                  </a:cubicBezTo>
                  <a:cubicBezTo>
                    <a:pt x="1458" y="56"/>
                    <a:pt x="1407" y="40"/>
                    <a:pt x="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53"/>
            <p:cNvSpPr/>
            <p:nvPr/>
          </p:nvSpPr>
          <p:spPr>
            <a:xfrm rot="-9425991" flipH="1">
              <a:off x="5582353" y="1097081"/>
              <a:ext cx="10609" cy="4765"/>
            </a:xfrm>
            <a:custGeom>
              <a:avLst/>
              <a:gdLst/>
              <a:ahLst/>
              <a:cxnLst/>
              <a:rect l="l" t="t" r="r" b="b"/>
              <a:pathLst>
                <a:path w="334" h="150" extrusionOk="0">
                  <a:moveTo>
                    <a:pt x="148" y="1"/>
                  </a:moveTo>
                  <a:cubicBezTo>
                    <a:pt x="96" y="1"/>
                    <a:pt x="42" y="27"/>
                    <a:pt x="0" y="83"/>
                  </a:cubicBezTo>
                  <a:cubicBezTo>
                    <a:pt x="134" y="116"/>
                    <a:pt x="234" y="116"/>
                    <a:pt x="334" y="150"/>
                  </a:cubicBezTo>
                  <a:cubicBezTo>
                    <a:pt x="295" y="52"/>
                    <a:pt x="222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53"/>
            <p:cNvSpPr/>
            <p:nvPr/>
          </p:nvSpPr>
          <p:spPr>
            <a:xfrm rot="-9425991" flipH="1">
              <a:off x="5581805" y="1099145"/>
              <a:ext cx="24394" cy="16962"/>
            </a:xfrm>
            <a:custGeom>
              <a:avLst/>
              <a:gdLst/>
              <a:ahLst/>
              <a:cxnLst/>
              <a:rect l="l" t="t" r="r" b="b"/>
              <a:pathLst>
                <a:path w="768" h="534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134"/>
                    <a:pt x="200" y="300"/>
                    <a:pt x="334" y="467"/>
                  </a:cubicBezTo>
                  <a:cubicBezTo>
                    <a:pt x="334" y="467"/>
                    <a:pt x="334" y="501"/>
                    <a:pt x="367" y="501"/>
                  </a:cubicBezTo>
                  <a:cubicBezTo>
                    <a:pt x="434" y="501"/>
                    <a:pt x="534" y="534"/>
                    <a:pt x="601" y="534"/>
                  </a:cubicBezTo>
                  <a:cubicBezTo>
                    <a:pt x="701" y="501"/>
                    <a:pt x="767" y="367"/>
                    <a:pt x="701" y="234"/>
                  </a:cubicBezTo>
                  <a:cubicBezTo>
                    <a:pt x="667" y="200"/>
                    <a:pt x="667" y="167"/>
                    <a:pt x="601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53"/>
            <p:cNvSpPr/>
            <p:nvPr/>
          </p:nvSpPr>
          <p:spPr>
            <a:xfrm rot="-9425991" flipH="1">
              <a:off x="5480670" y="1189004"/>
              <a:ext cx="265987" cy="310488"/>
            </a:xfrm>
            <a:custGeom>
              <a:avLst/>
              <a:gdLst/>
              <a:ahLst/>
              <a:cxnLst/>
              <a:rect l="l" t="t" r="r" b="b"/>
              <a:pathLst>
                <a:path w="8374" h="9775" extrusionOk="0">
                  <a:moveTo>
                    <a:pt x="668" y="1"/>
                  </a:moveTo>
                  <a:cubicBezTo>
                    <a:pt x="1" y="2603"/>
                    <a:pt x="2102" y="5605"/>
                    <a:pt x="3903" y="7239"/>
                  </a:cubicBezTo>
                  <a:cubicBezTo>
                    <a:pt x="5238" y="8440"/>
                    <a:pt x="6705" y="9241"/>
                    <a:pt x="8240" y="9775"/>
                  </a:cubicBezTo>
                  <a:cubicBezTo>
                    <a:pt x="8173" y="9641"/>
                    <a:pt x="8206" y="9441"/>
                    <a:pt x="8373" y="9441"/>
                  </a:cubicBezTo>
                  <a:cubicBezTo>
                    <a:pt x="7673" y="9207"/>
                    <a:pt x="6939" y="8907"/>
                    <a:pt x="6272" y="8540"/>
                  </a:cubicBezTo>
                  <a:cubicBezTo>
                    <a:pt x="6105" y="8540"/>
                    <a:pt x="6005" y="8507"/>
                    <a:pt x="5838" y="8440"/>
                  </a:cubicBezTo>
                  <a:cubicBezTo>
                    <a:pt x="5671" y="8407"/>
                    <a:pt x="5671" y="8273"/>
                    <a:pt x="5705" y="8173"/>
                  </a:cubicBezTo>
                  <a:cubicBezTo>
                    <a:pt x="5338" y="7907"/>
                    <a:pt x="5004" y="7673"/>
                    <a:pt x="4671" y="7373"/>
                  </a:cubicBezTo>
                  <a:cubicBezTo>
                    <a:pt x="4570" y="7273"/>
                    <a:pt x="4504" y="7206"/>
                    <a:pt x="4404" y="7173"/>
                  </a:cubicBezTo>
                  <a:cubicBezTo>
                    <a:pt x="4337" y="7173"/>
                    <a:pt x="4204" y="7206"/>
                    <a:pt x="4103" y="7206"/>
                  </a:cubicBezTo>
                  <a:cubicBezTo>
                    <a:pt x="4094" y="7207"/>
                    <a:pt x="4085" y="7208"/>
                    <a:pt x="4076" y="7208"/>
                  </a:cubicBezTo>
                  <a:cubicBezTo>
                    <a:pt x="3860" y="7208"/>
                    <a:pt x="3747" y="6836"/>
                    <a:pt x="4003" y="6772"/>
                  </a:cubicBezTo>
                  <a:cubicBezTo>
                    <a:pt x="3503" y="6272"/>
                    <a:pt x="3003" y="5772"/>
                    <a:pt x="2569" y="5205"/>
                  </a:cubicBezTo>
                  <a:cubicBezTo>
                    <a:pt x="2436" y="5205"/>
                    <a:pt x="2369" y="5171"/>
                    <a:pt x="2235" y="5171"/>
                  </a:cubicBezTo>
                  <a:cubicBezTo>
                    <a:pt x="1969" y="5105"/>
                    <a:pt x="2069" y="4838"/>
                    <a:pt x="2235" y="4738"/>
                  </a:cubicBezTo>
                  <a:cubicBezTo>
                    <a:pt x="2035" y="4404"/>
                    <a:pt x="1835" y="4070"/>
                    <a:pt x="1668" y="3704"/>
                  </a:cubicBezTo>
                  <a:lnTo>
                    <a:pt x="1502" y="3704"/>
                  </a:lnTo>
                  <a:cubicBezTo>
                    <a:pt x="1235" y="3670"/>
                    <a:pt x="1235" y="3270"/>
                    <a:pt x="1502" y="3270"/>
                  </a:cubicBezTo>
                  <a:cubicBezTo>
                    <a:pt x="1402" y="3103"/>
                    <a:pt x="1368" y="3003"/>
                    <a:pt x="1335" y="2836"/>
                  </a:cubicBezTo>
                  <a:cubicBezTo>
                    <a:pt x="1201" y="2503"/>
                    <a:pt x="1101" y="2102"/>
                    <a:pt x="1035" y="1702"/>
                  </a:cubicBezTo>
                  <a:lnTo>
                    <a:pt x="834" y="1702"/>
                  </a:lnTo>
                  <a:cubicBezTo>
                    <a:pt x="568" y="1702"/>
                    <a:pt x="568" y="1268"/>
                    <a:pt x="834" y="1268"/>
                  </a:cubicBezTo>
                  <a:lnTo>
                    <a:pt x="1001" y="1268"/>
                  </a:lnTo>
                  <a:cubicBezTo>
                    <a:pt x="935" y="935"/>
                    <a:pt x="935" y="668"/>
                    <a:pt x="1001" y="368"/>
                  </a:cubicBezTo>
                  <a:cubicBezTo>
                    <a:pt x="868" y="268"/>
                    <a:pt x="734" y="101"/>
                    <a:pt x="668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53"/>
            <p:cNvSpPr/>
            <p:nvPr/>
          </p:nvSpPr>
          <p:spPr>
            <a:xfrm rot="-9425991" flipH="1">
              <a:off x="5444064" y="1442900"/>
              <a:ext cx="6384" cy="10609"/>
            </a:xfrm>
            <a:custGeom>
              <a:avLst/>
              <a:gdLst/>
              <a:ahLst/>
              <a:cxnLst/>
              <a:rect l="l" t="t" r="r" b="b"/>
              <a:pathLst>
                <a:path w="201" h="334" extrusionOk="0">
                  <a:moveTo>
                    <a:pt x="200" y="0"/>
                  </a:moveTo>
                  <a:cubicBezTo>
                    <a:pt x="67" y="34"/>
                    <a:pt x="0" y="200"/>
                    <a:pt x="67" y="334"/>
                  </a:cubicBezTo>
                  <a:cubicBezTo>
                    <a:pt x="134" y="200"/>
                    <a:pt x="167" y="10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53"/>
            <p:cNvSpPr/>
            <p:nvPr/>
          </p:nvSpPr>
          <p:spPr>
            <a:xfrm rot="-9425991" flipH="1">
              <a:off x="5449850" y="1433696"/>
              <a:ext cx="13817" cy="24839"/>
            </a:xfrm>
            <a:custGeom>
              <a:avLst/>
              <a:gdLst/>
              <a:ahLst/>
              <a:cxnLst/>
              <a:rect l="l" t="t" r="r" b="b"/>
              <a:pathLst>
                <a:path w="435" h="782" extrusionOk="0">
                  <a:moveTo>
                    <a:pt x="182" y="1"/>
                  </a:moveTo>
                  <a:cubicBezTo>
                    <a:pt x="151" y="1"/>
                    <a:pt x="112" y="17"/>
                    <a:pt x="67" y="47"/>
                  </a:cubicBezTo>
                  <a:cubicBezTo>
                    <a:pt x="34" y="147"/>
                    <a:pt x="1" y="247"/>
                    <a:pt x="1" y="381"/>
                  </a:cubicBezTo>
                  <a:cubicBezTo>
                    <a:pt x="101" y="481"/>
                    <a:pt x="234" y="648"/>
                    <a:pt x="334" y="781"/>
                  </a:cubicBezTo>
                  <a:cubicBezTo>
                    <a:pt x="334" y="614"/>
                    <a:pt x="368" y="448"/>
                    <a:pt x="434" y="281"/>
                  </a:cubicBezTo>
                  <a:cubicBezTo>
                    <a:pt x="401" y="181"/>
                    <a:pt x="334" y="147"/>
                    <a:pt x="268" y="81"/>
                  </a:cubicBezTo>
                  <a:cubicBezTo>
                    <a:pt x="249" y="26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53"/>
            <p:cNvSpPr/>
            <p:nvPr/>
          </p:nvSpPr>
          <p:spPr>
            <a:xfrm rot="-9425991" flipH="1">
              <a:off x="5595597" y="1099159"/>
              <a:ext cx="7464" cy="2573"/>
            </a:xfrm>
            <a:custGeom>
              <a:avLst/>
              <a:gdLst/>
              <a:ahLst/>
              <a:cxnLst/>
              <a:rect l="l" t="t" r="r" b="b"/>
              <a:pathLst>
                <a:path w="235" h="81" extrusionOk="0">
                  <a:moveTo>
                    <a:pt x="1" y="1"/>
                  </a:moveTo>
                  <a:cubicBezTo>
                    <a:pt x="37" y="56"/>
                    <a:pt x="84" y="80"/>
                    <a:pt x="130" y="80"/>
                  </a:cubicBezTo>
                  <a:cubicBezTo>
                    <a:pt x="167" y="80"/>
                    <a:pt x="204" y="64"/>
                    <a:pt x="234" y="34"/>
                  </a:cubicBezTo>
                  <a:cubicBezTo>
                    <a:pt x="167" y="34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53"/>
            <p:cNvSpPr/>
            <p:nvPr/>
          </p:nvSpPr>
          <p:spPr>
            <a:xfrm rot="-9425991" flipH="1">
              <a:off x="5456366" y="1395073"/>
              <a:ext cx="222535" cy="124449"/>
            </a:xfrm>
            <a:custGeom>
              <a:avLst/>
              <a:gdLst/>
              <a:ahLst/>
              <a:cxnLst/>
              <a:rect l="l" t="t" r="r" b="b"/>
              <a:pathLst>
                <a:path w="7006" h="3918" extrusionOk="0">
                  <a:moveTo>
                    <a:pt x="805" y="1"/>
                  </a:moveTo>
                  <a:cubicBezTo>
                    <a:pt x="453" y="1"/>
                    <a:pt x="151" y="131"/>
                    <a:pt x="0" y="515"/>
                  </a:cubicBezTo>
                  <a:cubicBezTo>
                    <a:pt x="34" y="515"/>
                    <a:pt x="134" y="515"/>
                    <a:pt x="201" y="615"/>
                  </a:cubicBezTo>
                  <a:cubicBezTo>
                    <a:pt x="267" y="681"/>
                    <a:pt x="334" y="748"/>
                    <a:pt x="367" y="815"/>
                  </a:cubicBezTo>
                  <a:cubicBezTo>
                    <a:pt x="464" y="574"/>
                    <a:pt x="682" y="472"/>
                    <a:pt x="985" y="472"/>
                  </a:cubicBezTo>
                  <a:cubicBezTo>
                    <a:pt x="1101" y="472"/>
                    <a:pt x="1229" y="487"/>
                    <a:pt x="1368" y="515"/>
                  </a:cubicBezTo>
                  <a:cubicBezTo>
                    <a:pt x="1403" y="427"/>
                    <a:pt x="1492" y="377"/>
                    <a:pt x="1584" y="377"/>
                  </a:cubicBezTo>
                  <a:cubicBezTo>
                    <a:pt x="1668" y="377"/>
                    <a:pt x="1754" y="419"/>
                    <a:pt x="1802" y="515"/>
                  </a:cubicBezTo>
                  <a:cubicBezTo>
                    <a:pt x="1802" y="581"/>
                    <a:pt x="1835" y="615"/>
                    <a:pt x="1835" y="648"/>
                  </a:cubicBezTo>
                  <a:cubicBezTo>
                    <a:pt x="2202" y="781"/>
                    <a:pt x="2602" y="948"/>
                    <a:pt x="2969" y="1148"/>
                  </a:cubicBezTo>
                  <a:cubicBezTo>
                    <a:pt x="2998" y="1091"/>
                    <a:pt x="3064" y="1058"/>
                    <a:pt x="3129" y="1058"/>
                  </a:cubicBezTo>
                  <a:cubicBezTo>
                    <a:pt x="3216" y="1058"/>
                    <a:pt x="3303" y="1115"/>
                    <a:pt x="3303" y="1248"/>
                  </a:cubicBezTo>
                  <a:cubicBezTo>
                    <a:pt x="3303" y="1282"/>
                    <a:pt x="3303" y="1315"/>
                    <a:pt x="3336" y="1349"/>
                  </a:cubicBezTo>
                  <a:cubicBezTo>
                    <a:pt x="3803" y="1615"/>
                    <a:pt x="4170" y="1849"/>
                    <a:pt x="4337" y="1982"/>
                  </a:cubicBezTo>
                  <a:lnTo>
                    <a:pt x="4704" y="2249"/>
                  </a:lnTo>
                  <a:cubicBezTo>
                    <a:pt x="4751" y="2186"/>
                    <a:pt x="4828" y="2153"/>
                    <a:pt x="4900" y="2153"/>
                  </a:cubicBezTo>
                  <a:cubicBezTo>
                    <a:pt x="4980" y="2153"/>
                    <a:pt x="5053" y="2194"/>
                    <a:pt x="5071" y="2283"/>
                  </a:cubicBezTo>
                  <a:cubicBezTo>
                    <a:pt x="5137" y="2349"/>
                    <a:pt x="5171" y="2483"/>
                    <a:pt x="5204" y="2583"/>
                  </a:cubicBezTo>
                  <a:cubicBezTo>
                    <a:pt x="5771" y="2983"/>
                    <a:pt x="6305" y="3417"/>
                    <a:pt x="6805" y="3917"/>
                  </a:cubicBezTo>
                  <a:cubicBezTo>
                    <a:pt x="6805" y="3850"/>
                    <a:pt x="6739" y="3817"/>
                    <a:pt x="6739" y="3817"/>
                  </a:cubicBezTo>
                  <a:cubicBezTo>
                    <a:pt x="6711" y="3680"/>
                    <a:pt x="6818" y="3566"/>
                    <a:pt x="6931" y="3566"/>
                  </a:cubicBezTo>
                  <a:cubicBezTo>
                    <a:pt x="6956" y="3566"/>
                    <a:pt x="6981" y="3571"/>
                    <a:pt x="7005" y="3583"/>
                  </a:cubicBezTo>
                  <a:cubicBezTo>
                    <a:pt x="6839" y="3417"/>
                    <a:pt x="6638" y="3250"/>
                    <a:pt x="6472" y="3083"/>
                  </a:cubicBezTo>
                  <a:cubicBezTo>
                    <a:pt x="5204" y="2016"/>
                    <a:pt x="3870" y="1015"/>
                    <a:pt x="2335" y="448"/>
                  </a:cubicBezTo>
                  <a:cubicBezTo>
                    <a:pt x="1922" y="271"/>
                    <a:pt x="1312" y="1"/>
                    <a:pt x="805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53"/>
            <p:cNvSpPr/>
            <p:nvPr/>
          </p:nvSpPr>
          <p:spPr>
            <a:xfrm rot="-9425991" flipH="1">
              <a:off x="5465726" y="1394108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267" y="0"/>
                  </a:moveTo>
                  <a:cubicBezTo>
                    <a:pt x="1" y="0"/>
                    <a:pt x="1" y="400"/>
                    <a:pt x="267" y="400"/>
                  </a:cubicBezTo>
                  <a:lnTo>
                    <a:pt x="468" y="400"/>
                  </a:lnTo>
                  <a:cubicBezTo>
                    <a:pt x="434" y="267"/>
                    <a:pt x="434" y="100"/>
                    <a:pt x="4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53"/>
            <p:cNvSpPr/>
            <p:nvPr/>
          </p:nvSpPr>
          <p:spPr>
            <a:xfrm rot="-9425991" flipH="1">
              <a:off x="5572556" y="1168921"/>
              <a:ext cx="20964" cy="8830"/>
            </a:xfrm>
            <a:custGeom>
              <a:avLst/>
              <a:gdLst/>
              <a:ahLst/>
              <a:cxnLst/>
              <a:rect l="l" t="t" r="r" b="b"/>
              <a:pathLst>
                <a:path w="660" h="278" extrusionOk="0">
                  <a:moveTo>
                    <a:pt x="214" y="1"/>
                  </a:moveTo>
                  <a:cubicBezTo>
                    <a:pt x="94" y="1"/>
                    <a:pt x="0" y="149"/>
                    <a:pt x="26" y="278"/>
                  </a:cubicBezTo>
                  <a:lnTo>
                    <a:pt x="660" y="278"/>
                  </a:lnTo>
                  <a:cubicBezTo>
                    <a:pt x="527" y="211"/>
                    <a:pt x="393" y="111"/>
                    <a:pt x="326" y="44"/>
                  </a:cubicBezTo>
                  <a:cubicBezTo>
                    <a:pt x="288" y="14"/>
                    <a:pt x="250" y="1"/>
                    <a:pt x="21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53"/>
            <p:cNvSpPr/>
            <p:nvPr/>
          </p:nvSpPr>
          <p:spPr>
            <a:xfrm rot="-9425991" flipH="1">
              <a:off x="5599323" y="1105799"/>
              <a:ext cx="63590" cy="21218"/>
            </a:xfrm>
            <a:custGeom>
              <a:avLst/>
              <a:gdLst/>
              <a:ahLst/>
              <a:cxnLst/>
              <a:rect l="l" t="t" r="r" b="b"/>
              <a:pathLst>
                <a:path w="2002" h="668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34"/>
                    <a:pt x="34" y="67"/>
                    <a:pt x="100" y="134"/>
                  </a:cubicBezTo>
                  <a:cubicBezTo>
                    <a:pt x="167" y="234"/>
                    <a:pt x="100" y="368"/>
                    <a:pt x="0" y="401"/>
                  </a:cubicBezTo>
                  <a:cubicBezTo>
                    <a:pt x="601" y="534"/>
                    <a:pt x="1201" y="568"/>
                    <a:pt x="1801" y="668"/>
                  </a:cubicBezTo>
                  <a:lnTo>
                    <a:pt x="2002" y="468"/>
                  </a:lnTo>
                  <a:cubicBezTo>
                    <a:pt x="1968" y="468"/>
                    <a:pt x="1968" y="401"/>
                    <a:pt x="1935" y="368"/>
                  </a:cubicBezTo>
                  <a:cubicBezTo>
                    <a:pt x="1868" y="334"/>
                    <a:pt x="1835" y="301"/>
                    <a:pt x="1835" y="201"/>
                  </a:cubicBezTo>
                  <a:cubicBezTo>
                    <a:pt x="1201" y="167"/>
                    <a:pt x="634" y="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53"/>
            <p:cNvSpPr/>
            <p:nvPr/>
          </p:nvSpPr>
          <p:spPr>
            <a:xfrm rot="-9425991" flipH="1">
              <a:off x="5585711" y="1116848"/>
              <a:ext cx="74199" cy="65719"/>
            </a:xfrm>
            <a:custGeom>
              <a:avLst/>
              <a:gdLst/>
              <a:ahLst/>
              <a:cxnLst/>
              <a:rect l="l" t="t" r="r" b="b"/>
              <a:pathLst>
                <a:path w="2336" h="2069" extrusionOk="0">
                  <a:moveTo>
                    <a:pt x="0" y="1"/>
                  </a:moveTo>
                  <a:cubicBezTo>
                    <a:pt x="0" y="34"/>
                    <a:pt x="34" y="101"/>
                    <a:pt x="100" y="134"/>
                  </a:cubicBezTo>
                  <a:cubicBezTo>
                    <a:pt x="801" y="635"/>
                    <a:pt x="1368" y="1268"/>
                    <a:pt x="1835" y="2002"/>
                  </a:cubicBezTo>
                  <a:cubicBezTo>
                    <a:pt x="2002" y="2002"/>
                    <a:pt x="2168" y="2069"/>
                    <a:pt x="2335" y="2069"/>
                  </a:cubicBezTo>
                  <a:cubicBezTo>
                    <a:pt x="2335" y="2002"/>
                    <a:pt x="2335" y="1969"/>
                    <a:pt x="2302" y="1935"/>
                  </a:cubicBezTo>
                  <a:cubicBezTo>
                    <a:pt x="1835" y="1168"/>
                    <a:pt x="1234" y="534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53"/>
            <p:cNvSpPr/>
            <p:nvPr/>
          </p:nvSpPr>
          <p:spPr>
            <a:xfrm rot="-9425991" flipH="1">
              <a:off x="5467677" y="1412362"/>
              <a:ext cx="28651" cy="29699"/>
            </a:xfrm>
            <a:custGeom>
              <a:avLst/>
              <a:gdLst/>
              <a:ahLst/>
              <a:cxnLst/>
              <a:rect l="l" t="t" r="r" b="b"/>
              <a:pathLst>
                <a:path w="902" h="935" extrusionOk="0">
                  <a:moveTo>
                    <a:pt x="67" y="0"/>
                  </a:moveTo>
                  <a:cubicBezTo>
                    <a:pt x="1" y="300"/>
                    <a:pt x="1" y="634"/>
                    <a:pt x="67" y="934"/>
                  </a:cubicBezTo>
                  <a:lnTo>
                    <a:pt x="901" y="934"/>
                  </a:lnTo>
                  <a:cubicBezTo>
                    <a:pt x="601" y="634"/>
                    <a:pt x="301" y="300"/>
                    <a:pt x="67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53"/>
            <p:cNvSpPr/>
            <p:nvPr/>
          </p:nvSpPr>
          <p:spPr>
            <a:xfrm rot="-9425991" flipH="1">
              <a:off x="5477506" y="1404008"/>
              <a:ext cx="38180" cy="12737"/>
            </a:xfrm>
            <a:custGeom>
              <a:avLst/>
              <a:gdLst/>
              <a:ahLst/>
              <a:cxnLst/>
              <a:rect l="l" t="t" r="r" b="b"/>
              <a:pathLst>
                <a:path w="1202" h="401" extrusionOk="0">
                  <a:moveTo>
                    <a:pt x="0" y="0"/>
                  </a:moveTo>
                  <a:cubicBezTo>
                    <a:pt x="0" y="100"/>
                    <a:pt x="34" y="267"/>
                    <a:pt x="34" y="400"/>
                  </a:cubicBezTo>
                  <a:lnTo>
                    <a:pt x="1201" y="400"/>
                  </a:lnTo>
                  <a:cubicBezTo>
                    <a:pt x="1068" y="267"/>
                    <a:pt x="934" y="167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53"/>
            <p:cNvSpPr/>
            <p:nvPr/>
          </p:nvSpPr>
          <p:spPr>
            <a:xfrm rot="-9425991" flipH="1">
              <a:off x="5466166" y="1414417"/>
              <a:ext cx="38180" cy="45612"/>
            </a:xfrm>
            <a:custGeom>
              <a:avLst/>
              <a:gdLst/>
              <a:ahLst/>
              <a:cxnLst/>
              <a:rect l="l" t="t" r="r" b="b"/>
              <a:pathLst>
                <a:path w="1202" h="1436" extrusionOk="0">
                  <a:moveTo>
                    <a:pt x="100" y="1"/>
                  </a:moveTo>
                  <a:lnTo>
                    <a:pt x="0" y="501"/>
                  </a:lnTo>
                  <a:cubicBezTo>
                    <a:pt x="234" y="835"/>
                    <a:pt x="534" y="1135"/>
                    <a:pt x="834" y="1435"/>
                  </a:cubicBezTo>
                  <a:lnTo>
                    <a:pt x="1201" y="1435"/>
                  </a:lnTo>
                  <a:lnTo>
                    <a:pt x="1201" y="1268"/>
                  </a:lnTo>
                  <a:cubicBezTo>
                    <a:pt x="834" y="835"/>
                    <a:pt x="434" y="4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53"/>
            <p:cNvSpPr/>
            <p:nvPr/>
          </p:nvSpPr>
          <p:spPr>
            <a:xfrm rot="-9425991" flipH="1">
              <a:off x="5621648" y="1051736"/>
              <a:ext cx="30747" cy="16993"/>
            </a:xfrm>
            <a:custGeom>
              <a:avLst/>
              <a:gdLst/>
              <a:ahLst/>
              <a:cxnLst/>
              <a:rect l="l" t="t" r="r" b="b"/>
              <a:pathLst>
                <a:path w="968" h="535" extrusionOk="0">
                  <a:moveTo>
                    <a:pt x="334" y="1"/>
                  </a:moveTo>
                  <a:cubicBezTo>
                    <a:pt x="300" y="101"/>
                    <a:pt x="267" y="101"/>
                    <a:pt x="167" y="134"/>
                  </a:cubicBezTo>
                  <a:cubicBezTo>
                    <a:pt x="0" y="234"/>
                    <a:pt x="34" y="401"/>
                    <a:pt x="167" y="468"/>
                  </a:cubicBezTo>
                  <a:cubicBezTo>
                    <a:pt x="200" y="468"/>
                    <a:pt x="300" y="534"/>
                    <a:pt x="334" y="534"/>
                  </a:cubicBezTo>
                  <a:cubicBezTo>
                    <a:pt x="334" y="534"/>
                    <a:pt x="367" y="534"/>
                    <a:pt x="367" y="468"/>
                  </a:cubicBezTo>
                  <a:cubicBezTo>
                    <a:pt x="601" y="401"/>
                    <a:pt x="767" y="267"/>
                    <a:pt x="968" y="134"/>
                  </a:cubicBezTo>
                  <a:lnTo>
                    <a:pt x="3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53"/>
            <p:cNvSpPr/>
            <p:nvPr/>
          </p:nvSpPr>
          <p:spPr>
            <a:xfrm rot="-9425991" flipH="1">
              <a:off x="5489277" y="1363772"/>
              <a:ext cx="79504" cy="51234"/>
            </a:xfrm>
            <a:custGeom>
              <a:avLst/>
              <a:gdLst/>
              <a:ahLst/>
              <a:cxnLst/>
              <a:rect l="l" t="t" r="r" b="b"/>
              <a:pathLst>
                <a:path w="2503" h="1613" extrusionOk="0">
                  <a:moveTo>
                    <a:pt x="1" y="0"/>
                  </a:moveTo>
                  <a:cubicBezTo>
                    <a:pt x="67" y="434"/>
                    <a:pt x="167" y="801"/>
                    <a:pt x="301" y="1135"/>
                  </a:cubicBezTo>
                  <a:cubicBezTo>
                    <a:pt x="334" y="1301"/>
                    <a:pt x="401" y="1435"/>
                    <a:pt x="468" y="1602"/>
                  </a:cubicBezTo>
                  <a:cubicBezTo>
                    <a:pt x="545" y="1609"/>
                    <a:pt x="622" y="1612"/>
                    <a:pt x="698" y="1612"/>
                  </a:cubicBezTo>
                  <a:cubicBezTo>
                    <a:pt x="1315" y="1612"/>
                    <a:pt x="1909" y="1398"/>
                    <a:pt x="2502" y="1368"/>
                  </a:cubicBezTo>
                  <a:cubicBezTo>
                    <a:pt x="2035" y="934"/>
                    <a:pt x="1635" y="467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53"/>
            <p:cNvSpPr/>
            <p:nvPr/>
          </p:nvSpPr>
          <p:spPr>
            <a:xfrm rot="-9425991" flipH="1">
              <a:off x="5630393" y="1049428"/>
              <a:ext cx="5336" cy="2160"/>
            </a:xfrm>
            <a:custGeom>
              <a:avLst/>
              <a:gdLst/>
              <a:ahLst/>
              <a:cxnLst/>
              <a:rect l="l" t="t" r="r" b="b"/>
              <a:pathLst>
                <a:path w="168" h="68" extrusionOk="0">
                  <a:moveTo>
                    <a:pt x="1" y="1"/>
                  </a:moveTo>
                  <a:cubicBezTo>
                    <a:pt x="34" y="67"/>
                    <a:pt x="134" y="67"/>
                    <a:pt x="168" y="67"/>
                  </a:cubicBezTo>
                  <a:cubicBezTo>
                    <a:pt x="134" y="67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53"/>
            <p:cNvSpPr/>
            <p:nvPr/>
          </p:nvSpPr>
          <p:spPr>
            <a:xfrm rot="-9425991" flipH="1">
              <a:off x="5627944" y="1081351"/>
              <a:ext cx="215134" cy="19662"/>
            </a:xfrm>
            <a:custGeom>
              <a:avLst/>
              <a:gdLst/>
              <a:ahLst/>
              <a:cxnLst/>
              <a:rect l="l" t="t" r="r" b="b"/>
              <a:pathLst>
                <a:path w="6773" h="619" extrusionOk="0">
                  <a:moveTo>
                    <a:pt x="635" y="0"/>
                  </a:moveTo>
                  <a:cubicBezTo>
                    <a:pt x="468" y="34"/>
                    <a:pt x="268" y="134"/>
                    <a:pt x="34" y="267"/>
                  </a:cubicBezTo>
                  <a:cubicBezTo>
                    <a:pt x="34" y="267"/>
                    <a:pt x="1" y="267"/>
                    <a:pt x="1" y="301"/>
                  </a:cubicBezTo>
                  <a:cubicBezTo>
                    <a:pt x="1174" y="532"/>
                    <a:pt x="2414" y="618"/>
                    <a:pt x="3625" y="618"/>
                  </a:cubicBezTo>
                  <a:cubicBezTo>
                    <a:pt x="4513" y="618"/>
                    <a:pt x="5386" y="571"/>
                    <a:pt x="6205" y="501"/>
                  </a:cubicBezTo>
                  <a:cubicBezTo>
                    <a:pt x="6372" y="501"/>
                    <a:pt x="6572" y="467"/>
                    <a:pt x="6772" y="467"/>
                  </a:cubicBezTo>
                  <a:lnTo>
                    <a:pt x="6772" y="434"/>
                  </a:lnTo>
                  <a:cubicBezTo>
                    <a:pt x="6639" y="434"/>
                    <a:pt x="6505" y="267"/>
                    <a:pt x="6539" y="134"/>
                  </a:cubicBezTo>
                  <a:lnTo>
                    <a:pt x="6539" y="134"/>
                  </a:lnTo>
                  <a:cubicBezTo>
                    <a:pt x="5605" y="201"/>
                    <a:pt x="4671" y="201"/>
                    <a:pt x="3837" y="201"/>
                  </a:cubicBezTo>
                  <a:cubicBezTo>
                    <a:pt x="3640" y="342"/>
                    <a:pt x="3371" y="483"/>
                    <a:pt x="3111" y="483"/>
                  </a:cubicBezTo>
                  <a:cubicBezTo>
                    <a:pt x="3063" y="483"/>
                    <a:pt x="3016" y="478"/>
                    <a:pt x="2970" y="467"/>
                  </a:cubicBezTo>
                  <a:cubicBezTo>
                    <a:pt x="2836" y="434"/>
                    <a:pt x="2803" y="301"/>
                    <a:pt x="2836" y="201"/>
                  </a:cubicBezTo>
                  <a:cubicBezTo>
                    <a:pt x="2069" y="167"/>
                    <a:pt x="1335" y="134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53"/>
            <p:cNvSpPr/>
            <p:nvPr/>
          </p:nvSpPr>
          <p:spPr>
            <a:xfrm rot="-9425991" flipH="1">
              <a:off x="5510016" y="1343599"/>
              <a:ext cx="13817" cy="12737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68" y="1"/>
                  </a:moveTo>
                  <a:cubicBezTo>
                    <a:pt x="1" y="1"/>
                    <a:pt x="1" y="368"/>
                    <a:pt x="268" y="401"/>
                  </a:cubicBezTo>
                  <a:lnTo>
                    <a:pt x="434" y="401"/>
                  </a:lnTo>
                  <a:cubicBezTo>
                    <a:pt x="368" y="267"/>
                    <a:pt x="301" y="101"/>
                    <a:pt x="2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53"/>
            <p:cNvSpPr/>
            <p:nvPr/>
          </p:nvSpPr>
          <p:spPr>
            <a:xfrm rot="-9425991" flipH="1">
              <a:off x="5621228" y="1071061"/>
              <a:ext cx="63622" cy="41356"/>
            </a:xfrm>
            <a:custGeom>
              <a:avLst/>
              <a:gdLst/>
              <a:ahLst/>
              <a:cxnLst/>
              <a:rect l="l" t="t" r="r" b="b"/>
              <a:pathLst>
                <a:path w="2003" h="1302" extrusionOk="0">
                  <a:moveTo>
                    <a:pt x="1468" y="1"/>
                  </a:moveTo>
                  <a:cubicBezTo>
                    <a:pt x="1035" y="401"/>
                    <a:pt x="601" y="868"/>
                    <a:pt x="1" y="1168"/>
                  </a:cubicBezTo>
                  <a:lnTo>
                    <a:pt x="635" y="1302"/>
                  </a:lnTo>
                  <a:cubicBezTo>
                    <a:pt x="1135" y="968"/>
                    <a:pt x="1535" y="501"/>
                    <a:pt x="1969" y="68"/>
                  </a:cubicBezTo>
                  <a:lnTo>
                    <a:pt x="2002" y="34"/>
                  </a:lnTo>
                  <a:cubicBezTo>
                    <a:pt x="1835" y="34"/>
                    <a:pt x="1635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53"/>
            <p:cNvSpPr/>
            <p:nvPr/>
          </p:nvSpPr>
          <p:spPr>
            <a:xfrm rot="-9425991" flipH="1">
              <a:off x="5513602" y="1359284"/>
              <a:ext cx="79504" cy="21282"/>
            </a:xfrm>
            <a:custGeom>
              <a:avLst/>
              <a:gdLst/>
              <a:ahLst/>
              <a:cxnLst/>
              <a:rect l="l" t="t" r="r" b="b"/>
              <a:pathLst>
                <a:path w="2503" h="670" extrusionOk="0">
                  <a:moveTo>
                    <a:pt x="2035" y="1"/>
                  </a:moveTo>
                  <a:cubicBezTo>
                    <a:pt x="1435" y="31"/>
                    <a:pt x="834" y="277"/>
                    <a:pt x="209" y="277"/>
                  </a:cubicBezTo>
                  <a:cubicBezTo>
                    <a:pt x="140" y="277"/>
                    <a:pt x="70" y="274"/>
                    <a:pt x="1" y="268"/>
                  </a:cubicBezTo>
                  <a:lnTo>
                    <a:pt x="1" y="268"/>
                  </a:lnTo>
                  <a:cubicBezTo>
                    <a:pt x="34" y="434"/>
                    <a:pt x="101" y="534"/>
                    <a:pt x="167" y="668"/>
                  </a:cubicBezTo>
                  <a:cubicBezTo>
                    <a:pt x="198" y="669"/>
                    <a:pt x="229" y="670"/>
                    <a:pt x="260" y="670"/>
                  </a:cubicBezTo>
                  <a:cubicBezTo>
                    <a:pt x="886" y="670"/>
                    <a:pt x="1513" y="407"/>
                    <a:pt x="2159" y="407"/>
                  </a:cubicBezTo>
                  <a:cubicBezTo>
                    <a:pt x="2273" y="407"/>
                    <a:pt x="2387" y="415"/>
                    <a:pt x="2502" y="434"/>
                  </a:cubicBezTo>
                  <a:cubicBezTo>
                    <a:pt x="2336" y="301"/>
                    <a:pt x="2169" y="134"/>
                    <a:pt x="2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53"/>
            <p:cNvSpPr/>
            <p:nvPr/>
          </p:nvSpPr>
          <p:spPr>
            <a:xfrm rot="-9425991" flipH="1">
              <a:off x="5464945" y="1419899"/>
              <a:ext cx="38180" cy="51203"/>
            </a:xfrm>
            <a:custGeom>
              <a:avLst/>
              <a:gdLst/>
              <a:ahLst/>
              <a:cxnLst/>
              <a:rect l="l" t="t" r="r" b="b"/>
              <a:pathLst>
                <a:path w="1202" h="1612" extrusionOk="0">
                  <a:moveTo>
                    <a:pt x="633" y="1"/>
                  </a:moveTo>
                  <a:cubicBezTo>
                    <a:pt x="333" y="1"/>
                    <a:pt x="97" y="103"/>
                    <a:pt x="1" y="344"/>
                  </a:cubicBezTo>
                  <a:cubicBezTo>
                    <a:pt x="368" y="777"/>
                    <a:pt x="768" y="1211"/>
                    <a:pt x="1135" y="1611"/>
                  </a:cubicBezTo>
                  <a:cubicBezTo>
                    <a:pt x="1168" y="1111"/>
                    <a:pt x="1202" y="644"/>
                    <a:pt x="1002" y="144"/>
                  </a:cubicBezTo>
                  <a:lnTo>
                    <a:pt x="1002" y="44"/>
                  </a:lnTo>
                  <a:cubicBezTo>
                    <a:pt x="872" y="16"/>
                    <a:pt x="748" y="1"/>
                    <a:pt x="6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53"/>
            <p:cNvSpPr/>
            <p:nvPr/>
          </p:nvSpPr>
          <p:spPr>
            <a:xfrm rot="-9425991" flipH="1">
              <a:off x="6023646" y="787"/>
              <a:ext cx="121876" cy="283012"/>
            </a:xfrm>
            <a:custGeom>
              <a:avLst/>
              <a:gdLst/>
              <a:ahLst/>
              <a:cxnLst/>
              <a:rect l="l" t="t" r="r" b="b"/>
              <a:pathLst>
                <a:path w="3837" h="8910" extrusionOk="0">
                  <a:moveTo>
                    <a:pt x="3621" y="1"/>
                  </a:moveTo>
                  <a:cubicBezTo>
                    <a:pt x="3535" y="1"/>
                    <a:pt x="3447" y="53"/>
                    <a:pt x="3403" y="170"/>
                  </a:cubicBezTo>
                  <a:cubicBezTo>
                    <a:pt x="2402" y="2972"/>
                    <a:pt x="0" y="5641"/>
                    <a:pt x="501" y="8743"/>
                  </a:cubicBezTo>
                  <a:cubicBezTo>
                    <a:pt x="501" y="8843"/>
                    <a:pt x="567" y="8877"/>
                    <a:pt x="668" y="8910"/>
                  </a:cubicBezTo>
                  <a:lnTo>
                    <a:pt x="668" y="8810"/>
                  </a:lnTo>
                  <a:cubicBezTo>
                    <a:pt x="634" y="8710"/>
                    <a:pt x="634" y="8643"/>
                    <a:pt x="701" y="8543"/>
                  </a:cubicBezTo>
                  <a:lnTo>
                    <a:pt x="868" y="8376"/>
                  </a:lnTo>
                  <a:cubicBezTo>
                    <a:pt x="567" y="5841"/>
                    <a:pt x="2369" y="3539"/>
                    <a:pt x="3403" y="1238"/>
                  </a:cubicBezTo>
                  <a:lnTo>
                    <a:pt x="3403" y="237"/>
                  </a:lnTo>
                  <a:cubicBezTo>
                    <a:pt x="3536" y="237"/>
                    <a:pt x="3670" y="304"/>
                    <a:pt x="3836" y="304"/>
                  </a:cubicBezTo>
                  <a:lnTo>
                    <a:pt x="3836" y="237"/>
                  </a:lnTo>
                  <a:cubicBezTo>
                    <a:pt x="3836" y="87"/>
                    <a:pt x="3731" y="1"/>
                    <a:pt x="3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53"/>
            <p:cNvSpPr/>
            <p:nvPr/>
          </p:nvSpPr>
          <p:spPr>
            <a:xfrm rot="-9425991" flipH="1">
              <a:off x="5527522" y="1334789"/>
              <a:ext cx="116604" cy="44532"/>
            </a:xfrm>
            <a:custGeom>
              <a:avLst/>
              <a:gdLst/>
              <a:ahLst/>
              <a:cxnLst/>
              <a:rect l="l" t="t" r="r" b="b"/>
              <a:pathLst>
                <a:path w="3671" h="1402" extrusionOk="0">
                  <a:moveTo>
                    <a:pt x="1971" y="0"/>
                  </a:moveTo>
                  <a:cubicBezTo>
                    <a:pt x="1308" y="0"/>
                    <a:pt x="678" y="263"/>
                    <a:pt x="1" y="263"/>
                  </a:cubicBezTo>
                  <a:cubicBezTo>
                    <a:pt x="168" y="630"/>
                    <a:pt x="368" y="963"/>
                    <a:pt x="568" y="1297"/>
                  </a:cubicBezTo>
                  <a:lnTo>
                    <a:pt x="701" y="1297"/>
                  </a:lnTo>
                  <a:cubicBezTo>
                    <a:pt x="1104" y="1366"/>
                    <a:pt x="1519" y="1401"/>
                    <a:pt x="1936" y="1401"/>
                  </a:cubicBezTo>
                  <a:cubicBezTo>
                    <a:pt x="2519" y="1401"/>
                    <a:pt x="3106" y="1333"/>
                    <a:pt x="3670" y="1197"/>
                  </a:cubicBezTo>
                  <a:cubicBezTo>
                    <a:pt x="3203" y="797"/>
                    <a:pt x="2736" y="430"/>
                    <a:pt x="2336" y="29"/>
                  </a:cubicBezTo>
                  <a:cubicBezTo>
                    <a:pt x="2213" y="9"/>
                    <a:pt x="2091" y="0"/>
                    <a:pt x="1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53"/>
            <p:cNvSpPr/>
            <p:nvPr/>
          </p:nvSpPr>
          <p:spPr>
            <a:xfrm rot="-9425991" flipH="1">
              <a:off x="5502577" y="1411017"/>
              <a:ext cx="21218" cy="12737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0" y="0"/>
                  </a:moveTo>
                  <a:cubicBezTo>
                    <a:pt x="100" y="100"/>
                    <a:pt x="234" y="267"/>
                    <a:pt x="367" y="400"/>
                  </a:cubicBezTo>
                  <a:lnTo>
                    <a:pt x="501" y="400"/>
                  </a:lnTo>
                  <a:cubicBezTo>
                    <a:pt x="567" y="400"/>
                    <a:pt x="601" y="367"/>
                    <a:pt x="667" y="267"/>
                  </a:cubicBezTo>
                  <a:lnTo>
                    <a:pt x="667" y="267"/>
                  </a:lnTo>
                  <a:cubicBezTo>
                    <a:pt x="621" y="302"/>
                    <a:pt x="567" y="320"/>
                    <a:pt x="516" y="320"/>
                  </a:cubicBezTo>
                  <a:cubicBezTo>
                    <a:pt x="420" y="320"/>
                    <a:pt x="334" y="253"/>
                    <a:pt x="334" y="100"/>
                  </a:cubicBezTo>
                  <a:cubicBezTo>
                    <a:pt x="367" y="100"/>
                    <a:pt x="367" y="34"/>
                    <a:pt x="3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53"/>
            <p:cNvSpPr/>
            <p:nvPr/>
          </p:nvSpPr>
          <p:spPr>
            <a:xfrm rot="-9425991" flipH="1">
              <a:off x="6097810" y="102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200" y="34"/>
                    <a:pt x="100" y="100"/>
                    <a:pt x="67" y="167"/>
                  </a:cubicBezTo>
                  <a:cubicBezTo>
                    <a:pt x="0" y="267"/>
                    <a:pt x="0" y="334"/>
                    <a:pt x="34" y="434"/>
                  </a:cubicBezTo>
                  <a:cubicBezTo>
                    <a:pt x="34" y="367"/>
                    <a:pt x="67" y="334"/>
                    <a:pt x="100" y="300"/>
                  </a:cubicBezTo>
                  <a:cubicBezTo>
                    <a:pt x="167" y="267"/>
                    <a:pt x="234" y="200"/>
                    <a:pt x="267" y="167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53"/>
            <p:cNvSpPr/>
            <p:nvPr/>
          </p:nvSpPr>
          <p:spPr>
            <a:xfrm rot="-9425991" flipH="1">
              <a:off x="6101626" y="-1903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1" y="0"/>
                  </a:moveTo>
                  <a:lnTo>
                    <a:pt x="1" y="134"/>
                  </a:lnTo>
                  <a:lnTo>
                    <a:pt x="134" y="134"/>
                  </a:lnTo>
                  <a:cubicBezTo>
                    <a:pt x="34" y="100"/>
                    <a:pt x="1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53"/>
            <p:cNvSpPr/>
            <p:nvPr/>
          </p:nvSpPr>
          <p:spPr>
            <a:xfrm rot="-9425991" flipH="1">
              <a:off x="6103199" y="-5445"/>
              <a:ext cx="7464" cy="4542"/>
            </a:xfrm>
            <a:custGeom>
              <a:avLst/>
              <a:gdLst/>
              <a:ahLst/>
              <a:cxnLst/>
              <a:rect l="l" t="t" r="r" b="b"/>
              <a:pathLst>
                <a:path w="235" h="143" extrusionOk="0">
                  <a:moveTo>
                    <a:pt x="134" y="1"/>
                  </a:moveTo>
                  <a:cubicBezTo>
                    <a:pt x="90" y="1"/>
                    <a:pt x="60" y="15"/>
                    <a:pt x="35" y="15"/>
                  </a:cubicBezTo>
                  <a:cubicBezTo>
                    <a:pt x="23" y="15"/>
                    <a:pt x="12" y="12"/>
                    <a:pt x="1" y="1"/>
                  </a:cubicBezTo>
                  <a:lnTo>
                    <a:pt x="1" y="1"/>
                  </a:lnTo>
                  <a:cubicBezTo>
                    <a:pt x="28" y="83"/>
                    <a:pt x="101" y="143"/>
                    <a:pt x="181" y="143"/>
                  </a:cubicBezTo>
                  <a:cubicBezTo>
                    <a:pt x="199" y="143"/>
                    <a:pt x="216" y="140"/>
                    <a:pt x="234" y="134"/>
                  </a:cubicBezTo>
                  <a:lnTo>
                    <a:pt x="201" y="101"/>
                  </a:lnTo>
                  <a:cubicBezTo>
                    <a:pt x="134" y="101"/>
                    <a:pt x="134" y="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53"/>
            <p:cNvSpPr/>
            <p:nvPr/>
          </p:nvSpPr>
          <p:spPr>
            <a:xfrm rot="-9425991" flipH="1">
              <a:off x="6100263" y="-1529"/>
              <a:ext cx="7464" cy="10609"/>
            </a:xfrm>
            <a:custGeom>
              <a:avLst/>
              <a:gdLst/>
              <a:ahLst/>
              <a:cxnLst/>
              <a:rect l="l" t="t" r="r" b="b"/>
              <a:pathLst>
                <a:path w="235" h="334" extrusionOk="0">
                  <a:moveTo>
                    <a:pt x="234" y="0"/>
                  </a:moveTo>
                  <a:cubicBezTo>
                    <a:pt x="167" y="33"/>
                    <a:pt x="134" y="100"/>
                    <a:pt x="67" y="100"/>
                  </a:cubicBezTo>
                  <a:cubicBezTo>
                    <a:pt x="34" y="133"/>
                    <a:pt x="1" y="167"/>
                    <a:pt x="1" y="200"/>
                  </a:cubicBezTo>
                  <a:lnTo>
                    <a:pt x="134" y="334"/>
                  </a:lnTo>
                  <a:cubicBezTo>
                    <a:pt x="134" y="267"/>
                    <a:pt x="167" y="133"/>
                    <a:pt x="234" y="100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53"/>
            <p:cNvSpPr/>
            <p:nvPr/>
          </p:nvSpPr>
          <p:spPr>
            <a:xfrm rot="-9425991" flipH="1">
              <a:off x="6106506" y="-91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53"/>
            <p:cNvSpPr/>
            <p:nvPr/>
          </p:nvSpPr>
          <p:spPr>
            <a:xfrm rot="-9425991" flipH="1">
              <a:off x="6104939" y="-582"/>
              <a:ext cx="3240" cy="7433"/>
            </a:xfrm>
            <a:custGeom>
              <a:avLst/>
              <a:gdLst/>
              <a:ahLst/>
              <a:cxnLst/>
              <a:rect l="l" t="t" r="r" b="b"/>
              <a:pathLst>
                <a:path w="102" h="234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33"/>
                    <a:pt x="1" y="100"/>
                    <a:pt x="1" y="234"/>
                  </a:cubicBezTo>
                  <a:cubicBezTo>
                    <a:pt x="68" y="200"/>
                    <a:pt x="101" y="10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53"/>
            <p:cNvSpPr/>
            <p:nvPr/>
          </p:nvSpPr>
          <p:spPr>
            <a:xfrm rot="-9425991" flipH="1">
              <a:off x="6104433" y="328"/>
              <a:ext cx="11689" cy="9720"/>
            </a:xfrm>
            <a:custGeom>
              <a:avLst/>
              <a:gdLst/>
              <a:ahLst/>
              <a:cxnLst/>
              <a:rect l="l" t="t" r="r" b="b"/>
              <a:pathLst>
                <a:path w="368" h="306" extrusionOk="0">
                  <a:moveTo>
                    <a:pt x="239" y="0"/>
                  </a:moveTo>
                  <a:cubicBezTo>
                    <a:pt x="209" y="0"/>
                    <a:pt x="184" y="17"/>
                    <a:pt x="168" y="50"/>
                  </a:cubicBezTo>
                  <a:cubicBezTo>
                    <a:pt x="101" y="150"/>
                    <a:pt x="68" y="250"/>
                    <a:pt x="1" y="284"/>
                  </a:cubicBezTo>
                  <a:cubicBezTo>
                    <a:pt x="15" y="297"/>
                    <a:pt x="34" y="306"/>
                    <a:pt x="60" y="306"/>
                  </a:cubicBezTo>
                  <a:cubicBezTo>
                    <a:pt x="95" y="306"/>
                    <a:pt x="143" y="289"/>
                    <a:pt x="201" y="250"/>
                  </a:cubicBezTo>
                  <a:cubicBezTo>
                    <a:pt x="234" y="217"/>
                    <a:pt x="268" y="150"/>
                    <a:pt x="368" y="117"/>
                  </a:cubicBezTo>
                  <a:cubicBezTo>
                    <a:pt x="335" y="83"/>
                    <a:pt x="335" y="83"/>
                    <a:pt x="335" y="50"/>
                  </a:cubicBezTo>
                  <a:cubicBezTo>
                    <a:pt x="301" y="17"/>
                    <a:pt x="268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53"/>
            <p:cNvSpPr/>
            <p:nvPr/>
          </p:nvSpPr>
          <p:spPr>
            <a:xfrm rot="-9425991" flipH="1">
              <a:off x="6105596" y="-2775"/>
              <a:ext cx="12769" cy="10641"/>
            </a:xfrm>
            <a:custGeom>
              <a:avLst/>
              <a:gdLst/>
              <a:ahLst/>
              <a:cxnLst/>
              <a:rect l="l" t="t" r="r" b="b"/>
              <a:pathLst>
                <a:path w="402" h="335" extrusionOk="0">
                  <a:moveTo>
                    <a:pt x="335" y="0"/>
                  </a:moveTo>
                  <a:cubicBezTo>
                    <a:pt x="268" y="34"/>
                    <a:pt x="234" y="67"/>
                    <a:pt x="168" y="134"/>
                  </a:cubicBezTo>
                  <a:cubicBezTo>
                    <a:pt x="101" y="201"/>
                    <a:pt x="34" y="201"/>
                    <a:pt x="1" y="201"/>
                  </a:cubicBezTo>
                  <a:cubicBezTo>
                    <a:pt x="1" y="234"/>
                    <a:pt x="1" y="301"/>
                    <a:pt x="34" y="301"/>
                  </a:cubicBezTo>
                  <a:lnTo>
                    <a:pt x="68" y="334"/>
                  </a:lnTo>
                  <a:cubicBezTo>
                    <a:pt x="68" y="334"/>
                    <a:pt x="101" y="334"/>
                    <a:pt x="101" y="301"/>
                  </a:cubicBezTo>
                  <a:cubicBezTo>
                    <a:pt x="201" y="201"/>
                    <a:pt x="335" y="167"/>
                    <a:pt x="401" y="67"/>
                  </a:cubicBezTo>
                  <a:cubicBezTo>
                    <a:pt x="368" y="67"/>
                    <a:pt x="368" y="34"/>
                    <a:pt x="368" y="34"/>
                  </a:cubicBezTo>
                  <a:cubicBezTo>
                    <a:pt x="368" y="34"/>
                    <a:pt x="335" y="34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53"/>
            <p:cNvSpPr/>
            <p:nvPr/>
          </p:nvSpPr>
          <p:spPr>
            <a:xfrm rot="-9425991" flipH="1">
              <a:off x="6045840" y="19420"/>
              <a:ext cx="90081" cy="226791"/>
            </a:xfrm>
            <a:custGeom>
              <a:avLst/>
              <a:gdLst/>
              <a:ahLst/>
              <a:cxnLst/>
              <a:rect l="l" t="t" r="r" b="b"/>
              <a:pathLst>
                <a:path w="2836" h="7140" extrusionOk="0">
                  <a:moveTo>
                    <a:pt x="2836" y="1"/>
                  </a:moveTo>
                  <a:cubicBezTo>
                    <a:pt x="1802" y="2302"/>
                    <a:pt x="0" y="4604"/>
                    <a:pt x="301" y="7139"/>
                  </a:cubicBezTo>
                  <a:cubicBezTo>
                    <a:pt x="2302" y="5271"/>
                    <a:pt x="2836" y="2636"/>
                    <a:pt x="2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53"/>
            <p:cNvSpPr/>
            <p:nvPr/>
          </p:nvSpPr>
          <p:spPr>
            <a:xfrm rot="-9425991" flipH="1">
              <a:off x="5497682" y="1416616"/>
              <a:ext cx="20170" cy="62542"/>
            </a:xfrm>
            <a:custGeom>
              <a:avLst/>
              <a:gdLst/>
              <a:ahLst/>
              <a:cxnLst/>
              <a:rect l="l" t="t" r="r" b="b"/>
              <a:pathLst>
                <a:path w="635" h="1969" extrusionOk="0">
                  <a:moveTo>
                    <a:pt x="1" y="1"/>
                  </a:moveTo>
                  <a:lnTo>
                    <a:pt x="1" y="134"/>
                  </a:lnTo>
                  <a:cubicBezTo>
                    <a:pt x="201" y="601"/>
                    <a:pt x="167" y="1101"/>
                    <a:pt x="134" y="1602"/>
                  </a:cubicBezTo>
                  <a:lnTo>
                    <a:pt x="301" y="1769"/>
                  </a:lnTo>
                  <a:cubicBezTo>
                    <a:pt x="368" y="1769"/>
                    <a:pt x="468" y="1835"/>
                    <a:pt x="468" y="1935"/>
                  </a:cubicBezTo>
                  <a:lnTo>
                    <a:pt x="501" y="1969"/>
                  </a:lnTo>
                  <a:lnTo>
                    <a:pt x="501" y="1935"/>
                  </a:lnTo>
                  <a:cubicBezTo>
                    <a:pt x="534" y="1335"/>
                    <a:pt x="634" y="734"/>
                    <a:pt x="434" y="167"/>
                  </a:cubicBezTo>
                  <a:cubicBezTo>
                    <a:pt x="301" y="67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53"/>
            <p:cNvSpPr/>
            <p:nvPr/>
          </p:nvSpPr>
          <p:spPr>
            <a:xfrm rot="-9425991" flipH="1">
              <a:off x="6049627" y="18106"/>
              <a:ext cx="96466" cy="261763"/>
            </a:xfrm>
            <a:custGeom>
              <a:avLst/>
              <a:gdLst/>
              <a:ahLst/>
              <a:cxnLst/>
              <a:rect l="l" t="t" r="r" b="b"/>
              <a:pathLst>
                <a:path w="3037" h="8241" extrusionOk="0">
                  <a:moveTo>
                    <a:pt x="2969" y="1"/>
                  </a:moveTo>
                  <a:cubicBezTo>
                    <a:pt x="2836" y="334"/>
                    <a:pt x="2703" y="601"/>
                    <a:pt x="2536" y="935"/>
                  </a:cubicBezTo>
                  <a:cubicBezTo>
                    <a:pt x="2536" y="3570"/>
                    <a:pt x="2002" y="6205"/>
                    <a:pt x="1" y="8073"/>
                  </a:cubicBezTo>
                  <a:lnTo>
                    <a:pt x="1" y="8240"/>
                  </a:lnTo>
                  <a:cubicBezTo>
                    <a:pt x="101" y="8207"/>
                    <a:pt x="167" y="8173"/>
                    <a:pt x="268" y="8073"/>
                  </a:cubicBezTo>
                  <a:cubicBezTo>
                    <a:pt x="601" y="7873"/>
                    <a:pt x="868" y="7606"/>
                    <a:pt x="1168" y="7406"/>
                  </a:cubicBezTo>
                  <a:cubicBezTo>
                    <a:pt x="2703" y="5338"/>
                    <a:pt x="3036" y="2603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53"/>
            <p:cNvSpPr/>
            <p:nvPr/>
          </p:nvSpPr>
          <p:spPr>
            <a:xfrm rot="-9425991" flipH="1">
              <a:off x="6103686" y="7633"/>
              <a:ext cx="6384" cy="8513"/>
            </a:xfrm>
            <a:custGeom>
              <a:avLst/>
              <a:gdLst/>
              <a:ahLst/>
              <a:cxnLst/>
              <a:rect l="l" t="t" r="r" b="b"/>
              <a:pathLst>
                <a:path w="201" h="268" extrusionOk="0">
                  <a:moveTo>
                    <a:pt x="201" y="0"/>
                  </a:moveTo>
                  <a:cubicBezTo>
                    <a:pt x="183" y="9"/>
                    <a:pt x="170" y="25"/>
                    <a:pt x="161" y="45"/>
                  </a:cubicBezTo>
                  <a:lnTo>
                    <a:pt x="161" y="45"/>
                  </a:lnTo>
                  <a:cubicBezTo>
                    <a:pt x="178" y="27"/>
                    <a:pt x="191" y="10"/>
                    <a:pt x="201" y="0"/>
                  </a:cubicBezTo>
                  <a:close/>
                  <a:moveTo>
                    <a:pt x="161" y="45"/>
                  </a:moveTo>
                  <a:cubicBezTo>
                    <a:pt x="124" y="88"/>
                    <a:pt x="70" y="144"/>
                    <a:pt x="1" y="167"/>
                  </a:cubicBezTo>
                  <a:lnTo>
                    <a:pt x="1" y="267"/>
                  </a:lnTo>
                  <a:cubicBezTo>
                    <a:pt x="17" y="234"/>
                    <a:pt x="51" y="217"/>
                    <a:pt x="84" y="217"/>
                  </a:cubicBezTo>
                  <a:cubicBezTo>
                    <a:pt x="117" y="217"/>
                    <a:pt x="151" y="234"/>
                    <a:pt x="167" y="267"/>
                  </a:cubicBezTo>
                  <a:cubicBezTo>
                    <a:pt x="143" y="194"/>
                    <a:pt x="136" y="102"/>
                    <a:pt x="161" y="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53"/>
            <p:cNvSpPr/>
            <p:nvPr/>
          </p:nvSpPr>
          <p:spPr>
            <a:xfrm rot="-9425991" flipH="1">
              <a:off x="6094951" y="29601"/>
              <a:ext cx="256426" cy="62129"/>
            </a:xfrm>
            <a:custGeom>
              <a:avLst/>
              <a:gdLst/>
              <a:ahLst/>
              <a:cxnLst/>
              <a:rect l="l" t="t" r="r" b="b"/>
              <a:pathLst>
                <a:path w="8073" h="1956" extrusionOk="0">
                  <a:moveTo>
                    <a:pt x="7639" y="0"/>
                  </a:moveTo>
                  <a:cubicBezTo>
                    <a:pt x="6305" y="334"/>
                    <a:pt x="5004" y="868"/>
                    <a:pt x="3669" y="1168"/>
                  </a:cubicBezTo>
                  <a:cubicBezTo>
                    <a:pt x="3118" y="1300"/>
                    <a:pt x="2187" y="1608"/>
                    <a:pt x="1407" y="1608"/>
                  </a:cubicBezTo>
                  <a:cubicBezTo>
                    <a:pt x="1008" y="1608"/>
                    <a:pt x="649" y="1527"/>
                    <a:pt x="400" y="1301"/>
                  </a:cubicBezTo>
                  <a:cubicBezTo>
                    <a:pt x="267" y="1335"/>
                    <a:pt x="133" y="1368"/>
                    <a:pt x="67" y="1468"/>
                  </a:cubicBezTo>
                  <a:lnTo>
                    <a:pt x="0" y="1501"/>
                  </a:lnTo>
                  <a:cubicBezTo>
                    <a:pt x="315" y="1847"/>
                    <a:pt x="806" y="1956"/>
                    <a:pt x="1330" y="1956"/>
                  </a:cubicBezTo>
                  <a:cubicBezTo>
                    <a:pt x="1970" y="1956"/>
                    <a:pt x="2659" y="1793"/>
                    <a:pt x="3136" y="1702"/>
                  </a:cubicBezTo>
                  <a:cubicBezTo>
                    <a:pt x="4803" y="1335"/>
                    <a:pt x="6405" y="634"/>
                    <a:pt x="8072" y="301"/>
                  </a:cubicBezTo>
                  <a:lnTo>
                    <a:pt x="8072" y="267"/>
                  </a:lnTo>
                  <a:cubicBezTo>
                    <a:pt x="7939" y="134"/>
                    <a:pt x="7772" y="34"/>
                    <a:pt x="76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53"/>
            <p:cNvSpPr/>
            <p:nvPr/>
          </p:nvSpPr>
          <p:spPr>
            <a:xfrm rot="-9425991" flipH="1">
              <a:off x="5513673" y="1414838"/>
              <a:ext cx="11689" cy="10545"/>
            </a:xfrm>
            <a:custGeom>
              <a:avLst/>
              <a:gdLst/>
              <a:ahLst/>
              <a:cxnLst/>
              <a:rect l="l" t="t" r="r" b="b"/>
              <a:pathLst>
                <a:path w="368" h="332" extrusionOk="0">
                  <a:moveTo>
                    <a:pt x="0" y="1"/>
                  </a:moveTo>
                  <a:lnTo>
                    <a:pt x="0" y="134"/>
                  </a:lnTo>
                  <a:cubicBezTo>
                    <a:pt x="0" y="274"/>
                    <a:pt x="97" y="332"/>
                    <a:pt x="202" y="332"/>
                  </a:cubicBezTo>
                  <a:cubicBezTo>
                    <a:pt x="247" y="332"/>
                    <a:pt x="293" y="321"/>
                    <a:pt x="334" y="301"/>
                  </a:cubicBezTo>
                  <a:cubicBezTo>
                    <a:pt x="334" y="234"/>
                    <a:pt x="367" y="201"/>
                    <a:pt x="334" y="1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53"/>
            <p:cNvSpPr/>
            <p:nvPr/>
          </p:nvSpPr>
          <p:spPr>
            <a:xfrm rot="-9425991" flipH="1">
              <a:off x="5510439" y="1424452"/>
              <a:ext cx="5304" cy="5336"/>
            </a:xfrm>
            <a:custGeom>
              <a:avLst/>
              <a:gdLst/>
              <a:ahLst/>
              <a:cxnLst/>
              <a:rect l="l" t="t" r="r" b="b"/>
              <a:pathLst>
                <a:path w="167" h="168" extrusionOk="0">
                  <a:moveTo>
                    <a:pt x="0" y="0"/>
                  </a:moveTo>
                  <a:lnTo>
                    <a:pt x="0" y="167"/>
                  </a:lnTo>
                  <a:lnTo>
                    <a:pt x="167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53"/>
            <p:cNvSpPr/>
            <p:nvPr/>
          </p:nvSpPr>
          <p:spPr>
            <a:xfrm rot="-9425991" flipH="1">
              <a:off x="5521789" y="1381118"/>
              <a:ext cx="51933" cy="47709"/>
            </a:xfrm>
            <a:custGeom>
              <a:avLst/>
              <a:gdLst/>
              <a:ahLst/>
              <a:cxnLst/>
              <a:rect l="l" t="t" r="r" b="b"/>
              <a:pathLst>
                <a:path w="1635" h="1502" extrusionOk="0">
                  <a:moveTo>
                    <a:pt x="400" y="1"/>
                  </a:moveTo>
                  <a:cubicBezTo>
                    <a:pt x="400" y="34"/>
                    <a:pt x="367" y="101"/>
                    <a:pt x="367" y="101"/>
                  </a:cubicBezTo>
                  <a:cubicBezTo>
                    <a:pt x="300" y="134"/>
                    <a:pt x="200" y="167"/>
                    <a:pt x="134" y="167"/>
                  </a:cubicBezTo>
                  <a:lnTo>
                    <a:pt x="0" y="167"/>
                  </a:lnTo>
                  <a:cubicBezTo>
                    <a:pt x="467" y="634"/>
                    <a:pt x="867" y="1101"/>
                    <a:pt x="1368" y="1502"/>
                  </a:cubicBezTo>
                  <a:lnTo>
                    <a:pt x="1635" y="1502"/>
                  </a:lnTo>
                  <a:lnTo>
                    <a:pt x="1635" y="1168"/>
                  </a:lnTo>
                  <a:cubicBezTo>
                    <a:pt x="1201" y="801"/>
                    <a:pt x="801" y="368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53"/>
            <p:cNvSpPr/>
            <p:nvPr/>
          </p:nvSpPr>
          <p:spPr>
            <a:xfrm rot="-9425991" flipH="1">
              <a:off x="5551425" y="1310318"/>
              <a:ext cx="18042" cy="14865"/>
            </a:xfrm>
            <a:custGeom>
              <a:avLst/>
              <a:gdLst/>
              <a:ahLst/>
              <a:cxnLst/>
              <a:rect l="l" t="t" r="r" b="b"/>
              <a:pathLst>
                <a:path w="568" h="468" extrusionOk="0">
                  <a:moveTo>
                    <a:pt x="234" y="1"/>
                  </a:moveTo>
                  <a:cubicBezTo>
                    <a:pt x="67" y="34"/>
                    <a:pt x="0" y="401"/>
                    <a:pt x="234" y="435"/>
                  </a:cubicBezTo>
                  <a:cubicBezTo>
                    <a:pt x="367" y="435"/>
                    <a:pt x="467" y="468"/>
                    <a:pt x="567" y="468"/>
                  </a:cubicBezTo>
                  <a:cubicBezTo>
                    <a:pt x="467" y="301"/>
                    <a:pt x="367" y="168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53"/>
            <p:cNvSpPr/>
            <p:nvPr/>
          </p:nvSpPr>
          <p:spPr>
            <a:xfrm rot="-9425991" flipH="1">
              <a:off x="5485704" y="1471370"/>
              <a:ext cx="14865" cy="8671"/>
            </a:xfrm>
            <a:custGeom>
              <a:avLst/>
              <a:gdLst/>
              <a:ahLst/>
              <a:cxnLst/>
              <a:rect l="l" t="t" r="r" b="b"/>
              <a:pathLst>
                <a:path w="468" h="273" extrusionOk="0">
                  <a:moveTo>
                    <a:pt x="205" y="1"/>
                  </a:moveTo>
                  <a:cubicBezTo>
                    <a:pt x="108" y="1"/>
                    <a:pt x="18" y="51"/>
                    <a:pt x="1" y="139"/>
                  </a:cubicBezTo>
                  <a:cubicBezTo>
                    <a:pt x="134" y="205"/>
                    <a:pt x="301" y="239"/>
                    <a:pt x="468" y="272"/>
                  </a:cubicBezTo>
                  <a:cubicBezTo>
                    <a:pt x="468" y="239"/>
                    <a:pt x="434" y="205"/>
                    <a:pt x="434" y="139"/>
                  </a:cubicBezTo>
                  <a:cubicBezTo>
                    <a:pt x="387" y="43"/>
                    <a:pt x="293" y="1"/>
                    <a:pt x="20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53"/>
            <p:cNvSpPr/>
            <p:nvPr/>
          </p:nvSpPr>
          <p:spPr>
            <a:xfrm rot="-9425991" flipH="1">
              <a:off x="6107530" y="10587"/>
              <a:ext cx="16993" cy="13817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534" y="1"/>
                  </a:moveTo>
                  <a:cubicBezTo>
                    <a:pt x="434" y="34"/>
                    <a:pt x="301" y="34"/>
                    <a:pt x="167" y="101"/>
                  </a:cubicBezTo>
                  <a:cubicBezTo>
                    <a:pt x="134" y="101"/>
                    <a:pt x="134" y="101"/>
                    <a:pt x="101" y="134"/>
                  </a:cubicBezTo>
                  <a:cubicBezTo>
                    <a:pt x="0" y="168"/>
                    <a:pt x="0" y="301"/>
                    <a:pt x="34" y="401"/>
                  </a:cubicBezTo>
                  <a:lnTo>
                    <a:pt x="101" y="434"/>
                  </a:lnTo>
                  <a:cubicBezTo>
                    <a:pt x="267" y="301"/>
                    <a:pt x="367" y="134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53"/>
            <p:cNvSpPr/>
            <p:nvPr/>
          </p:nvSpPr>
          <p:spPr>
            <a:xfrm rot="-9425991" flipH="1">
              <a:off x="6111558" y="8611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1" y="33"/>
                    <a:pt x="68" y="33"/>
                    <a:pt x="68" y="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53"/>
            <p:cNvSpPr/>
            <p:nvPr/>
          </p:nvSpPr>
          <p:spPr>
            <a:xfrm rot="-9425991" flipH="1">
              <a:off x="5553943" y="1329155"/>
              <a:ext cx="110219" cy="21980"/>
            </a:xfrm>
            <a:custGeom>
              <a:avLst/>
              <a:gdLst/>
              <a:ahLst/>
              <a:cxnLst/>
              <a:rect l="l" t="t" r="r" b="b"/>
              <a:pathLst>
                <a:path w="3470" h="692" extrusionOk="0">
                  <a:moveTo>
                    <a:pt x="3103" y="0"/>
                  </a:moveTo>
                  <a:cubicBezTo>
                    <a:pt x="2514" y="183"/>
                    <a:pt x="1900" y="267"/>
                    <a:pt x="1292" y="267"/>
                  </a:cubicBezTo>
                  <a:cubicBezTo>
                    <a:pt x="901" y="267"/>
                    <a:pt x="513" y="232"/>
                    <a:pt x="134" y="167"/>
                  </a:cubicBezTo>
                  <a:lnTo>
                    <a:pt x="1" y="167"/>
                  </a:lnTo>
                  <a:cubicBezTo>
                    <a:pt x="134" y="334"/>
                    <a:pt x="234" y="467"/>
                    <a:pt x="334" y="634"/>
                  </a:cubicBezTo>
                  <a:cubicBezTo>
                    <a:pt x="639" y="672"/>
                    <a:pt x="944" y="691"/>
                    <a:pt x="1248" y="691"/>
                  </a:cubicBezTo>
                  <a:cubicBezTo>
                    <a:pt x="2006" y="691"/>
                    <a:pt x="2755" y="572"/>
                    <a:pt x="3470" y="334"/>
                  </a:cubicBezTo>
                  <a:cubicBezTo>
                    <a:pt x="3337" y="200"/>
                    <a:pt x="3236" y="134"/>
                    <a:pt x="3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53"/>
            <p:cNvSpPr/>
            <p:nvPr/>
          </p:nvSpPr>
          <p:spPr>
            <a:xfrm rot="-9425991" flipH="1">
              <a:off x="6113969" y="8263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1" y="0"/>
                  </a:moveTo>
                  <a:cubicBezTo>
                    <a:pt x="1" y="34"/>
                    <a:pt x="34" y="34"/>
                    <a:pt x="34" y="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53"/>
            <p:cNvSpPr/>
            <p:nvPr/>
          </p:nvSpPr>
          <p:spPr>
            <a:xfrm rot="-9425991" flipH="1">
              <a:off x="6108911" y="13097"/>
              <a:ext cx="33923" cy="22012"/>
            </a:xfrm>
            <a:custGeom>
              <a:avLst/>
              <a:gdLst/>
              <a:ahLst/>
              <a:cxnLst/>
              <a:rect l="l" t="t" r="r" b="b"/>
              <a:pathLst>
                <a:path w="1068" h="693" extrusionOk="0">
                  <a:moveTo>
                    <a:pt x="1068" y="1"/>
                  </a:moveTo>
                  <a:cubicBezTo>
                    <a:pt x="868" y="101"/>
                    <a:pt x="601" y="134"/>
                    <a:pt x="401" y="201"/>
                  </a:cubicBezTo>
                  <a:cubicBezTo>
                    <a:pt x="334" y="368"/>
                    <a:pt x="167" y="501"/>
                    <a:pt x="1" y="634"/>
                  </a:cubicBezTo>
                  <a:lnTo>
                    <a:pt x="34" y="668"/>
                  </a:lnTo>
                  <a:cubicBezTo>
                    <a:pt x="51" y="685"/>
                    <a:pt x="67" y="693"/>
                    <a:pt x="88" y="693"/>
                  </a:cubicBezTo>
                  <a:cubicBezTo>
                    <a:pt x="109" y="693"/>
                    <a:pt x="134" y="685"/>
                    <a:pt x="167" y="668"/>
                  </a:cubicBezTo>
                  <a:cubicBezTo>
                    <a:pt x="501" y="468"/>
                    <a:pt x="768" y="201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53"/>
            <p:cNvSpPr/>
            <p:nvPr/>
          </p:nvSpPr>
          <p:spPr>
            <a:xfrm rot="-9425991" flipH="1">
              <a:off x="6104639" y="22535"/>
              <a:ext cx="28651" cy="22298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901" y="1"/>
                  </a:moveTo>
                  <a:lnTo>
                    <a:pt x="901" y="1"/>
                  </a:lnTo>
                  <a:cubicBezTo>
                    <a:pt x="601" y="234"/>
                    <a:pt x="334" y="468"/>
                    <a:pt x="1" y="701"/>
                  </a:cubicBezTo>
                  <a:cubicBezTo>
                    <a:pt x="1" y="701"/>
                    <a:pt x="34" y="701"/>
                    <a:pt x="67" y="668"/>
                  </a:cubicBezTo>
                  <a:cubicBezTo>
                    <a:pt x="201" y="635"/>
                    <a:pt x="334" y="635"/>
                    <a:pt x="434" y="568"/>
                  </a:cubicBezTo>
                  <a:cubicBezTo>
                    <a:pt x="601" y="401"/>
                    <a:pt x="768" y="201"/>
                    <a:pt x="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53"/>
            <p:cNvSpPr/>
            <p:nvPr/>
          </p:nvSpPr>
          <p:spPr>
            <a:xfrm rot="-9425991" flipH="1">
              <a:off x="5517353" y="1421654"/>
              <a:ext cx="5336" cy="5304"/>
            </a:xfrm>
            <a:custGeom>
              <a:avLst/>
              <a:gdLst/>
              <a:ahLst/>
              <a:cxnLst/>
              <a:rect l="l" t="t" r="r" b="b"/>
              <a:pathLst>
                <a:path w="168" h="167" extrusionOk="0">
                  <a:moveTo>
                    <a:pt x="1" y="0"/>
                  </a:moveTo>
                  <a:lnTo>
                    <a:pt x="168" y="167"/>
                  </a:lnTo>
                  <a:cubicBezTo>
                    <a:pt x="168" y="67"/>
                    <a:pt x="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53"/>
            <p:cNvSpPr/>
            <p:nvPr/>
          </p:nvSpPr>
          <p:spPr>
            <a:xfrm rot="-9425991" flipH="1">
              <a:off x="6116837" y="6742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0" y="67"/>
                    <a:pt x="34" y="67"/>
                    <a:pt x="34" y="67"/>
                  </a:cubicBezTo>
                  <a:cubicBezTo>
                    <a:pt x="100" y="67"/>
                    <a:pt x="100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53"/>
            <p:cNvSpPr/>
            <p:nvPr/>
          </p:nvSpPr>
          <p:spPr>
            <a:xfrm rot="-9425991" flipH="1">
              <a:off x="6100795" y="39883"/>
              <a:ext cx="231016" cy="63114"/>
            </a:xfrm>
            <a:custGeom>
              <a:avLst/>
              <a:gdLst/>
              <a:ahLst/>
              <a:cxnLst/>
              <a:rect l="l" t="t" r="r" b="b"/>
              <a:pathLst>
                <a:path w="7273" h="1987" extrusionOk="0">
                  <a:moveTo>
                    <a:pt x="5688" y="0"/>
                  </a:moveTo>
                  <a:cubicBezTo>
                    <a:pt x="3824" y="0"/>
                    <a:pt x="1832" y="1277"/>
                    <a:pt x="101" y="1613"/>
                  </a:cubicBezTo>
                  <a:cubicBezTo>
                    <a:pt x="101" y="1680"/>
                    <a:pt x="67" y="1680"/>
                    <a:pt x="1" y="1680"/>
                  </a:cubicBezTo>
                  <a:cubicBezTo>
                    <a:pt x="260" y="1906"/>
                    <a:pt x="627" y="1986"/>
                    <a:pt x="1031" y="1986"/>
                  </a:cubicBezTo>
                  <a:cubicBezTo>
                    <a:pt x="1820" y="1986"/>
                    <a:pt x="2751" y="1679"/>
                    <a:pt x="3303" y="1546"/>
                  </a:cubicBezTo>
                  <a:cubicBezTo>
                    <a:pt x="4637" y="1213"/>
                    <a:pt x="5938" y="679"/>
                    <a:pt x="7272" y="379"/>
                  </a:cubicBezTo>
                  <a:cubicBezTo>
                    <a:pt x="6761" y="108"/>
                    <a:pt x="6230" y="0"/>
                    <a:pt x="5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53"/>
            <p:cNvSpPr/>
            <p:nvPr/>
          </p:nvSpPr>
          <p:spPr>
            <a:xfrm rot="-9425991" flipH="1">
              <a:off x="5524056" y="1420022"/>
              <a:ext cx="1112" cy="3240"/>
            </a:xfrm>
            <a:custGeom>
              <a:avLst/>
              <a:gdLst/>
              <a:ahLst/>
              <a:cxnLst/>
              <a:rect l="l" t="t" r="r" b="b"/>
              <a:pathLst>
                <a:path w="35" h="102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101"/>
                    <a:pt x="34" y="68"/>
                    <a:pt x="34" y="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53"/>
            <p:cNvSpPr/>
            <p:nvPr/>
          </p:nvSpPr>
          <p:spPr>
            <a:xfrm rot="-9425991" flipH="1">
              <a:off x="5518137" y="1392035"/>
              <a:ext cx="41356" cy="95386"/>
            </a:xfrm>
            <a:custGeom>
              <a:avLst/>
              <a:gdLst/>
              <a:ahLst/>
              <a:cxnLst/>
              <a:rect l="l" t="t" r="r" b="b"/>
              <a:pathLst>
                <a:path w="1302" h="3003" extrusionOk="0">
                  <a:moveTo>
                    <a:pt x="1" y="1"/>
                  </a:moveTo>
                  <a:cubicBezTo>
                    <a:pt x="201" y="568"/>
                    <a:pt x="134" y="1202"/>
                    <a:pt x="67" y="1802"/>
                  </a:cubicBezTo>
                  <a:lnTo>
                    <a:pt x="67" y="1835"/>
                  </a:lnTo>
                  <a:cubicBezTo>
                    <a:pt x="501" y="2236"/>
                    <a:pt x="868" y="2636"/>
                    <a:pt x="1302" y="3003"/>
                  </a:cubicBezTo>
                  <a:cubicBezTo>
                    <a:pt x="1302" y="2202"/>
                    <a:pt x="1235" y="1468"/>
                    <a:pt x="1068" y="668"/>
                  </a:cubicBezTo>
                  <a:cubicBezTo>
                    <a:pt x="1068" y="568"/>
                    <a:pt x="1068" y="534"/>
                    <a:pt x="1135" y="501"/>
                  </a:cubicBezTo>
                  <a:cubicBezTo>
                    <a:pt x="735" y="334"/>
                    <a:pt x="368" y="10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53"/>
            <p:cNvSpPr/>
            <p:nvPr/>
          </p:nvSpPr>
          <p:spPr>
            <a:xfrm rot="-9425991" flipH="1">
              <a:off x="5574101" y="1294714"/>
              <a:ext cx="151543" cy="58318"/>
            </a:xfrm>
            <a:custGeom>
              <a:avLst/>
              <a:gdLst/>
              <a:ahLst/>
              <a:cxnLst/>
              <a:rect l="l" t="t" r="r" b="b"/>
              <a:pathLst>
                <a:path w="4771" h="1836" extrusionOk="0">
                  <a:moveTo>
                    <a:pt x="3169" y="0"/>
                  </a:moveTo>
                  <a:cubicBezTo>
                    <a:pt x="2444" y="188"/>
                    <a:pt x="1702" y="293"/>
                    <a:pt x="955" y="293"/>
                  </a:cubicBezTo>
                  <a:cubicBezTo>
                    <a:pt x="638" y="293"/>
                    <a:pt x="319" y="274"/>
                    <a:pt x="0" y="234"/>
                  </a:cubicBezTo>
                  <a:lnTo>
                    <a:pt x="0" y="234"/>
                  </a:lnTo>
                  <a:cubicBezTo>
                    <a:pt x="434" y="834"/>
                    <a:pt x="934" y="1335"/>
                    <a:pt x="1435" y="1835"/>
                  </a:cubicBezTo>
                  <a:cubicBezTo>
                    <a:pt x="2569" y="1602"/>
                    <a:pt x="3670" y="1602"/>
                    <a:pt x="4770" y="1201"/>
                  </a:cubicBezTo>
                  <a:cubicBezTo>
                    <a:pt x="4237" y="834"/>
                    <a:pt x="3736" y="401"/>
                    <a:pt x="3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53"/>
            <p:cNvSpPr/>
            <p:nvPr/>
          </p:nvSpPr>
          <p:spPr>
            <a:xfrm rot="-9425991" flipH="1">
              <a:off x="5656414" y="1119075"/>
              <a:ext cx="20170" cy="9593"/>
            </a:xfrm>
            <a:custGeom>
              <a:avLst/>
              <a:gdLst/>
              <a:ahLst/>
              <a:cxnLst/>
              <a:rect l="l" t="t" r="r" b="b"/>
              <a:pathLst>
                <a:path w="635" h="302" extrusionOk="0">
                  <a:moveTo>
                    <a:pt x="467" y="1"/>
                  </a:moveTo>
                  <a:cubicBezTo>
                    <a:pt x="425" y="64"/>
                    <a:pt x="369" y="88"/>
                    <a:pt x="309" y="88"/>
                  </a:cubicBezTo>
                  <a:cubicBezTo>
                    <a:pt x="274" y="88"/>
                    <a:pt x="237" y="80"/>
                    <a:pt x="201" y="68"/>
                  </a:cubicBezTo>
                  <a:lnTo>
                    <a:pt x="0" y="268"/>
                  </a:lnTo>
                  <a:cubicBezTo>
                    <a:pt x="167" y="268"/>
                    <a:pt x="334" y="301"/>
                    <a:pt x="534" y="301"/>
                  </a:cubicBezTo>
                  <a:cubicBezTo>
                    <a:pt x="634" y="168"/>
                    <a:pt x="534" y="68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53"/>
            <p:cNvSpPr/>
            <p:nvPr/>
          </p:nvSpPr>
          <p:spPr>
            <a:xfrm rot="-9425991" flipH="1">
              <a:off x="5655326" y="1124345"/>
              <a:ext cx="14865" cy="8513"/>
            </a:xfrm>
            <a:custGeom>
              <a:avLst/>
              <a:gdLst/>
              <a:ahLst/>
              <a:cxnLst/>
              <a:rect l="l" t="t" r="r" b="b"/>
              <a:pathLst>
                <a:path w="468" h="268" extrusionOk="0">
                  <a:moveTo>
                    <a:pt x="1" y="0"/>
                  </a:moveTo>
                  <a:cubicBezTo>
                    <a:pt x="34" y="67"/>
                    <a:pt x="101" y="100"/>
                    <a:pt x="101" y="167"/>
                  </a:cubicBezTo>
                  <a:cubicBezTo>
                    <a:pt x="101" y="234"/>
                    <a:pt x="134" y="234"/>
                    <a:pt x="168" y="267"/>
                  </a:cubicBezTo>
                  <a:cubicBezTo>
                    <a:pt x="223" y="212"/>
                    <a:pt x="268" y="187"/>
                    <a:pt x="314" y="187"/>
                  </a:cubicBezTo>
                  <a:cubicBezTo>
                    <a:pt x="351" y="187"/>
                    <a:pt x="390" y="204"/>
                    <a:pt x="434" y="234"/>
                  </a:cubicBezTo>
                  <a:cubicBezTo>
                    <a:pt x="468" y="167"/>
                    <a:pt x="468" y="134"/>
                    <a:pt x="468" y="100"/>
                  </a:cubicBezTo>
                  <a:cubicBezTo>
                    <a:pt x="334" y="0"/>
                    <a:pt x="168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53"/>
            <p:cNvSpPr/>
            <p:nvPr/>
          </p:nvSpPr>
          <p:spPr>
            <a:xfrm rot="-9425991" flipH="1">
              <a:off x="5661285" y="1125785"/>
              <a:ext cx="8513" cy="3399"/>
            </a:xfrm>
            <a:custGeom>
              <a:avLst/>
              <a:gdLst/>
              <a:ahLst/>
              <a:cxnLst/>
              <a:rect l="l" t="t" r="r" b="b"/>
              <a:pathLst>
                <a:path w="268" h="107" extrusionOk="0">
                  <a:moveTo>
                    <a:pt x="168" y="0"/>
                  </a:moveTo>
                  <a:cubicBezTo>
                    <a:pt x="114" y="0"/>
                    <a:pt x="64" y="23"/>
                    <a:pt x="1" y="87"/>
                  </a:cubicBezTo>
                  <a:cubicBezTo>
                    <a:pt x="37" y="99"/>
                    <a:pt x="69" y="107"/>
                    <a:pt x="100" y="107"/>
                  </a:cubicBezTo>
                  <a:cubicBezTo>
                    <a:pt x="154" y="107"/>
                    <a:pt x="204" y="83"/>
                    <a:pt x="267" y="20"/>
                  </a:cubicBezTo>
                  <a:cubicBezTo>
                    <a:pt x="231" y="8"/>
                    <a:pt x="199" y="0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53"/>
            <p:cNvSpPr/>
            <p:nvPr/>
          </p:nvSpPr>
          <p:spPr>
            <a:xfrm rot="-9425991" flipH="1">
              <a:off x="5600862" y="1136137"/>
              <a:ext cx="143063" cy="67307"/>
            </a:xfrm>
            <a:custGeom>
              <a:avLst/>
              <a:gdLst/>
              <a:ahLst/>
              <a:cxnLst/>
              <a:rect l="l" t="t" r="r" b="b"/>
              <a:pathLst>
                <a:path w="4504" h="2119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68"/>
                    <a:pt x="1201" y="1168"/>
                    <a:pt x="1668" y="1935"/>
                  </a:cubicBezTo>
                  <a:cubicBezTo>
                    <a:pt x="1702" y="1969"/>
                    <a:pt x="1702" y="2002"/>
                    <a:pt x="1702" y="2069"/>
                  </a:cubicBezTo>
                  <a:cubicBezTo>
                    <a:pt x="2135" y="2102"/>
                    <a:pt x="2586" y="2119"/>
                    <a:pt x="3040" y="2119"/>
                  </a:cubicBezTo>
                  <a:cubicBezTo>
                    <a:pt x="3495" y="2119"/>
                    <a:pt x="3953" y="2102"/>
                    <a:pt x="4404" y="2069"/>
                  </a:cubicBezTo>
                  <a:lnTo>
                    <a:pt x="4504" y="2069"/>
                  </a:lnTo>
                  <a:cubicBezTo>
                    <a:pt x="3670" y="1402"/>
                    <a:pt x="2836" y="735"/>
                    <a:pt x="1902" y="168"/>
                  </a:cubicBezTo>
                  <a:cubicBezTo>
                    <a:pt x="1902" y="168"/>
                    <a:pt x="1869" y="168"/>
                    <a:pt x="1869" y="13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53"/>
            <p:cNvSpPr/>
            <p:nvPr/>
          </p:nvSpPr>
          <p:spPr>
            <a:xfrm rot="-9425991" flipH="1">
              <a:off x="5638715" y="1086277"/>
              <a:ext cx="132485" cy="45581"/>
            </a:xfrm>
            <a:custGeom>
              <a:avLst/>
              <a:gdLst/>
              <a:ahLst/>
              <a:cxnLst/>
              <a:rect l="l" t="t" r="r" b="b"/>
              <a:pathLst>
                <a:path w="4171" h="1435" extrusionOk="0">
                  <a:moveTo>
                    <a:pt x="1335" y="1"/>
                  </a:moveTo>
                  <a:cubicBezTo>
                    <a:pt x="901" y="434"/>
                    <a:pt x="468" y="868"/>
                    <a:pt x="1" y="1235"/>
                  </a:cubicBezTo>
                  <a:cubicBezTo>
                    <a:pt x="734" y="1335"/>
                    <a:pt x="1468" y="1402"/>
                    <a:pt x="2202" y="1435"/>
                  </a:cubicBezTo>
                  <a:cubicBezTo>
                    <a:pt x="2230" y="1353"/>
                    <a:pt x="2302" y="1293"/>
                    <a:pt x="2401" y="1293"/>
                  </a:cubicBezTo>
                  <a:cubicBezTo>
                    <a:pt x="2423" y="1293"/>
                    <a:pt x="2445" y="1296"/>
                    <a:pt x="2469" y="1301"/>
                  </a:cubicBezTo>
                  <a:cubicBezTo>
                    <a:pt x="2497" y="1307"/>
                    <a:pt x="2524" y="1309"/>
                    <a:pt x="2552" y="1309"/>
                  </a:cubicBezTo>
                  <a:cubicBezTo>
                    <a:pt x="2891" y="1309"/>
                    <a:pt x="3223" y="953"/>
                    <a:pt x="3470" y="768"/>
                  </a:cubicBezTo>
                  <a:cubicBezTo>
                    <a:pt x="3703" y="534"/>
                    <a:pt x="3970" y="267"/>
                    <a:pt x="4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53"/>
            <p:cNvSpPr/>
            <p:nvPr/>
          </p:nvSpPr>
          <p:spPr>
            <a:xfrm rot="-9425991" flipH="1">
              <a:off x="5871370" y="61951"/>
              <a:ext cx="421723" cy="1198372"/>
            </a:xfrm>
            <a:custGeom>
              <a:avLst/>
              <a:gdLst/>
              <a:ahLst/>
              <a:cxnLst/>
              <a:rect l="l" t="t" r="r" b="b"/>
              <a:pathLst>
                <a:path w="13277" h="37728" extrusionOk="0">
                  <a:moveTo>
                    <a:pt x="12009" y="1"/>
                  </a:moveTo>
                  <a:cubicBezTo>
                    <a:pt x="11942" y="101"/>
                    <a:pt x="11909" y="168"/>
                    <a:pt x="11809" y="268"/>
                  </a:cubicBezTo>
                  <a:cubicBezTo>
                    <a:pt x="12809" y="6806"/>
                    <a:pt x="11809" y="13811"/>
                    <a:pt x="10074" y="20115"/>
                  </a:cubicBezTo>
                  <a:cubicBezTo>
                    <a:pt x="8339" y="26220"/>
                    <a:pt x="5604" y="33125"/>
                    <a:pt x="467" y="37194"/>
                  </a:cubicBezTo>
                  <a:cubicBezTo>
                    <a:pt x="334" y="37361"/>
                    <a:pt x="167" y="37561"/>
                    <a:pt x="0" y="37728"/>
                  </a:cubicBezTo>
                  <a:cubicBezTo>
                    <a:pt x="234" y="37694"/>
                    <a:pt x="434" y="37628"/>
                    <a:pt x="667" y="37528"/>
                  </a:cubicBezTo>
                  <a:cubicBezTo>
                    <a:pt x="5838" y="33391"/>
                    <a:pt x="8673" y="26553"/>
                    <a:pt x="10408" y="20449"/>
                  </a:cubicBezTo>
                  <a:cubicBezTo>
                    <a:pt x="12176" y="13944"/>
                    <a:pt x="13276" y="6772"/>
                    <a:pt x="12176" y="1"/>
                  </a:cubicBezTo>
                  <a:lnTo>
                    <a:pt x="12176" y="1"/>
                  </a:lnTo>
                  <a:cubicBezTo>
                    <a:pt x="12159" y="18"/>
                    <a:pt x="12134" y="26"/>
                    <a:pt x="12105" y="26"/>
                  </a:cubicBezTo>
                  <a:cubicBezTo>
                    <a:pt x="12075" y="26"/>
                    <a:pt x="12042" y="18"/>
                    <a:pt x="12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53"/>
            <p:cNvSpPr/>
            <p:nvPr/>
          </p:nvSpPr>
          <p:spPr>
            <a:xfrm rot="-9425991" flipH="1">
              <a:off x="5667162" y="1139146"/>
              <a:ext cx="98594" cy="16072"/>
            </a:xfrm>
            <a:custGeom>
              <a:avLst/>
              <a:gdLst/>
              <a:ahLst/>
              <a:cxnLst/>
              <a:rect l="l" t="t" r="r" b="b"/>
              <a:pathLst>
                <a:path w="3104" h="506" extrusionOk="0">
                  <a:moveTo>
                    <a:pt x="2736" y="0"/>
                  </a:moveTo>
                  <a:cubicBezTo>
                    <a:pt x="2165" y="64"/>
                    <a:pt x="1581" y="87"/>
                    <a:pt x="1008" y="87"/>
                  </a:cubicBezTo>
                  <a:cubicBezTo>
                    <a:pt x="678" y="87"/>
                    <a:pt x="352" y="79"/>
                    <a:pt x="34" y="67"/>
                  </a:cubicBezTo>
                  <a:cubicBezTo>
                    <a:pt x="34" y="100"/>
                    <a:pt x="1" y="167"/>
                    <a:pt x="1" y="167"/>
                  </a:cubicBezTo>
                  <a:cubicBezTo>
                    <a:pt x="68" y="234"/>
                    <a:pt x="168" y="334"/>
                    <a:pt x="68" y="467"/>
                  </a:cubicBezTo>
                  <a:cubicBezTo>
                    <a:pt x="588" y="486"/>
                    <a:pt x="1108" y="506"/>
                    <a:pt x="1634" y="506"/>
                  </a:cubicBezTo>
                  <a:cubicBezTo>
                    <a:pt x="2019" y="506"/>
                    <a:pt x="2408" y="495"/>
                    <a:pt x="2803" y="467"/>
                  </a:cubicBezTo>
                  <a:lnTo>
                    <a:pt x="2870" y="467"/>
                  </a:lnTo>
                  <a:cubicBezTo>
                    <a:pt x="2903" y="434"/>
                    <a:pt x="2936" y="400"/>
                    <a:pt x="2936" y="334"/>
                  </a:cubicBezTo>
                  <a:cubicBezTo>
                    <a:pt x="3003" y="300"/>
                    <a:pt x="3070" y="267"/>
                    <a:pt x="3103" y="267"/>
                  </a:cubicBezTo>
                  <a:cubicBezTo>
                    <a:pt x="3103" y="267"/>
                    <a:pt x="3070" y="267"/>
                    <a:pt x="3070" y="234"/>
                  </a:cubicBezTo>
                  <a:cubicBezTo>
                    <a:pt x="3003" y="167"/>
                    <a:pt x="2903" y="100"/>
                    <a:pt x="2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53"/>
            <p:cNvSpPr/>
            <p:nvPr/>
          </p:nvSpPr>
          <p:spPr>
            <a:xfrm rot="-9425991" flipH="1">
              <a:off x="6097574" y="57523"/>
              <a:ext cx="254330" cy="64130"/>
            </a:xfrm>
            <a:custGeom>
              <a:avLst/>
              <a:gdLst/>
              <a:ahLst/>
              <a:cxnLst/>
              <a:rect l="l" t="t" r="r" b="b"/>
              <a:pathLst>
                <a:path w="8007" h="2019" extrusionOk="0">
                  <a:moveTo>
                    <a:pt x="5713" y="1"/>
                  </a:moveTo>
                  <a:cubicBezTo>
                    <a:pt x="4121" y="1"/>
                    <a:pt x="2456" y="849"/>
                    <a:pt x="901" y="1352"/>
                  </a:cubicBezTo>
                  <a:cubicBezTo>
                    <a:pt x="634" y="1619"/>
                    <a:pt x="301" y="1819"/>
                    <a:pt x="1" y="2019"/>
                  </a:cubicBezTo>
                  <a:cubicBezTo>
                    <a:pt x="1723" y="1659"/>
                    <a:pt x="3702" y="388"/>
                    <a:pt x="5557" y="388"/>
                  </a:cubicBezTo>
                  <a:cubicBezTo>
                    <a:pt x="6110" y="388"/>
                    <a:pt x="6652" y="501"/>
                    <a:pt x="7172" y="785"/>
                  </a:cubicBezTo>
                  <a:lnTo>
                    <a:pt x="7673" y="651"/>
                  </a:lnTo>
                  <a:lnTo>
                    <a:pt x="7673" y="651"/>
                  </a:lnTo>
                  <a:cubicBezTo>
                    <a:pt x="7673" y="785"/>
                    <a:pt x="7639" y="885"/>
                    <a:pt x="7639" y="1018"/>
                  </a:cubicBezTo>
                  <a:lnTo>
                    <a:pt x="7639" y="1051"/>
                  </a:lnTo>
                  <a:cubicBezTo>
                    <a:pt x="7673" y="1051"/>
                    <a:pt x="7706" y="1018"/>
                    <a:pt x="7773" y="1018"/>
                  </a:cubicBezTo>
                  <a:cubicBezTo>
                    <a:pt x="8006" y="985"/>
                    <a:pt x="7940" y="718"/>
                    <a:pt x="7840" y="651"/>
                  </a:cubicBezTo>
                  <a:cubicBezTo>
                    <a:pt x="7158" y="179"/>
                    <a:pt x="6443" y="1"/>
                    <a:pt x="5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53"/>
            <p:cNvSpPr/>
            <p:nvPr/>
          </p:nvSpPr>
          <p:spPr>
            <a:xfrm rot="-9425991" flipH="1">
              <a:off x="5642881" y="1194414"/>
              <a:ext cx="32875" cy="12737"/>
            </a:xfrm>
            <a:custGeom>
              <a:avLst/>
              <a:gdLst/>
              <a:ahLst/>
              <a:cxnLst/>
              <a:rect l="l" t="t" r="r" b="b"/>
              <a:pathLst>
                <a:path w="1035" h="401" extrusionOk="0">
                  <a:moveTo>
                    <a:pt x="300" y="1"/>
                  </a:moveTo>
                  <a:cubicBezTo>
                    <a:pt x="134" y="1"/>
                    <a:pt x="0" y="201"/>
                    <a:pt x="134" y="334"/>
                  </a:cubicBezTo>
                  <a:cubicBezTo>
                    <a:pt x="434" y="368"/>
                    <a:pt x="767" y="368"/>
                    <a:pt x="1034" y="401"/>
                  </a:cubicBezTo>
                  <a:cubicBezTo>
                    <a:pt x="834" y="234"/>
                    <a:pt x="601" y="134"/>
                    <a:pt x="3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53"/>
            <p:cNvSpPr/>
            <p:nvPr/>
          </p:nvSpPr>
          <p:spPr>
            <a:xfrm rot="-9425991" flipH="1">
              <a:off x="5657667" y="1152879"/>
              <a:ext cx="101738" cy="61462"/>
            </a:xfrm>
            <a:custGeom>
              <a:avLst/>
              <a:gdLst/>
              <a:ahLst/>
              <a:cxnLst/>
              <a:rect l="l" t="t" r="r" b="b"/>
              <a:pathLst>
                <a:path w="3203" h="1935" extrusionOk="0">
                  <a:moveTo>
                    <a:pt x="1" y="0"/>
                  </a:moveTo>
                  <a:lnTo>
                    <a:pt x="34" y="34"/>
                  </a:lnTo>
                  <a:cubicBezTo>
                    <a:pt x="968" y="601"/>
                    <a:pt x="1802" y="1268"/>
                    <a:pt x="2636" y="1935"/>
                  </a:cubicBezTo>
                  <a:cubicBezTo>
                    <a:pt x="2836" y="1935"/>
                    <a:pt x="3003" y="1868"/>
                    <a:pt x="3203" y="1868"/>
                  </a:cubicBezTo>
                  <a:cubicBezTo>
                    <a:pt x="3203" y="1835"/>
                    <a:pt x="3170" y="1835"/>
                    <a:pt x="3170" y="1801"/>
                  </a:cubicBezTo>
                  <a:cubicBezTo>
                    <a:pt x="2469" y="1201"/>
                    <a:pt x="1702" y="634"/>
                    <a:pt x="901" y="100"/>
                  </a:cubicBezTo>
                  <a:cubicBezTo>
                    <a:pt x="634" y="67"/>
                    <a:pt x="334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53"/>
            <p:cNvSpPr/>
            <p:nvPr/>
          </p:nvSpPr>
          <p:spPr>
            <a:xfrm rot="-9425991" flipH="1">
              <a:off x="5649362" y="1208414"/>
              <a:ext cx="190740" cy="35003"/>
            </a:xfrm>
            <a:custGeom>
              <a:avLst/>
              <a:gdLst/>
              <a:ahLst/>
              <a:cxnLst/>
              <a:rect l="l" t="t" r="r" b="b"/>
              <a:pathLst>
                <a:path w="6005" h="1102" extrusionOk="0">
                  <a:moveTo>
                    <a:pt x="0" y="0"/>
                  </a:moveTo>
                  <a:lnTo>
                    <a:pt x="0" y="34"/>
                  </a:lnTo>
                  <a:cubicBezTo>
                    <a:pt x="34" y="34"/>
                    <a:pt x="67" y="34"/>
                    <a:pt x="134" y="67"/>
                  </a:cubicBezTo>
                  <a:cubicBezTo>
                    <a:pt x="334" y="200"/>
                    <a:pt x="567" y="367"/>
                    <a:pt x="801" y="501"/>
                  </a:cubicBezTo>
                  <a:cubicBezTo>
                    <a:pt x="1135" y="534"/>
                    <a:pt x="1401" y="567"/>
                    <a:pt x="1735" y="634"/>
                  </a:cubicBezTo>
                  <a:cubicBezTo>
                    <a:pt x="2169" y="667"/>
                    <a:pt x="2569" y="701"/>
                    <a:pt x="3003" y="801"/>
                  </a:cubicBezTo>
                  <a:cubicBezTo>
                    <a:pt x="3003" y="700"/>
                    <a:pt x="3098" y="599"/>
                    <a:pt x="3216" y="599"/>
                  </a:cubicBezTo>
                  <a:cubicBezTo>
                    <a:pt x="3255" y="599"/>
                    <a:pt x="3295" y="610"/>
                    <a:pt x="3336" y="634"/>
                  </a:cubicBezTo>
                  <a:cubicBezTo>
                    <a:pt x="3503" y="701"/>
                    <a:pt x="3670" y="801"/>
                    <a:pt x="3870" y="868"/>
                  </a:cubicBezTo>
                  <a:lnTo>
                    <a:pt x="6005" y="1101"/>
                  </a:lnTo>
                  <a:cubicBezTo>
                    <a:pt x="5871" y="1068"/>
                    <a:pt x="5738" y="1001"/>
                    <a:pt x="5571" y="934"/>
                  </a:cubicBezTo>
                  <a:cubicBezTo>
                    <a:pt x="5471" y="901"/>
                    <a:pt x="5404" y="734"/>
                    <a:pt x="5471" y="601"/>
                  </a:cubicBezTo>
                  <a:cubicBezTo>
                    <a:pt x="5404" y="601"/>
                    <a:pt x="5404" y="601"/>
                    <a:pt x="5371" y="567"/>
                  </a:cubicBezTo>
                  <a:cubicBezTo>
                    <a:pt x="5237" y="567"/>
                    <a:pt x="5171" y="534"/>
                    <a:pt x="5037" y="534"/>
                  </a:cubicBezTo>
                  <a:cubicBezTo>
                    <a:pt x="3336" y="367"/>
                    <a:pt x="1668" y="1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53"/>
            <p:cNvSpPr/>
            <p:nvPr/>
          </p:nvSpPr>
          <p:spPr>
            <a:xfrm rot="-9425991" flipH="1">
              <a:off x="5573807" y="1381176"/>
              <a:ext cx="26205" cy="13881"/>
            </a:xfrm>
            <a:custGeom>
              <a:avLst/>
              <a:gdLst/>
              <a:ahLst/>
              <a:cxnLst/>
              <a:rect l="l" t="t" r="r" b="b"/>
              <a:pathLst>
                <a:path w="825" h="437" extrusionOk="0">
                  <a:moveTo>
                    <a:pt x="0" y="1"/>
                  </a:moveTo>
                  <a:cubicBezTo>
                    <a:pt x="167" y="134"/>
                    <a:pt x="334" y="301"/>
                    <a:pt x="467" y="434"/>
                  </a:cubicBezTo>
                  <a:cubicBezTo>
                    <a:pt x="478" y="436"/>
                    <a:pt x="489" y="437"/>
                    <a:pt x="500" y="437"/>
                  </a:cubicBezTo>
                  <a:cubicBezTo>
                    <a:pt x="713" y="437"/>
                    <a:pt x="825" y="129"/>
                    <a:pt x="634" y="34"/>
                  </a:cubicBezTo>
                  <a:lnTo>
                    <a:pt x="634" y="34"/>
                  </a:lnTo>
                  <a:lnTo>
                    <a:pt x="634" y="67"/>
                  </a:lnTo>
                  <a:cubicBezTo>
                    <a:pt x="634" y="201"/>
                    <a:pt x="526" y="268"/>
                    <a:pt x="417" y="268"/>
                  </a:cubicBezTo>
                  <a:cubicBezTo>
                    <a:pt x="309" y="268"/>
                    <a:pt x="201" y="201"/>
                    <a:pt x="201" y="67"/>
                  </a:cubicBezTo>
                  <a:cubicBezTo>
                    <a:pt x="234" y="34"/>
                    <a:pt x="234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53"/>
            <p:cNvSpPr/>
            <p:nvPr/>
          </p:nvSpPr>
          <p:spPr>
            <a:xfrm rot="-9425991" flipH="1">
              <a:off x="5554550" y="1390327"/>
              <a:ext cx="21218" cy="91129"/>
            </a:xfrm>
            <a:custGeom>
              <a:avLst/>
              <a:gdLst/>
              <a:ahLst/>
              <a:cxnLst/>
              <a:rect l="l" t="t" r="r" b="b"/>
              <a:pathLst>
                <a:path w="668" h="2869" extrusionOk="0">
                  <a:moveTo>
                    <a:pt x="101" y="0"/>
                  </a:moveTo>
                  <a:cubicBezTo>
                    <a:pt x="34" y="33"/>
                    <a:pt x="1" y="133"/>
                    <a:pt x="34" y="167"/>
                  </a:cubicBezTo>
                  <a:cubicBezTo>
                    <a:pt x="201" y="967"/>
                    <a:pt x="268" y="1701"/>
                    <a:pt x="268" y="2502"/>
                  </a:cubicBezTo>
                  <a:cubicBezTo>
                    <a:pt x="368" y="2635"/>
                    <a:pt x="534" y="2735"/>
                    <a:pt x="668" y="2869"/>
                  </a:cubicBezTo>
                  <a:cubicBezTo>
                    <a:pt x="668" y="1968"/>
                    <a:pt x="635" y="1067"/>
                    <a:pt x="468" y="167"/>
                  </a:cubicBezTo>
                  <a:cubicBezTo>
                    <a:pt x="334" y="1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53"/>
            <p:cNvSpPr/>
            <p:nvPr/>
          </p:nvSpPr>
          <p:spPr>
            <a:xfrm rot="-9425991" flipH="1">
              <a:off x="5540869" y="1471014"/>
              <a:ext cx="11689" cy="8926"/>
            </a:xfrm>
            <a:custGeom>
              <a:avLst/>
              <a:gdLst/>
              <a:ahLst/>
              <a:cxnLst/>
              <a:rect l="l" t="t" r="r" b="b"/>
              <a:pathLst>
                <a:path w="368" h="281" extrusionOk="0">
                  <a:moveTo>
                    <a:pt x="156" y="0"/>
                  </a:moveTo>
                  <a:cubicBezTo>
                    <a:pt x="93" y="0"/>
                    <a:pt x="32" y="33"/>
                    <a:pt x="1" y="80"/>
                  </a:cubicBezTo>
                  <a:cubicBezTo>
                    <a:pt x="101" y="147"/>
                    <a:pt x="234" y="213"/>
                    <a:pt x="368" y="280"/>
                  </a:cubicBezTo>
                  <a:cubicBezTo>
                    <a:pt x="368" y="247"/>
                    <a:pt x="334" y="213"/>
                    <a:pt x="334" y="147"/>
                  </a:cubicBezTo>
                  <a:cubicBezTo>
                    <a:pt x="299" y="41"/>
                    <a:pt x="227" y="0"/>
                    <a:pt x="1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53"/>
            <p:cNvSpPr/>
            <p:nvPr/>
          </p:nvSpPr>
          <p:spPr>
            <a:xfrm rot="-9425991" flipH="1">
              <a:off x="5576570" y="1393494"/>
              <a:ext cx="13817" cy="11689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1" y="0"/>
                  </a:moveTo>
                  <a:lnTo>
                    <a:pt x="1" y="334"/>
                  </a:lnTo>
                  <a:cubicBezTo>
                    <a:pt x="134" y="334"/>
                    <a:pt x="268" y="334"/>
                    <a:pt x="401" y="367"/>
                  </a:cubicBezTo>
                  <a:lnTo>
                    <a:pt x="435" y="367"/>
                  </a:lnTo>
                  <a:cubicBezTo>
                    <a:pt x="301" y="267"/>
                    <a:pt x="168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53"/>
            <p:cNvSpPr/>
            <p:nvPr/>
          </p:nvSpPr>
          <p:spPr>
            <a:xfrm rot="-9425991" flipH="1">
              <a:off x="5580118" y="1386558"/>
              <a:ext cx="13817" cy="8767"/>
            </a:xfrm>
            <a:custGeom>
              <a:avLst/>
              <a:gdLst/>
              <a:ahLst/>
              <a:cxnLst/>
              <a:rect l="l" t="t" r="r" b="b"/>
              <a:pathLst>
                <a:path w="435" h="276" extrusionOk="0">
                  <a:moveTo>
                    <a:pt x="1" y="1"/>
                  </a:moveTo>
                  <a:lnTo>
                    <a:pt x="1" y="101"/>
                  </a:lnTo>
                  <a:cubicBezTo>
                    <a:pt x="1" y="218"/>
                    <a:pt x="109" y="276"/>
                    <a:pt x="218" y="276"/>
                  </a:cubicBezTo>
                  <a:cubicBezTo>
                    <a:pt x="326" y="276"/>
                    <a:pt x="435" y="218"/>
                    <a:pt x="435" y="101"/>
                  </a:cubicBezTo>
                  <a:lnTo>
                    <a:pt x="435" y="34"/>
                  </a:lnTo>
                  <a:lnTo>
                    <a:pt x="401" y="34"/>
                  </a:lnTo>
                  <a:cubicBezTo>
                    <a:pt x="268" y="1"/>
                    <a:pt x="1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53"/>
            <p:cNvSpPr/>
            <p:nvPr/>
          </p:nvSpPr>
          <p:spPr>
            <a:xfrm rot="-9425991" flipH="1">
              <a:off x="5626578" y="1273473"/>
              <a:ext cx="20869" cy="12801"/>
            </a:xfrm>
            <a:custGeom>
              <a:avLst/>
              <a:gdLst/>
              <a:ahLst/>
              <a:cxnLst/>
              <a:rect l="l" t="t" r="r" b="b"/>
              <a:pathLst>
                <a:path w="657" h="403" extrusionOk="0">
                  <a:moveTo>
                    <a:pt x="256" y="0"/>
                  </a:moveTo>
                  <a:lnTo>
                    <a:pt x="256" y="0"/>
                  </a:lnTo>
                  <a:cubicBezTo>
                    <a:pt x="0" y="32"/>
                    <a:pt x="82" y="402"/>
                    <a:pt x="325" y="402"/>
                  </a:cubicBezTo>
                  <a:cubicBezTo>
                    <a:pt x="335" y="402"/>
                    <a:pt x="346" y="402"/>
                    <a:pt x="356" y="400"/>
                  </a:cubicBezTo>
                  <a:cubicBezTo>
                    <a:pt x="457" y="400"/>
                    <a:pt x="590" y="367"/>
                    <a:pt x="657" y="367"/>
                  </a:cubicBezTo>
                  <a:cubicBezTo>
                    <a:pt x="523" y="200"/>
                    <a:pt x="423" y="100"/>
                    <a:pt x="25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53"/>
            <p:cNvSpPr/>
            <p:nvPr/>
          </p:nvSpPr>
          <p:spPr>
            <a:xfrm rot="-9425991" flipH="1">
              <a:off x="5594172" y="1359039"/>
              <a:ext cx="53013" cy="48789"/>
            </a:xfrm>
            <a:custGeom>
              <a:avLst/>
              <a:gdLst/>
              <a:ahLst/>
              <a:cxnLst/>
              <a:rect l="l" t="t" r="r" b="b"/>
              <a:pathLst>
                <a:path w="1669" h="1536" extrusionOk="0">
                  <a:moveTo>
                    <a:pt x="168" y="1"/>
                  </a:moveTo>
                  <a:lnTo>
                    <a:pt x="168" y="1"/>
                  </a:lnTo>
                  <a:cubicBezTo>
                    <a:pt x="184" y="16"/>
                    <a:pt x="201" y="32"/>
                    <a:pt x="218" y="47"/>
                  </a:cubicBezTo>
                  <a:lnTo>
                    <a:pt x="218" y="47"/>
                  </a:lnTo>
                  <a:cubicBezTo>
                    <a:pt x="204" y="30"/>
                    <a:pt x="188" y="14"/>
                    <a:pt x="168" y="1"/>
                  </a:cubicBezTo>
                  <a:close/>
                  <a:moveTo>
                    <a:pt x="218" y="47"/>
                  </a:moveTo>
                  <a:cubicBezTo>
                    <a:pt x="329" y="189"/>
                    <a:pt x="232" y="442"/>
                    <a:pt x="56" y="442"/>
                  </a:cubicBezTo>
                  <a:cubicBezTo>
                    <a:pt x="38" y="442"/>
                    <a:pt x="20" y="440"/>
                    <a:pt x="1" y="434"/>
                  </a:cubicBezTo>
                  <a:lnTo>
                    <a:pt x="1" y="434"/>
                  </a:lnTo>
                  <a:cubicBezTo>
                    <a:pt x="401" y="801"/>
                    <a:pt x="868" y="1168"/>
                    <a:pt x="1302" y="1535"/>
                  </a:cubicBezTo>
                  <a:lnTo>
                    <a:pt x="1669" y="1435"/>
                  </a:lnTo>
                  <a:cubicBezTo>
                    <a:pt x="1635" y="1368"/>
                    <a:pt x="1635" y="1335"/>
                    <a:pt x="1635" y="1268"/>
                  </a:cubicBezTo>
                  <a:cubicBezTo>
                    <a:pt x="1153" y="850"/>
                    <a:pt x="671" y="463"/>
                    <a:pt x="218" y="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53"/>
            <p:cNvSpPr/>
            <p:nvPr/>
          </p:nvSpPr>
          <p:spPr>
            <a:xfrm rot="-9425991" flipH="1">
              <a:off x="5716100" y="1088703"/>
              <a:ext cx="32875" cy="8100"/>
            </a:xfrm>
            <a:custGeom>
              <a:avLst/>
              <a:gdLst/>
              <a:ahLst/>
              <a:cxnLst/>
              <a:rect l="l" t="t" r="r" b="b"/>
              <a:pathLst>
                <a:path w="1035" h="255" extrusionOk="0">
                  <a:moveTo>
                    <a:pt x="901" y="1"/>
                  </a:moveTo>
                  <a:cubicBezTo>
                    <a:pt x="785" y="17"/>
                    <a:pt x="643" y="26"/>
                    <a:pt x="493" y="26"/>
                  </a:cubicBezTo>
                  <a:cubicBezTo>
                    <a:pt x="343" y="26"/>
                    <a:pt x="184" y="17"/>
                    <a:pt x="34" y="1"/>
                  </a:cubicBezTo>
                  <a:lnTo>
                    <a:pt x="34" y="1"/>
                  </a:lnTo>
                  <a:cubicBezTo>
                    <a:pt x="1" y="101"/>
                    <a:pt x="34" y="234"/>
                    <a:pt x="168" y="234"/>
                  </a:cubicBezTo>
                  <a:cubicBezTo>
                    <a:pt x="237" y="248"/>
                    <a:pt x="305" y="255"/>
                    <a:pt x="372" y="255"/>
                  </a:cubicBezTo>
                  <a:cubicBezTo>
                    <a:pt x="624" y="255"/>
                    <a:pt x="850" y="159"/>
                    <a:pt x="103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53"/>
            <p:cNvSpPr/>
            <p:nvPr/>
          </p:nvSpPr>
          <p:spPr>
            <a:xfrm rot="-9425991" flipH="1">
              <a:off x="5576029" y="1363872"/>
              <a:ext cx="58318" cy="126101"/>
            </a:xfrm>
            <a:custGeom>
              <a:avLst/>
              <a:gdLst/>
              <a:ahLst/>
              <a:cxnLst/>
              <a:rect l="l" t="t" r="r" b="b"/>
              <a:pathLst>
                <a:path w="1836" h="3970" extrusionOk="0">
                  <a:moveTo>
                    <a:pt x="1" y="0"/>
                  </a:moveTo>
                  <a:cubicBezTo>
                    <a:pt x="168" y="867"/>
                    <a:pt x="201" y="1801"/>
                    <a:pt x="201" y="2702"/>
                  </a:cubicBezTo>
                  <a:cubicBezTo>
                    <a:pt x="668" y="3136"/>
                    <a:pt x="1168" y="3536"/>
                    <a:pt x="1669" y="3970"/>
                  </a:cubicBezTo>
                  <a:cubicBezTo>
                    <a:pt x="1835" y="3002"/>
                    <a:pt x="1702" y="1968"/>
                    <a:pt x="1335" y="1034"/>
                  </a:cubicBezTo>
                  <a:cubicBezTo>
                    <a:pt x="1268" y="968"/>
                    <a:pt x="1335" y="934"/>
                    <a:pt x="1335" y="867"/>
                  </a:cubicBezTo>
                  <a:lnTo>
                    <a:pt x="968" y="634"/>
                  </a:lnTo>
                  <a:cubicBezTo>
                    <a:pt x="835" y="501"/>
                    <a:pt x="468" y="267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53"/>
            <p:cNvSpPr/>
            <p:nvPr/>
          </p:nvSpPr>
          <p:spPr>
            <a:xfrm rot="-9425991" flipH="1">
              <a:off x="5704862" y="1102891"/>
              <a:ext cx="78424" cy="47709"/>
            </a:xfrm>
            <a:custGeom>
              <a:avLst/>
              <a:gdLst/>
              <a:ahLst/>
              <a:cxnLst/>
              <a:rect l="l" t="t" r="r" b="b"/>
              <a:pathLst>
                <a:path w="2469" h="1502" extrusionOk="0">
                  <a:moveTo>
                    <a:pt x="2469" y="1"/>
                  </a:moveTo>
                  <a:cubicBezTo>
                    <a:pt x="2302" y="1"/>
                    <a:pt x="2135" y="1"/>
                    <a:pt x="1968" y="34"/>
                  </a:cubicBezTo>
                  <a:cubicBezTo>
                    <a:pt x="1735" y="268"/>
                    <a:pt x="1501" y="568"/>
                    <a:pt x="1234" y="801"/>
                  </a:cubicBezTo>
                  <a:cubicBezTo>
                    <a:pt x="1018" y="986"/>
                    <a:pt x="660" y="1343"/>
                    <a:pt x="344" y="1343"/>
                  </a:cubicBezTo>
                  <a:cubicBezTo>
                    <a:pt x="318" y="1343"/>
                    <a:pt x="292" y="1340"/>
                    <a:pt x="267" y="1335"/>
                  </a:cubicBezTo>
                  <a:cubicBezTo>
                    <a:pt x="243" y="1329"/>
                    <a:pt x="221" y="1326"/>
                    <a:pt x="199" y="1326"/>
                  </a:cubicBezTo>
                  <a:cubicBezTo>
                    <a:pt x="100" y="1326"/>
                    <a:pt x="28" y="1386"/>
                    <a:pt x="0" y="1469"/>
                  </a:cubicBezTo>
                  <a:cubicBezTo>
                    <a:pt x="300" y="1469"/>
                    <a:pt x="634" y="1502"/>
                    <a:pt x="901" y="1502"/>
                  </a:cubicBezTo>
                  <a:lnTo>
                    <a:pt x="1034" y="1502"/>
                  </a:lnTo>
                  <a:cubicBezTo>
                    <a:pt x="1168" y="1402"/>
                    <a:pt x="1301" y="1302"/>
                    <a:pt x="1401" y="1202"/>
                  </a:cubicBezTo>
                  <a:cubicBezTo>
                    <a:pt x="1801" y="868"/>
                    <a:pt x="2135" y="535"/>
                    <a:pt x="2402" y="134"/>
                  </a:cubicBezTo>
                  <a:cubicBezTo>
                    <a:pt x="2469" y="68"/>
                    <a:pt x="2469" y="34"/>
                    <a:pt x="2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53"/>
            <p:cNvSpPr/>
            <p:nvPr/>
          </p:nvSpPr>
          <p:spPr>
            <a:xfrm rot="-9425991" flipH="1">
              <a:off x="5626707" y="1296941"/>
              <a:ext cx="116604" cy="31827"/>
            </a:xfrm>
            <a:custGeom>
              <a:avLst/>
              <a:gdLst/>
              <a:ahLst/>
              <a:cxnLst/>
              <a:rect l="l" t="t" r="r" b="b"/>
              <a:pathLst>
                <a:path w="3671" h="1002" extrusionOk="0">
                  <a:moveTo>
                    <a:pt x="3303" y="1"/>
                  </a:moveTo>
                  <a:cubicBezTo>
                    <a:pt x="2236" y="435"/>
                    <a:pt x="1135" y="435"/>
                    <a:pt x="1" y="601"/>
                  </a:cubicBezTo>
                  <a:lnTo>
                    <a:pt x="368" y="1002"/>
                  </a:lnTo>
                  <a:cubicBezTo>
                    <a:pt x="1502" y="835"/>
                    <a:pt x="2603" y="768"/>
                    <a:pt x="3670" y="268"/>
                  </a:cubicBezTo>
                  <a:cubicBezTo>
                    <a:pt x="3537" y="201"/>
                    <a:pt x="3403" y="10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53"/>
            <p:cNvSpPr/>
            <p:nvPr/>
          </p:nvSpPr>
          <p:spPr>
            <a:xfrm rot="-9425991" flipH="1">
              <a:off x="5643575" y="1278643"/>
              <a:ext cx="154720" cy="56190"/>
            </a:xfrm>
            <a:custGeom>
              <a:avLst/>
              <a:gdLst/>
              <a:ahLst/>
              <a:cxnLst/>
              <a:rect l="l" t="t" r="r" b="b"/>
              <a:pathLst>
                <a:path w="4871" h="1769" extrusionOk="0">
                  <a:moveTo>
                    <a:pt x="3336" y="0"/>
                  </a:moveTo>
                  <a:cubicBezTo>
                    <a:pt x="2269" y="534"/>
                    <a:pt x="1135" y="601"/>
                    <a:pt x="1" y="768"/>
                  </a:cubicBezTo>
                  <a:cubicBezTo>
                    <a:pt x="101" y="834"/>
                    <a:pt x="167" y="934"/>
                    <a:pt x="268" y="968"/>
                  </a:cubicBezTo>
                  <a:cubicBezTo>
                    <a:pt x="601" y="1268"/>
                    <a:pt x="935" y="1502"/>
                    <a:pt x="1302" y="1768"/>
                  </a:cubicBezTo>
                  <a:cubicBezTo>
                    <a:pt x="1329" y="1686"/>
                    <a:pt x="1402" y="1626"/>
                    <a:pt x="1482" y="1626"/>
                  </a:cubicBezTo>
                  <a:cubicBezTo>
                    <a:pt x="1500" y="1626"/>
                    <a:pt x="1517" y="1629"/>
                    <a:pt x="1535" y="1635"/>
                  </a:cubicBezTo>
                  <a:cubicBezTo>
                    <a:pt x="1891" y="1713"/>
                    <a:pt x="2280" y="1757"/>
                    <a:pt x="2674" y="1757"/>
                  </a:cubicBezTo>
                  <a:cubicBezTo>
                    <a:pt x="3462" y="1757"/>
                    <a:pt x="4270" y="1579"/>
                    <a:pt x="4871" y="1135"/>
                  </a:cubicBezTo>
                  <a:cubicBezTo>
                    <a:pt x="4337" y="768"/>
                    <a:pt x="3837" y="3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53"/>
            <p:cNvSpPr/>
            <p:nvPr/>
          </p:nvSpPr>
          <p:spPr>
            <a:xfrm rot="-9425991" flipH="1">
              <a:off x="6081085" y="257158"/>
              <a:ext cx="13817" cy="31827"/>
            </a:xfrm>
            <a:custGeom>
              <a:avLst/>
              <a:gdLst/>
              <a:ahLst/>
              <a:cxnLst/>
              <a:rect l="l" t="t" r="r" b="b"/>
              <a:pathLst>
                <a:path w="435" h="1002" extrusionOk="0">
                  <a:moveTo>
                    <a:pt x="1" y="1"/>
                  </a:moveTo>
                  <a:lnTo>
                    <a:pt x="1" y="1001"/>
                  </a:lnTo>
                  <a:cubicBezTo>
                    <a:pt x="168" y="701"/>
                    <a:pt x="301" y="368"/>
                    <a:pt x="434" y="34"/>
                  </a:cubicBezTo>
                  <a:cubicBezTo>
                    <a:pt x="301" y="1"/>
                    <a:pt x="1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53"/>
            <p:cNvSpPr/>
            <p:nvPr/>
          </p:nvSpPr>
          <p:spPr>
            <a:xfrm rot="-9425991" flipH="1">
              <a:off x="5684457" y="1174355"/>
              <a:ext cx="139918" cy="57270"/>
            </a:xfrm>
            <a:custGeom>
              <a:avLst/>
              <a:gdLst/>
              <a:ahLst/>
              <a:cxnLst/>
              <a:rect l="l" t="t" r="r" b="b"/>
              <a:pathLst>
                <a:path w="4405" h="18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501"/>
                    <a:pt x="1502" y="1102"/>
                    <a:pt x="2236" y="1735"/>
                  </a:cubicBezTo>
                  <a:cubicBezTo>
                    <a:pt x="2269" y="1769"/>
                    <a:pt x="2269" y="1769"/>
                    <a:pt x="2269" y="1802"/>
                  </a:cubicBezTo>
                  <a:cubicBezTo>
                    <a:pt x="3003" y="1769"/>
                    <a:pt x="3704" y="1769"/>
                    <a:pt x="4404" y="1769"/>
                  </a:cubicBezTo>
                  <a:cubicBezTo>
                    <a:pt x="3770" y="1268"/>
                    <a:pt x="3036" y="902"/>
                    <a:pt x="2269" y="501"/>
                  </a:cubicBezTo>
                  <a:cubicBezTo>
                    <a:pt x="2203" y="468"/>
                    <a:pt x="2169" y="401"/>
                    <a:pt x="2169" y="301"/>
                  </a:cubicBezTo>
                  <a:cubicBezTo>
                    <a:pt x="1736" y="268"/>
                    <a:pt x="1369" y="201"/>
                    <a:pt x="935" y="134"/>
                  </a:cubicBezTo>
                  <a:cubicBezTo>
                    <a:pt x="601" y="101"/>
                    <a:pt x="335" y="68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53"/>
            <p:cNvSpPr/>
            <p:nvPr/>
          </p:nvSpPr>
          <p:spPr>
            <a:xfrm rot="-9425991" flipH="1">
              <a:off x="5732704" y="1124408"/>
              <a:ext cx="123973" cy="50885"/>
            </a:xfrm>
            <a:custGeom>
              <a:avLst/>
              <a:gdLst/>
              <a:ahLst/>
              <a:cxnLst/>
              <a:rect l="l" t="t" r="r" b="b"/>
              <a:pathLst>
                <a:path w="3903" h="1602" extrusionOk="0">
                  <a:moveTo>
                    <a:pt x="3903" y="1"/>
                  </a:moveTo>
                  <a:lnTo>
                    <a:pt x="3903" y="1"/>
                  </a:lnTo>
                  <a:cubicBezTo>
                    <a:pt x="3069" y="67"/>
                    <a:pt x="2235" y="67"/>
                    <a:pt x="1435" y="101"/>
                  </a:cubicBezTo>
                  <a:cubicBezTo>
                    <a:pt x="1435" y="134"/>
                    <a:pt x="1435" y="168"/>
                    <a:pt x="1401" y="234"/>
                  </a:cubicBezTo>
                  <a:cubicBezTo>
                    <a:pt x="1101" y="601"/>
                    <a:pt x="767" y="968"/>
                    <a:pt x="400" y="1302"/>
                  </a:cubicBezTo>
                  <a:cubicBezTo>
                    <a:pt x="267" y="1402"/>
                    <a:pt x="134" y="1502"/>
                    <a:pt x="0" y="1602"/>
                  </a:cubicBezTo>
                  <a:cubicBezTo>
                    <a:pt x="901" y="1602"/>
                    <a:pt x="1801" y="1602"/>
                    <a:pt x="2735" y="1502"/>
                  </a:cubicBezTo>
                  <a:cubicBezTo>
                    <a:pt x="2735" y="1502"/>
                    <a:pt x="2735" y="1468"/>
                    <a:pt x="2769" y="1468"/>
                  </a:cubicBezTo>
                  <a:cubicBezTo>
                    <a:pt x="3169" y="1001"/>
                    <a:pt x="3569" y="568"/>
                    <a:pt x="3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53"/>
            <p:cNvSpPr/>
            <p:nvPr/>
          </p:nvSpPr>
          <p:spPr>
            <a:xfrm rot="-9425991" flipH="1">
              <a:off x="5620852" y="1368959"/>
              <a:ext cx="29699" cy="104915"/>
            </a:xfrm>
            <a:custGeom>
              <a:avLst/>
              <a:gdLst/>
              <a:ahLst/>
              <a:cxnLst/>
              <a:rect l="l" t="t" r="r" b="b"/>
              <a:pathLst>
                <a:path w="935" h="3303" extrusionOk="0">
                  <a:moveTo>
                    <a:pt x="67" y="0"/>
                  </a:moveTo>
                  <a:cubicBezTo>
                    <a:pt x="0" y="67"/>
                    <a:pt x="0" y="101"/>
                    <a:pt x="67" y="167"/>
                  </a:cubicBezTo>
                  <a:cubicBezTo>
                    <a:pt x="434" y="1101"/>
                    <a:pt x="534" y="2135"/>
                    <a:pt x="401" y="3103"/>
                  </a:cubicBezTo>
                  <a:cubicBezTo>
                    <a:pt x="434" y="3136"/>
                    <a:pt x="534" y="3236"/>
                    <a:pt x="567" y="3236"/>
                  </a:cubicBezTo>
                  <a:cubicBezTo>
                    <a:pt x="601" y="3236"/>
                    <a:pt x="634" y="3269"/>
                    <a:pt x="701" y="3303"/>
                  </a:cubicBezTo>
                  <a:cubicBezTo>
                    <a:pt x="734" y="3269"/>
                    <a:pt x="768" y="3236"/>
                    <a:pt x="768" y="3169"/>
                  </a:cubicBezTo>
                  <a:cubicBezTo>
                    <a:pt x="934" y="2269"/>
                    <a:pt x="834" y="1268"/>
                    <a:pt x="567" y="334"/>
                  </a:cubicBezTo>
                  <a:cubicBezTo>
                    <a:pt x="401" y="234"/>
                    <a:pt x="234" y="101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53"/>
            <p:cNvSpPr/>
            <p:nvPr/>
          </p:nvSpPr>
          <p:spPr>
            <a:xfrm rot="-9425991" flipH="1">
              <a:off x="5646031" y="1358987"/>
              <a:ext cx="21218" cy="14865"/>
            </a:xfrm>
            <a:custGeom>
              <a:avLst/>
              <a:gdLst/>
              <a:ahLst/>
              <a:cxnLst/>
              <a:rect l="l" t="t" r="r" b="b"/>
              <a:pathLst>
                <a:path w="668" h="468" extrusionOk="0">
                  <a:moveTo>
                    <a:pt x="334" y="0"/>
                  </a:moveTo>
                  <a:cubicBezTo>
                    <a:pt x="234" y="34"/>
                    <a:pt x="133" y="67"/>
                    <a:pt x="0" y="134"/>
                  </a:cubicBezTo>
                  <a:cubicBezTo>
                    <a:pt x="133" y="234"/>
                    <a:pt x="234" y="334"/>
                    <a:pt x="367" y="467"/>
                  </a:cubicBezTo>
                  <a:cubicBezTo>
                    <a:pt x="400" y="467"/>
                    <a:pt x="434" y="401"/>
                    <a:pt x="500" y="401"/>
                  </a:cubicBezTo>
                  <a:cubicBezTo>
                    <a:pt x="634" y="367"/>
                    <a:pt x="667" y="234"/>
                    <a:pt x="634" y="134"/>
                  </a:cubicBezTo>
                  <a:lnTo>
                    <a:pt x="567" y="67"/>
                  </a:lnTo>
                  <a:cubicBezTo>
                    <a:pt x="548" y="87"/>
                    <a:pt x="525" y="95"/>
                    <a:pt x="502" y="95"/>
                  </a:cubicBezTo>
                  <a:cubicBezTo>
                    <a:pt x="445" y="95"/>
                    <a:pt x="381" y="48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53"/>
            <p:cNvSpPr/>
            <p:nvPr/>
          </p:nvSpPr>
          <p:spPr>
            <a:xfrm rot="-9425991" flipH="1">
              <a:off x="5605967" y="1455973"/>
              <a:ext cx="15913" cy="14897"/>
            </a:xfrm>
            <a:custGeom>
              <a:avLst/>
              <a:gdLst/>
              <a:ahLst/>
              <a:cxnLst/>
              <a:rect l="l" t="t" r="r" b="b"/>
              <a:pathLst>
                <a:path w="501" h="469" extrusionOk="0">
                  <a:moveTo>
                    <a:pt x="169" y="0"/>
                  </a:moveTo>
                  <a:cubicBezTo>
                    <a:pt x="107" y="0"/>
                    <a:pt x="44" y="25"/>
                    <a:pt x="0" y="68"/>
                  </a:cubicBezTo>
                  <a:lnTo>
                    <a:pt x="501" y="469"/>
                  </a:lnTo>
                  <a:cubicBezTo>
                    <a:pt x="467" y="335"/>
                    <a:pt x="434" y="235"/>
                    <a:pt x="367" y="135"/>
                  </a:cubicBezTo>
                  <a:cubicBezTo>
                    <a:pt x="330" y="41"/>
                    <a:pt x="250" y="0"/>
                    <a:pt x="16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53"/>
            <p:cNvSpPr/>
            <p:nvPr/>
          </p:nvSpPr>
          <p:spPr>
            <a:xfrm rot="-9425991" flipH="1">
              <a:off x="5652483" y="1374053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1" y="1"/>
                  </a:moveTo>
                  <a:cubicBezTo>
                    <a:pt x="1" y="67"/>
                    <a:pt x="1" y="134"/>
                    <a:pt x="34" y="167"/>
                  </a:cubicBezTo>
                  <a:lnTo>
                    <a:pt x="167" y="1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53"/>
            <p:cNvSpPr/>
            <p:nvPr/>
          </p:nvSpPr>
          <p:spPr>
            <a:xfrm rot="-9425991" flipH="1">
              <a:off x="5699624" y="1257977"/>
              <a:ext cx="19090" cy="11689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34" y="1"/>
                  </a:moveTo>
                  <a:cubicBezTo>
                    <a:pt x="0" y="134"/>
                    <a:pt x="34" y="234"/>
                    <a:pt x="167" y="301"/>
                  </a:cubicBezTo>
                  <a:cubicBezTo>
                    <a:pt x="267" y="334"/>
                    <a:pt x="434" y="368"/>
                    <a:pt x="601" y="368"/>
                  </a:cubicBezTo>
                  <a:cubicBezTo>
                    <a:pt x="401" y="234"/>
                    <a:pt x="234" y="1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53"/>
            <p:cNvSpPr/>
            <p:nvPr/>
          </p:nvSpPr>
          <p:spPr>
            <a:xfrm rot="-9425991" flipH="1">
              <a:off x="5654615" y="1373212"/>
              <a:ext cx="8513" cy="2954"/>
            </a:xfrm>
            <a:custGeom>
              <a:avLst/>
              <a:gdLst/>
              <a:ahLst/>
              <a:cxnLst/>
              <a:rect l="l" t="t" r="r" b="b"/>
              <a:pathLst>
                <a:path w="268" h="93" extrusionOk="0">
                  <a:moveTo>
                    <a:pt x="97" y="0"/>
                  </a:moveTo>
                  <a:cubicBezTo>
                    <a:pt x="84" y="0"/>
                    <a:pt x="68" y="9"/>
                    <a:pt x="34" y="25"/>
                  </a:cubicBezTo>
                  <a:lnTo>
                    <a:pt x="1" y="25"/>
                  </a:lnTo>
                  <a:cubicBezTo>
                    <a:pt x="34" y="92"/>
                    <a:pt x="168" y="92"/>
                    <a:pt x="268" y="92"/>
                  </a:cubicBezTo>
                  <a:cubicBezTo>
                    <a:pt x="201" y="59"/>
                    <a:pt x="168" y="59"/>
                    <a:pt x="134" y="25"/>
                  </a:cubicBezTo>
                  <a:cubicBezTo>
                    <a:pt x="118" y="9"/>
                    <a:pt x="109" y="0"/>
                    <a:pt x="9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53"/>
            <p:cNvSpPr/>
            <p:nvPr/>
          </p:nvSpPr>
          <p:spPr>
            <a:xfrm rot="-9425991" flipH="1">
              <a:off x="5662780" y="1335823"/>
              <a:ext cx="61494" cy="49805"/>
            </a:xfrm>
            <a:custGeom>
              <a:avLst/>
              <a:gdLst/>
              <a:ahLst/>
              <a:cxnLst/>
              <a:rect l="l" t="t" r="r" b="b"/>
              <a:pathLst>
                <a:path w="1936" h="1568" extrusionOk="0">
                  <a:moveTo>
                    <a:pt x="268" y="0"/>
                  </a:moveTo>
                  <a:cubicBezTo>
                    <a:pt x="301" y="134"/>
                    <a:pt x="301" y="267"/>
                    <a:pt x="134" y="300"/>
                  </a:cubicBezTo>
                  <a:cubicBezTo>
                    <a:pt x="101" y="300"/>
                    <a:pt x="34" y="334"/>
                    <a:pt x="1" y="334"/>
                  </a:cubicBezTo>
                  <a:cubicBezTo>
                    <a:pt x="501" y="767"/>
                    <a:pt x="1035" y="1168"/>
                    <a:pt x="1602" y="1568"/>
                  </a:cubicBezTo>
                  <a:cubicBezTo>
                    <a:pt x="1702" y="1501"/>
                    <a:pt x="1802" y="1468"/>
                    <a:pt x="1936" y="1401"/>
                  </a:cubicBezTo>
                  <a:lnTo>
                    <a:pt x="1936" y="1268"/>
                  </a:lnTo>
                  <a:cubicBezTo>
                    <a:pt x="1369" y="834"/>
                    <a:pt x="802" y="434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53"/>
            <p:cNvSpPr/>
            <p:nvPr/>
          </p:nvSpPr>
          <p:spPr>
            <a:xfrm rot="-9425991" flipH="1">
              <a:off x="5693093" y="1276338"/>
              <a:ext cx="124005" cy="32526"/>
            </a:xfrm>
            <a:custGeom>
              <a:avLst/>
              <a:gdLst/>
              <a:ahLst/>
              <a:cxnLst/>
              <a:rect l="l" t="t" r="r" b="b"/>
              <a:pathLst>
                <a:path w="3904" h="1024" extrusionOk="0">
                  <a:moveTo>
                    <a:pt x="3536" y="0"/>
                  </a:moveTo>
                  <a:cubicBezTo>
                    <a:pt x="2963" y="420"/>
                    <a:pt x="2170" y="576"/>
                    <a:pt x="1390" y="576"/>
                  </a:cubicBezTo>
                  <a:cubicBezTo>
                    <a:pt x="991" y="576"/>
                    <a:pt x="595" y="535"/>
                    <a:pt x="234" y="467"/>
                  </a:cubicBezTo>
                  <a:cubicBezTo>
                    <a:pt x="216" y="461"/>
                    <a:pt x="199" y="459"/>
                    <a:pt x="181" y="459"/>
                  </a:cubicBezTo>
                  <a:cubicBezTo>
                    <a:pt x="101" y="459"/>
                    <a:pt x="28" y="518"/>
                    <a:pt x="1" y="601"/>
                  </a:cubicBezTo>
                  <a:cubicBezTo>
                    <a:pt x="201" y="734"/>
                    <a:pt x="368" y="834"/>
                    <a:pt x="568" y="968"/>
                  </a:cubicBezTo>
                  <a:cubicBezTo>
                    <a:pt x="818" y="1004"/>
                    <a:pt x="1076" y="1023"/>
                    <a:pt x="1337" y="1023"/>
                  </a:cubicBezTo>
                  <a:cubicBezTo>
                    <a:pt x="2256" y="1023"/>
                    <a:pt x="3201" y="787"/>
                    <a:pt x="3903" y="267"/>
                  </a:cubicBezTo>
                  <a:lnTo>
                    <a:pt x="35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53"/>
            <p:cNvSpPr/>
            <p:nvPr/>
          </p:nvSpPr>
          <p:spPr>
            <a:xfrm rot="-9425991" flipH="1">
              <a:off x="5658444" y="1375067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67" y="67"/>
                    <a:pt x="134" y="67"/>
                  </a:cubicBezTo>
                  <a:cubicBezTo>
                    <a:pt x="67" y="33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53"/>
            <p:cNvSpPr/>
            <p:nvPr/>
          </p:nvSpPr>
          <p:spPr>
            <a:xfrm rot="-9425991" flipH="1">
              <a:off x="5663330" y="13749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53"/>
            <p:cNvSpPr/>
            <p:nvPr/>
          </p:nvSpPr>
          <p:spPr>
            <a:xfrm rot="-9425991" flipH="1">
              <a:off x="5647175" y="1342623"/>
              <a:ext cx="58318" cy="136710"/>
            </a:xfrm>
            <a:custGeom>
              <a:avLst/>
              <a:gdLst/>
              <a:ahLst/>
              <a:cxnLst/>
              <a:rect l="l" t="t" r="r" b="b"/>
              <a:pathLst>
                <a:path w="1836" h="4304" extrusionOk="0">
                  <a:moveTo>
                    <a:pt x="1" y="1"/>
                  </a:moveTo>
                  <a:lnTo>
                    <a:pt x="1" y="1"/>
                  </a:lnTo>
                  <a:cubicBezTo>
                    <a:pt x="301" y="935"/>
                    <a:pt x="334" y="1869"/>
                    <a:pt x="201" y="2836"/>
                  </a:cubicBezTo>
                  <a:cubicBezTo>
                    <a:pt x="168" y="2969"/>
                    <a:pt x="134" y="3003"/>
                    <a:pt x="101" y="3003"/>
                  </a:cubicBezTo>
                  <a:cubicBezTo>
                    <a:pt x="635" y="3470"/>
                    <a:pt x="1202" y="3870"/>
                    <a:pt x="1769" y="4304"/>
                  </a:cubicBezTo>
                  <a:cubicBezTo>
                    <a:pt x="1769" y="3336"/>
                    <a:pt x="1835" y="2302"/>
                    <a:pt x="1602" y="1335"/>
                  </a:cubicBezTo>
                  <a:cubicBezTo>
                    <a:pt x="1102" y="868"/>
                    <a:pt x="534" y="4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53"/>
            <p:cNvSpPr/>
            <p:nvPr/>
          </p:nvSpPr>
          <p:spPr>
            <a:xfrm rot="-9425991" flipH="1">
              <a:off x="5752358" y="1164439"/>
              <a:ext cx="21218" cy="9434"/>
            </a:xfrm>
            <a:custGeom>
              <a:avLst/>
              <a:gdLst/>
              <a:ahLst/>
              <a:cxnLst/>
              <a:rect l="l" t="t" r="r" b="b"/>
              <a:pathLst>
                <a:path w="668" h="297" extrusionOk="0">
                  <a:moveTo>
                    <a:pt x="388" y="0"/>
                  </a:moveTo>
                  <a:cubicBezTo>
                    <a:pt x="237" y="0"/>
                    <a:pt x="111" y="30"/>
                    <a:pt x="0" y="30"/>
                  </a:cubicBezTo>
                  <a:cubicBezTo>
                    <a:pt x="67" y="63"/>
                    <a:pt x="167" y="130"/>
                    <a:pt x="234" y="230"/>
                  </a:cubicBezTo>
                  <a:cubicBezTo>
                    <a:pt x="234" y="230"/>
                    <a:pt x="300" y="230"/>
                    <a:pt x="300" y="263"/>
                  </a:cubicBezTo>
                  <a:cubicBezTo>
                    <a:pt x="334" y="263"/>
                    <a:pt x="367" y="263"/>
                    <a:pt x="400" y="297"/>
                  </a:cubicBezTo>
                  <a:cubicBezTo>
                    <a:pt x="534" y="297"/>
                    <a:pt x="667" y="130"/>
                    <a:pt x="634" y="30"/>
                  </a:cubicBezTo>
                  <a:cubicBezTo>
                    <a:pt x="545" y="8"/>
                    <a:pt x="464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53"/>
            <p:cNvSpPr/>
            <p:nvPr/>
          </p:nvSpPr>
          <p:spPr>
            <a:xfrm rot="-9425991" flipH="1">
              <a:off x="5754607" y="1159564"/>
              <a:ext cx="15913" cy="7464"/>
            </a:xfrm>
            <a:custGeom>
              <a:avLst/>
              <a:gdLst/>
              <a:ahLst/>
              <a:cxnLst/>
              <a:rect l="l" t="t" r="r" b="b"/>
              <a:pathLst>
                <a:path w="501" h="235" extrusionOk="0">
                  <a:moveTo>
                    <a:pt x="234" y="1"/>
                  </a:moveTo>
                  <a:cubicBezTo>
                    <a:pt x="200" y="34"/>
                    <a:pt x="134" y="67"/>
                    <a:pt x="67" y="101"/>
                  </a:cubicBezTo>
                  <a:cubicBezTo>
                    <a:pt x="34" y="167"/>
                    <a:pt x="34" y="201"/>
                    <a:pt x="0" y="234"/>
                  </a:cubicBezTo>
                  <a:cubicBezTo>
                    <a:pt x="167" y="234"/>
                    <a:pt x="334" y="201"/>
                    <a:pt x="501" y="201"/>
                  </a:cubicBezTo>
                  <a:cubicBezTo>
                    <a:pt x="501" y="101"/>
                    <a:pt x="467" y="67"/>
                    <a:pt x="367" y="34"/>
                  </a:cubicBezTo>
                  <a:cubicBezTo>
                    <a:pt x="334" y="34"/>
                    <a:pt x="300" y="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53"/>
            <p:cNvSpPr/>
            <p:nvPr/>
          </p:nvSpPr>
          <p:spPr>
            <a:xfrm rot="-9425991" flipH="1">
              <a:off x="5761061" y="1165320"/>
              <a:ext cx="4288" cy="1080"/>
            </a:xfrm>
            <a:custGeom>
              <a:avLst/>
              <a:gdLst/>
              <a:ahLst/>
              <a:cxnLst/>
              <a:rect l="l" t="t" r="r" b="b"/>
              <a:pathLst>
                <a:path w="135" h="34" extrusionOk="0">
                  <a:moveTo>
                    <a:pt x="1" y="0"/>
                  </a:moveTo>
                  <a:cubicBezTo>
                    <a:pt x="67" y="0"/>
                    <a:pt x="101" y="33"/>
                    <a:pt x="134" y="33"/>
                  </a:cubicBezTo>
                  <a:cubicBezTo>
                    <a:pt x="101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53"/>
            <p:cNvSpPr/>
            <p:nvPr/>
          </p:nvSpPr>
          <p:spPr>
            <a:xfrm rot="-9425991" flipH="1">
              <a:off x="5751495" y="1193086"/>
              <a:ext cx="91129" cy="46629"/>
            </a:xfrm>
            <a:custGeom>
              <a:avLst/>
              <a:gdLst/>
              <a:ahLst/>
              <a:cxnLst/>
              <a:rect l="l" t="t" r="r" b="b"/>
              <a:pathLst>
                <a:path w="2869" h="1468" extrusionOk="0">
                  <a:moveTo>
                    <a:pt x="0" y="0"/>
                  </a:moveTo>
                  <a:cubicBezTo>
                    <a:pt x="0" y="100"/>
                    <a:pt x="0" y="167"/>
                    <a:pt x="100" y="234"/>
                  </a:cubicBezTo>
                  <a:cubicBezTo>
                    <a:pt x="867" y="601"/>
                    <a:pt x="1568" y="967"/>
                    <a:pt x="2235" y="1468"/>
                  </a:cubicBezTo>
                  <a:cubicBezTo>
                    <a:pt x="2435" y="1468"/>
                    <a:pt x="2669" y="1468"/>
                    <a:pt x="2869" y="1434"/>
                  </a:cubicBezTo>
                  <a:cubicBezTo>
                    <a:pt x="2268" y="901"/>
                    <a:pt x="1568" y="467"/>
                    <a:pt x="867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53"/>
            <p:cNvSpPr/>
            <p:nvPr/>
          </p:nvSpPr>
          <p:spPr>
            <a:xfrm rot="-9425991" flipH="1">
              <a:off x="5760981" y="1177164"/>
              <a:ext cx="84777" cy="15945"/>
            </a:xfrm>
            <a:custGeom>
              <a:avLst/>
              <a:gdLst/>
              <a:ahLst/>
              <a:cxnLst/>
              <a:rect l="l" t="t" r="r" b="b"/>
              <a:pathLst>
                <a:path w="2669" h="502" extrusionOk="0">
                  <a:moveTo>
                    <a:pt x="2335" y="1"/>
                  </a:moveTo>
                  <a:cubicBezTo>
                    <a:pt x="1635" y="34"/>
                    <a:pt x="934" y="34"/>
                    <a:pt x="200" y="34"/>
                  </a:cubicBezTo>
                  <a:cubicBezTo>
                    <a:pt x="267" y="168"/>
                    <a:pt x="134" y="334"/>
                    <a:pt x="0" y="334"/>
                  </a:cubicBezTo>
                  <a:cubicBezTo>
                    <a:pt x="100" y="368"/>
                    <a:pt x="134" y="401"/>
                    <a:pt x="134" y="501"/>
                  </a:cubicBezTo>
                  <a:cubicBezTo>
                    <a:pt x="967" y="468"/>
                    <a:pt x="1801" y="501"/>
                    <a:pt x="2602" y="434"/>
                  </a:cubicBezTo>
                  <a:cubicBezTo>
                    <a:pt x="2635" y="368"/>
                    <a:pt x="2635" y="334"/>
                    <a:pt x="2669" y="301"/>
                  </a:cubicBezTo>
                  <a:cubicBezTo>
                    <a:pt x="2535" y="168"/>
                    <a:pt x="2469" y="10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53"/>
            <p:cNvSpPr/>
            <p:nvPr/>
          </p:nvSpPr>
          <p:spPr>
            <a:xfrm rot="-9425991" flipH="1">
              <a:off x="5744653" y="1220987"/>
              <a:ext cx="26522" cy="10133"/>
            </a:xfrm>
            <a:custGeom>
              <a:avLst/>
              <a:gdLst/>
              <a:ahLst/>
              <a:cxnLst/>
              <a:rect l="l" t="t" r="r" b="b"/>
              <a:pathLst>
                <a:path w="835" h="319" extrusionOk="0">
                  <a:moveTo>
                    <a:pt x="244" y="0"/>
                  </a:moveTo>
                  <a:cubicBezTo>
                    <a:pt x="121" y="0"/>
                    <a:pt x="27" y="104"/>
                    <a:pt x="0" y="185"/>
                  </a:cubicBezTo>
                  <a:cubicBezTo>
                    <a:pt x="267" y="252"/>
                    <a:pt x="534" y="285"/>
                    <a:pt x="834" y="319"/>
                  </a:cubicBezTo>
                  <a:cubicBezTo>
                    <a:pt x="667" y="185"/>
                    <a:pt x="501" y="118"/>
                    <a:pt x="334" y="18"/>
                  </a:cubicBezTo>
                  <a:cubicBezTo>
                    <a:pt x="303" y="6"/>
                    <a:pt x="273" y="0"/>
                    <a:pt x="24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53"/>
            <p:cNvSpPr/>
            <p:nvPr/>
          </p:nvSpPr>
          <p:spPr>
            <a:xfrm rot="-9425991" flipH="1">
              <a:off x="5715256" y="1263236"/>
              <a:ext cx="148367" cy="51298"/>
            </a:xfrm>
            <a:custGeom>
              <a:avLst/>
              <a:gdLst/>
              <a:ahLst/>
              <a:cxnLst/>
              <a:rect l="l" t="t" r="r" b="b"/>
              <a:pathLst>
                <a:path w="4671" h="1615" extrusionOk="0">
                  <a:moveTo>
                    <a:pt x="3336" y="1"/>
                  </a:moveTo>
                  <a:cubicBezTo>
                    <a:pt x="2646" y="538"/>
                    <a:pt x="1721" y="761"/>
                    <a:pt x="816" y="761"/>
                  </a:cubicBezTo>
                  <a:cubicBezTo>
                    <a:pt x="540" y="761"/>
                    <a:pt x="266" y="740"/>
                    <a:pt x="1" y="701"/>
                  </a:cubicBezTo>
                  <a:lnTo>
                    <a:pt x="1" y="701"/>
                  </a:lnTo>
                  <a:cubicBezTo>
                    <a:pt x="668" y="1068"/>
                    <a:pt x="1335" y="1368"/>
                    <a:pt x="2102" y="1602"/>
                  </a:cubicBezTo>
                  <a:lnTo>
                    <a:pt x="2136" y="1602"/>
                  </a:lnTo>
                  <a:cubicBezTo>
                    <a:pt x="2221" y="1611"/>
                    <a:pt x="2305" y="1615"/>
                    <a:pt x="2387" y="1615"/>
                  </a:cubicBezTo>
                  <a:cubicBezTo>
                    <a:pt x="3233" y="1615"/>
                    <a:pt x="3910" y="1172"/>
                    <a:pt x="4671" y="868"/>
                  </a:cubicBezTo>
                  <a:cubicBezTo>
                    <a:pt x="4237" y="568"/>
                    <a:pt x="3803" y="268"/>
                    <a:pt x="3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53"/>
            <p:cNvSpPr/>
            <p:nvPr/>
          </p:nvSpPr>
          <p:spPr>
            <a:xfrm rot="-9425991" flipH="1">
              <a:off x="5721671" y="1341844"/>
              <a:ext cx="23314" cy="12737"/>
            </a:xfrm>
            <a:custGeom>
              <a:avLst/>
              <a:gdLst/>
              <a:ahLst/>
              <a:cxnLst/>
              <a:rect l="l" t="t" r="r" b="b"/>
              <a:pathLst>
                <a:path w="734" h="401" extrusionOk="0">
                  <a:moveTo>
                    <a:pt x="267" y="1"/>
                  </a:moveTo>
                  <a:cubicBezTo>
                    <a:pt x="200" y="34"/>
                    <a:pt x="100" y="67"/>
                    <a:pt x="0" y="134"/>
                  </a:cubicBezTo>
                  <a:cubicBezTo>
                    <a:pt x="100" y="201"/>
                    <a:pt x="234" y="334"/>
                    <a:pt x="367" y="401"/>
                  </a:cubicBezTo>
                  <a:cubicBezTo>
                    <a:pt x="434" y="367"/>
                    <a:pt x="567" y="334"/>
                    <a:pt x="667" y="234"/>
                  </a:cubicBezTo>
                  <a:cubicBezTo>
                    <a:pt x="701" y="201"/>
                    <a:pt x="734" y="201"/>
                    <a:pt x="734" y="167"/>
                  </a:cubicBezTo>
                  <a:cubicBezTo>
                    <a:pt x="701" y="167"/>
                    <a:pt x="701" y="134"/>
                    <a:pt x="667" y="134"/>
                  </a:cubicBezTo>
                  <a:cubicBezTo>
                    <a:pt x="619" y="170"/>
                    <a:pt x="554" y="189"/>
                    <a:pt x="491" y="189"/>
                  </a:cubicBezTo>
                  <a:cubicBezTo>
                    <a:pt x="377" y="189"/>
                    <a:pt x="267" y="129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53"/>
            <p:cNvSpPr/>
            <p:nvPr/>
          </p:nvSpPr>
          <p:spPr>
            <a:xfrm rot="-9425991" flipH="1">
              <a:off x="5682707" y="1430142"/>
              <a:ext cx="20996" cy="26681"/>
            </a:xfrm>
            <a:custGeom>
              <a:avLst/>
              <a:gdLst/>
              <a:ahLst/>
              <a:cxnLst/>
              <a:rect l="l" t="t" r="r" b="b"/>
              <a:pathLst>
                <a:path w="661" h="840" extrusionOk="0">
                  <a:moveTo>
                    <a:pt x="283" y="0"/>
                  </a:moveTo>
                  <a:cubicBezTo>
                    <a:pt x="155" y="0"/>
                    <a:pt x="0" y="123"/>
                    <a:pt x="60" y="272"/>
                  </a:cubicBezTo>
                  <a:cubicBezTo>
                    <a:pt x="60" y="306"/>
                    <a:pt x="60" y="339"/>
                    <a:pt x="127" y="339"/>
                  </a:cubicBezTo>
                  <a:cubicBezTo>
                    <a:pt x="294" y="506"/>
                    <a:pt x="494" y="673"/>
                    <a:pt x="661" y="839"/>
                  </a:cubicBezTo>
                  <a:cubicBezTo>
                    <a:pt x="627" y="606"/>
                    <a:pt x="561" y="372"/>
                    <a:pt x="494" y="139"/>
                  </a:cubicBezTo>
                  <a:lnTo>
                    <a:pt x="494" y="105"/>
                  </a:lnTo>
                  <a:cubicBezTo>
                    <a:pt x="394" y="105"/>
                    <a:pt x="360" y="39"/>
                    <a:pt x="327" y="5"/>
                  </a:cubicBezTo>
                  <a:cubicBezTo>
                    <a:pt x="313" y="2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53"/>
            <p:cNvSpPr/>
            <p:nvPr/>
          </p:nvSpPr>
          <p:spPr>
            <a:xfrm rot="-9425991" flipH="1">
              <a:off x="5728913" y="135408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" y="0"/>
                  </a:moveTo>
                  <a:lnTo>
                    <a:pt x="1" y="134"/>
                  </a:lnTo>
                  <a:cubicBezTo>
                    <a:pt x="34" y="134"/>
                    <a:pt x="67" y="100"/>
                    <a:pt x="101" y="100"/>
                  </a:cubicBezTo>
                  <a:cubicBezTo>
                    <a:pt x="67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53"/>
            <p:cNvSpPr/>
            <p:nvPr/>
          </p:nvSpPr>
          <p:spPr>
            <a:xfrm rot="-9425991" flipH="1">
              <a:off x="5702623" y="1351958"/>
              <a:ext cx="21218" cy="98594"/>
            </a:xfrm>
            <a:custGeom>
              <a:avLst/>
              <a:gdLst/>
              <a:ahLst/>
              <a:cxnLst/>
              <a:rect l="l" t="t" r="r" b="b"/>
              <a:pathLst>
                <a:path w="668" h="3104" extrusionOk="0">
                  <a:moveTo>
                    <a:pt x="0" y="1"/>
                  </a:moveTo>
                  <a:lnTo>
                    <a:pt x="0" y="1"/>
                  </a:lnTo>
                  <a:cubicBezTo>
                    <a:pt x="300" y="1002"/>
                    <a:pt x="234" y="2002"/>
                    <a:pt x="234" y="3003"/>
                  </a:cubicBezTo>
                  <a:cubicBezTo>
                    <a:pt x="267" y="3036"/>
                    <a:pt x="300" y="3036"/>
                    <a:pt x="334" y="3103"/>
                  </a:cubicBezTo>
                  <a:cubicBezTo>
                    <a:pt x="334" y="3103"/>
                    <a:pt x="400" y="3103"/>
                    <a:pt x="400" y="3036"/>
                  </a:cubicBezTo>
                  <a:cubicBezTo>
                    <a:pt x="427" y="3028"/>
                    <a:pt x="454" y="3023"/>
                    <a:pt x="480" y="3023"/>
                  </a:cubicBezTo>
                  <a:cubicBezTo>
                    <a:pt x="549" y="3023"/>
                    <a:pt x="610" y="3054"/>
                    <a:pt x="634" y="3103"/>
                  </a:cubicBezTo>
                  <a:cubicBezTo>
                    <a:pt x="634" y="2269"/>
                    <a:pt x="667" y="1369"/>
                    <a:pt x="567" y="501"/>
                  </a:cubicBezTo>
                  <a:cubicBezTo>
                    <a:pt x="400" y="335"/>
                    <a:pt x="234" y="16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53"/>
            <p:cNvSpPr/>
            <p:nvPr/>
          </p:nvSpPr>
          <p:spPr>
            <a:xfrm rot="-9425991" flipH="1">
              <a:off x="5727688" y="1350674"/>
              <a:ext cx="12769" cy="7877"/>
            </a:xfrm>
            <a:custGeom>
              <a:avLst/>
              <a:gdLst/>
              <a:ahLst/>
              <a:cxnLst/>
              <a:rect l="l" t="t" r="r" b="b"/>
              <a:pathLst>
                <a:path w="402" h="248" extrusionOk="0">
                  <a:moveTo>
                    <a:pt x="134" y="0"/>
                  </a:moveTo>
                  <a:cubicBezTo>
                    <a:pt x="101" y="67"/>
                    <a:pt x="68" y="67"/>
                    <a:pt x="1" y="67"/>
                  </a:cubicBezTo>
                  <a:cubicBezTo>
                    <a:pt x="1" y="187"/>
                    <a:pt x="97" y="247"/>
                    <a:pt x="203" y="247"/>
                  </a:cubicBezTo>
                  <a:cubicBezTo>
                    <a:pt x="273" y="247"/>
                    <a:pt x="348" y="221"/>
                    <a:pt x="401" y="167"/>
                  </a:cubicBezTo>
                  <a:cubicBezTo>
                    <a:pt x="301" y="134"/>
                    <a:pt x="234" y="101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53"/>
            <p:cNvSpPr/>
            <p:nvPr/>
          </p:nvSpPr>
          <p:spPr>
            <a:xfrm rot="-9425991" flipH="1">
              <a:off x="5688633" y="1452322"/>
              <a:ext cx="4256" cy="4256"/>
            </a:xfrm>
            <a:custGeom>
              <a:avLst/>
              <a:gdLst/>
              <a:ahLst/>
              <a:cxnLst/>
              <a:rect l="l" t="t" r="r" b="b"/>
              <a:pathLst>
                <a:path w="134" h="134" extrusionOk="0">
                  <a:moveTo>
                    <a:pt x="0" y="0"/>
                  </a:moveTo>
                  <a:lnTo>
                    <a:pt x="133" y="134"/>
                  </a:lnTo>
                  <a:cubicBezTo>
                    <a:pt x="133" y="100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53"/>
            <p:cNvSpPr/>
            <p:nvPr/>
          </p:nvSpPr>
          <p:spPr>
            <a:xfrm rot="-9425991" flipH="1">
              <a:off x="5732398" y="1352498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148" y="1"/>
                  </a:moveTo>
                  <a:cubicBezTo>
                    <a:pt x="119" y="1"/>
                    <a:pt x="91" y="12"/>
                    <a:pt x="67" y="35"/>
                  </a:cubicBezTo>
                  <a:cubicBezTo>
                    <a:pt x="67" y="35"/>
                    <a:pt x="1" y="35"/>
                    <a:pt x="1" y="102"/>
                  </a:cubicBezTo>
                  <a:cubicBezTo>
                    <a:pt x="101" y="136"/>
                    <a:pt x="168" y="202"/>
                    <a:pt x="268" y="269"/>
                  </a:cubicBezTo>
                  <a:cubicBezTo>
                    <a:pt x="301" y="202"/>
                    <a:pt x="301" y="169"/>
                    <a:pt x="301" y="136"/>
                  </a:cubicBezTo>
                  <a:lnTo>
                    <a:pt x="301" y="102"/>
                  </a:lnTo>
                  <a:cubicBezTo>
                    <a:pt x="258" y="38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53"/>
            <p:cNvSpPr/>
            <p:nvPr/>
          </p:nvSpPr>
          <p:spPr>
            <a:xfrm rot="-9425991" flipH="1">
              <a:off x="5740407" y="1318420"/>
              <a:ext cx="54061" cy="42404"/>
            </a:xfrm>
            <a:custGeom>
              <a:avLst/>
              <a:gdLst/>
              <a:ahLst/>
              <a:cxnLst/>
              <a:rect l="l" t="t" r="r" b="b"/>
              <a:pathLst>
                <a:path w="1702" h="1335" extrusionOk="0">
                  <a:moveTo>
                    <a:pt x="367" y="1"/>
                  </a:moveTo>
                  <a:cubicBezTo>
                    <a:pt x="334" y="1"/>
                    <a:pt x="334" y="34"/>
                    <a:pt x="301" y="34"/>
                  </a:cubicBezTo>
                  <a:cubicBezTo>
                    <a:pt x="201" y="67"/>
                    <a:pt x="100" y="167"/>
                    <a:pt x="0" y="201"/>
                  </a:cubicBezTo>
                  <a:cubicBezTo>
                    <a:pt x="501" y="601"/>
                    <a:pt x="1034" y="968"/>
                    <a:pt x="1535" y="1335"/>
                  </a:cubicBezTo>
                  <a:cubicBezTo>
                    <a:pt x="1602" y="1302"/>
                    <a:pt x="1635" y="1302"/>
                    <a:pt x="1668" y="1268"/>
                  </a:cubicBezTo>
                  <a:lnTo>
                    <a:pt x="1702" y="1268"/>
                  </a:lnTo>
                  <a:cubicBezTo>
                    <a:pt x="1668" y="1202"/>
                    <a:pt x="1635" y="1135"/>
                    <a:pt x="1635" y="1035"/>
                  </a:cubicBezTo>
                  <a:lnTo>
                    <a:pt x="1635" y="868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53"/>
            <p:cNvSpPr/>
            <p:nvPr/>
          </p:nvSpPr>
          <p:spPr>
            <a:xfrm rot="-9425991" flipH="1">
              <a:off x="5823964" y="1132648"/>
              <a:ext cx="21218" cy="11689"/>
            </a:xfrm>
            <a:custGeom>
              <a:avLst/>
              <a:gdLst/>
              <a:ahLst/>
              <a:cxnLst/>
              <a:rect l="l" t="t" r="r" b="b"/>
              <a:pathLst>
                <a:path w="668" h="368" extrusionOk="0">
                  <a:moveTo>
                    <a:pt x="668" y="0"/>
                  </a:moveTo>
                  <a:lnTo>
                    <a:pt x="668" y="0"/>
                  </a:lnTo>
                  <a:cubicBezTo>
                    <a:pt x="501" y="67"/>
                    <a:pt x="301" y="67"/>
                    <a:pt x="100" y="67"/>
                  </a:cubicBezTo>
                  <a:cubicBezTo>
                    <a:pt x="0" y="200"/>
                    <a:pt x="134" y="367"/>
                    <a:pt x="301" y="367"/>
                  </a:cubicBezTo>
                  <a:cubicBezTo>
                    <a:pt x="334" y="367"/>
                    <a:pt x="367" y="334"/>
                    <a:pt x="434" y="300"/>
                  </a:cubicBezTo>
                  <a:cubicBezTo>
                    <a:pt x="501" y="200"/>
                    <a:pt x="601" y="67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53"/>
            <p:cNvSpPr/>
            <p:nvPr/>
          </p:nvSpPr>
          <p:spPr>
            <a:xfrm rot="-9425991" flipH="1">
              <a:off x="5703504" y="1403985"/>
              <a:ext cx="55141" cy="62542"/>
            </a:xfrm>
            <a:custGeom>
              <a:avLst/>
              <a:gdLst/>
              <a:ahLst/>
              <a:cxnLst/>
              <a:rect l="l" t="t" r="r" b="b"/>
              <a:pathLst>
                <a:path w="1736" h="1969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4"/>
                    <a:pt x="7" y="7"/>
                    <a:pt x="10" y="10"/>
                  </a:cubicBezTo>
                  <a:lnTo>
                    <a:pt x="10" y="10"/>
                  </a:lnTo>
                  <a:cubicBezTo>
                    <a:pt x="7" y="7"/>
                    <a:pt x="4" y="5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67" y="234"/>
                    <a:pt x="101" y="501"/>
                    <a:pt x="167" y="701"/>
                  </a:cubicBezTo>
                  <a:cubicBezTo>
                    <a:pt x="401" y="901"/>
                    <a:pt x="601" y="1168"/>
                    <a:pt x="834" y="1368"/>
                  </a:cubicBezTo>
                  <a:cubicBezTo>
                    <a:pt x="1035" y="1569"/>
                    <a:pt x="1201" y="1802"/>
                    <a:pt x="1401" y="1969"/>
                  </a:cubicBezTo>
                  <a:lnTo>
                    <a:pt x="1401" y="1835"/>
                  </a:lnTo>
                  <a:cubicBezTo>
                    <a:pt x="1401" y="1715"/>
                    <a:pt x="1507" y="1629"/>
                    <a:pt x="1615" y="1629"/>
                  </a:cubicBezTo>
                  <a:cubicBezTo>
                    <a:pt x="1657" y="1629"/>
                    <a:pt x="1698" y="1641"/>
                    <a:pt x="1735" y="1669"/>
                  </a:cubicBezTo>
                  <a:cubicBezTo>
                    <a:pt x="1204" y="1138"/>
                    <a:pt x="607" y="541"/>
                    <a:pt x="10" y="10"/>
                  </a:cubicBezTo>
                  <a:lnTo>
                    <a:pt x="10" y="10"/>
                  </a:lnTo>
                  <a:cubicBezTo>
                    <a:pt x="16" y="14"/>
                    <a:pt x="20" y="16"/>
                    <a:pt x="23" y="16"/>
                  </a:cubicBezTo>
                  <a:cubicBezTo>
                    <a:pt x="30" y="16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53"/>
            <p:cNvSpPr/>
            <p:nvPr/>
          </p:nvSpPr>
          <p:spPr>
            <a:xfrm rot="-9425991" flipH="1">
              <a:off x="5813740" y="1147003"/>
              <a:ext cx="52981" cy="48757"/>
            </a:xfrm>
            <a:custGeom>
              <a:avLst/>
              <a:gdLst/>
              <a:ahLst/>
              <a:cxnLst/>
              <a:rect l="l" t="t" r="r" b="b"/>
              <a:pathLst>
                <a:path w="1668" h="1535" extrusionOk="0">
                  <a:moveTo>
                    <a:pt x="1635" y="0"/>
                  </a:moveTo>
                  <a:cubicBezTo>
                    <a:pt x="1598" y="56"/>
                    <a:pt x="1551" y="80"/>
                    <a:pt x="1505" y="80"/>
                  </a:cubicBezTo>
                  <a:cubicBezTo>
                    <a:pt x="1468" y="80"/>
                    <a:pt x="1431" y="64"/>
                    <a:pt x="1401" y="34"/>
                  </a:cubicBezTo>
                  <a:lnTo>
                    <a:pt x="1168" y="34"/>
                  </a:lnTo>
                  <a:cubicBezTo>
                    <a:pt x="867" y="601"/>
                    <a:pt x="467" y="1101"/>
                    <a:pt x="67" y="1501"/>
                  </a:cubicBezTo>
                  <a:lnTo>
                    <a:pt x="0" y="1535"/>
                  </a:lnTo>
                  <a:cubicBezTo>
                    <a:pt x="234" y="1535"/>
                    <a:pt x="434" y="1501"/>
                    <a:pt x="601" y="1501"/>
                  </a:cubicBezTo>
                  <a:cubicBezTo>
                    <a:pt x="1001" y="1034"/>
                    <a:pt x="1334" y="534"/>
                    <a:pt x="1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53"/>
            <p:cNvSpPr/>
            <p:nvPr/>
          </p:nvSpPr>
          <p:spPr>
            <a:xfrm rot="-9425991" flipH="1">
              <a:off x="5741259" y="135386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34" y="0"/>
                  </a:moveTo>
                  <a:lnTo>
                    <a:pt x="34" y="34"/>
                  </a:lnTo>
                  <a:cubicBezTo>
                    <a:pt x="34" y="67"/>
                    <a:pt x="1" y="100"/>
                    <a:pt x="1" y="167"/>
                  </a:cubicBezTo>
                  <a:cubicBezTo>
                    <a:pt x="34" y="200"/>
                    <a:pt x="34" y="200"/>
                    <a:pt x="67" y="200"/>
                  </a:cubicBezTo>
                  <a:cubicBezTo>
                    <a:pt x="134" y="100"/>
                    <a:pt x="1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53"/>
            <p:cNvSpPr/>
            <p:nvPr/>
          </p:nvSpPr>
          <p:spPr>
            <a:xfrm rot="-9425991" flipH="1">
              <a:off x="5813428" y="1168119"/>
              <a:ext cx="207701" cy="77376"/>
            </a:xfrm>
            <a:custGeom>
              <a:avLst/>
              <a:gdLst/>
              <a:ahLst/>
              <a:cxnLst/>
              <a:rect l="l" t="t" r="r" b="b"/>
              <a:pathLst>
                <a:path w="6539" h="2436" extrusionOk="0">
                  <a:moveTo>
                    <a:pt x="6372" y="1"/>
                  </a:moveTo>
                  <a:cubicBezTo>
                    <a:pt x="6238" y="101"/>
                    <a:pt x="6138" y="234"/>
                    <a:pt x="5972" y="368"/>
                  </a:cubicBezTo>
                  <a:cubicBezTo>
                    <a:pt x="5705" y="534"/>
                    <a:pt x="5404" y="701"/>
                    <a:pt x="5138" y="868"/>
                  </a:cubicBezTo>
                  <a:lnTo>
                    <a:pt x="5004" y="1101"/>
                  </a:lnTo>
                  <a:cubicBezTo>
                    <a:pt x="4959" y="1177"/>
                    <a:pt x="4894" y="1211"/>
                    <a:pt x="4829" y="1211"/>
                  </a:cubicBezTo>
                  <a:cubicBezTo>
                    <a:pt x="4751" y="1211"/>
                    <a:pt x="4674" y="1160"/>
                    <a:pt x="4637" y="1068"/>
                  </a:cubicBezTo>
                  <a:cubicBezTo>
                    <a:pt x="4170" y="1268"/>
                    <a:pt x="3703" y="1402"/>
                    <a:pt x="3236" y="1535"/>
                  </a:cubicBezTo>
                  <a:cubicBezTo>
                    <a:pt x="3170" y="1702"/>
                    <a:pt x="3036" y="1869"/>
                    <a:pt x="2836" y="2002"/>
                  </a:cubicBezTo>
                  <a:cubicBezTo>
                    <a:pt x="2803" y="2019"/>
                    <a:pt x="2770" y="2026"/>
                    <a:pt x="2740" y="2026"/>
                  </a:cubicBezTo>
                  <a:cubicBezTo>
                    <a:pt x="2587" y="2026"/>
                    <a:pt x="2480" y="1841"/>
                    <a:pt x="2536" y="1702"/>
                  </a:cubicBezTo>
                  <a:lnTo>
                    <a:pt x="2536" y="1702"/>
                  </a:lnTo>
                  <a:cubicBezTo>
                    <a:pt x="1835" y="1869"/>
                    <a:pt x="1068" y="1935"/>
                    <a:pt x="368" y="2035"/>
                  </a:cubicBezTo>
                  <a:cubicBezTo>
                    <a:pt x="301" y="2102"/>
                    <a:pt x="201" y="2236"/>
                    <a:pt x="134" y="2336"/>
                  </a:cubicBezTo>
                  <a:cubicBezTo>
                    <a:pt x="67" y="2369"/>
                    <a:pt x="34" y="2402"/>
                    <a:pt x="1" y="2402"/>
                  </a:cubicBezTo>
                  <a:lnTo>
                    <a:pt x="1" y="2436"/>
                  </a:lnTo>
                  <a:cubicBezTo>
                    <a:pt x="2135" y="2269"/>
                    <a:pt x="5004" y="1969"/>
                    <a:pt x="6539" y="401"/>
                  </a:cubicBezTo>
                  <a:cubicBezTo>
                    <a:pt x="6539" y="268"/>
                    <a:pt x="6505" y="101"/>
                    <a:pt x="64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53"/>
            <p:cNvSpPr/>
            <p:nvPr/>
          </p:nvSpPr>
          <p:spPr>
            <a:xfrm rot="-9425991" flipH="1">
              <a:off x="5727944" y="1331778"/>
              <a:ext cx="45581" cy="116572"/>
            </a:xfrm>
            <a:custGeom>
              <a:avLst/>
              <a:gdLst/>
              <a:ahLst/>
              <a:cxnLst/>
              <a:rect l="l" t="t" r="r" b="b"/>
              <a:pathLst>
                <a:path w="1435" h="3670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834"/>
                    <a:pt x="67" y="1702"/>
                    <a:pt x="67" y="2602"/>
                  </a:cubicBezTo>
                  <a:cubicBezTo>
                    <a:pt x="100" y="2669"/>
                    <a:pt x="167" y="2769"/>
                    <a:pt x="100" y="2802"/>
                  </a:cubicBezTo>
                  <a:lnTo>
                    <a:pt x="1368" y="3670"/>
                  </a:lnTo>
                  <a:cubicBezTo>
                    <a:pt x="1435" y="2869"/>
                    <a:pt x="1335" y="2035"/>
                    <a:pt x="1268" y="1268"/>
                  </a:cubicBezTo>
                  <a:cubicBezTo>
                    <a:pt x="1068" y="1034"/>
                    <a:pt x="901" y="834"/>
                    <a:pt x="701" y="667"/>
                  </a:cubicBezTo>
                  <a:cubicBezTo>
                    <a:pt x="434" y="467"/>
                    <a:pt x="234" y="2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53"/>
            <p:cNvSpPr/>
            <p:nvPr/>
          </p:nvSpPr>
          <p:spPr>
            <a:xfrm rot="-9425991" flipH="1">
              <a:off x="5775429" y="1209932"/>
              <a:ext cx="118700" cy="41356"/>
            </a:xfrm>
            <a:custGeom>
              <a:avLst/>
              <a:gdLst/>
              <a:ahLst/>
              <a:cxnLst/>
              <a:rect l="l" t="t" r="r" b="b"/>
              <a:pathLst>
                <a:path w="3737" h="1302" extrusionOk="0">
                  <a:moveTo>
                    <a:pt x="0" y="1"/>
                  </a:moveTo>
                  <a:lnTo>
                    <a:pt x="0" y="1"/>
                  </a:lnTo>
                  <a:cubicBezTo>
                    <a:pt x="701" y="367"/>
                    <a:pt x="1368" y="768"/>
                    <a:pt x="2002" y="1301"/>
                  </a:cubicBezTo>
                  <a:cubicBezTo>
                    <a:pt x="2402" y="1268"/>
                    <a:pt x="2769" y="1201"/>
                    <a:pt x="3202" y="1135"/>
                  </a:cubicBezTo>
                  <a:cubicBezTo>
                    <a:pt x="3369" y="1101"/>
                    <a:pt x="3569" y="1035"/>
                    <a:pt x="3736" y="1035"/>
                  </a:cubicBezTo>
                  <a:cubicBezTo>
                    <a:pt x="3236" y="701"/>
                    <a:pt x="2669" y="468"/>
                    <a:pt x="2102" y="26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53"/>
            <p:cNvSpPr/>
            <p:nvPr/>
          </p:nvSpPr>
          <p:spPr>
            <a:xfrm rot="-9425991" flipH="1">
              <a:off x="5785704" y="1254044"/>
              <a:ext cx="40276" cy="13817"/>
            </a:xfrm>
            <a:custGeom>
              <a:avLst/>
              <a:gdLst/>
              <a:ahLst/>
              <a:cxnLst/>
              <a:rect l="l" t="t" r="r" b="b"/>
              <a:pathLst>
                <a:path w="1268" h="435" extrusionOk="0">
                  <a:moveTo>
                    <a:pt x="234" y="1"/>
                  </a:moveTo>
                  <a:cubicBezTo>
                    <a:pt x="67" y="1"/>
                    <a:pt x="0" y="234"/>
                    <a:pt x="100" y="335"/>
                  </a:cubicBezTo>
                  <a:cubicBezTo>
                    <a:pt x="167" y="401"/>
                    <a:pt x="267" y="401"/>
                    <a:pt x="334" y="435"/>
                  </a:cubicBezTo>
                  <a:cubicBezTo>
                    <a:pt x="667" y="435"/>
                    <a:pt x="968" y="401"/>
                    <a:pt x="1268" y="301"/>
                  </a:cubicBezTo>
                  <a:cubicBezTo>
                    <a:pt x="934" y="268"/>
                    <a:pt x="601" y="134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53"/>
            <p:cNvSpPr/>
            <p:nvPr/>
          </p:nvSpPr>
          <p:spPr>
            <a:xfrm rot="-9425991" flipH="1">
              <a:off x="5792911" y="1249926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67"/>
                    <a:pt x="67" y="101"/>
                    <a:pt x="168" y="101"/>
                  </a:cubicBezTo>
                  <a:lnTo>
                    <a:pt x="268" y="101"/>
                  </a:lnTo>
                  <a:cubicBezTo>
                    <a:pt x="168" y="67"/>
                    <a:pt x="1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53"/>
            <p:cNvSpPr/>
            <p:nvPr/>
          </p:nvSpPr>
          <p:spPr>
            <a:xfrm rot="-9425991" flipH="1">
              <a:off x="5786239" y="1269990"/>
              <a:ext cx="94306" cy="33923"/>
            </a:xfrm>
            <a:custGeom>
              <a:avLst/>
              <a:gdLst/>
              <a:ahLst/>
              <a:cxnLst/>
              <a:rect l="l" t="t" r="r" b="b"/>
              <a:pathLst>
                <a:path w="2969" h="1068" extrusionOk="0">
                  <a:moveTo>
                    <a:pt x="2535" y="0"/>
                  </a:moveTo>
                  <a:cubicBezTo>
                    <a:pt x="1805" y="304"/>
                    <a:pt x="1103" y="747"/>
                    <a:pt x="252" y="747"/>
                  </a:cubicBezTo>
                  <a:cubicBezTo>
                    <a:pt x="170" y="747"/>
                    <a:pt x="86" y="743"/>
                    <a:pt x="0" y="734"/>
                  </a:cubicBezTo>
                  <a:lnTo>
                    <a:pt x="0" y="734"/>
                  </a:lnTo>
                  <a:cubicBezTo>
                    <a:pt x="300" y="867"/>
                    <a:pt x="667" y="967"/>
                    <a:pt x="1001" y="1068"/>
                  </a:cubicBezTo>
                  <a:cubicBezTo>
                    <a:pt x="1668" y="901"/>
                    <a:pt x="2302" y="534"/>
                    <a:pt x="2969" y="300"/>
                  </a:cubicBezTo>
                  <a:cubicBezTo>
                    <a:pt x="2836" y="200"/>
                    <a:pt x="2669" y="67"/>
                    <a:pt x="2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53"/>
            <p:cNvSpPr/>
            <p:nvPr/>
          </p:nvSpPr>
          <p:spPr>
            <a:xfrm rot="-9425991" flipH="1">
              <a:off x="5800533" y="1254166"/>
              <a:ext cx="65719" cy="13817"/>
            </a:xfrm>
            <a:custGeom>
              <a:avLst/>
              <a:gdLst/>
              <a:ahLst/>
              <a:cxnLst/>
              <a:rect l="l" t="t" r="r" b="b"/>
              <a:pathLst>
                <a:path w="2069" h="435" extrusionOk="0">
                  <a:moveTo>
                    <a:pt x="901" y="1"/>
                  </a:moveTo>
                  <a:cubicBezTo>
                    <a:pt x="601" y="101"/>
                    <a:pt x="334" y="134"/>
                    <a:pt x="1" y="134"/>
                  </a:cubicBezTo>
                  <a:lnTo>
                    <a:pt x="368" y="267"/>
                  </a:lnTo>
                  <a:lnTo>
                    <a:pt x="434" y="267"/>
                  </a:lnTo>
                  <a:cubicBezTo>
                    <a:pt x="484" y="192"/>
                    <a:pt x="534" y="155"/>
                    <a:pt x="598" y="155"/>
                  </a:cubicBezTo>
                  <a:cubicBezTo>
                    <a:pt x="620" y="155"/>
                    <a:pt x="643" y="159"/>
                    <a:pt x="668" y="167"/>
                  </a:cubicBezTo>
                  <a:cubicBezTo>
                    <a:pt x="768" y="234"/>
                    <a:pt x="935" y="301"/>
                    <a:pt x="1101" y="334"/>
                  </a:cubicBezTo>
                  <a:cubicBezTo>
                    <a:pt x="1268" y="401"/>
                    <a:pt x="1402" y="401"/>
                    <a:pt x="1568" y="434"/>
                  </a:cubicBezTo>
                  <a:cubicBezTo>
                    <a:pt x="1602" y="434"/>
                    <a:pt x="1602" y="401"/>
                    <a:pt x="1668" y="401"/>
                  </a:cubicBezTo>
                  <a:cubicBezTo>
                    <a:pt x="1835" y="334"/>
                    <a:pt x="1935" y="334"/>
                    <a:pt x="2069" y="301"/>
                  </a:cubicBezTo>
                  <a:cubicBezTo>
                    <a:pt x="1702" y="234"/>
                    <a:pt x="1268" y="101"/>
                    <a:pt x="9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53"/>
            <p:cNvSpPr/>
            <p:nvPr/>
          </p:nvSpPr>
          <p:spPr>
            <a:xfrm rot="-9425991" flipH="1">
              <a:off x="5814190" y="1251724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1" y="0"/>
                  </a:moveTo>
                  <a:cubicBezTo>
                    <a:pt x="34" y="0"/>
                    <a:pt x="34" y="0"/>
                    <a:pt x="67" y="33"/>
                  </a:cubicBezTo>
                  <a:lnTo>
                    <a:pt x="67" y="33"/>
                  </a:lnTo>
                  <a:cubicBezTo>
                    <a:pt x="34" y="0"/>
                    <a:pt x="34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53"/>
            <p:cNvSpPr/>
            <p:nvPr/>
          </p:nvSpPr>
          <p:spPr>
            <a:xfrm rot="-9425991" flipH="1">
              <a:off x="5830528" y="1199533"/>
              <a:ext cx="20138" cy="10037"/>
            </a:xfrm>
            <a:custGeom>
              <a:avLst/>
              <a:gdLst/>
              <a:ahLst/>
              <a:cxnLst/>
              <a:rect l="l" t="t" r="r" b="b"/>
              <a:pathLst>
                <a:path w="634" h="316" extrusionOk="0">
                  <a:moveTo>
                    <a:pt x="388" y="0"/>
                  </a:moveTo>
                  <a:cubicBezTo>
                    <a:pt x="237" y="0"/>
                    <a:pt x="111" y="15"/>
                    <a:pt x="0" y="15"/>
                  </a:cubicBezTo>
                  <a:cubicBezTo>
                    <a:pt x="134" y="115"/>
                    <a:pt x="267" y="182"/>
                    <a:pt x="334" y="315"/>
                  </a:cubicBezTo>
                  <a:cubicBezTo>
                    <a:pt x="367" y="215"/>
                    <a:pt x="434" y="182"/>
                    <a:pt x="467" y="115"/>
                  </a:cubicBezTo>
                  <a:cubicBezTo>
                    <a:pt x="500" y="15"/>
                    <a:pt x="534" y="15"/>
                    <a:pt x="634" y="15"/>
                  </a:cubicBezTo>
                  <a:cubicBezTo>
                    <a:pt x="545" y="4"/>
                    <a:pt x="463" y="0"/>
                    <a:pt x="3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53"/>
            <p:cNvSpPr/>
            <p:nvPr/>
          </p:nvSpPr>
          <p:spPr>
            <a:xfrm rot="-9425991" flipH="1">
              <a:off x="5817103" y="1243570"/>
              <a:ext cx="62542" cy="21218"/>
            </a:xfrm>
            <a:custGeom>
              <a:avLst/>
              <a:gdLst/>
              <a:ahLst/>
              <a:cxnLst/>
              <a:rect l="l" t="t" r="r" b="b"/>
              <a:pathLst>
                <a:path w="1969" h="668" extrusionOk="0">
                  <a:moveTo>
                    <a:pt x="34" y="0"/>
                  </a:moveTo>
                  <a:cubicBezTo>
                    <a:pt x="1" y="134"/>
                    <a:pt x="34" y="234"/>
                    <a:pt x="168" y="334"/>
                  </a:cubicBezTo>
                  <a:cubicBezTo>
                    <a:pt x="301" y="367"/>
                    <a:pt x="435" y="467"/>
                    <a:pt x="601" y="501"/>
                  </a:cubicBezTo>
                  <a:cubicBezTo>
                    <a:pt x="1035" y="534"/>
                    <a:pt x="1502" y="634"/>
                    <a:pt x="1969" y="668"/>
                  </a:cubicBezTo>
                  <a:cubicBezTo>
                    <a:pt x="1869" y="634"/>
                    <a:pt x="1769" y="534"/>
                    <a:pt x="1669" y="501"/>
                  </a:cubicBezTo>
                  <a:cubicBezTo>
                    <a:pt x="1602" y="501"/>
                    <a:pt x="1502" y="534"/>
                    <a:pt x="1435" y="534"/>
                  </a:cubicBezTo>
                  <a:cubicBezTo>
                    <a:pt x="1421" y="537"/>
                    <a:pt x="1406" y="538"/>
                    <a:pt x="1393" y="538"/>
                  </a:cubicBezTo>
                  <a:cubicBezTo>
                    <a:pt x="1252" y="538"/>
                    <a:pt x="1168" y="392"/>
                    <a:pt x="1168" y="301"/>
                  </a:cubicBezTo>
                  <a:cubicBezTo>
                    <a:pt x="768" y="167"/>
                    <a:pt x="368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53"/>
            <p:cNvSpPr/>
            <p:nvPr/>
          </p:nvSpPr>
          <p:spPr>
            <a:xfrm rot="-9425991" flipH="1">
              <a:off x="5816339" y="1251623"/>
              <a:ext cx="33923" cy="8481"/>
            </a:xfrm>
            <a:custGeom>
              <a:avLst/>
              <a:gdLst/>
              <a:ahLst/>
              <a:cxnLst/>
              <a:rect l="l" t="t" r="r" b="b"/>
              <a:pathLst>
                <a:path w="1068" h="267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100"/>
                    <a:pt x="734" y="200"/>
                    <a:pt x="1068" y="267"/>
                  </a:cubicBezTo>
                  <a:lnTo>
                    <a:pt x="1068" y="234"/>
                  </a:lnTo>
                  <a:cubicBezTo>
                    <a:pt x="934" y="200"/>
                    <a:pt x="801" y="100"/>
                    <a:pt x="634" y="67"/>
                  </a:cubicBezTo>
                  <a:cubicBezTo>
                    <a:pt x="434" y="67"/>
                    <a:pt x="234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53"/>
            <p:cNvSpPr/>
            <p:nvPr/>
          </p:nvSpPr>
          <p:spPr>
            <a:xfrm rot="-9425991" flipH="1">
              <a:off x="5841867" y="1196318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34" y="0"/>
                  </a:moveTo>
                  <a:cubicBezTo>
                    <a:pt x="34" y="0"/>
                    <a:pt x="34" y="34"/>
                    <a:pt x="1" y="100"/>
                  </a:cubicBezTo>
                  <a:lnTo>
                    <a:pt x="168" y="100"/>
                  </a:lnTo>
                  <a:cubicBezTo>
                    <a:pt x="101" y="34"/>
                    <a:pt x="68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53"/>
            <p:cNvSpPr/>
            <p:nvPr/>
          </p:nvSpPr>
          <p:spPr>
            <a:xfrm rot="-9425991" flipH="1">
              <a:off x="5815320" y="1254116"/>
              <a:ext cx="21218" cy="5749"/>
            </a:xfrm>
            <a:custGeom>
              <a:avLst/>
              <a:gdLst/>
              <a:ahLst/>
              <a:cxnLst/>
              <a:rect l="l" t="t" r="r" b="b"/>
              <a:pathLst>
                <a:path w="668" h="181" extrusionOk="0">
                  <a:moveTo>
                    <a:pt x="150" y="1"/>
                  </a:moveTo>
                  <a:cubicBezTo>
                    <a:pt x="82" y="1"/>
                    <a:pt x="50" y="38"/>
                    <a:pt x="0" y="113"/>
                  </a:cubicBezTo>
                  <a:cubicBezTo>
                    <a:pt x="234" y="147"/>
                    <a:pt x="467" y="180"/>
                    <a:pt x="667" y="180"/>
                  </a:cubicBezTo>
                  <a:cubicBezTo>
                    <a:pt x="501" y="113"/>
                    <a:pt x="401" y="80"/>
                    <a:pt x="234" y="13"/>
                  </a:cubicBezTo>
                  <a:cubicBezTo>
                    <a:pt x="200" y="5"/>
                    <a:pt x="173" y="1"/>
                    <a:pt x="15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53"/>
            <p:cNvSpPr/>
            <p:nvPr/>
          </p:nvSpPr>
          <p:spPr>
            <a:xfrm rot="-9425991" flipH="1">
              <a:off x="5840272" y="1200916"/>
              <a:ext cx="16993" cy="14865"/>
            </a:xfrm>
            <a:custGeom>
              <a:avLst/>
              <a:gdLst/>
              <a:ahLst/>
              <a:cxnLst/>
              <a:rect l="l" t="t" r="r" b="b"/>
              <a:pathLst>
                <a:path w="535" h="468" extrusionOk="0">
                  <a:moveTo>
                    <a:pt x="301" y="1"/>
                  </a:moveTo>
                  <a:cubicBezTo>
                    <a:pt x="201" y="67"/>
                    <a:pt x="167" y="101"/>
                    <a:pt x="134" y="201"/>
                  </a:cubicBezTo>
                  <a:cubicBezTo>
                    <a:pt x="101" y="268"/>
                    <a:pt x="34" y="301"/>
                    <a:pt x="1" y="401"/>
                  </a:cubicBezTo>
                  <a:cubicBezTo>
                    <a:pt x="34" y="434"/>
                    <a:pt x="101" y="434"/>
                    <a:pt x="134" y="468"/>
                  </a:cubicBezTo>
                  <a:lnTo>
                    <a:pt x="167" y="468"/>
                  </a:lnTo>
                  <a:cubicBezTo>
                    <a:pt x="268" y="468"/>
                    <a:pt x="334" y="468"/>
                    <a:pt x="434" y="434"/>
                  </a:cubicBezTo>
                  <a:cubicBezTo>
                    <a:pt x="501" y="368"/>
                    <a:pt x="534" y="234"/>
                    <a:pt x="434" y="1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53"/>
            <p:cNvSpPr/>
            <p:nvPr/>
          </p:nvSpPr>
          <p:spPr>
            <a:xfrm rot="-9425991" flipH="1">
              <a:off x="5827937" y="1161471"/>
              <a:ext cx="91161" cy="58286"/>
            </a:xfrm>
            <a:custGeom>
              <a:avLst/>
              <a:gdLst/>
              <a:ahLst/>
              <a:cxnLst/>
              <a:rect l="l" t="t" r="r" b="b"/>
              <a:pathLst>
                <a:path w="2870" h="1835" extrusionOk="0">
                  <a:moveTo>
                    <a:pt x="2869" y="0"/>
                  </a:moveTo>
                  <a:cubicBezTo>
                    <a:pt x="2369" y="134"/>
                    <a:pt x="1902" y="267"/>
                    <a:pt x="1435" y="300"/>
                  </a:cubicBezTo>
                  <a:cubicBezTo>
                    <a:pt x="1335" y="300"/>
                    <a:pt x="1201" y="334"/>
                    <a:pt x="1101" y="334"/>
                  </a:cubicBezTo>
                  <a:cubicBezTo>
                    <a:pt x="801" y="901"/>
                    <a:pt x="434" y="1401"/>
                    <a:pt x="1" y="1835"/>
                  </a:cubicBezTo>
                  <a:cubicBezTo>
                    <a:pt x="768" y="1768"/>
                    <a:pt x="1468" y="1668"/>
                    <a:pt x="2169" y="1501"/>
                  </a:cubicBezTo>
                  <a:cubicBezTo>
                    <a:pt x="2169" y="1468"/>
                    <a:pt x="2202" y="1468"/>
                    <a:pt x="2269" y="1435"/>
                  </a:cubicBezTo>
                  <a:cubicBezTo>
                    <a:pt x="2669" y="1134"/>
                    <a:pt x="2736" y="501"/>
                    <a:pt x="2869" y="67"/>
                  </a:cubicBezTo>
                  <a:lnTo>
                    <a:pt x="28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53"/>
            <p:cNvSpPr/>
            <p:nvPr/>
          </p:nvSpPr>
          <p:spPr>
            <a:xfrm rot="-9425991" flipH="1">
              <a:off x="5759538" y="1400277"/>
              <a:ext cx="14865" cy="25220"/>
            </a:xfrm>
            <a:custGeom>
              <a:avLst/>
              <a:gdLst/>
              <a:ahLst/>
              <a:cxnLst/>
              <a:rect l="l" t="t" r="r" b="b"/>
              <a:pathLst>
                <a:path w="468" h="794" extrusionOk="0">
                  <a:moveTo>
                    <a:pt x="222" y="0"/>
                  </a:moveTo>
                  <a:cubicBezTo>
                    <a:pt x="111" y="0"/>
                    <a:pt x="0" y="69"/>
                    <a:pt x="0" y="193"/>
                  </a:cubicBezTo>
                  <a:lnTo>
                    <a:pt x="0" y="326"/>
                  </a:lnTo>
                  <a:lnTo>
                    <a:pt x="467" y="793"/>
                  </a:lnTo>
                  <a:cubicBezTo>
                    <a:pt x="467" y="560"/>
                    <a:pt x="434" y="360"/>
                    <a:pt x="434" y="193"/>
                  </a:cubicBezTo>
                  <a:cubicBezTo>
                    <a:pt x="434" y="159"/>
                    <a:pt x="434" y="159"/>
                    <a:pt x="367" y="126"/>
                  </a:cubicBezTo>
                  <a:cubicBezTo>
                    <a:pt x="367" y="59"/>
                    <a:pt x="367" y="26"/>
                    <a:pt x="334" y="26"/>
                  </a:cubicBezTo>
                  <a:cubicBezTo>
                    <a:pt x="300" y="9"/>
                    <a:pt x="261" y="0"/>
                    <a:pt x="2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53"/>
            <p:cNvSpPr/>
            <p:nvPr/>
          </p:nvSpPr>
          <p:spPr>
            <a:xfrm rot="-9425991" flipH="1">
              <a:off x="5795070" y="1324208"/>
              <a:ext cx="16993" cy="9561"/>
            </a:xfrm>
            <a:custGeom>
              <a:avLst/>
              <a:gdLst/>
              <a:ahLst/>
              <a:cxnLst/>
              <a:rect l="l" t="t" r="r" b="b"/>
              <a:pathLst>
                <a:path w="535" h="301" extrusionOk="0">
                  <a:moveTo>
                    <a:pt x="134" y="0"/>
                  </a:moveTo>
                  <a:cubicBezTo>
                    <a:pt x="101" y="34"/>
                    <a:pt x="34" y="34"/>
                    <a:pt x="0" y="67"/>
                  </a:cubicBezTo>
                  <a:lnTo>
                    <a:pt x="367" y="300"/>
                  </a:lnTo>
                  <a:cubicBezTo>
                    <a:pt x="367" y="300"/>
                    <a:pt x="434" y="300"/>
                    <a:pt x="434" y="267"/>
                  </a:cubicBezTo>
                  <a:cubicBezTo>
                    <a:pt x="534" y="200"/>
                    <a:pt x="501" y="67"/>
                    <a:pt x="434" y="0"/>
                  </a:cubicBezTo>
                  <a:cubicBezTo>
                    <a:pt x="384" y="17"/>
                    <a:pt x="342" y="25"/>
                    <a:pt x="297" y="25"/>
                  </a:cubicBezTo>
                  <a:cubicBezTo>
                    <a:pt x="251" y="25"/>
                    <a:pt x="201" y="1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53"/>
            <p:cNvSpPr/>
            <p:nvPr/>
          </p:nvSpPr>
          <p:spPr>
            <a:xfrm rot="-9425991" flipH="1">
              <a:off x="5847629" y="1199394"/>
              <a:ext cx="7433" cy="3018"/>
            </a:xfrm>
            <a:custGeom>
              <a:avLst/>
              <a:gdLst/>
              <a:ahLst/>
              <a:cxnLst/>
              <a:rect l="l" t="t" r="r" b="b"/>
              <a:pathLst>
                <a:path w="234" h="95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67" y="34"/>
                    <a:pt x="67" y="34"/>
                    <a:pt x="0" y="34"/>
                  </a:cubicBezTo>
                  <a:cubicBezTo>
                    <a:pt x="28" y="76"/>
                    <a:pt x="68" y="94"/>
                    <a:pt x="107" y="94"/>
                  </a:cubicBezTo>
                  <a:cubicBezTo>
                    <a:pt x="161" y="94"/>
                    <a:pt x="214" y="59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53"/>
            <p:cNvSpPr/>
            <p:nvPr/>
          </p:nvSpPr>
          <p:spPr>
            <a:xfrm rot="-9425991" flipH="1">
              <a:off x="5794287" y="1332099"/>
              <a:ext cx="11689" cy="12737"/>
            </a:xfrm>
            <a:custGeom>
              <a:avLst/>
              <a:gdLst/>
              <a:ahLst/>
              <a:cxnLst/>
              <a:rect l="l" t="t" r="r" b="b"/>
              <a:pathLst>
                <a:path w="368" h="401" extrusionOk="0">
                  <a:moveTo>
                    <a:pt x="1" y="0"/>
                  </a:moveTo>
                  <a:lnTo>
                    <a:pt x="1" y="134"/>
                  </a:lnTo>
                  <a:cubicBezTo>
                    <a:pt x="1" y="234"/>
                    <a:pt x="1" y="301"/>
                    <a:pt x="67" y="367"/>
                  </a:cubicBezTo>
                  <a:cubicBezTo>
                    <a:pt x="97" y="337"/>
                    <a:pt x="141" y="321"/>
                    <a:pt x="186" y="321"/>
                  </a:cubicBezTo>
                  <a:cubicBezTo>
                    <a:pt x="240" y="321"/>
                    <a:pt x="297" y="346"/>
                    <a:pt x="334" y="401"/>
                  </a:cubicBezTo>
                  <a:cubicBezTo>
                    <a:pt x="367" y="367"/>
                    <a:pt x="367" y="301"/>
                    <a:pt x="367" y="26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53"/>
            <p:cNvSpPr/>
            <p:nvPr/>
          </p:nvSpPr>
          <p:spPr>
            <a:xfrm rot="-9425991" flipH="1">
              <a:off x="5844928" y="1213445"/>
              <a:ext cx="65719" cy="21218"/>
            </a:xfrm>
            <a:custGeom>
              <a:avLst/>
              <a:gdLst/>
              <a:ahLst/>
              <a:cxnLst/>
              <a:rect l="l" t="t" r="r" b="b"/>
              <a:pathLst>
                <a:path w="2069" h="668" extrusionOk="0">
                  <a:moveTo>
                    <a:pt x="1735" y="1"/>
                  </a:moveTo>
                  <a:cubicBezTo>
                    <a:pt x="1568" y="67"/>
                    <a:pt x="1368" y="67"/>
                    <a:pt x="1201" y="101"/>
                  </a:cubicBezTo>
                  <a:cubicBezTo>
                    <a:pt x="768" y="167"/>
                    <a:pt x="401" y="201"/>
                    <a:pt x="1" y="267"/>
                  </a:cubicBezTo>
                  <a:cubicBezTo>
                    <a:pt x="134" y="267"/>
                    <a:pt x="334" y="434"/>
                    <a:pt x="201" y="601"/>
                  </a:cubicBezTo>
                  <a:cubicBezTo>
                    <a:pt x="201" y="634"/>
                    <a:pt x="134" y="634"/>
                    <a:pt x="134" y="668"/>
                  </a:cubicBezTo>
                  <a:cubicBezTo>
                    <a:pt x="267" y="668"/>
                    <a:pt x="401" y="634"/>
                    <a:pt x="534" y="634"/>
                  </a:cubicBezTo>
                  <a:cubicBezTo>
                    <a:pt x="1035" y="568"/>
                    <a:pt x="1468" y="434"/>
                    <a:pt x="1969" y="334"/>
                  </a:cubicBezTo>
                  <a:cubicBezTo>
                    <a:pt x="2035" y="301"/>
                    <a:pt x="2035" y="267"/>
                    <a:pt x="2069" y="267"/>
                  </a:cubicBezTo>
                  <a:cubicBezTo>
                    <a:pt x="2069" y="267"/>
                    <a:pt x="2035" y="267"/>
                    <a:pt x="2035" y="234"/>
                  </a:cubicBezTo>
                  <a:cubicBezTo>
                    <a:pt x="1935" y="134"/>
                    <a:pt x="1802" y="101"/>
                    <a:pt x="1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53"/>
            <p:cNvSpPr/>
            <p:nvPr/>
          </p:nvSpPr>
          <p:spPr>
            <a:xfrm rot="-9425991" flipH="1">
              <a:off x="5774989" y="1334351"/>
              <a:ext cx="19090" cy="84777"/>
            </a:xfrm>
            <a:custGeom>
              <a:avLst/>
              <a:gdLst/>
              <a:ahLst/>
              <a:cxnLst/>
              <a:rect l="l" t="t" r="r" b="b"/>
              <a:pathLst>
                <a:path w="601" h="26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801"/>
                    <a:pt x="201" y="1635"/>
                    <a:pt x="101" y="2402"/>
                  </a:cubicBezTo>
                  <a:lnTo>
                    <a:pt x="467" y="2669"/>
                  </a:lnTo>
                  <a:cubicBezTo>
                    <a:pt x="601" y="1902"/>
                    <a:pt x="501" y="1201"/>
                    <a:pt x="467" y="434"/>
                  </a:cubicBezTo>
                  <a:cubicBezTo>
                    <a:pt x="301" y="267"/>
                    <a:pt x="167" y="1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53"/>
            <p:cNvSpPr/>
            <p:nvPr/>
          </p:nvSpPr>
          <p:spPr>
            <a:xfrm rot="-9425991" flipH="1">
              <a:off x="5848749" y="1203064"/>
              <a:ext cx="10641" cy="12737"/>
            </a:xfrm>
            <a:custGeom>
              <a:avLst/>
              <a:gdLst/>
              <a:ahLst/>
              <a:cxnLst/>
              <a:rect l="l" t="t" r="r" b="b"/>
              <a:pathLst>
                <a:path w="335" h="401" extrusionOk="0">
                  <a:moveTo>
                    <a:pt x="1" y="0"/>
                  </a:moveTo>
                  <a:lnTo>
                    <a:pt x="101" y="134"/>
                  </a:lnTo>
                  <a:cubicBezTo>
                    <a:pt x="201" y="201"/>
                    <a:pt x="201" y="334"/>
                    <a:pt x="101" y="401"/>
                  </a:cubicBezTo>
                  <a:lnTo>
                    <a:pt x="167" y="401"/>
                  </a:lnTo>
                  <a:cubicBezTo>
                    <a:pt x="167" y="367"/>
                    <a:pt x="201" y="367"/>
                    <a:pt x="201" y="334"/>
                  </a:cubicBezTo>
                  <a:cubicBezTo>
                    <a:pt x="334" y="167"/>
                    <a:pt x="1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53"/>
            <p:cNvSpPr/>
            <p:nvPr/>
          </p:nvSpPr>
          <p:spPr>
            <a:xfrm rot="-9425991" flipH="1">
              <a:off x="5820367" y="1272096"/>
              <a:ext cx="84777" cy="35003"/>
            </a:xfrm>
            <a:custGeom>
              <a:avLst/>
              <a:gdLst/>
              <a:ahLst/>
              <a:cxnLst/>
              <a:rect l="l" t="t" r="r" b="b"/>
              <a:pathLst>
                <a:path w="2669" h="1102" extrusionOk="0">
                  <a:moveTo>
                    <a:pt x="1935" y="1"/>
                  </a:moveTo>
                  <a:cubicBezTo>
                    <a:pt x="1268" y="268"/>
                    <a:pt x="667" y="601"/>
                    <a:pt x="0" y="802"/>
                  </a:cubicBezTo>
                  <a:cubicBezTo>
                    <a:pt x="367" y="935"/>
                    <a:pt x="801" y="1035"/>
                    <a:pt x="1168" y="1102"/>
                  </a:cubicBezTo>
                  <a:cubicBezTo>
                    <a:pt x="1701" y="968"/>
                    <a:pt x="2168" y="768"/>
                    <a:pt x="2669" y="501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53"/>
            <p:cNvSpPr/>
            <p:nvPr/>
          </p:nvSpPr>
          <p:spPr>
            <a:xfrm rot="-9425991" flipH="1">
              <a:off x="5798065" y="1333065"/>
              <a:ext cx="8513" cy="3208"/>
            </a:xfrm>
            <a:custGeom>
              <a:avLst/>
              <a:gdLst/>
              <a:ahLst/>
              <a:cxnLst/>
              <a:rect l="l" t="t" r="r" b="b"/>
              <a:pathLst>
                <a:path w="268" h="101" extrusionOk="0">
                  <a:moveTo>
                    <a:pt x="75" y="0"/>
                  </a:moveTo>
                  <a:cubicBezTo>
                    <a:pt x="52" y="0"/>
                    <a:pt x="27" y="5"/>
                    <a:pt x="0" y="14"/>
                  </a:cubicBezTo>
                  <a:cubicBezTo>
                    <a:pt x="64" y="77"/>
                    <a:pt x="114" y="100"/>
                    <a:pt x="167" y="100"/>
                  </a:cubicBezTo>
                  <a:cubicBezTo>
                    <a:pt x="198" y="100"/>
                    <a:pt x="231" y="92"/>
                    <a:pt x="267" y="80"/>
                  </a:cubicBezTo>
                  <a:cubicBezTo>
                    <a:pt x="194" y="31"/>
                    <a:pt x="139" y="0"/>
                    <a:pt x="7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53"/>
            <p:cNvSpPr/>
            <p:nvPr/>
          </p:nvSpPr>
          <p:spPr>
            <a:xfrm rot="-9425991" flipH="1">
              <a:off x="5651839" y="1679152"/>
              <a:ext cx="2160" cy="7464"/>
            </a:xfrm>
            <a:custGeom>
              <a:avLst/>
              <a:gdLst/>
              <a:ahLst/>
              <a:cxnLst/>
              <a:rect l="l" t="t" r="r" b="b"/>
              <a:pathLst>
                <a:path w="68" h="235" extrusionOk="0">
                  <a:moveTo>
                    <a:pt x="67" y="1"/>
                  </a:moveTo>
                  <a:cubicBezTo>
                    <a:pt x="1" y="68"/>
                    <a:pt x="1" y="134"/>
                    <a:pt x="67" y="234"/>
                  </a:cubicBezTo>
                  <a:lnTo>
                    <a:pt x="67" y="1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53"/>
            <p:cNvSpPr/>
            <p:nvPr/>
          </p:nvSpPr>
          <p:spPr>
            <a:xfrm rot="-9425991" flipH="1">
              <a:off x="5637577" y="1712495"/>
              <a:ext cx="3208" cy="8513"/>
            </a:xfrm>
            <a:custGeom>
              <a:avLst/>
              <a:gdLst/>
              <a:ahLst/>
              <a:cxnLst/>
              <a:rect l="l" t="t" r="r" b="b"/>
              <a:pathLst>
                <a:path w="101" h="268" extrusionOk="0">
                  <a:moveTo>
                    <a:pt x="101" y="0"/>
                  </a:moveTo>
                  <a:lnTo>
                    <a:pt x="101" y="0"/>
                  </a:lnTo>
                  <a:cubicBezTo>
                    <a:pt x="34" y="101"/>
                    <a:pt x="1" y="167"/>
                    <a:pt x="101" y="267"/>
                  </a:cubicBezTo>
                  <a:cubicBezTo>
                    <a:pt x="67" y="167"/>
                    <a:pt x="101" y="101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53"/>
            <p:cNvSpPr/>
            <p:nvPr/>
          </p:nvSpPr>
          <p:spPr>
            <a:xfrm rot="-9425991" flipH="1">
              <a:off x="5646374" y="1688051"/>
              <a:ext cx="12737" cy="28619"/>
            </a:xfrm>
            <a:custGeom>
              <a:avLst/>
              <a:gdLst/>
              <a:ahLst/>
              <a:cxnLst/>
              <a:rect l="l" t="t" r="r" b="b"/>
              <a:pathLst>
                <a:path w="401" h="901" extrusionOk="0">
                  <a:moveTo>
                    <a:pt x="0" y="0"/>
                  </a:moveTo>
                  <a:lnTo>
                    <a:pt x="0" y="901"/>
                  </a:lnTo>
                  <a:cubicBezTo>
                    <a:pt x="25" y="852"/>
                    <a:pt x="67" y="821"/>
                    <a:pt x="140" y="821"/>
                  </a:cubicBezTo>
                  <a:cubicBezTo>
                    <a:pt x="167" y="821"/>
                    <a:pt x="198" y="825"/>
                    <a:pt x="234" y="834"/>
                  </a:cubicBezTo>
                  <a:cubicBezTo>
                    <a:pt x="267" y="834"/>
                    <a:pt x="367" y="868"/>
                    <a:pt x="401" y="868"/>
                  </a:cubicBezTo>
                  <a:lnTo>
                    <a:pt x="401" y="200"/>
                  </a:lnTo>
                  <a:cubicBezTo>
                    <a:pt x="267" y="167"/>
                    <a:pt x="200" y="67"/>
                    <a:pt x="67" y="34"/>
                  </a:cubicBezTo>
                  <a:cubicBezTo>
                    <a:pt x="34" y="34"/>
                    <a:pt x="34" y="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53"/>
            <p:cNvSpPr/>
            <p:nvPr/>
          </p:nvSpPr>
          <p:spPr>
            <a:xfrm rot="-9425991" flipH="1">
              <a:off x="5654130" y="1675836"/>
              <a:ext cx="12737" cy="16326"/>
            </a:xfrm>
            <a:custGeom>
              <a:avLst/>
              <a:gdLst/>
              <a:ahLst/>
              <a:cxnLst/>
              <a:rect l="l" t="t" r="r" b="b"/>
              <a:pathLst>
                <a:path w="401" h="514" extrusionOk="0">
                  <a:moveTo>
                    <a:pt x="140" y="0"/>
                  </a:moveTo>
                  <a:cubicBezTo>
                    <a:pt x="67" y="0"/>
                    <a:pt x="25" y="31"/>
                    <a:pt x="0" y="80"/>
                  </a:cubicBezTo>
                  <a:lnTo>
                    <a:pt x="0" y="213"/>
                  </a:lnTo>
                  <a:lnTo>
                    <a:pt x="0" y="313"/>
                  </a:lnTo>
                  <a:cubicBezTo>
                    <a:pt x="34" y="347"/>
                    <a:pt x="34" y="380"/>
                    <a:pt x="100" y="414"/>
                  </a:cubicBezTo>
                  <a:cubicBezTo>
                    <a:pt x="200" y="480"/>
                    <a:pt x="334" y="514"/>
                    <a:pt x="401" y="514"/>
                  </a:cubicBezTo>
                  <a:lnTo>
                    <a:pt x="401" y="47"/>
                  </a:lnTo>
                  <a:cubicBezTo>
                    <a:pt x="367" y="47"/>
                    <a:pt x="267" y="13"/>
                    <a:pt x="234" y="13"/>
                  </a:cubicBezTo>
                  <a:cubicBezTo>
                    <a:pt x="198" y="4"/>
                    <a:pt x="167" y="0"/>
                    <a:pt x="14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53"/>
            <p:cNvSpPr/>
            <p:nvPr/>
          </p:nvSpPr>
          <p:spPr>
            <a:xfrm rot="-9425991" flipH="1">
              <a:off x="5640786" y="1709797"/>
              <a:ext cx="14865" cy="17406"/>
            </a:xfrm>
            <a:custGeom>
              <a:avLst/>
              <a:gdLst/>
              <a:ahLst/>
              <a:cxnLst/>
              <a:rect l="l" t="t" r="r" b="b"/>
              <a:pathLst>
                <a:path w="468" h="548" extrusionOk="0">
                  <a:moveTo>
                    <a:pt x="196" y="1"/>
                  </a:moveTo>
                  <a:cubicBezTo>
                    <a:pt x="103" y="1"/>
                    <a:pt x="25" y="32"/>
                    <a:pt x="1" y="80"/>
                  </a:cubicBezTo>
                  <a:lnTo>
                    <a:pt x="1" y="347"/>
                  </a:lnTo>
                  <a:cubicBezTo>
                    <a:pt x="1" y="381"/>
                    <a:pt x="34" y="381"/>
                    <a:pt x="67" y="381"/>
                  </a:cubicBezTo>
                  <a:cubicBezTo>
                    <a:pt x="201" y="414"/>
                    <a:pt x="301" y="481"/>
                    <a:pt x="401" y="547"/>
                  </a:cubicBezTo>
                  <a:cubicBezTo>
                    <a:pt x="401" y="381"/>
                    <a:pt x="401" y="247"/>
                    <a:pt x="468" y="80"/>
                  </a:cubicBezTo>
                  <a:cubicBezTo>
                    <a:pt x="401" y="47"/>
                    <a:pt x="368" y="47"/>
                    <a:pt x="301" y="14"/>
                  </a:cubicBezTo>
                  <a:cubicBezTo>
                    <a:pt x="265" y="5"/>
                    <a:pt x="229" y="1"/>
                    <a:pt x="19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53"/>
            <p:cNvSpPr/>
            <p:nvPr/>
          </p:nvSpPr>
          <p:spPr>
            <a:xfrm rot="-9425991" flipH="1">
              <a:off x="5838621" y="1234860"/>
              <a:ext cx="69975" cy="25443"/>
            </a:xfrm>
            <a:custGeom>
              <a:avLst/>
              <a:gdLst/>
              <a:ahLst/>
              <a:cxnLst/>
              <a:rect l="l" t="t" r="r" b="b"/>
              <a:pathLst>
                <a:path w="2203" h="801" extrusionOk="0">
                  <a:moveTo>
                    <a:pt x="1" y="0"/>
                  </a:moveTo>
                  <a:lnTo>
                    <a:pt x="1" y="0"/>
                  </a:lnTo>
                  <a:cubicBezTo>
                    <a:pt x="601" y="234"/>
                    <a:pt x="1135" y="467"/>
                    <a:pt x="1635" y="801"/>
                  </a:cubicBezTo>
                  <a:cubicBezTo>
                    <a:pt x="1835" y="767"/>
                    <a:pt x="2002" y="734"/>
                    <a:pt x="2202" y="734"/>
                  </a:cubicBezTo>
                  <a:cubicBezTo>
                    <a:pt x="1935" y="467"/>
                    <a:pt x="1668" y="300"/>
                    <a:pt x="1402" y="167"/>
                  </a:cubicBezTo>
                  <a:cubicBezTo>
                    <a:pt x="935" y="133"/>
                    <a:pt x="4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53"/>
            <p:cNvSpPr/>
            <p:nvPr/>
          </p:nvSpPr>
          <p:spPr>
            <a:xfrm rot="-9425991" flipH="1">
              <a:off x="5665510" y="1629597"/>
              <a:ext cx="13785" cy="55141"/>
            </a:xfrm>
            <a:custGeom>
              <a:avLst/>
              <a:gdLst/>
              <a:ahLst/>
              <a:cxnLst/>
              <a:rect l="l" t="t" r="r" b="b"/>
              <a:pathLst>
                <a:path w="434" h="1736" extrusionOk="0">
                  <a:moveTo>
                    <a:pt x="0" y="0"/>
                  </a:moveTo>
                  <a:cubicBezTo>
                    <a:pt x="0" y="568"/>
                    <a:pt x="34" y="1168"/>
                    <a:pt x="34" y="1735"/>
                  </a:cubicBezTo>
                  <a:cubicBezTo>
                    <a:pt x="54" y="1654"/>
                    <a:pt x="123" y="1610"/>
                    <a:pt x="204" y="1610"/>
                  </a:cubicBezTo>
                  <a:cubicBezTo>
                    <a:pt x="257" y="1610"/>
                    <a:pt x="315" y="1629"/>
                    <a:pt x="367" y="1668"/>
                  </a:cubicBezTo>
                  <a:cubicBezTo>
                    <a:pt x="401" y="1702"/>
                    <a:pt x="434" y="1702"/>
                    <a:pt x="434" y="1735"/>
                  </a:cubicBezTo>
                  <a:lnTo>
                    <a:pt x="434" y="1668"/>
                  </a:lnTo>
                  <a:cubicBezTo>
                    <a:pt x="401" y="1168"/>
                    <a:pt x="367" y="668"/>
                    <a:pt x="367" y="167"/>
                  </a:cubicBezTo>
                  <a:cubicBezTo>
                    <a:pt x="267" y="101"/>
                    <a:pt x="167" y="67"/>
                    <a:pt x="67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53"/>
            <p:cNvSpPr/>
            <p:nvPr/>
          </p:nvSpPr>
          <p:spPr>
            <a:xfrm rot="-9425991" flipH="1">
              <a:off x="5678723" y="1624645"/>
              <a:ext cx="1112" cy="5304"/>
            </a:xfrm>
            <a:custGeom>
              <a:avLst/>
              <a:gdLst/>
              <a:ahLst/>
              <a:cxnLst/>
              <a:rect l="l" t="t" r="r" b="b"/>
              <a:pathLst>
                <a:path w="35" h="167" extrusionOk="0">
                  <a:moveTo>
                    <a:pt x="34" y="0"/>
                  </a:moveTo>
                  <a:cubicBezTo>
                    <a:pt x="1" y="33"/>
                    <a:pt x="1" y="133"/>
                    <a:pt x="34" y="1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53"/>
            <p:cNvSpPr/>
            <p:nvPr/>
          </p:nvSpPr>
          <p:spPr>
            <a:xfrm rot="-9425991" flipH="1">
              <a:off x="5680671" y="1616387"/>
              <a:ext cx="14865" cy="20932"/>
            </a:xfrm>
            <a:custGeom>
              <a:avLst/>
              <a:gdLst/>
              <a:ahLst/>
              <a:cxnLst/>
              <a:rect l="l" t="t" r="r" b="b"/>
              <a:pathLst>
                <a:path w="468" h="659" extrusionOk="0">
                  <a:moveTo>
                    <a:pt x="170" y="0"/>
                  </a:moveTo>
                  <a:cubicBezTo>
                    <a:pt x="89" y="0"/>
                    <a:pt x="20" y="44"/>
                    <a:pt x="0" y="125"/>
                  </a:cubicBezTo>
                  <a:lnTo>
                    <a:pt x="0" y="292"/>
                  </a:lnTo>
                  <a:lnTo>
                    <a:pt x="33" y="325"/>
                  </a:lnTo>
                  <a:cubicBezTo>
                    <a:pt x="167" y="459"/>
                    <a:pt x="334" y="592"/>
                    <a:pt x="467" y="659"/>
                  </a:cubicBezTo>
                  <a:cubicBezTo>
                    <a:pt x="467" y="492"/>
                    <a:pt x="434" y="292"/>
                    <a:pt x="434" y="125"/>
                  </a:cubicBezTo>
                  <a:cubicBezTo>
                    <a:pt x="367" y="92"/>
                    <a:pt x="334" y="92"/>
                    <a:pt x="334" y="58"/>
                  </a:cubicBezTo>
                  <a:cubicBezTo>
                    <a:pt x="281" y="19"/>
                    <a:pt x="223" y="0"/>
                    <a:pt x="17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53"/>
            <p:cNvSpPr/>
            <p:nvPr/>
          </p:nvSpPr>
          <p:spPr>
            <a:xfrm rot="-9425991" flipH="1">
              <a:off x="5693204" y="1572105"/>
              <a:ext cx="18042" cy="56190"/>
            </a:xfrm>
            <a:custGeom>
              <a:avLst/>
              <a:gdLst/>
              <a:ahLst/>
              <a:cxnLst/>
              <a:rect l="l" t="t" r="r" b="b"/>
              <a:pathLst>
                <a:path w="568" h="1769" extrusionOk="0">
                  <a:moveTo>
                    <a:pt x="0" y="1"/>
                  </a:moveTo>
                  <a:cubicBezTo>
                    <a:pt x="0" y="568"/>
                    <a:pt x="67" y="1202"/>
                    <a:pt x="134" y="1769"/>
                  </a:cubicBezTo>
                  <a:cubicBezTo>
                    <a:pt x="134" y="1648"/>
                    <a:pt x="239" y="1562"/>
                    <a:pt x="360" y="1562"/>
                  </a:cubicBezTo>
                  <a:cubicBezTo>
                    <a:pt x="406" y="1562"/>
                    <a:pt x="455" y="1574"/>
                    <a:pt x="501" y="1602"/>
                  </a:cubicBezTo>
                  <a:lnTo>
                    <a:pt x="567" y="1635"/>
                  </a:lnTo>
                  <a:lnTo>
                    <a:pt x="434" y="268"/>
                  </a:lnTo>
                  <a:cubicBezTo>
                    <a:pt x="267" y="201"/>
                    <a:pt x="134" y="10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53"/>
            <p:cNvSpPr/>
            <p:nvPr/>
          </p:nvSpPr>
          <p:spPr>
            <a:xfrm rot="-9425991" flipH="1">
              <a:off x="5765809" y="1422521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0"/>
                  </a:moveTo>
                  <a:lnTo>
                    <a:pt x="100" y="100"/>
                  </a:lnTo>
                  <a:cubicBezTo>
                    <a:pt x="100" y="33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53"/>
            <p:cNvSpPr/>
            <p:nvPr/>
          </p:nvSpPr>
          <p:spPr>
            <a:xfrm rot="-9425991" flipH="1">
              <a:off x="5809872" y="1306553"/>
              <a:ext cx="49837" cy="41356"/>
            </a:xfrm>
            <a:custGeom>
              <a:avLst/>
              <a:gdLst/>
              <a:ahLst/>
              <a:cxnLst/>
              <a:rect l="l" t="t" r="r" b="b"/>
              <a:pathLst>
                <a:path w="1569" h="1302" extrusionOk="0">
                  <a:moveTo>
                    <a:pt x="100" y="1"/>
                  </a:moveTo>
                  <a:cubicBezTo>
                    <a:pt x="100" y="67"/>
                    <a:pt x="67" y="101"/>
                    <a:pt x="67" y="134"/>
                  </a:cubicBezTo>
                  <a:cubicBezTo>
                    <a:pt x="134" y="134"/>
                    <a:pt x="167" y="267"/>
                    <a:pt x="67" y="334"/>
                  </a:cubicBezTo>
                  <a:lnTo>
                    <a:pt x="0" y="401"/>
                  </a:lnTo>
                  <a:cubicBezTo>
                    <a:pt x="434" y="668"/>
                    <a:pt x="901" y="1001"/>
                    <a:pt x="1301" y="1301"/>
                  </a:cubicBezTo>
                  <a:cubicBezTo>
                    <a:pt x="1401" y="1268"/>
                    <a:pt x="1468" y="1235"/>
                    <a:pt x="1568" y="1235"/>
                  </a:cubicBezTo>
                  <a:lnTo>
                    <a:pt x="1568" y="1001"/>
                  </a:lnTo>
                  <a:cubicBezTo>
                    <a:pt x="1068" y="668"/>
                    <a:pt x="567" y="334"/>
                    <a:pt x="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53"/>
            <p:cNvSpPr/>
            <p:nvPr/>
          </p:nvSpPr>
          <p:spPr>
            <a:xfrm rot="-9425991" flipH="1">
              <a:off x="5621796" y="1725762"/>
              <a:ext cx="133534" cy="99420"/>
            </a:xfrm>
            <a:custGeom>
              <a:avLst/>
              <a:gdLst/>
              <a:ahLst/>
              <a:cxnLst/>
              <a:rect l="l" t="t" r="r" b="b"/>
              <a:pathLst>
                <a:path w="4204" h="3130" extrusionOk="0">
                  <a:moveTo>
                    <a:pt x="1522" y="1"/>
                  </a:moveTo>
                  <a:cubicBezTo>
                    <a:pt x="1354" y="1"/>
                    <a:pt x="1180" y="49"/>
                    <a:pt x="1001" y="161"/>
                  </a:cubicBezTo>
                  <a:cubicBezTo>
                    <a:pt x="234" y="528"/>
                    <a:pt x="34" y="1595"/>
                    <a:pt x="1" y="2529"/>
                  </a:cubicBezTo>
                  <a:cubicBezTo>
                    <a:pt x="25" y="2481"/>
                    <a:pt x="103" y="2450"/>
                    <a:pt x="196" y="2450"/>
                  </a:cubicBezTo>
                  <a:cubicBezTo>
                    <a:pt x="229" y="2450"/>
                    <a:pt x="265" y="2454"/>
                    <a:pt x="301" y="2463"/>
                  </a:cubicBezTo>
                  <a:cubicBezTo>
                    <a:pt x="334" y="2463"/>
                    <a:pt x="368" y="2496"/>
                    <a:pt x="434" y="2529"/>
                  </a:cubicBezTo>
                  <a:cubicBezTo>
                    <a:pt x="501" y="2129"/>
                    <a:pt x="568" y="1762"/>
                    <a:pt x="701" y="1362"/>
                  </a:cubicBezTo>
                  <a:cubicBezTo>
                    <a:pt x="768" y="1162"/>
                    <a:pt x="835" y="995"/>
                    <a:pt x="901" y="862"/>
                  </a:cubicBezTo>
                  <a:cubicBezTo>
                    <a:pt x="901" y="828"/>
                    <a:pt x="868" y="762"/>
                    <a:pt x="868" y="695"/>
                  </a:cubicBezTo>
                  <a:cubicBezTo>
                    <a:pt x="777" y="535"/>
                    <a:pt x="936" y="391"/>
                    <a:pt x="1077" y="391"/>
                  </a:cubicBezTo>
                  <a:cubicBezTo>
                    <a:pt x="1142" y="391"/>
                    <a:pt x="1203" y="421"/>
                    <a:pt x="1235" y="495"/>
                  </a:cubicBezTo>
                  <a:cubicBezTo>
                    <a:pt x="1235" y="495"/>
                    <a:pt x="1235" y="528"/>
                    <a:pt x="1268" y="528"/>
                  </a:cubicBezTo>
                  <a:cubicBezTo>
                    <a:pt x="1337" y="500"/>
                    <a:pt x="1407" y="487"/>
                    <a:pt x="1478" y="487"/>
                  </a:cubicBezTo>
                  <a:cubicBezTo>
                    <a:pt x="2001" y="487"/>
                    <a:pt x="2596" y="1187"/>
                    <a:pt x="3036" y="1862"/>
                  </a:cubicBezTo>
                  <a:cubicBezTo>
                    <a:pt x="3071" y="1828"/>
                    <a:pt x="3111" y="1813"/>
                    <a:pt x="3151" y="1813"/>
                  </a:cubicBezTo>
                  <a:cubicBezTo>
                    <a:pt x="3307" y="1813"/>
                    <a:pt x="3469" y="2030"/>
                    <a:pt x="3336" y="2163"/>
                  </a:cubicBezTo>
                  <a:cubicBezTo>
                    <a:pt x="3336" y="2163"/>
                    <a:pt x="3270" y="2196"/>
                    <a:pt x="3270" y="2263"/>
                  </a:cubicBezTo>
                  <a:cubicBezTo>
                    <a:pt x="3403" y="2463"/>
                    <a:pt x="3537" y="2663"/>
                    <a:pt x="3570" y="2796"/>
                  </a:cubicBezTo>
                  <a:cubicBezTo>
                    <a:pt x="3603" y="2930"/>
                    <a:pt x="3703" y="2996"/>
                    <a:pt x="3737" y="3130"/>
                  </a:cubicBezTo>
                  <a:lnTo>
                    <a:pt x="3770" y="3097"/>
                  </a:lnTo>
                  <a:cubicBezTo>
                    <a:pt x="3833" y="3018"/>
                    <a:pt x="3911" y="2984"/>
                    <a:pt x="3983" y="2984"/>
                  </a:cubicBezTo>
                  <a:cubicBezTo>
                    <a:pt x="4063" y="2984"/>
                    <a:pt x="4135" y="3026"/>
                    <a:pt x="4170" y="3097"/>
                  </a:cubicBezTo>
                  <a:lnTo>
                    <a:pt x="4204" y="3097"/>
                  </a:lnTo>
                  <a:cubicBezTo>
                    <a:pt x="3903" y="2463"/>
                    <a:pt x="3570" y="1862"/>
                    <a:pt x="3170" y="1329"/>
                  </a:cubicBezTo>
                  <a:cubicBezTo>
                    <a:pt x="2795" y="793"/>
                    <a:pt x="2206" y="1"/>
                    <a:pt x="15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53"/>
            <p:cNvSpPr/>
            <p:nvPr/>
          </p:nvSpPr>
          <p:spPr>
            <a:xfrm rot="-9425991" flipH="1">
              <a:off x="5836810" y="1257249"/>
              <a:ext cx="14865" cy="5336"/>
            </a:xfrm>
            <a:custGeom>
              <a:avLst/>
              <a:gdLst/>
              <a:ahLst/>
              <a:cxnLst/>
              <a:rect l="l" t="t" r="r" b="b"/>
              <a:pathLst>
                <a:path w="468" h="168" extrusionOk="0">
                  <a:moveTo>
                    <a:pt x="0" y="1"/>
                  </a:moveTo>
                  <a:lnTo>
                    <a:pt x="0" y="1"/>
                  </a:lnTo>
                  <a:cubicBezTo>
                    <a:pt x="131" y="33"/>
                    <a:pt x="261" y="130"/>
                    <a:pt x="423" y="165"/>
                  </a:cubicBezTo>
                  <a:lnTo>
                    <a:pt x="423" y="165"/>
                  </a:lnTo>
                  <a:cubicBezTo>
                    <a:pt x="411" y="157"/>
                    <a:pt x="439" y="129"/>
                    <a:pt x="467" y="101"/>
                  </a:cubicBezTo>
                  <a:cubicBezTo>
                    <a:pt x="301" y="101"/>
                    <a:pt x="167" y="34"/>
                    <a:pt x="0" y="1"/>
                  </a:cubicBezTo>
                  <a:close/>
                  <a:moveTo>
                    <a:pt x="423" y="165"/>
                  </a:moveTo>
                  <a:cubicBezTo>
                    <a:pt x="425" y="167"/>
                    <a:pt x="429" y="168"/>
                    <a:pt x="434" y="168"/>
                  </a:cubicBezTo>
                  <a:cubicBezTo>
                    <a:pt x="430" y="167"/>
                    <a:pt x="427" y="166"/>
                    <a:pt x="423" y="165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53"/>
            <p:cNvSpPr/>
            <p:nvPr/>
          </p:nvSpPr>
          <p:spPr>
            <a:xfrm rot="-9425991" flipH="1">
              <a:off x="5779878" y="1369791"/>
              <a:ext cx="55110" cy="68895"/>
            </a:xfrm>
            <a:custGeom>
              <a:avLst/>
              <a:gdLst/>
              <a:ahLst/>
              <a:cxnLst/>
              <a:rect l="l" t="t" r="r" b="b"/>
              <a:pathLst>
                <a:path w="1735" h="2169" extrusionOk="0">
                  <a:moveTo>
                    <a:pt x="0" y="0"/>
                  </a:moveTo>
                  <a:cubicBezTo>
                    <a:pt x="0" y="67"/>
                    <a:pt x="33" y="67"/>
                    <a:pt x="33" y="100"/>
                  </a:cubicBezTo>
                  <a:cubicBezTo>
                    <a:pt x="33" y="301"/>
                    <a:pt x="33" y="501"/>
                    <a:pt x="67" y="668"/>
                  </a:cubicBezTo>
                  <a:cubicBezTo>
                    <a:pt x="534" y="1168"/>
                    <a:pt x="1001" y="1668"/>
                    <a:pt x="1401" y="2169"/>
                  </a:cubicBezTo>
                  <a:lnTo>
                    <a:pt x="1401" y="2102"/>
                  </a:lnTo>
                  <a:cubicBezTo>
                    <a:pt x="1377" y="1958"/>
                    <a:pt x="1492" y="1848"/>
                    <a:pt x="1608" y="1848"/>
                  </a:cubicBezTo>
                  <a:cubicBezTo>
                    <a:pt x="1652" y="1848"/>
                    <a:pt x="1697" y="1864"/>
                    <a:pt x="1735" y="1902"/>
                  </a:cubicBezTo>
                  <a:cubicBezTo>
                    <a:pt x="1168" y="1301"/>
                    <a:pt x="567" y="634"/>
                    <a:pt x="0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53"/>
            <p:cNvSpPr/>
            <p:nvPr/>
          </p:nvSpPr>
          <p:spPr>
            <a:xfrm rot="-9425991" flipH="1">
              <a:off x="6315073" y="130143"/>
              <a:ext cx="15913" cy="11689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501" y="1"/>
                  </a:moveTo>
                  <a:lnTo>
                    <a:pt x="0" y="134"/>
                  </a:lnTo>
                  <a:cubicBezTo>
                    <a:pt x="167" y="201"/>
                    <a:pt x="301" y="301"/>
                    <a:pt x="401" y="367"/>
                  </a:cubicBezTo>
                  <a:cubicBezTo>
                    <a:pt x="467" y="267"/>
                    <a:pt x="467" y="134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53"/>
            <p:cNvSpPr/>
            <p:nvPr/>
          </p:nvSpPr>
          <p:spPr>
            <a:xfrm rot="-9425991" flipH="1">
              <a:off x="5725497" y="1489685"/>
              <a:ext cx="29699" cy="92209"/>
            </a:xfrm>
            <a:custGeom>
              <a:avLst/>
              <a:gdLst/>
              <a:ahLst/>
              <a:cxnLst/>
              <a:rect l="l" t="t" r="r" b="b"/>
              <a:pathLst>
                <a:path w="935" h="2903" extrusionOk="0">
                  <a:moveTo>
                    <a:pt x="1" y="1"/>
                  </a:moveTo>
                  <a:cubicBezTo>
                    <a:pt x="1" y="10"/>
                    <a:pt x="2" y="19"/>
                    <a:pt x="3" y="27"/>
                  </a:cubicBezTo>
                  <a:lnTo>
                    <a:pt x="3" y="27"/>
                  </a:lnTo>
                  <a:cubicBezTo>
                    <a:pt x="2" y="18"/>
                    <a:pt x="2" y="10"/>
                    <a:pt x="1" y="1"/>
                  </a:cubicBezTo>
                  <a:close/>
                  <a:moveTo>
                    <a:pt x="3" y="27"/>
                  </a:moveTo>
                  <a:cubicBezTo>
                    <a:pt x="37" y="449"/>
                    <a:pt x="102" y="810"/>
                    <a:pt x="168" y="1235"/>
                  </a:cubicBezTo>
                  <a:cubicBezTo>
                    <a:pt x="234" y="1769"/>
                    <a:pt x="368" y="2336"/>
                    <a:pt x="501" y="2903"/>
                  </a:cubicBezTo>
                  <a:cubicBezTo>
                    <a:pt x="501" y="2790"/>
                    <a:pt x="620" y="2654"/>
                    <a:pt x="757" y="2654"/>
                  </a:cubicBezTo>
                  <a:cubicBezTo>
                    <a:pt x="782" y="2654"/>
                    <a:pt x="809" y="2659"/>
                    <a:pt x="835" y="2669"/>
                  </a:cubicBezTo>
                  <a:cubicBezTo>
                    <a:pt x="868" y="2669"/>
                    <a:pt x="868" y="2736"/>
                    <a:pt x="935" y="2736"/>
                  </a:cubicBezTo>
                  <a:cubicBezTo>
                    <a:pt x="868" y="2636"/>
                    <a:pt x="868" y="2569"/>
                    <a:pt x="868" y="2469"/>
                  </a:cubicBezTo>
                  <a:cubicBezTo>
                    <a:pt x="735" y="1802"/>
                    <a:pt x="635" y="1135"/>
                    <a:pt x="535" y="468"/>
                  </a:cubicBezTo>
                  <a:cubicBezTo>
                    <a:pt x="401" y="334"/>
                    <a:pt x="234" y="268"/>
                    <a:pt x="134" y="134"/>
                  </a:cubicBezTo>
                  <a:cubicBezTo>
                    <a:pt x="48" y="106"/>
                    <a:pt x="12" y="77"/>
                    <a:pt x="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53"/>
            <p:cNvSpPr/>
            <p:nvPr/>
          </p:nvSpPr>
          <p:spPr>
            <a:xfrm rot="-9425991" flipH="1">
              <a:off x="5709718" y="1561047"/>
              <a:ext cx="15945" cy="21409"/>
            </a:xfrm>
            <a:custGeom>
              <a:avLst/>
              <a:gdLst/>
              <a:ahLst/>
              <a:cxnLst/>
              <a:rect l="l" t="t" r="r" b="b"/>
              <a:pathLst>
                <a:path w="502" h="674" extrusionOk="0">
                  <a:moveTo>
                    <a:pt x="227" y="0"/>
                  </a:moveTo>
                  <a:cubicBezTo>
                    <a:pt x="106" y="0"/>
                    <a:pt x="1" y="86"/>
                    <a:pt x="1" y="207"/>
                  </a:cubicBezTo>
                  <a:cubicBezTo>
                    <a:pt x="1" y="274"/>
                    <a:pt x="1" y="307"/>
                    <a:pt x="101" y="340"/>
                  </a:cubicBezTo>
                  <a:cubicBezTo>
                    <a:pt x="201" y="474"/>
                    <a:pt x="368" y="574"/>
                    <a:pt x="501" y="674"/>
                  </a:cubicBezTo>
                  <a:cubicBezTo>
                    <a:pt x="468" y="474"/>
                    <a:pt x="468" y="307"/>
                    <a:pt x="434" y="73"/>
                  </a:cubicBezTo>
                  <a:lnTo>
                    <a:pt x="368" y="40"/>
                  </a:lnTo>
                  <a:cubicBezTo>
                    <a:pt x="322" y="12"/>
                    <a:pt x="273" y="0"/>
                    <a:pt x="22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53"/>
            <p:cNvSpPr/>
            <p:nvPr/>
          </p:nvSpPr>
          <p:spPr>
            <a:xfrm rot="-9425991" flipH="1">
              <a:off x="5796639" y="1315529"/>
              <a:ext cx="46661" cy="101738"/>
            </a:xfrm>
            <a:custGeom>
              <a:avLst/>
              <a:gdLst/>
              <a:ahLst/>
              <a:cxnLst/>
              <a:rect l="l" t="t" r="r" b="b"/>
              <a:pathLst>
                <a:path w="1469" h="3203" extrusionOk="0">
                  <a:moveTo>
                    <a:pt x="0" y="0"/>
                  </a:moveTo>
                  <a:cubicBezTo>
                    <a:pt x="34" y="734"/>
                    <a:pt x="134" y="1501"/>
                    <a:pt x="0" y="2202"/>
                  </a:cubicBezTo>
                  <a:cubicBezTo>
                    <a:pt x="501" y="2535"/>
                    <a:pt x="968" y="2869"/>
                    <a:pt x="1468" y="3203"/>
                  </a:cubicBezTo>
                  <a:cubicBezTo>
                    <a:pt x="1468" y="2602"/>
                    <a:pt x="1468" y="2035"/>
                    <a:pt x="1335" y="1501"/>
                  </a:cubicBezTo>
                  <a:cubicBezTo>
                    <a:pt x="901" y="1001"/>
                    <a:pt x="467" y="46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53"/>
            <p:cNvSpPr/>
            <p:nvPr/>
          </p:nvSpPr>
          <p:spPr>
            <a:xfrm rot="-9425991" flipH="1">
              <a:off x="5661729" y="1681323"/>
              <a:ext cx="50885" cy="42404"/>
            </a:xfrm>
            <a:custGeom>
              <a:avLst/>
              <a:gdLst/>
              <a:ahLst/>
              <a:cxnLst/>
              <a:rect l="l" t="t" r="r" b="b"/>
              <a:pathLst>
                <a:path w="1602" h="1335" extrusionOk="0">
                  <a:moveTo>
                    <a:pt x="1" y="0"/>
                  </a:moveTo>
                  <a:lnTo>
                    <a:pt x="1" y="668"/>
                  </a:lnTo>
                  <a:cubicBezTo>
                    <a:pt x="534" y="868"/>
                    <a:pt x="1101" y="1101"/>
                    <a:pt x="1602" y="1335"/>
                  </a:cubicBezTo>
                  <a:cubicBezTo>
                    <a:pt x="1502" y="1001"/>
                    <a:pt x="1435" y="634"/>
                    <a:pt x="1335" y="301"/>
                  </a:cubicBezTo>
                  <a:cubicBezTo>
                    <a:pt x="1294" y="304"/>
                    <a:pt x="1254" y="305"/>
                    <a:pt x="1214" y="305"/>
                  </a:cubicBezTo>
                  <a:cubicBezTo>
                    <a:pt x="792" y="305"/>
                    <a:pt x="396" y="15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53"/>
            <p:cNvSpPr/>
            <p:nvPr/>
          </p:nvSpPr>
          <p:spPr>
            <a:xfrm rot="-9425991" flipH="1">
              <a:off x="5668864" y="1667286"/>
              <a:ext cx="53013" cy="37131"/>
            </a:xfrm>
            <a:custGeom>
              <a:avLst/>
              <a:gdLst/>
              <a:ahLst/>
              <a:cxnLst/>
              <a:rect l="l" t="t" r="r" b="b"/>
              <a:pathLst>
                <a:path w="1669" h="1169" extrusionOk="0">
                  <a:moveTo>
                    <a:pt x="1" y="1"/>
                  </a:moveTo>
                  <a:lnTo>
                    <a:pt x="1" y="468"/>
                  </a:lnTo>
                  <a:cubicBezTo>
                    <a:pt x="534" y="668"/>
                    <a:pt x="1101" y="868"/>
                    <a:pt x="1635" y="1168"/>
                  </a:cubicBezTo>
                  <a:lnTo>
                    <a:pt x="1668" y="1168"/>
                  </a:lnTo>
                  <a:lnTo>
                    <a:pt x="1535" y="668"/>
                  </a:lnTo>
                  <a:cubicBezTo>
                    <a:pt x="1035" y="434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53"/>
            <p:cNvSpPr/>
            <p:nvPr/>
          </p:nvSpPr>
          <p:spPr>
            <a:xfrm rot="-9425991" flipH="1">
              <a:off x="5652909" y="1710037"/>
              <a:ext cx="41356" cy="24807"/>
            </a:xfrm>
            <a:custGeom>
              <a:avLst/>
              <a:gdLst/>
              <a:ahLst/>
              <a:cxnLst/>
              <a:rect l="l" t="t" r="r" b="b"/>
              <a:pathLst>
                <a:path w="1302" h="781" extrusionOk="0">
                  <a:moveTo>
                    <a:pt x="34" y="0"/>
                  </a:moveTo>
                  <a:cubicBezTo>
                    <a:pt x="34" y="134"/>
                    <a:pt x="1" y="301"/>
                    <a:pt x="1" y="467"/>
                  </a:cubicBezTo>
                  <a:cubicBezTo>
                    <a:pt x="347" y="612"/>
                    <a:pt x="743" y="781"/>
                    <a:pt x="1124" y="781"/>
                  </a:cubicBezTo>
                  <a:cubicBezTo>
                    <a:pt x="1184" y="781"/>
                    <a:pt x="1243" y="777"/>
                    <a:pt x="1302" y="768"/>
                  </a:cubicBezTo>
                  <a:cubicBezTo>
                    <a:pt x="1235" y="634"/>
                    <a:pt x="1201" y="467"/>
                    <a:pt x="1168" y="334"/>
                  </a:cubicBezTo>
                  <a:cubicBezTo>
                    <a:pt x="1124" y="342"/>
                    <a:pt x="1079" y="346"/>
                    <a:pt x="1034" y="346"/>
                  </a:cubicBezTo>
                  <a:cubicBezTo>
                    <a:pt x="699" y="346"/>
                    <a:pt x="328" y="147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53"/>
            <p:cNvSpPr/>
            <p:nvPr/>
          </p:nvSpPr>
          <p:spPr>
            <a:xfrm rot="-9425991" flipH="1">
              <a:off x="5683536" y="1609677"/>
              <a:ext cx="62542" cy="84808"/>
            </a:xfrm>
            <a:custGeom>
              <a:avLst/>
              <a:gdLst/>
              <a:ahLst/>
              <a:cxnLst/>
              <a:rect l="l" t="t" r="r" b="b"/>
              <a:pathLst>
                <a:path w="1969" h="2670" extrusionOk="0">
                  <a:moveTo>
                    <a:pt x="1" y="1"/>
                  </a:moveTo>
                  <a:cubicBezTo>
                    <a:pt x="1" y="501"/>
                    <a:pt x="34" y="1001"/>
                    <a:pt x="101" y="1502"/>
                  </a:cubicBezTo>
                  <a:lnTo>
                    <a:pt x="101" y="1568"/>
                  </a:lnTo>
                  <a:cubicBezTo>
                    <a:pt x="634" y="2069"/>
                    <a:pt x="1335" y="2336"/>
                    <a:pt x="1969" y="2669"/>
                  </a:cubicBezTo>
                  <a:cubicBezTo>
                    <a:pt x="1869" y="2002"/>
                    <a:pt x="1769" y="1368"/>
                    <a:pt x="1635" y="734"/>
                  </a:cubicBezTo>
                  <a:lnTo>
                    <a:pt x="1602" y="734"/>
                  </a:lnTo>
                  <a:cubicBezTo>
                    <a:pt x="1101" y="401"/>
                    <a:pt x="534" y="167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53"/>
            <p:cNvSpPr/>
            <p:nvPr/>
          </p:nvSpPr>
          <p:spPr>
            <a:xfrm rot="-9425991" flipH="1">
              <a:off x="5852186" y="1252546"/>
              <a:ext cx="15945" cy="7464"/>
            </a:xfrm>
            <a:custGeom>
              <a:avLst/>
              <a:gdLst/>
              <a:ahLst/>
              <a:cxnLst/>
              <a:rect l="l" t="t" r="r" b="b"/>
              <a:pathLst>
                <a:path w="502" h="235" extrusionOk="0">
                  <a:moveTo>
                    <a:pt x="1" y="1"/>
                  </a:moveTo>
                  <a:cubicBezTo>
                    <a:pt x="1" y="101"/>
                    <a:pt x="101" y="234"/>
                    <a:pt x="234" y="234"/>
                  </a:cubicBezTo>
                  <a:cubicBezTo>
                    <a:pt x="334" y="234"/>
                    <a:pt x="401" y="201"/>
                    <a:pt x="501" y="201"/>
                  </a:cubicBezTo>
                  <a:cubicBezTo>
                    <a:pt x="401" y="167"/>
                    <a:pt x="268" y="101"/>
                    <a:pt x="201" y="67"/>
                  </a:cubicBezTo>
                  <a:cubicBezTo>
                    <a:pt x="167" y="1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53"/>
            <p:cNvSpPr/>
            <p:nvPr/>
          </p:nvSpPr>
          <p:spPr>
            <a:xfrm rot="-9425991" flipH="1">
              <a:off x="5850864" y="1256945"/>
              <a:ext cx="7464" cy="3208"/>
            </a:xfrm>
            <a:custGeom>
              <a:avLst/>
              <a:gdLst/>
              <a:ahLst/>
              <a:cxnLst/>
              <a:rect l="l" t="t" r="r" b="b"/>
              <a:pathLst>
                <a:path w="235" h="101" extrusionOk="0">
                  <a:moveTo>
                    <a:pt x="1" y="1"/>
                  </a:moveTo>
                  <a:lnTo>
                    <a:pt x="1" y="68"/>
                  </a:lnTo>
                  <a:cubicBezTo>
                    <a:pt x="67" y="101"/>
                    <a:pt x="167" y="101"/>
                    <a:pt x="234" y="101"/>
                  </a:cubicBezTo>
                  <a:cubicBezTo>
                    <a:pt x="167" y="68"/>
                    <a:pt x="67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53"/>
            <p:cNvSpPr/>
            <p:nvPr/>
          </p:nvSpPr>
          <p:spPr>
            <a:xfrm rot="-9425991" flipH="1">
              <a:off x="5699284" y="1597416"/>
              <a:ext cx="61494" cy="50885"/>
            </a:xfrm>
            <a:custGeom>
              <a:avLst/>
              <a:gdLst/>
              <a:ahLst/>
              <a:cxnLst/>
              <a:rect l="l" t="t" r="r" b="b"/>
              <a:pathLst>
                <a:path w="1936" h="1602" extrusionOk="0">
                  <a:moveTo>
                    <a:pt x="1" y="0"/>
                  </a:moveTo>
                  <a:cubicBezTo>
                    <a:pt x="1" y="167"/>
                    <a:pt x="34" y="401"/>
                    <a:pt x="34" y="567"/>
                  </a:cubicBezTo>
                  <a:cubicBezTo>
                    <a:pt x="601" y="968"/>
                    <a:pt x="1335" y="1268"/>
                    <a:pt x="1935" y="1602"/>
                  </a:cubicBezTo>
                  <a:cubicBezTo>
                    <a:pt x="1902" y="1435"/>
                    <a:pt x="1902" y="1268"/>
                    <a:pt x="1869" y="1101"/>
                  </a:cubicBezTo>
                  <a:cubicBezTo>
                    <a:pt x="1235" y="768"/>
                    <a:pt x="534" y="4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53"/>
            <p:cNvSpPr/>
            <p:nvPr/>
          </p:nvSpPr>
          <p:spPr>
            <a:xfrm rot="-9425991" flipH="1">
              <a:off x="5850324" y="1261765"/>
              <a:ext cx="36052" cy="7464"/>
            </a:xfrm>
            <a:custGeom>
              <a:avLst/>
              <a:gdLst/>
              <a:ahLst/>
              <a:cxnLst/>
              <a:rect l="l" t="t" r="r" b="b"/>
              <a:pathLst>
                <a:path w="1135" h="235" extrusionOk="0">
                  <a:moveTo>
                    <a:pt x="33" y="1"/>
                  </a:moveTo>
                  <a:cubicBezTo>
                    <a:pt x="0" y="34"/>
                    <a:pt x="0" y="34"/>
                    <a:pt x="0" y="68"/>
                  </a:cubicBezTo>
                  <a:cubicBezTo>
                    <a:pt x="67" y="101"/>
                    <a:pt x="167" y="134"/>
                    <a:pt x="200" y="134"/>
                  </a:cubicBezTo>
                  <a:cubicBezTo>
                    <a:pt x="367" y="201"/>
                    <a:pt x="500" y="234"/>
                    <a:pt x="667" y="234"/>
                  </a:cubicBezTo>
                  <a:cubicBezTo>
                    <a:pt x="834" y="201"/>
                    <a:pt x="1001" y="134"/>
                    <a:pt x="1134" y="101"/>
                  </a:cubicBezTo>
                  <a:cubicBezTo>
                    <a:pt x="734" y="101"/>
                    <a:pt x="367" y="68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53"/>
            <p:cNvSpPr/>
            <p:nvPr/>
          </p:nvSpPr>
          <p:spPr>
            <a:xfrm rot="-9425991" flipH="1">
              <a:off x="5850378" y="1263499"/>
              <a:ext cx="38180" cy="9561"/>
            </a:xfrm>
            <a:custGeom>
              <a:avLst/>
              <a:gdLst/>
              <a:ahLst/>
              <a:cxnLst/>
              <a:rect l="l" t="t" r="r" b="b"/>
              <a:pathLst>
                <a:path w="1202" h="301" extrusionOk="0">
                  <a:moveTo>
                    <a:pt x="534" y="1"/>
                  </a:moveTo>
                  <a:cubicBezTo>
                    <a:pt x="367" y="1"/>
                    <a:pt x="201" y="34"/>
                    <a:pt x="100" y="101"/>
                  </a:cubicBezTo>
                  <a:cubicBezTo>
                    <a:pt x="34" y="101"/>
                    <a:pt x="34" y="101"/>
                    <a:pt x="0" y="134"/>
                  </a:cubicBezTo>
                  <a:cubicBezTo>
                    <a:pt x="367" y="168"/>
                    <a:pt x="701" y="268"/>
                    <a:pt x="1101" y="301"/>
                  </a:cubicBezTo>
                  <a:cubicBezTo>
                    <a:pt x="1135" y="301"/>
                    <a:pt x="1168" y="268"/>
                    <a:pt x="1201" y="268"/>
                  </a:cubicBezTo>
                  <a:cubicBezTo>
                    <a:pt x="1168" y="201"/>
                    <a:pt x="1168" y="168"/>
                    <a:pt x="1168" y="134"/>
                  </a:cubicBezTo>
                  <a:lnTo>
                    <a:pt x="5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53"/>
            <p:cNvSpPr/>
            <p:nvPr/>
          </p:nvSpPr>
          <p:spPr>
            <a:xfrm rot="-9425991" flipH="1">
              <a:off x="5640011" y="1720735"/>
              <a:ext cx="37131" cy="63622"/>
            </a:xfrm>
            <a:custGeom>
              <a:avLst/>
              <a:gdLst/>
              <a:ahLst/>
              <a:cxnLst/>
              <a:rect l="l" t="t" r="r" b="b"/>
              <a:pathLst>
                <a:path w="1169" h="2003" extrusionOk="0">
                  <a:moveTo>
                    <a:pt x="468" y="1"/>
                  </a:moveTo>
                  <a:cubicBezTo>
                    <a:pt x="434" y="134"/>
                    <a:pt x="334" y="301"/>
                    <a:pt x="267" y="501"/>
                  </a:cubicBezTo>
                  <a:cubicBezTo>
                    <a:pt x="134" y="901"/>
                    <a:pt x="34" y="1268"/>
                    <a:pt x="1" y="1668"/>
                  </a:cubicBezTo>
                  <a:cubicBezTo>
                    <a:pt x="368" y="1835"/>
                    <a:pt x="768" y="2002"/>
                    <a:pt x="1168" y="2002"/>
                  </a:cubicBezTo>
                  <a:cubicBezTo>
                    <a:pt x="968" y="1335"/>
                    <a:pt x="768" y="668"/>
                    <a:pt x="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53"/>
            <p:cNvSpPr/>
            <p:nvPr/>
          </p:nvSpPr>
          <p:spPr>
            <a:xfrm rot="-9425991" flipH="1">
              <a:off x="5713224" y="1551933"/>
              <a:ext cx="67815" cy="82680"/>
            </a:xfrm>
            <a:custGeom>
              <a:avLst/>
              <a:gdLst/>
              <a:ahLst/>
              <a:cxnLst/>
              <a:rect l="l" t="t" r="r" b="b"/>
              <a:pathLst>
                <a:path w="2135" h="2603" extrusionOk="0">
                  <a:moveTo>
                    <a:pt x="0" y="0"/>
                  </a:moveTo>
                  <a:lnTo>
                    <a:pt x="133" y="1368"/>
                  </a:lnTo>
                  <a:cubicBezTo>
                    <a:pt x="734" y="1868"/>
                    <a:pt x="1401" y="2269"/>
                    <a:pt x="2135" y="2602"/>
                  </a:cubicBezTo>
                  <a:cubicBezTo>
                    <a:pt x="2068" y="2069"/>
                    <a:pt x="2001" y="1535"/>
                    <a:pt x="1968" y="1035"/>
                  </a:cubicBezTo>
                  <a:cubicBezTo>
                    <a:pt x="1301" y="668"/>
                    <a:pt x="567" y="40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53"/>
            <p:cNvSpPr/>
            <p:nvPr/>
          </p:nvSpPr>
          <p:spPr>
            <a:xfrm rot="-9425991" flipH="1">
              <a:off x="5728370" y="1540386"/>
              <a:ext cx="64670" cy="55141"/>
            </a:xfrm>
            <a:custGeom>
              <a:avLst/>
              <a:gdLst/>
              <a:ahLst/>
              <a:cxnLst/>
              <a:rect l="l" t="t" r="r" b="b"/>
              <a:pathLst>
                <a:path w="2036" h="1736" extrusionOk="0">
                  <a:moveTo>
                    <a:pt x="0" y="1"/>
                  </a:moveTo>
                  <a:cubicBezTo>
                    <a:pt x="0" y="201"/>
                    <a:pt x="34" y="368"/>
                    <a:pt x="67" y="568"/>
                  </a:cubicBezTo>
                  <a:cubicBezTo>
                    <a:pt x="701" y="1035"/>
                    <a:pt x="1368" y="1402"/>
                    <a:pt x="2035" y="1735"/>
                  </a:cubicBezTo>
                  <a:cubicBezTo>
                    <a:pt x="2035" y="1569"/>
                    <a:pt x="1969" y="1402"/>
                    <a:pt x="1969" y="1235"/>
                  </a:cubicBezTo>
                  <a:cubicBezTo>
                    <a:pt x="1268" y="901"/>
                    <a:pt x="601" y="5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53"/>
            <p:cNvSpPr/>
            <p:nvPr/>
          </p:nvSpPr>
          <p:spPr>
            <a:xfrm rot="-9425991" flipH="1">
              <a:off x="5758976" y="1486500"/>
              <a:ext cx="16962" cy="19280"/>
            </a:xfrm>
            <a:custGeom>
              <a:avLst/>
              <a:gdLst/>
              <a:ahLst/>
              <a:cxnLst/>
              <a:rect l="l" t="t" r="r" b="b"/>
              <a:pathLst>
                <a:path w="534" h="607" extrusionOk="0">
                  <a:moveTo>
                    <a:pt x="281" y="1"/>
                  </a:moveTo>
                  <a:cubicBezTo>
                    <a:pt x="133" y="1"/>
                    <a:pt x="0" y="117"/>
                    <a:pt x="0" y="206"/>
                  </a:cubicBezTo>
                  <a:cubicBezTo>
                    <a:pt x="0" y="240"/>
                    <a:pt x="0" y="306"/>
                    <a:pt x="34" y="306"/>
                  </a:cubicBezTo>
                  <a:cubicBezTo>
                    <a:pt x="34" y="340"/>
                    <a:pt x="100" y="340"/>
                    <a:pt x="134" y="373"/>
                  </a:cubicBezTo>
                  <a:cubicBezTo>
                    <a:pt x="267" y="473"/>
                    <a:pt x="434" y="506"/>
                    <a:pt x="534" y="606"/>
                  </a:cubicBezTo>
                  <a:cubicBezTo>
                    <a:pt x="501" y="440"/>
                    <a:pt x="467" y="206"/>
                    <a:pt x="434" y="39"/>
                  </a:cubicBezTo>
                  <a:cubicBezTo>
                    <a:pt x="367" y="39"/>
                    <a:pt x="367" y="6"/>
                    <a:pt x="334" y="6"/>
                  </a:cubicBezTo>
                  <a:cubicBezTo>
                    <a:pt x="316" y="2"/>
                    <a:pt x="298" y="1"/>
                    <a:pt x="28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53"/>
            <p:cNvSpPr/>
            <p:nvPr/>
          </p:nvSpPr>
          <p:spPr>
            <a:xfrm rot="-9425991" flipH="1">
              <a:off x="5759633" y="1491897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0" y="1"/>
                  </a:moveTo>
                  <a:cubicBezTo>
                    <a:pt x="0" y="1"/>
                    <a:pt x="0" y="34"/>
                    <a:pt x="34" y="68"/>
                  </a:cubicBezTo>
                  <a:cubicBezTo>
                    <a:pt x="34" y="34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53"/>
            <p:cNvSpPr/>
            <p:nvPr/>
          </p:nvSpPr>
          <p:spPr>
            <a:xfrm rot="-9425991" flipH="1">
              <a:off x="5788054" y="1352657"/>
              <a:ext cx="69943" cy="160024"/>
            </a:xfrm>
            <a:custGeom>
              <a:avLst/>
              <a:gdLst/>
              <a:ahLst/>
              <a:cxnLst/>
              <a:rect l="l" t="t" r="r" b="b"/>
              <a:pathLst>
                <a:path w="2202" h="5038" extrusionOk="0">
                  <a:moveTo>
                    <a:pt x="0" y="0"/>
                  </a:moveTo>
                  <a:cubicBezTo>
                    <a:pt x="367" y="1568"/>
                    <a:pt x="934" y="3136"/>
                    <a:pt x="1635" y="4570"/>
                  </a:cubicBezTo>
                  <a:cubicBezTo>
                    <a:pt x="1768" y="4737"/>
                    <a:pt x="1868" y="4870"/>
                    <a:pt x="2002" y="5037"/>
                  </a:cubicBezTo>
                  <a:cubicBezTo>
                    <a:pt x="2002" y="4970"/>
                    <a:pt x="2102" y="4837"/>
                    <a:pt x="2202" y="4837"/>
                  </a:cubicBezTo>
                  <a:cubicBezTo>
                    <a:pt x="2035" y="4537"/>
                    <a:pt x="1935" y="4203"/>
                    <a:pt x="1735" y="3903"/>
                  </a:cubicBezTo>
                  <a:cubicBezTo>
                    <a:pt x="1601" y="3803"/>
                    <a:pt x="1368" y="3670"/>
                    <a:pt x="1201" y="3536"/>
                  </a:cubicBezTo>
                  <a:cubicBezTo>
                    <a:pt x="1047" y="3382"/>
                    <a:pt x="1235" y="3199"/>
                    <a:pt x="1370" y="3199"/>
                  </a:cubicBezTo>
                  <a:cubicBezTo>
                    <a:pt x="1381" y="3199"/>
                    <a:pt x="1391" y="3200"/>
                    <a:pt x="1401" y="3203"/>
                  </a:cubicBezTo>
                  <a:cubicBezTo>
                    <a:pt x="1301" y="2836"/>
                    <a:pt x="1134" y="2502"/>
                    <a:pt x="1001" y="2135"/>
                  </a:cubicBezTo>
                  <a:cubicBezTo>
                    <a:pt x="901" y="2068"/>
                    <a:pt x="834" y="2035"/>
                    <a:pt x="701" y="2002"/>
                  </a:cubicBezTo>
                  <a:cubicBezTo>
                    <a:pt x="485" y="1909"/>
                    <a:pt x="554" y="1561"/>
                    <a:pt x="750" y="1561"/>
                  </a:cubicBezTo>
                  <a:cubicBezTo>
                    <a:pt x="766" y="1561"/>
                    <a:pt x="783" y="1563"/>
                    <a:pt x="801" y="1568"/>
                  </a:cubicBezTo>
                  <a:cubicBezTo>
                    <a:pt x="667" y="1168"/>
                    <a:pt x="534" y="734"/>
                    <a:pt x="434" y="300"/>
                  </a:cubicBezTo>
                  <a:cubicBezTo>
                    <a:pt x="367" y="234"/>
                    <a:pt x="267" y="167"/>
                    <a:pt x="100" y="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53"/>
            <p:cNvSpPr/>
            <p:nvPr/>
          </p:nvSpPr>
          <p:spPr>
            <a:xfrm rot="-9425991" flipH="1">
              <a:off x="5857871" y="1256893"/>
              <a:ext cx="14865" cy="4288"/>
            </a:xfrm>
            <a:custGeom>
              <a:avLst/>
              <a:gdLst/>
              <a:ahLst/>
              <a:cxnLst/>
              <a:rect l="l" t="t" r="r" b="b"/>
              <a:pathLst>
                <a:path w="468" h="135" extrusionOk="0">
                  <a:moveTo>
                    <a:pt x="1" y="1"/>
                  </a:moveTo>
                  <a:lnTo>
                    <a:pt x="1" y="1"/>
                  </a:lnTo>
                  <a:cubicBezTo>
                    <a:pt x="68" y="34"/>
                    <a:pt x="201" y="68"/>
                    <a:pt x="301" y="134"/>
                  </a:cubicBezTo>
                  <a:cubicBezTo>
                    <a:pt x="368" y="134"/>
                    <a:pt x="401" y="134"/>
                    <a:pt x="468" y="68"/>
                  </a:cubicBezTo>
                  <a:cubicBezTo>
                    <a:pt x="301" y="34"/>
                    <a:pt x="168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53"/>
            <p:cNvSpPr/>
            <p:nvPr/>
          </p:nvSpPr>
          <p:spPr>
            <a:xfrm rot="-9425991" flipH="1">
              <a:off x="5636324" y="1781218"/>
              <a:ext cx="13881" cy="14992"/>
            </a:xfrm>
            <a:custGeom>
              <a:avLst/>
              <a:gdLst/>
              <a:ahLst/>
              <a:cxnLst/>
              <a:rect l="l" t="t" r="r" b="b"/>
              <a:pathLst>
                <a:path w="437" h="472" extrusionOk="0">
                  <a:moveTo>
                    <a:pt x="270" y="1"/>
                  </a:moveTo>
                  <a:cubicBezTo>
                    <a:pt x="136" y="1"/>
                    <a:pt x="1" y="145"/>
                    <a:pt x="69" y="305"/>
                  </a:cubicBezTo>
                  <a:cubicBezTo>
                    <a:pt x="69" y="372"/>
                    <a:pt x="103" y="438"/>
                    <a:pt x="103" y="472"/>
                  </a:cubicBezTo>
                  <a:cubicBezTo>
                    <a:pt x="169" y="305"/>
                    <a:pt x="303" y="238"/>
                    <a:pt x="436" y="205"/>
                  </a:cubicBezTo>
                  <a:lnTo>
                    <a:pt x="436" y="105"/>
                  </a:lnTo>
                  <a:cubicBezTo>
                    <a:pt x="394" y="31"/>
                    <a:pt x="332" y="1"/>
                    <a:pt x="27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53"/>
            <p:cNvSpPr/>
            <p:nvPr/>
          </p:nvSpPr>
          <p:spPr>
            <a:xfrm rot="-9425991" flipH="1">
              <a:off x="5745871" y="1482495"/>
              <a:ext cx="67847" cy="99642"/>
            </a:xfrm>
            <a:custGeom>
              <a:avLst/>
              <a:gdLst/>
              <a:ahLst/>
              <a:cxnLst/>
              <a:rect l="l" t="t" r="r" b="b"/>
              <a:pathLst>
                <a:path w="2136" h="3137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668"/>
                    <a:pt x="200" y="1335"/>
                    <a:pt x="334" y="2002"/>
                  </a:cubicBezTo>
                  <a:cubicBezTo>
                    <a:pt x="334" y="2102"/>
                    <a:pt x="367" y="2169"/>
                    <a:pt x="367" y="2269"/>
                  </a:cubicBezTo>
                  <a:cubicBezTo>
                    <a:pt x="968" y="2603"/>
                    <a:pt x="1535" y="2836"/>
                    <a:pt x="2135" y="3136"/>
                  </a:cubicBezTo>
                  <a:cubicBezTo>
                    <a:pt x="2035" y="2503"/>
                    <a:pt x="2002" y="1835"/>
                    <a:pt x="1935" y="1202"/>
                  </a:cubicBezTo>
                  <a:cubicBezTo>
                    <a:pt x="1268" y="835"/>
                    <a:pt x="601" y="46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53"/>
            <p:cNvSpPr/>
            <p:nvPr/>
          </p:nvSpPr>
          <p:spPr>
            <a:xfrm rot="-9425991" flipH="1">
              <a:off x="5867448" y="1258941"/>
              <a:ext cx="47709" cy="10641"/>
            </a:xfrm>
            <a:custGeom>
              <a:avLst/>
              <a:gdLst/>
              <a:ahLst/>
              <a:cxnLst/>
              <a:rect l="l" t="t" r="r" b="b"/>
              <a:pathLst>
                <a:path w="1502" h="335" extrusionOk="0">
                  <a:moveTo>
                    <a:pt x="167" y="1"/>
                  </a:moveTo>
                  <a:cubicBezTo>
                    <a:pt x="100" y="1"/>
                    <a:pt x="67" y="34"/>
                    <a:pt x="0" y="34"/>
                  </a:cubicBezTo>
                  <a:cubicBezTo>
                    <a:pt x="67" y="101"/>
                    <a:pt x="200" y="134"/>
                    <a:pt x="267" y="201"/>
                  </a:cubicBezTo>
                  <a:lnTo>
                    <a:pt x="400" y="201"/>
                  </a:lnTo>
                  <a:cubicBezTo>
                    <a:pt x="767" y="268"/>
                    <a:pt x="1101" y="301"/>
                    <a:pt x="1501" y="334"/>
                  </a:cubicBezTo>
                  <a:cubicBezTo>
                    <a:pt x="1434" y="301"/>
                    <a:pt x="1434" y="301"/>
                    <a:pt x="1401" y="301"/>
                  </a:cubicBezTo>
                  <a:cubicBezTo>
                    <a:pt x="1001" y="167"/>
                    <a:pt x="567" y="10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53"/>
            <p:cNvSpPr/>
            <p:nvPr/>
          </p:nvSpPr>
          <p:spPr>
            <a:xfrm rot="-9425991" flipH="1">
              <a:off x="5901656" y="1176732"/>
              <a:ext cx="25030" cy="16009"/>
            </a:xfrm>
            <a:custGeom>
              <a:avLst/>
              <a:gdLst/>
              <a:ahLst/>
              <a:cxnLst/>
              <a:rect l="l" t="t" r="r" b="b"/>
              <a:pathLst>
                <a:path w="788" h="504" extrusionOk="0">
                  <a:moveTo>
                    <a:pt x="788" y="0"/>
                  </a:moveTo>
                  <a:cubicBezTo>
                    <a:pt x="521" y="67"/>
                    <a:pt x="288" y="101"/>
                    <a:pt x="54" y="167"/>
                  </a:cubicBezTo>
                  <a:cubicBezTo>
                    <a:pt x="0" y="303"/>
                    <a:pt x="100" y="504"/>
                    <a:pt x="246" y="504"/>
                  </a:cubicBezTo>
                  <a:cubicBezTo>
                    <a:pt x="280" y="504"/>
                    <a:pt x="317" y="493"/>
                    <a:pt x="354" y="467"/>
                  </a:cubicBezTo>
                  <a:cubicBezTo>
                    <a:pt x="521" y="334"/>
                    <a:pt x="655" y="167"/>
                    <a:pt x="78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53"/>
            <p:cNvSpPr/>
            <p:nvPr/>
          </p:nvSpPr>
          <p:spPr>
            <a:xfrm rot="-9425991" flipH="1">
              <a:off x="5891277" y="1187663"/>
              <a:ext cx="36052" cy="48789"/>
            </a:xfrm>
            <a:custGeom>
              <a:avLst/>
              <a:gdLst/>
              <a:ahLst/>
              <a:cxnLst/>
              <a:rect l="l" t="t" r="r" b="b"/>
              <a:pathLst>
                <a:path w="1135" h="1536" extrusionOk="0">
                  <a:moveTo>
                    <a:pt x="1001" y="1"/>
                  </a:moveTo>
                  <a:cubicBezTo>
                    <a:pt x="935" y="1"/>
                    <a:pt x="801" y="34"/>
                    <a:pt x="701" y="34"/>
                  </a:cubicBezTo>
                  <a:lnTo>
                    <a:pt x="701" y="68"/>
                  </a:lnTo>
                  <a:cubicBezTo>
                    <a:pt x="601" y="535"/>
                    <a:pt x="501" y="1135"/>
                    <a:pt x="101" y="1469"/>
                  </a:cubicBezTo>
                  <a:cubicBezTo>
                    <a:pt x="34" y="1469"/>
                    <a:pt x="34" y="1502"/>
                    <a:pt x="1" y="1535"/>
                  </a:cubicBezTo>
                  <a:cubicBezTo>
                    <a:pt x="268" y="1502"/>
                    <a:pt x="468" y="1402"/>
                    <a:pt x="668" y="1368"/>
                  </a:cubicBezTo>
                  <a:cubicBezTo>
                    <a:pt x="868" y="1035"/>
                    <a:pt x="968" y="568"/>
                    <a:pt x="1102" y="201"/>
                  </a:cubicBezTo>
                  <a:cubicBezTo>
                    <a:pt x="1135" y="134"/>
                    <a:pt x="1102" y="34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53"/>
            <p:cNvSpPr/>
            <p:nvPr/>
          </p:nvSpPr>
          <p:spPr>
            <a:xfrm rot="-9425991" flipH="1">
              <a:off x="5652150" y="1725555"/>
              <a:ext cx="33955" cy="72103"/>
            </a:xfrm>
            <a:custGeom>
              <a:avLst/>
              <a:gdLst/>
              <a:ahLst/>
              <a:cxnLst/>
              <a:rect l="l" t="t" r="r" b="b"/>
              <a:pathLst>
                <a:path w="1069" h="2270" extrusionOk="0">
                  <a:moveTo>
                    <a:pt x="334" y="1"/>
                  </a:moveTo>
                  <a:cubicBezTo>
                    <a:pt x="201" y="34"/>
                    <a:pt x="134" y="168"/>
                    <a:pt x="1" y="268"/>
                  </a:cubicBezTo>
                  <a:cubicBezTo>
                    <a:pt x="301" y="935"/>
                    <a:pt x="501" y="1602"/>
                    <a:pt x="701" y="2269"/>
                  </a:cubicBezTo>
                  <a:cubicBezTo>
                    <a:pt x="768" y="2269"/>
                    <a:pt x="868" y="2269"/>
                    <a:pt x="901" y="2236"/>
                  </a:cubicBezTo>
                  <a:cubicBezTo>
                    <a:pt x="968" y="2236"/>
                    <a:pt x="1035" y="2202"/>
                    <a:pt x="1068" y="2169"/>
                  </a:cubicBezTo>
                  <a:cubicBezTo>
                    <a:pt x="901" y="1435"/>
                    <a:pt x="668" y="70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53"/>
            <p:cNvSpPr/>
            <p:nvPr/>
          </p:nvSpPr>
          <p:spPr>
            <a:xfrm rot="-9425991" flipH="1">
              <a:off x="5774140" y="1472551"/>
              <a:ext cx="57238" cy="43452"/>
            </a:xfrm>
            <a:custGeom>
              <a:avLst/>
              <a:gdLst/>
              <a:ahLst/>
              <a:cxnLst/>
              <a:rect l="l" t="t" r="r" b="b"/>
              <a:pathLst>
                <a:path w="1802" h="13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00" y="367"/>
                    <a:pt x="134" y="534"/>
                  </a:cubicBezTo>
                  <a:cubicBezTo>
                    <a:pt x="667" y="834"/>
                    <a:pt x="1268" y="1068"/>
                    <a:pt x="1801" y="1368"/>
                  </a:cubicBezTo>
                  <a:cubicBezTo>
                    <a:pt x="1801" y="1201"/>
                    <a:pt x="1768" y="1034"/>
                    <a:pt x="1768" y="8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53"/>
            <p:cNvSpPr/>
            <p:nvPr/>
          </p:nvSpPr>
          <p:spPr>
            <a:xfrm rot="-9425991" flipH="1">
              <a:off x="5859769" y="1278613"/>
              <a:ext cx="61494" cy="21218"/>
            </a:xfrm>
            <a:custGeom>
              <a:avLst/>
              <a:gdLst/>
              <a:ahLst/>
              <a:cxnLst/>
              <a:rect l="l" t="t" r="r" b="b"/>
              <a:pathLst>
                <a:path w="1936" h="668" extrusionOk="0">
                  <a:moveTo>
                    <a:pt x="1502" y="0"/>
                  </a:moveTo>
                  <a:cubicBezTo>
                    <a:pt x="1001" y="167"/>
                    <a:pt x="534" y="367"/>
                    <a:pt x="1" y="534"/>
                  </a:cubicBezTo>
                  <a:lnTo>
                    <a:pt x="635" y="667"/>
                  </a:lnTo>
                  <a:cubicBezTo>
                    <a:pt x="585" y="543"/>
                    <a:pt x="683" y="419"/>
                    <a:pt x="806" y="419"/>
                  </a:cubicBezTo>
                  <a:cubicBezTo>
                    <a:pt x="848" y="419"/>
                    <a:pt x="892" y="433"/>
                    <a:pt x="935" y="467"/>
                  </a:cubicBezTo>
                  <a:cubicBezTo>
                    <a:pt x="1001" y="500"/>
                    <a:pt x="1068" y="534"/>
                    <a:pt x="1168" y="634"/>
                  </a:cubicBezTo>
                  <a:cubicBezTo>
                    <a:pt x="1435" y="500"/>
                    <a:pt x="1669" y="400"/>
                    <a:pt x="1935" y="300"/>
                  </a:cubicBezTo>
                  <a:cubicBezTo>
                    <a:pt x="1802" y="200"/>
                    <a:pt x="1669" y="133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53"/>
            <p:cNvSpPr/>
            <p:nvPr/>
          </p:nvSpPr>
          <p:spPr>
            <a:xfrm rot="-9425991" flipH="1">
              <a:off x="5880978" y="1250714"/>
              <a:ext cx="50885" cy="18042"/>
            </a:xfrm>
            <a:custGeom>
              <a:avLst/>
              <a:gdLst/>
              <a:ahLst/>
              <a:cxnLst/>
              <a:rect l="l" t="t" r="r" b="b"/>
              <a:pathLst>
                <a:path w="1602" h="568" extrusionOk="0">
                  <a:moveTo>
                    <a:pt x="1" y="1"/>
                  </a:moveTo>
                  <a:cubicBezTo>
                    <a:pt x="267" y="201"/>
                    <a:pt x="568" y="368"/>
                    <a:pt x="835" y="568"/>
                  </a:cubicBezTo>
                  <a:cubicBezTo>
                    <a:pt x="1068" y="535"/>
                    <a:pt x="1368" y="468"/>
                    <a:pt x="1602" y="468"/>
                  </a:cubicBezTo>
                  <a:cubicBezTo>
                    <a:pt x="1435" y="368"/>
                    <a:pt x="1335" y="268"/>
                    <a:pt x="1135" y="201"/>
                  </a:cubicBezTo>
                  <a:cubicBezTo>
                    <a:pt x="835" y="101"/>
                    <a:pt x="434" y="68"/>
                    <a:pt x="1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53"/>
            <p:cNvSpPr/>
            <p:nvPr/>
          </p:nvSpPr>
          <p:spPr>
            <a:xfrm rot="-9425991" flipH="1">
              <a:off x="5659810" y="1736748"/>
              <a:ext cx="55110" cy="72262"/>
            </a:xfrm>
            <a:custGeom>
              <a:avLst/>
              <a:gdLst/>
              <a:ahLst/>
              <a:cxnLst/>
              <a:rect l="l" t="t" r="r" b="b"/>
              <a:pathLst>
                <a:path w="1735" h="2275" extrusionOk="0">
                  <a:moveTo>
                    <a:pt x="194" y="0"/>
                  </a:moveTo>
                  <a:cubicBezTo>
                    <a:pt x="127" y="0"/>
                    <a:pt x="63" y="13"/>
                    <a:pt x="0" y="40"/>
                  </a:cubicBezTo>
                  <a:cubicBezTo>
                    <a:pt x="334" y="774"/>
                    <a:pt x="567" y="1508"/>
                    <a:pt x="801" y="2275"/>
                  </a:cubicBezTo>
                  <a:cubicBezTo>
                    <a:pt x="1168" y="2108"/>
                    <a:pt x="1501" y="1675"/>
                    <a:pt x="1735" y="1374"/>
                  </a:cubicBezTo>
                  <a:cubicBezTo>
                    <a:pt x="1293" y="726"/>
                    <a:pt x="695" y="0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53"/>
            <p:cNvSpPr/>
            <p:nvPr/>
          </p:nvSpPr>
          <p:spPr>
            <a:xfrm rot="-9425991" flipH="1">
              <a:off x="5872602" y="1261682"/>
              <a:ext cx="39228" cy="11689"/>
            </a:xfrm>
            <a:custGeom>
              <a:avLst/>
              <a:gdLst/>
              <a:ahLst/>
              <a:cxnLst/>
              <a:rect l="l" t="t" r="r" b="b"/>
              <a:pathLst>
                <a:path w="1235" h="368" extrusionOk="0">
                  <a:moveTo>
                    <a:pt x="467" y="1"/>
                  </a:moveTo>
                  <a:cubicBezTo>
                    <a:pt x="300" y="34"/>
                    <a:pt x="167" y="67"/>
                    <a:pt x="0" y="101"/>
                  </a:cubicBezTo>
                  <a:lnTo>
                    <a:pt x="1234" y="368"/>
                  </a:lnTo>
                  <a:cubicBezTo>
                    <a:pt x="1068" y="234"/>
                    <a:pt x="867" y="101"/>
                    <a:pt x="701" y="34"/>
                  </a:cubicBezTo>
                  <a:cubicBezTo>
                    <a:pt x="567" y="34"/>
                    <a:pt x="501" y="1"/>
                    <a:pt x="4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53"/>
            <p:cNvSpPr/>
            <p:nvPr/>
          </p:nvSpPr>
          <p:spPr>
            <a:xfrm rot="-9425991" flipH="1">
              <a:off x="5858359" y="1311334"/>
              <a:ext cx="19122" cy="13785"/>
            </a:xfrm>
            <a:custGeom>
              <a:avLst/>
              <a:gdLst/>
              <a:ahLst/>
              <a:cxnLst/>
              <a:rect l="l" t="t" r="r" b="b"/>
              <a:pathLst>
                <a:path w="602" h="434" extrusionOk="0">
                  <a:moveTo>
                    <a:pt x="268" y="0"/>
                  </a:moveTo>
                  <a:cubicBezTo>
                    <a:pt x="167" y="134"/>
                    <a:pt x="101" y="134"/>
                    <a:pt x="1" y="167"/>
                  </a:cubicBezTo>
                  <a:cubicBezTo>
                    <a:pt x="134" y="234"/>
                    <a:pt x="301" y="367"/>
                    <a:pt x="434" y="434"/>
                  </a:cubicBezTo>
                  <a:cubicBezTo>
                    <a:pt x="434" y="434"/>
                    <a:pt x="468" y="434"/>
                    <a:pt x="468" y="401"/>
                  </a:cubicBezTo>
                  <a:cubicBezTo>
                    <a:pt x="568" y="367"/>
                    <a:pt x="601" y="334"/>
                    <a:pt x="601" y="234"/>
                  </a:cubicBezTo>
                  <a:lnTo>
                    <a:pt x="601" y="234"/>
                  </a:lnTo>
                  <a:cubicBezTo>
                    <a:pt x="560" y="265"/>
                    <a:pt x="512" y="280"/>
                    <a:pt x="466" y="280"/>
                  </a:cubicBezTo>
                  <a:cubicBezTo>
                    <a:pt x="363" y="280"/>
                    <a:pt x="268" y="205"/>
                    <a:pt x="268" y="67"/>
                  </a:cubicBezTo>
                  <a:lnTo>
                    <a:pt x="2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53"/>
            <p:cNvSpPr/>
            <p:nvPr/>
          </p:nvSpPr>
          <p:spPr>
            <a:xfrm rot="-9425991" flipH="1">
              <a:off x="5798072" y="1439781"/>
              <a:ext cx="17343" cy="18296"/>
            </a:xfrm>
            <a:custGeom>
              <a:avLst/>
              <a:gdLst/>
              <a:ahLst/>
              <a:cxnLst/>
              <a:rect l="l" t="t" r="r" b="b"/>
              <a:pathLst>
                <a:path w="546" h="576" extrusionOk="0">
                  <a:moveTo>
                    <a:pt x="258" y="0"/>
                  </a:moveTo>
                  <a:cubicBezTo>
                    <a:pt x="65" y="0"/>
                    <a:pt x="1" y="319"/>
                    <a:pt x="246" y="442"/>
                  </a:cubicBezTo>
                  <a:cubicBezTo>
                    <a:pt x="312" y="475"/>
                    <a:pt x="446" y="508"/>
                    <a:pt x="546" y="575"/>
                  </a:cubicBezTo>
                  <a:cubicBezTo>
                    <a:pt x="446" y="408"/>
                    <a:pt x="379" y="175"/>
                    <a:pt x="312" y="8"/>
                  </a:cubicBezTo>
                  <a:cubicBezTo>
                    <a:pt x="293" y="3"/>
                    <a:pt x="275" y="0"/>
                    <a:pt x="25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53"/>
            <p:cNvSpPr/>
            <p:nvPr/>
          </p:nvSpPr>
          <p:spPr>
            <a:xfrm rot="-9425991" flipH="1">
              <a:off x="5836317" y="1361947"/>
              <a:ext cx="16708" cy="28841"/>
            </a:xfrm>
            <a:custGeom>
              <a:avLst/>
              <a:gdLst/>
              <a:ahLst/>
              <a:cxnLst/>
              <a:rect l="l" t="t" r="r" b="b"/>
              <a:pathLst>
                <a:path w="526" h="908" extrusionOk="0">
                  <a:moveTo>
                    <a:pt x="237" y="1"/>
                  </a:moveTo>
                  <a:cubicBezTo>
                    <a:pt x="119" y="1"/>
                    <a:pt x="0" y="94"/>
                    <a:pt x="25" y="240"/>
                  </a:cubicBezTo>
                  <a:lnTo>
                    <a:pt x="25" y="340"/>
                  </a:lnTo>
                  <a:cubicBezTo>
                    <a:pt x="192" y="540"/>
                    <a:pt x="358" y="707"/>
                    <a:pt x="525" y="907"/>
                  </a:cubicBezTo>
                  <a:cubicBezTo>
                    <a:pt x="492" y="674"/>
                    <a:pt x="425" y="407"/>
                    <a:pt x="392" y="107"/>
                  </a:cubicBezTo>
                  <a:lnTo>
                    <a:pt x="392" y="73"/>
                  </a:lnTo>
                  <a:lnTo>
                    <a:pt x="358" y="40"/>
                  </a:lnTo>
                  <a:cubicBezTo>
                    <a:pt x="323" y="13"/>
                    <a:pt x="280" y="1"/>
                    <a:pt x="23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53"/>
            <p:cNvSpPr/>
            <p:nvPr/>
          </p:nvSpPr>
          <p:spPr>
            <a:xfrm rot="-9425991" flipH="1">
              <a:off x="5848763" y="1320392"/>
              <a:ext cx="16962" cy="62542"/>
            </a:xfrm>
            <a:custGeom>
              <a:avLst/>
              <a:gdLst/>
              <a:ahLst/>
              <a:cxnLst/>
              <a:rect l="l" t="t" r="r" b="b"/>
              <a:pathLst>
                <a:path w="534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567"/>
                    <a:pt x="134" y="1101"/>
                    <a:pt x="134" y="1702"/>
                  </a:cubicBezTo>
                  <a:cubicBezTo>
                    <a:pt x="267" y="1768"/>
                    <a:pt x="434" y="1868"/>
                    <a:pt x="534" y="1968"/>
                  </a:cubicBezTo>
                  <a:cubicBezTo>
                    <a:pt x="534" y="1535"/>
                    <a:pt x="534" y="1068"/>
                    <a:pt x="500" y="567"/>
                  </a:cubicBezTo>
                  <a:cubicBezTo>
                    <a:pt x="334" y="367"/>
                    <a:pt x="167" y="20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53"/>
            <p:cNvSpPr/>
            <p:nvPr/>
          </p:nvSpPr>
          <p:spPr>
            <a:xfrm rot="-9425991" flipH="1">
              <a:off x="5788705" y="1438428"/>
              <a:ext cx="58318" cy="64670"/>
            </a:xfrm>
            <a:custGeom>
              <a:avLst/>
              <a:gdLst/>
              <a:ahLst/>
              <a:cxnLst/>
              <a:rect l="l" t="t" r="r" b="b"/>
              <a:pathLst>
                <a:path w="1836" h="2036" extrusionOk="0">
                  <a:moveTo>
                    <a:pt x="1" y="1"/>
                  </a:moveTo>
                  <a:cubicBezTo>
                    <a:pt x="134" y="401"/>
                    <a:pt x="201" y="835"/>
                    <a:pt x="367" y="1268"/>
                  </a:cubicBezTo>
                  <a:cubicBezTo>
                    <a:pt x="868" y="1502"/>
                    <a:pt x="1335" y="1835"/>
                    <a:pt x="1835" y="2036"/>
                  </a:cubicBezTo>
                  <a:cubicBezTo>
                    <a:pt x="1802" y="1602"/>
                    <a:pt x="1702" y="1235"/>
                    <a:pt x="1668" y="835"/>
                  </a:cubicBezTo>
                  <a:cubicBezTo>
                    <a:pt x="1135" y="535"/>
                    <a:pt x="601" y="23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53"/>
            <p:cNvSpPr/>
            <p:nvPr/>
          </p:nvSpPr>
          <p:spPr>
            <a:xfrm rot="-9425991" flipH="1">
              <a:off x="5894521" y="1238557"/>
              <a:ext cx="22266" cy="10641"/>
            </a:xfrm>
            <a:custGeom>
              <a:avLst/>
              <a:gdLst/>
              <a:ahLst/>
              <a:cxnLst/>
              <a:rect l="l" t="t" r="r" b="b"/>
              <a:pathLst>
                <a:path w="701" h="335" extrusionOk="0">
                  <a:moveTo>
                    <a:pt x="601" y="1"/>
                  </a:moveTo>
                  <a:cubicBezTo>
                    <a:pt x="367" y="1"/>
                    <a:pt x="200" y="34"/>
                    <a:pt x="0" y="68"/>
                  </a:cubicBezTo>
                  <a:cubicBezTo>
                    <a:pt x="100" y="168"/>
                    <a:pt x="200" y="201"/>
                    <a:pt x="300" y="268"/>
                  </a:cubicBezTo>
                  <a:cubicBezTo>
                    <a:pt x="334" y="268"/>
                    <a:pt x="334" y="334"/>
                    <a:pt x="334" y="334"/>
                  </a:cubicBezTo>
                  <a:cubicBezTo>
                    <a:pt x="350" y="301"/>
                    <a:pt x="384" y="284"/>
                    <a:pt x="417" y="284"/>
                  </a:cubicBezTo>
                  <a:cubicBezTo>
                    <a:pt x="450" y="284"/>
                    <a:pt x="484" y="301"/>
                    <a:pt x="500" y="334"/>
                  </a:cubicBezTo>
                  <a:cubicBezTo>
                    <a:pt x="634" y="268"/>
                    <a:pt x="701" y="101"/>
                    <a:pt x="6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53"/>
            <p:cNvSpPr/>
            <p:nvPr/>
          </p:nvSpPr>
          <p:spPr>
            <a:xfrm rot="-9425991" flipH="1">
              <a:off x="5690623" y="1720662"/>
              <a:ext cx="15913" cy="15913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401" y="0"/>
                  </a:moveTo>
                  <a:cubicBezTo>
                    <a:pt x="334" y="34"/>
                    <a:pt x="267" y="34"/>
                    <a:pt x="234" y="67"/>
                  </a:cubicBezTo>
                  <a:lnTo>
                    <a:pt x="0" y="67"/>
                  </a:lnTo>
                  <a:cubicBezTo>
                    <a:pt x="67" y="200"/>
                    <a:pt x="101" y="367"/>
                    <a:pt x="134" y="501"/>
                  </a:cubicBezTo>
                  <a:cubicBezTo>
                    <a:pt x="167" y="501"/>
                    <a:pt x="234" y="501"/>
                    <a:pt x="267" y="467"/>
                  </a:cubicBezTo>
                  <a:cubicBezTo>
                    <a:pt x="334" y="401"/>
                    <a:pt x="434" y="401"/>
                    <a:pt x="501" y="367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53"/>
            <p:cNvSpPr/>
            <p:nvPr/>
          </p:nvSpPr>
          <p:spPr>
            <a:xfrm rot="-9425991" flipH="1">
              <a:off x="5810296" y="1428611"/>
              <a:ext cx="49837" cy="40276"/>
            </a:xfrm>
            <a:custGeom>
              <a:avLst/>
              <a:gdLst/>
              <a:ahLst/>
              <a:cxnLst/>
              <a:rect l="l" t="t" r="r" b="b"/>
              <a:pathLst>
                <a:path w="1569" h="1268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67"/>
                    <a:pt x="134" y="334"/>
                    <a:pt x="167" y="567"/>
                  </a:cubicBezTo>
                  <a:cubicBezTo>
                    <a:pt x="634" y="767"/>
                    <a:pt x="1001" y="1101"/>
                    <a:pt x="1502" y="1268"/>
                  </a:cubicBezTo>
                  <a:lnTo>
                    <a:pt x="1568" y="1268"/>
                  </a:lnTo>
                  <a:cubicBezTo>
                    <a:pt x="1568" y="1101"/>
                    <a:pt x="1502" y="934"/>
                    <a:pt x="1502" y="801"/>
                  </a:cubicBezTo>
                  <a:cubicBezTo>
                    <a:pt x="968" y="567"/>
                    <a:pt x="568" y="23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53"/>
            <p:cNvSpPr/>
            <p:nvPr/>
          </p:nvSpPr>
          <p:spPr>
            <a:xfrm rot="-9425991" flipH="1">
              <a:off x="5885041" y="1271375"/>
              <a:ext cx="7433" cy="3208"/>
            </a:xfrm>
            <a:custGeom>
              <a:avLst/>
              <a:gdLst/>
              <a:ahLst/>
              <a:cxnLst/>
              <a:rect l="l" t="t" r="r" b="b"/>
              <a:pathLst>
                <a:path w="234" h="101" extrusionOk="0">
                  <a:moveTo>
                    <a:pt x="100" y="1"/>
                  </a:moveTo>
                  <a:cubicBezTo>
                    <a:pt x="67" y="1"/>
                    <a:pt x="34" y="68"/>
                    <a:pt x="0" y="68"/>
                  </a:cubicBezTo>
                  <a:cubicBezTo>
                    <a:pt x="67" y="68"/>
                    <a:pt x="167" y="101"/>
                    <a:pt x="234" y="101"/>
                  </a:cubicBezTo>
                  <a:cubicBezTo>
                    <a:pt x="200" y="68"/>
                    <a:pt x="200" y="68"/>
                    <a:pt x="167" y="68"/>
                  </a:cubicBezTo>
                  <a:cubicBezTo>
                    <a:pt x="167" y="68"/>
                    <a:pt x="100" y="68"/>
                    <a:pt x="1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53"/>
            <p:cNvSpPr/>
            <p:nvPr/>
          </p:nvSpPr>
          <p:spPr>
            <a:xfrm rot="-9425991" flipH="1">
              <a:off x="5864155" y="1319285"/>
              <a:ext cx="12737" cy="12737"/>
            </a:xfrm>
            <a:custGeom>
              <a:avLst/>
              <a:gdLst/>
              <a:ahLst/>
              <a:cxnLst/>
              <a:rect l="l" t="t" r="r" b="b"/>
              <a:pathLst>
                <a:path w="401" h="401" extrusionOk="0">
                  <a:moveTo>
                    <a:pt x="1" y="1"/>
                  </a:moveTo>
                  <a:lnTo>
                    <a:pt x="1" y="201"/>
                  </a:lnTo>
                  <a:cubicBezTo>
                    <a:pt x="34" y="201"/>
                    <a:pt x="67" y="201"/>
                    <a:pt x="67" y="167"/>
                  </a:cubicBezTo>
                  <a:cubicBezTo>
                    <a:pt x="82" y="164"/>
                    <a:pt x="97" y="163"/>
                    <a:pt x="111" y="163"/>
                  </a:cubicBezTo>
                  <a:cubicBezTo>
                    <a:pt x="256" y="163"/>
                    <a:pt x="365" y="310"/>
                    <a:pt x="334" y="401"/>
                  </a:cubicBezTo>
                  <a:cubicBezTo>
                    <a:pt x="367" y="367"/>
                    <a:pt x="401" y="334"/>
                    <a:pt x="401" y="234"/>
                  </a:cubicBezTo>
                  <a:cubicBezTo>
                    <a:pt x="234" y="201"/>
                    <a:pt x="134" y="1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53"/>
            <p:cNvSpPr/>
            <p:nvPr/>
          </p:nvSpPr>
          <p:spPr>
            <a:xfrm rot="-9425991" flipH="1">
              <a:off x="5866369" y="1315309"/>
              <a:ext cx="11594" cy="9974"/>
            </a:xfrm>
            <a:custGeom>
              <a:avLst/>
              <a:gdLst/>
              <a:ahLst/>
              <a:cxnLst/>
              <a:rect l="l" t="t" r="r" b="b"/>
              <a:pathLst>
                <a:path w="365" h="314" extrusionOk="0">
                  <a:moveTo>
                    <a:pt x="43" y="0"/>
                  </a:moveTo>
                  <a:cubicBezTo>
                    <a:pt x="30" y="0"/>
                    <a:pt x="23" y="15"/>
                    <a:pt x="1" y="15"/>
                  </a:cubicBezTo>
                  <a:lnTo>
                    <a:pt x="1" y="115"/>
                  </a:lnTo>
                  <a:cubicBezTo>
                    <a:pt x="1" y="255"/>
                    <a:pt x="114" y="313"/>
                    <a:pt x="217" y="313"/>
                  </a:cubicBezTo>
                  <a:cubicBezTo>
                    <a:pt x="261" y="313"/>
                    <a:pt x="304" y="302"/>
                    <a:pt x="334" y="282"/>
                  </a:cubicBezTo>
                  <a:cubicBezTo>
                    <a:pt x="365" y="160"/>
                    <a:pt x="256" y="11"/>
                    <a:pt x="110" y="11"/>
                  </a:cubicBezTo>
                  <a:cubicBezTo>
                    <a:pt x="96" y="11"/>
                    <a:pt x="82" y="12"/>
                    <a:pt x="67" y="15"/>
                  </a:cubicBezTo>
                  <a:cubicBezTo>
                    <a:pt x="56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53"/>
            <p:cNvSpPr/>
            <p:nvPr/>
          </p:nvSpPr>
          <p:spPr>
            <a:xfrm rot="-9425991" flipH="1">
              <a:off x="5881599" y="1278100"/>
              <a:ext cx="17883" cy="8989"/>
            </a:xfrm>
            <a:custGeom>
              <a:avLst/>
              <a:gdLst/>
              <a:ahLst/>
              <a:cxnLst/>
              <a:rect l="l" t="t" r="r" b="b"/>
              <a:pathLst>
                <a:path w="563" h="283" extrusionOk="0">
                  <a:moveTo>
                    <a:pt x="251" y="0"/>
                  </a:moveTo>
                  <a:cubicBezTo>
                    <a:pt x="115" y="0"/>
                    <a:pt x="0" y="136"/>
                    <a:pt x="29" y="249"/>
                  </a:cubicBezTo>
                  <a:cubicBezTo>
                    <a:pt x="95" y="249"/>
                    <a:pt x="195" y="282"/>
                    <a:pt x="229" y="282"/>
                  </a:cubicBezTo>
                  <a:cubicBezTo>
                    <a:pt x="362" y="249"/>
                    <a:pt x="429" y="182"/>
                    <a:pt x="562" y="149"/>
                  </a:cubicBezTo>
                  <a:lnTo>
                    <a:pt x="329" y="15"/>
                  </a:lnTo>
                  <a:cubicBezTo>
                    <a:pt x="303" y="5"/>
                    <a:pt x="276" y="0"/>
                    <a:pt x="25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53"/>
            <p:cNvSpPr/>
            <p:nvPr/>
          </p:nvSpPr>
          <p:spPr>
            <a:xfrm rot="-9425991" flipH="1">
              <a:off x="5703444" y="1684700"/>
              <a:ext cx="21218" cy="44532"/>
            </a:xfrm>
            <a:custGeom>
              <a:avLst/>
              <a:gdLst/>
              <a:ahLst/>
              <a:cxnLst/>
              <a:rect l="l" t="t" r="r" b="b"/>
              <a:pathLst>
                <a:path w="668" h="1402" extrusionOk="0">
                  <a:moveTo>
                    <a:pt x="367" y="0"/>
                  </a:moveTo>
                  <a:cubicBezTo>
                    <a:pt x="334" y="34"/>
                    <a:pt x="234" y="100"/>
                    <a:pt x="134" y="100"/>
                  </a:cubicBezTo>
                  <a:cubicBezTo>
                    <a:pt x="67" y="100"/>
                    <a:pt x="34" y="100"/>
                    <a:pt x="1" y="134"/>
                  </a:cubicBezTo>
                  <a:cubicBezTo>
                    <a:pt x="67" y="467"/>
                    <a:pt x="167" y="834"/>
                    <a:pt x="234" y="1168"/>
                  </a:cubicBezTo>
                  <a:lnTo>
                    <a:pt x="501" y="1301"/>
                  </a:lnTo>
                  <a:cubicBezTo>
                    <a:pt x="534" y="1335"/>
                    <a:pt x="568" y="1368"/>
                    <a:pt x="568" y="1401"/>
                  </a:cubicBezTo>
                  <a:lnTo>
                    <a:pt x="668" y="1335"/>
                  </a:lnTo>
                  <a:cubicBezTo>
                    <a:pt x="568" y="868"/>
                    <a:pt x="468" y="401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53"/>
            <p:cNvSpPr/>
            <p:nvPr/>
          </p:nvSpPr>
          <p:spPr>
            <a:xfrm rot="-9425991" flipH="1">
              <a:off x="5885436" y="1272503"/>
              <a:ext cx="6384" cy="4256"/>
            </a:xfrm>
            <a:custGeom>
              <a:avLst/>
              <a:gdLst/>
              <a:ahLst/>
              <a:cxnLst/>
              <a:rect l="l" t="t" r="r" b="b"/>
              <a:pathLst>
                <a:path w="201" h="134" extrusionOk="0">
                  <a:moveTo>
                    <a:pt x="1" y="0"/>
                  </a:moveTo>
                  <a:cubicBezTo>
                    <a:pt x="1" y="34"/>
                    <a:pt x="34" y="67"/>
                    <a:pt x="34" y="134"/>
                  </a:cubicBezTo>
                  <a:cubicBezTo>
                    <a:pt x="67" y="67"/>
                    <a:pt x="167" y="67"/>
                    <a:pt x="201" y="67"/>
                  </a:cubicBezTo>
                  <a:cubicBezTo>
                    <a:pt x="167" y="0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53"/>
            <p:cNvSpPr/>
            <p:nvPr/>
          </p:nvSpPr>
          <p:spPr>
            <a:xfrm rot="-9425991" flipH="1">
              <a:off x="5886221" y="1274852"/>
              <a:ext cx="31827" cy="6384"/>
            </a:xfrm>
            <a:custGeom>
              <a:avLst/>
              <a:gdLst/>
              <a:ahLst/>
              <a:cxnLst/>
              <a:rect l="l" t="t" r="r" b="b"/>
              <a:pathLst>
                <a:path w="1002" h="201" extrusionOk="0">
                  <a:moveTo>
                    <a:pt x="168" y="1"/>
                  </a:moveTo>
                  <a:cubicBezTo>
                    <a:pt x="134" y="34"/>
                    <a:pt x="34" y="34"/>
                    <a:pt x="1" y="34"/>
                  </a:cubicBezTo>
                  <a:cubicBezTo>
                    <a:pt x="1" y="34"/>
                    <a:pt x="34" y="34"/>
                    <a:pt x="34" y="67"/>
                  </a:cubicBezTo>
                  <a:cubicBezTo>
                    <a:pt x="101" y="67"/>
                    <a:pt x="101" y="134"/>
                    <a:pt x="134" y="134"/>
                  </a:cubicBezTo>
                  <a:cubicBezTo>
                    <a:pt x="435" y="167"/>
                    <a:pt x="701" y="167"/>
                    <a:pt x="1002" y="201"/>
                  </a:cubicBezTo>
                  <a:cubicBezTo>
                    <a:pt x="968" y="167"/>
                    <a:pt x="935" y="167"/>
                    <a:pt x="868" y="134"/>
                  </a:cubicBezTo>
                  <a:cubicBezTo>
                    <a:pt x="668" y="101"/>
                    <a:pt x="435" y="34"/>
                    <a:pt x="1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53"/>
            <p:cNvSpPr/>
            <p:nvPr/>
          </p:nvSpPr>
          <p:spPr>
            <a:xfrm rot="-9425991" flipH="1">
              <a:off x="5875058" y="1302252"/>
              <a:ext cx="32875" cy="26522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234" y="0"/>
                  </a:moveTo>
                  <a:cubicBezTo>
                    <a:pt x="234" y="67"/>
                    <a:pt x="200" y="100"/>
                    <a:pt x="167" y="167"/>
                  </a:cubicBezTo>
                  <a:cubicBezTo>
                    <a:pt x="167" y="200"/>
                    <a:pt x="134" y="234"/>
                    <a:pt x="34" y="267"/>
                  </a:cubicBezTo>
                  <a:cubicBezTo>
                    <a:pt x="34" y="267"/>
                    <a:pt x="0" y="267"/>
                    <a:pt x="0" y="334"/>
                  </a:cubicBezTo>
                  <a:lnTo>
                    <a:pt x="734" y="834"/>
                  </a:lnTo>
                  <a:cubicBezTo>
                    <a:pt x="834" y="767"/>
                    <a:pt x="968" y="734"/>
                    <a:pt x="1034" y="701"/>
                  </a:cubicBezTo>
                  <a:lnTo>
                    <a:pt x="1034" y="534"/>
                  </a:lnTo>
                  <a:cubicBezTo>
                    <a:pt x="768" y="367"/>
                    <a:pt x="534" y="167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53"/>
            <p:cNvSpPr/>
            <p:nvPr/>
          </p:nvSpPr>
          <p:spPr>
            <a:xfrm rot="-9425991" flipH="1">
              <a:off x="5908983" y="1204904"/>
              <a:ext cx="49837" cy="47709"/>
            </a:xfrm>
            <a:custGeom>
              <a:avLst/>
              <a:gdLst/>
              <a:ahLst/>
              <a:cxnLst/>
              <a:rect l="l" t="t" r="r" b="b"/>
              <a:pathLst>
                <a:path w="1569" h="1502" extrusionOk="0">
                  <a:moveTo>
                    <a:pt x="1168" y="0"/>
                  </a:moveTo>
                  <a:cubicBezTo>
                    <a:pt x="901" y="0"/>
                    <a:pt x="601" y="33"/>
                    <a:pt x="334" y="133"/>
                  </a:cubicBezTo>
                  <a:cubicBezTo>
                    <a:pt x="434" y="167"/>
                    <a:pt x="467" y="267"/>
                    <a:pt x="434" y="334"/>
                  </a:cubicBezTo>
                  <a:cubicBezTo>
                    <a:pt x="300" y="767"/>
                    <a:pt x="234" y="1168"/>
                    <a:pt x="0" y="1501"/>
                  </a:cubicBezTo>
                  <a:cubicBezTo>
                    <a:pt x="501" y="1368"/>
                    <a:pt x="968" y="1201"/>
                    <a:pt x="1401" y="1034"/>
                  </a:cubicBezTo>
                  <a:cubicBezTo>
                    <a:pt x="1335" y="1001"/>
                    <a:pt x="1335" y="934"/>
                    <a:pt x="1401" y="867"/>
                  </a:cubicBezTo>
                  <a:cubicBezTo>
                    <a:pt x="1501" y="634"/>
                    <a:pt x="1568" y="30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53"/>
            <p:cNvSpPr/>
            <p:nvPr/>
          </p:nvSpPr>
          <p:spPr>
            <a:xfrm rot="-9425991" flipH="1">
              <a:off x="5905324" y="1237542"/>
              <a:ext cx="8513" cy="2160"/>
            </a:xfrm>
            <a:custGeom>
              <a:avLst/>
              <a:gdLst/>
              <a:ahLst/>
              <a:cxnLst/>
              <a:rect l="l" t="t" r="r" b="b"/>
              <a:pathLst>
                <a:path w="268" h="68" extrusionOk="0">
                  <a:moveTo>
                    <a:pt x="68" y="0"/>
                  </a:moveTo>
                  <a:cubicBezTo>
                    <a:pt x="34" y="0"/>
                    <a:pt x="1" y="34"/>
                    <a:pt x="1" y="67"/>
                  </a:cubicBezTo>
                  <a:cubicBezTo>
                    <a:pt x="68" y="34"/>
                    <a:pt x="201" y="34"/>
                    <a:pt x="268" y="34"/>
                  </a:cubicBezTo>
                  <a:cubicBezTo>
                    <a:pt x="268" y="34"/>
                    <a:pt x="234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53"/>
            <p:cNvSpPr/>
            <p:nvPr/>
          </p:nvSpPr>
          <p:spPr>
            <a:xfrm rot="-9425991" flipH="1">
              <a:off x="5843711" y="138907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53"/>
            <p:cNvSpPr/>
            <p:nvPr/>
          </p:nvSpPr>
          <p:spPr>
            <a:xfrm rot="-9425991" flipH="1">
              <a:off x="5853630" y="1340104"/>
              <a:ext cx="30779" cy="57238"/>
            </a:xfrm>
            <a:custGeom>
              <a:avLst/>
              <a:gdLst/>
              <a:ahLst/>
              <a:cxnLst/>
              <a:rect l="l" t="t" r="r" b="b"/>
              <a:pathLst>
                <a:path w="969" h="1802" extrusionOk="0">
                  <a:moveTo>
                    <a:pt x="1" y="0"/>
                  </a:moveTo>
                  <a:lnTo>
                    <a:pt x="1" y="34"/>
                  </a:lnTo>
                  <a:cubicBezTo>
                    <a:pt x="34" y="301"/>
                    <a:pt x="101" y="534"/>
                    <a:pt x="134" y="834"/>
                  </a:cubicBezTo>
                  <a:cubicBezTo>
                    <a:pt x="368" y="1168"/>
                    <a:pt x="668" y="1468"/>
                    <a:pt x="935" y="1802"/>
                  </a:cubicBezTo>
                  <a:lnTo>
                    <a:pt x="935" y="1635"/>
                  </a:lnTo>
                  <a:cubicBezTo>
                    <a:pt x="935" y="1602"/>
                    <a:pt x="935" y="1535"/>
                    <a:pt x="968" y="1502"/>
                  </a:cubicBezTo>
                  <a:cubicBezTo>
                    <a:pt x="801" y="1168"/>
                    <a:pt x="634" y="868"/>
                    <a:pt x="501" y="534"/>
                  </a:cubicBezTo>
                  <a:cubicBezTo>
                    <a:pt x="334" y="367"/>
                    <a:pt x="167" y="201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53"/>
            <p:cNvSpPr/>
            <p:nvPr/>
          </p:nvSpPr>
          <p:spPr>
            <a:xfrm rot="-9425991" flipH="1">
              <a:off x="5906779" y="1239276"/>
              <a:ext cx="5336" cy="2096"/>
            </a:xfrm>
            <a:custGeom>
              <a:avLst/>
              <a:gdLst/>
              <a:ahLst/>
              <a:cxnLst/>
              <a:rect l="l" t="t" r="r" b="b"/>
              <a:pathLst>
                <a:path w="168" h="66" extrusionOk="0">
                  <a:moveTo>
                    <a:pt x="84" y="0"/>
                  </a:moveTo>
                  <a:cubicBezTo>
                    <a:pt x="51" y="0"/>
                    <a:pt x="17" y="17"/>
                    <a:pt x="1" y="50"/>
                  </a:cubicBezTo>
                  <a:cubicBezTo>
                    <a:pt x="12" y="62"/>
                    <a:pt x="30" y="65"/>
                    <a:pt x="51" y="65"/>
                  </a:cubicBezTo>
                  <a:cubicBezTo>
                    <a:pt x="93" y="65"/>
                    <a:pt x="145" y="50"/>
                    <a:pt x="167" y="50"/>
                  </a:cubicBezTo>
                  <a:cubicBezTo>
                    <a:pt x="151" y="17"/>
                    <a:pt x="117" y="0"/>
                    <a:pt x="8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53"/>
            <p:cNvSpPr/>
            <p:nvPr/>
          </p:nvSpPr>
          <p:spPr>
            <a:xfrm rot="-9425991" flipH="1">
              <a:off x="5833664" y="1395342"/>
              <a:ext cx="23505" cy="22679"/>
            </a:xfrm>
            <a:custGeom>
              <a:avLst/>
              <a:gdLst/>
              <a:ahLst/>
              <a:cxnLst/>
              <a:rect l="l" t="t" r="r" b="b"/>
              <a:pathLst>
                <a:path w="740" h="714" extrusionOk="0">
                  <a:moveTo>
                    <a:pt x="333" y="1"/>
                  </a:moveTo>
                  <a:cubicBezTo>
                    <a:pt x="157" y="1"/>
                    <a:pt x="0" y="199"/>
                    <a:pt x="206" y="346"/>
                  </a:cubicBezTo>
                  <a:cubicBezTo>
                    <a:pt x="373" y="480"/>
                    <a:pt x="539" y="646"/>
                    <a:pt x="739" y="713"/>
                  </a:cubicBezTo>
                  <a:cubicBezTo>
                    <a:pt x="606" y="480"/>
                    <a:pt x="473" y="279"/>
                    <a:pt x="406" y="13"/>
                  </a:cubicBezTo>
                  <a:cubicBezTo>
                    <a:pt x="382" y="5"/>
                    <a:pt x="357" y="1"/>
                    <a:pt x="3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53"/>
            <p:cNvSpPr/>
            <p:nvPr/>
          </p:nvSpPr>
          <p:spPr>
            <a:xfrm rot="-9425991" flipH="1">
              <a:off x="5721459" y="1679869"/>
              <a:ext cx="11689" cy="15945"/>
            </a:xfrm>
            <a:custGeom>
              <a:avLst/>
              <a:gdLst/>
              <a:ahLst/>
              <a:cxnLst/>
              <a:rect l="l" t="t" r="r" b="b"/>
              <a:pathLst>
                <a:path w="368" h="502" extrusionOk="0">
                  <a:moveTo>
                    <a:pt x="1" y="1"/>
                  </a:moveTo>
                  <a:lnTo>
                    <a:pt x="101" y="501"/>
                  </a:lnTo>
                  <a:lnTo>
                    <a:pt x="234" y="501"/>
                  </a:lnTo>
                  <a:cubicBezTo>
                    <a:pt x="234" y="434"/>
                    <a:pt x="234" y="334"/>
                    <a:pt x="334" y="301"/>
                  </a:cubicBezTo>
                  <a:cubicBezTo>
                    <a:pt x="334" y="301"/>
                    <a:pt x="368" y="301"/>
                    <a:pt x="368" y="268"/>
                  </a:cubicBezTo>
                  <a:lnTo>
                    <a:pt x="234" y="13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53"/>
            <p:cNvSpPr/>
            <p:nvPr/>
          </p:nvSpPr>
          <p:spPr>
            <a:xfrm rot="-9425991" flipH="1">
              <a:off x="5825287" y="1398798"/>
              <a:ext cx="49837" cy="56190"/>
            </a:xfrm>
            <a:custGeom>
              <a:avLst/>
              <a:gdLst/>
              <a:ahLst/>
              <a:cxnLst/>
              <a:rect l="l" t="t" r="r" b="b"/>
              <a:pathLst>
                <a:path w="1569" h="1769" extrusionOk="0">
                  <a:moveTo>
                    <a:pt x="0" y="0"/>
                  </a:moveTo>
                  <a:lnTo>
                    <a:pt x="0" y="0"/>
                  </a:lnTo>
                  <a:cubicBezTo>
                    <a:pt x="134" y="367"/>
                    <a:pt x="267" y="701"/>
                    <a:pt x="434" y="1068"/>
                  </a:cubicBezTo>
                  <a:cubicBezTo>
                    <a:pt x="467" y="1068"/>
                    <a:pt x="467" y="1068"/>
                    <a:pt x="501" y="1101"/>
                  </a:cubicBezTo>
                  <a:cubicBezTo>
                    <a:pt x="834" y="1368"/>
                    <a:pt x="1168" y="1601"/>
                    <a:pt x="1568" y="1768"/>
                  </a:cubicBezTo>
                  <a:cubicBezTo>
                    <a:pt x="1501" y="1434"/>
                    <a:pt x="1435" y="1068"/>
                    <a:pt x="1401" y="734"/>
                  </a:cubicBezTo>
                  <a:lnTo>
                    <a:pt x="1335" y="734"/>
                  </a:lnTo>
                  <a:cubicBezTo>
                    <a:pt x="901" y="500"/>
                    <a:pt x="4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53"/>
            <p:cNvSpPr/>
            <p:nvPr/>
          </p:nvSpPr>
          <p:spPr>
            <a:xfrm rot="-9425991" flipH="1">
              <a:off x="5694855" y="1732827"/>
              <a:ext cx="38180" cy="41356"/>
            </a:xfrm>
            <a:custGeom>
              <a:avLst/>
              <a:gdLst/>
              <a:ahLst/>
              <a:cxnLst/>
              <a:rect l="l" t="t" r="r" b="b"/>
              <a:pathLst>
                <a:path w="1202" h="1302" extrusionOk="0">
                  <a:moveTo>
                    <a:pt x="935" y="0"/>
                  </a:moveTo>
                  <a:cubicBezTo>
                    <a:pt x="701" y="301"/>
                    <a:pt x="368" y="734"/>
                    <a:pt x="1" y="934"/>
                  </a:cubicBezTo>
                  <a:lnTo>
                    <a:pt x="101" y="1301"/>
                  </a:lnTo>
                  <a:cubicBezTo>
                    <a:pt x="534" y="1101"/>
                    <a:pt x="868" y="734"/>
                    <a:pt x="1202" y="401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5" name="Google Shape;9345;p53"/>
            <p:cNvSpPr/>
            <p:nvPr/>
          </p:nvSpPr>
          <p:spPr>
            <a:xfrm rot="-9425991" flipH="1">
              <a:off x="5890247" y="1276940"/>
              <a:ext cx="22298" cy="8481"/>
            </a:xfrm>
            <a:custGeom>
              <a:avLst/>
              <a:gdLst/>
              <a:ahLst/>
              <a:cxnLst/>
              <a:rect l="l" t="t" r="r" b="b"/>
              <a:pathLst>
                <a:path w="702" h="267" extrusionOk="0">
                  <a:moveTo>
                    <a:pt x="334" y="0"/>
                  </a:moveTo>
                  <a:cubicBezTo>
                    <a:pt x="201" y="67"/>
                    <a:pt x="134" y="100"/>
                    <a:pt x="1" y="134"/>
                  </a:cubicBezTo>
                  <a:cubicBezTo>
                    <a:pt x="268" y="167"/>
                    <a:pt x="468" y="234"/>
                    <a:pt x="701" y="267"/>
                  </a:cubicBezTo>
                  <a:cubicBezTo>
                    <a:pt x="601" y="167"/>
                    <a:pt x="468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6" name="Google Shape;9346;p53"/>
            <p:cNvSpPr/>
            <p:nvPr/>
          </p:nvSpPr>
          <p:spPr>
            <a:xfrm rot="-9425991" flipH="1">
              <a:off x="5739161" y="1618894"/>
              <a:ext cx="25474" cy="67815"/>
            </a:xfrm>
            <a:custGeom>
              <a:avLst/>
              <a:gdLst/>
              <a:ahLst/>
              <a:cxnLst/>
              <a:rect l="l" t="t" r="r" b="b"/>
              <a:pathLst>
                <a:path w="802" h="2135" extrusionOk="0">
                  <a:moveTo>
                    <a:pt x="134" y="0"/>
                  </a:moveTo>
                  <a:cubicBezTo>
                    <a:pt x="117" y="17"/>
                    <a:pt x="92" y="25"/>
                    <a:pt x="67" y="25"/>
                  </a:cubicBezTo>
                  <a:cubicBezTo>
                    <a:pt x="42" y="25"/>
                    <a:pt x="17" y="17"/>
                    <a:pt x="0" y="0"/>
                  </a:cubicBezTo>
                  <a:lnTo>
                    <a:pt x="0" y="0"/>
                  </a:lnTo>
                  <a:cubicBezTo>
                    <a:pt x="134" y="634"/>
                    <a:pt x="267" y="1301"/>
                    <a:pt x="334" y="1935"/>
                  </a:cubicBezTo>
                  <a:cubicBezTo>
                    <a:pt x="467" y="2002"/>
                    <a:pt x="601" y="2035"/>
                    <a:pt x="768" y="2135"/>
                  </a:cubicBezTo>
                  <a:lnTo>
                    <a:pt x="801" y="2135"/>
                  </a:lnTo>
                  <a:cubicBezTo>
                    <a:pt x="701" y="1468"/>
                    <a:pt x="634" y="801"/>
                    <a:pt x="467" y="134"/>
                  </a:cubicBezTo>
                  <a:cubicBezTo>
                    <a:pt x="423" y="151"/>
                    <a:pt x="381" y="160"/>
                    <a:pt x="342" y="160"/>
                  </a:cubicBezTo>
                  <a:cubicBezTo>
                    <a:pt x="236" y="160"/>
                    <a:pt x="158" y="98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53"/>
            <p:cNvSpPr/>
            <p:nvPr/>
          </p:nvSpPr>
          <p:spPr>
            <a:xfrm rot="-9425991" flipH="1">
              <a:off x="5870024" y="1311842"/>
              <a:ext cx="26522" cy="62542"/>
            </a:xfrm>
            <a:custGeom>
              <a:avLst/>
              <a:gdLst/>
              <a:ahLst/>
              <a:cxnLst/>
              <a:rect l="l" t="t" r="r" b="b"/>
              <a:pathLst>
                <a:path w="835" h="1969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467"/>
                    <a:pt x="34" y="968"/>
                    <a:pt x="34" y="1435"/>
                  </a:cubicBezTo>
                  <a:cubicBezTo>
                    <a:pt x="301" y="1602"/>
                    <a:pt x="534" y="1768"/>
                    <a:pt x="834" y="1968"/>
                  </a:cubicBezTo>
                  <a:cubicBezTo>
                    <a:pt x="834" y="1635"/>
                    <a:pt x="834" y="1301"/>
                    <a:pt x="801" y="968"/>
                  </a:cubicBezTo>
                  <a:cubicBezTo>
                    <a:pt x="501" y="668"/>
                    <a:pt x="267" y="33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53"/>
            <p:cNvSpPr/>
            <p:nvPr/>
          </p:nvSpPr>
          <p:spPr>
            <a:xfrm rot="-9425991" flipH="1">
              <a:off x="5907577" y="1248284"/>
              <a:ext cx="41356" cy="14865"/>
            </a:xfrm>
            <a:custGeom>
              <a:avLst/>
              <a:gdLst/>
              <a:ahLst/>
              <a:cxnLst/>
              <a:rect l="l" t="t" r="r" b="b"/>
              <a:pathLst>
                <a:path w="1302" h="468" extrusionOk="0">
                  <a:moveTo>
                    <a:pt x="834" y="0"/>
                  </a:moveTo>
                  <a:cubicBezTo>
                    <a:pt x="601" y="34"/>
                    <a:pt x="301" y="34"/>
                    <a:pt x="34" y="67"/>
                  </a:cubicBezTo>
                  <a:cubicBezTo>
                    <a:pt x="201" y="201"/>
                    <a:pt x="134" y="367"/>
                    <a:pt x="0" y="401"/>
                  </a:cubicBezTo>
                  <a:cubicBezTo>
                    <a:pt x="0" y="401"/>
                    <a:pt x="34" y="401"/>
                    <a:pt x="34" y="467"/>
                  </a:cubicBezTo>
                  <a:cubicBezTo>
                    <a:pt x="334" y="401"/>
                    <a:pt x="601" y="367"/>
                    <a:pt x="868" y="334"/>
                  </a:cubicBezTo>
                  <a:lnTo>
                    <a:pt x="1268" y="334"/>
                  </a:lnTo>
                  <a:lnTo>
                    <a:pt x="1268" y="301"/>
                  </a:lnTo>
                  <a:cubicBezTo>
                    <a:pt x="1268" y="234"/>
                    <a:pt x="1268" y="201"/>
                    <a:pt x="1301" y="167"/>
                  </a:cubicBezTo>
                  <a:lnTo>
                    <a:pt x="1301" y="167"/>
                  </a:lnTo>
                  <a:cubicBezTo>
                    <a:pt x="1285" y="184"/>
                    <a:pt x="1251" y="192"/>
                    <a:pt x="1214" y="192"/>
                  </a:cubicBezTo>
                  <a:cubicBezTo>
                    <a:pt x="1176" y="192"/>
                    <a:pt x="1135" y="184"/>
                    <a:pt x="1101" y="167"/>
                  </a:cubicBezTo>
                  <a:cubicBezTo>
                    <a:pt x="1001" y="134"/>
                    <a:pt x="934" y="34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53"/>
            <p:cNvSpPr/>
            <p:nvPr/>
          </p:nvSpPr>
          <p:spPr>
            <a:xfrm rot="-9425991" flipH="1">
              <a:off x="5892851" y="1267356"/>
              <a:ext cx="46661" cy="14865"/>
            </a:xfrm>
            <a:custGeom>
              <a:avLst/>
              <a:gdLst/>
              <a:ahLst/>
              <a:cxnLst/>
              <a:rect l="l" t="t" r="r" b="b"/>
              <a:pathLst>
                <a:path w="1469" h="468" extrusionOk="0">
                  <a:moveTo>
                    <a:pt x="0" y="1"/>
                  </a:moveTo>
                  <a:cubicBezTo>
                    <a:pt x="167" y="134"/>
                    <a:pt x="367" y="201"/>
                    <a:pt x="534" y="335"/>
                  </a:cubicBezTo>
                  <a:lnTo>
                    <a:pt x="1168" y="468"/>
                  </a:lnTo>
                  <a:lnTo>
                    <a:pt x="1468" y="468"/>
                  </a:lnTo>
                  <a:cubicBezTo>
                    <a:pt x="1235" y="335"/>
                    <a:pt x="1068" y="201"/>
                    <a:pt x="868" y="34"/>
                  </a:cubicBezTo>
                  <a:cubicBezTo>
                    <a:pt x="634" y="34"/>
                    <a:pt x="301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53"/>
            <p:cNvSpPr/>
            <p:nvPr/>
          </p:nvSpPr>
          <p:spPr>
            <a:xfrm rot="-9425991" flipH="1">
              <a:off x="5847896" y="1388969"/>
              <a:ext cx="38180" cy="37131"/>
            </a:xfrm>
            <a:custGeom>
              <a:avLst/>
              <a:gdLst/>
              <a:ahLst/>
              <a:cxnLst/>
              <a:rect l="l" t="t" r="r" b="b"/>
              <a:pathLst>
                <a:path w="1202" h="1169" extrusionOk="0">
                  <a:moveTo>
                    <a:pt x="1" y="1"/>
                  </a:moveTo>
                  <a:cubicBezTo>
                    <a:pt x="68" y="267"/>
                    <a:pt x="201" y="501"/>
                    <a:pt x="334" y="701"/>
                  </a:cubicBezTo>
                  <a:cubicBezTo>
                    <a:pt x="635" y="868"/>
                    <a:pt x="902" y="1035"/>
                    <a:pt x="1202" y="1168"/>
                  </a:cubicBezTo>
                  <a:cubicBezTo>
                    <a:pt x="1168" y="1001"/>
                    <a:pt x="1168" y="834"/>
                    <a:pt x="1135" y="701"/>
                  </a:cubicBezTo>
                  <a:cubicBezTo>
                    <a:pt x="735" y="534"/>
                    <a:pt x="368" y="301"/>
                    <a:pt x="68" y="34"/>
                  </a:cubicBezTo>
                  <a:cubicBezTo>
                    <a:pt x="34" y="34"/>
                    <a:pt x="34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53"/>
            <p:cNvSpPr/>
            <p:nvPr/>
          </p:nvSpPr>
          <p:spPr>
            <a:xfrm rot="-9425991" flipH="1">
              <a:off x="5729002" y="1682476"/>
              <a:ext cx="5336" cy="6384"/>
            </a:xfrm>
            <a:custGeom>
              <a:avLst/>
              <a:gdLst/>
              <a:ahLst/>
              <a:cxnLst/>
              <a:rect l="l" t="t" r="r" b="b"/>
              <a:pathLst>
                <a:path w="168" h="201" extrusionOk="0">
                  <a:moveTo>
                    <a:pt x="68" y="1"/>
                  </a:moveTo>
                  <a:cubicBezTo>
                    <a:pt x="1" y="34"/>
                    <a:pt x="1" y="167"/>
                    <a:pt x="1" y="201"/>
                  </a:cubicBezTo>
                  <a:cubicBezTo>
                    <a:pt x="68" y="201"/>
                    <a:pt x="168" y="67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53"/>
            <p:cNvSpPr/>
            <p:nvPr/>
          </p:nvSpPr>
          <p:spPr>
            <a:xfrm rot="-9425991" flipH="1">
              <a:off x="5729501" y="1676833"/>
              <a:ext cx="9593" cy="16168"/>
            </a:xfrm>
            <a:custGeom>
              <a:avLst/>
              <a:gdLst/>
              <a:ahLst/>
              <a:cxnLst/>
              <a:rect l="l" t="t" r="r" b="b"/>
              <a:pathLst>
                <a:path w="302" h="509" extrusionOk="0">
                  <a:moveTo>
                    <a:pt x="201" y="1"/>
                  </a:moveTo>
                  <a:lnTo>
                    <a:pt x="134" y="101"/>
                  </a:lnTo>
                  <a:cubicBezTo>
                    <a:pt x="168" y="167"/>
                    <a:pt x="68" y="301"/>
                    <a:pt x="1" y="334"/>
                  </a:cubicBezTo>
                  <a:cubicBezTo>
                    <a:pt x="25" y="430"/>
                    <a:pt x="100" y="508"/>
                    <a:pt x="190" y="508"/>
                  </a:cubicBezTo>
                  <a:cubicBezTo>
                    <a:pt x="225" y="508"/>
                    <a:pt x="263" y="496"/>
                    <a:pt x="301" y="468"/>
                  </a:cubicBezTo>
                  <a:cubicBezTo>
                    <a:pt x="301" y="301"/>
                    <a:pt x="234" y="167"/>
                    <a:pt x="2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53"/>
            <p:cNvSpPr/>
            <p:nvPr/>
          </p:nvSpPr>
          <p:spPr>
            <a:xfrm rot="-9425991" flipH="1">
              <a:off x="5897448" y="1283155"/>
              <a:ext cx="56190" cy="23346"/>
            </a:xfrm>
            <a:custGeom>
              <a:avLst/>
              <a:gdLst/>
              <a:ahLst/>
              <a:cxnLst/>
              <a:rect l="l" t="t" r="r" b="b"/>
              <a:pathLst>
                <a:path w="1769" h="735" extrusionOk="0">
                  <a:moveTo>
                    <a:pt x="701" y="1"/>
                  </a:moveTo>
                  <a:cubicBezTo>
                    <a:pt x="501" y="101"/>
                    <a:pt x="267" y="234"/>
                    <a:pt x="0" y="334"/>
                  </a:cubicBezTo>
                  <a:lnTo>
                    <a:pt x="367" y="601"/>
                  </a:lnTo>
                  <a:lnTo>
                    <a:pt x="1134" y="734"/>
                  </a:lnTo>
                  <a:lnTo>
                    <a:pt x="1768" y="734"/>
                  </a:lnTo>
                  <a:cubicBezTo>
                    <a:pt x="1435" y="468"/>
                    <a:pt x="1068" y="267"/>
                    <a:pt x="701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53"/>
            <p:cNvSpPr/>
            <p:nvPr/>
          </p:nvSpPr>
          <p:spPr>
            <a:xfrm rot="-9425991" flipH="1">
              <a:off x="5708038" y="1696129"/>
              <a:ext cx="49837" cy="71023"/>
            </a:xfrm>
            <a:custGeom>
              <a:avLst/>
              <a:gdLst/>
              <a:ahLst/>
              <a:cxnLst/>
              <a:rect l="l" t="t" r="r" b="b"/>
              <a:pathLst>
                <a:path w="1569" h="2236" extrusionOk="0">
                  <a:moveTo>
                    <a:pt x="1102" y="1"/>
                  </a:moveTo>
                  <a:cubicBezTo>
                    <a:pt x="768" y="334"/>
                    <a:pt x="434" y="701"/>
                    <a:pt x="1" y="901"/>
                  </a:cubicBezTo>
                  <a:cubicBezTo>
                    <a:pt x="134" y="1368"/>
                    <a:pt x="234" y="1769"/>
                    <a:pt x="301" y="2236"/>
                  </a:cubicBezTo>
                  <a:cubicBezTo>
                    <a:pt x="801" y="1869"/>
                    <a:pt x="1168" y="1368"/>
                    <a:pt x="1569" y="868"/>
                  </a:cubicBezTo>
                  <a:cubicBezTo>
                    <a:pt x="1502" y="734"/>
                    <a:pt x="1469" y="668"/>
                    <a:pt x="1402" y="534"/>
                  </a:cubicBezTo>
                  <a:cubicBezTo>
                    <a:pt x="1302" y="401"/>
                    <a:pt x="1235" y="201"/>
                    <a:pt x="11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53"/>
            <p:cNvSpPr/>
            <p:nvPr/>
          </p:nvSpPr>
          <p:spPr>
            <a:xfrm rot="-9425991" flipH="1">
              <a:off x="5763504" y="1612517"/>
              <a:ext cx="14865" cy="17692"/>
            </a:xfrm>
            <a:custGeom>
              <a:avLst/>
              <a:gdLst/>
              <a:ahLst/>
              <a:cxnLst/>
              <a:rect l="l" t="t" r="r" b="b"/>
              <a:pathLst>
                <a:path w="468" h="557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8"/>
                    <a:pt x="33" y="334"/>
                    <a:pt x="100" y="501"/>
                  </a:cubicBezTo>
                  <a:cubicBezTo>
                    <a:pt x="133" y="501"/>
                    <a:pt x="167" y="535"/>
                    <a:pt x="200" y="535"/>
                  </a:cubicBezTo>
                  <a:cubicBezTo>
                    <a:pt x="242" y="548"/>
                    <a:pt x="277" y="556"/>
                    <a:pt x="312" y="556"/>
                  </a:cubicBezTo>
                  <a:cubicBezTo>
                    <a:pt x="361" y="556"/>
                    <a:pt x="408" y="540"/>
                    <a:pt x="467" y="501"/>
                  </a:cubicBezTo>
                  <a:cubicBezTo>
                    <a:pt x="367" y="401"/>
                    <a:pt x="367" y="268"/>
                    <a:pt x="467" y="201"/>
                  </a:cubicBezTo>
                  <a:lnTo>
                    <a:pt x="434" y="201"/>
                  </a:lnTo>
                  <a:cubicBezTo>
                    <a:pt x="267" y="101"/>
                    <a:pt x="133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53"/>
            <p:cNvSpPr/>
            <p:nvPr/>
          </p:nvSpPr>
          <p:spPr>
            <a:xfrm rot="-9425991" flipH="1">
              <a:off x="5777986" y="1562107"/>
              <a:ext cx="19090" cy="56190"/>
            </a:xfrm>
            <a:custGeom>
              <a:avLst/>
              <a:gdLst/>
              <a:ahLst/>
              <a:cxnLst/>
              <a:rect l="l" t="t" r="r" b="b"/>
              <a:pathLst>
                <a:path w="601" h="1769" extrusionOk="0">
                  <a:moveTo>
                    <a:pt x="334" y="0"/>
                  </a:moveTo>
                  <a:cubicBezTo>
                    <a:pt x="310" y="49"/>
                    <a:pt x="267" y="80"/>
                    <a:pt x="207" y="80"/>
                  </a:cubicBezTo>
                  <a:cubicBezTo>
                    <a:pt x="185" y="80"/>
                    <a:pt x="161" y="76"/>
                    <a:pt x="134" y="67"/>
                  </a:cubicBezTo>
                  <a:cubicBezTo>
                    <a:pt x="100" y="34"/>
                    <a:pt x="67" y="34"/>
                    <a:pt x="0" y="34"/>
                  </a:cubicBezTo>
                  <a:cubicBezTo>
                    <a:pt x="100" y="567"/>
                    <a:pt x="134" y="1101"/>
                    <a:pt x="167" y="1601"/>
                  </a:cubicBezTo>
                  <a:cubicBezTo>
                    <a:pt x="301" y="1701"/>
                    <a:pt x="434" y="1735"/>
                    <a:pt x="534" y="1768"/>
                  </a:cubicBezTo>
                  <a:cubicBezTo>
                    <a:pt x="534" y="1768"/>
                    <a:pt x="601" y="1768"/>
                    <a:pt x="601" y="1735"/>
                  </a:cubicBezTo>
                  <a:cubicBezTo>
                    <a:pt x="534" y="1168"/>
                    <a:pt x="467" y="601"/>
                    <a:pt x="401" y="34"/>
                  </a:cubicBezTo>
                  <a:cubicBezTo>
                    <a:pt x="334" y="34"/>
                    <a:pt x="33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53"/>
            <p:cNvSpPr/>
            <p:nvPr/>
          </p:nvSpPr>
          <p:spPr>
            <a:xfrm rot="-9425991" flipH="1">
              <a:off x="5725467" y="1685900"/>
              <a:ext cx="45581" cy="5723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1201" y="0"/>
                  </a:moveTo>
                  <a:cubicBezTo>
                    <a:pt x="867" y="467"/>
                    <a:pt x="500" y="968"/>
                    <a:pt x="0" y="1335"/>
                  </a:cubicBezTo>
                  <a:cubicBezTo>
                    <a:pt x="33" y="1501"/>
                    <a:pt x="100" y="1635"/>
                    <a:pt x="100" y="1802"/>
                  </a:cubicBezTo>
                  <a:cubicBezTo>
                    <a:pt x="600" y="1401"/>
                    <a:pt x="1034" y="934"/>
                    <a:pt x="1434" y="434"/>
                  </a:cubicBezTo>
                  <a:cubicBezTo>
                    <a:pt x="1368" y="234"/>
                    <a:pt x="1301" y="134"/>
                    <a:pt x="1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53"/>
            <p:cNvSpPr/>
            <p:nvPr/>
          </p:nvSpPr>
          <p:spPr>
            <a:xfrm rot="-9425991" flipH="1">
              <a:off x="5743019" y="1628677"/>
              <a:ext cx="61462" cy="108123"/>
            </a:xfrm>
            <a:custGeom>
              <a:avLst/>
              <a:gdLst/>
              <a:ahLst/>
              <a:cxnLst/>
              <a:rect l="l" t="t" r="r" b="b"/>
              <a:pathLst>
                <a:path w="1935" h="3404" extrusionOk="0">
                  <a:moveTo>
                    <a:pt x="1334" y="1"/>
                  </a:moveTo>
                  <a:cubicBezTo>
                    <a:pt x="934" y="501"/>
                    <a:pt x="534" y="1002"/>
                    <a:pt x="0" y="1369"/>
                  </a:cubicBezTo>
                  <a:cubicBezTo>
                    <a:pt x="100" y="2036"/>
                    <a:pt x="200" y="2703"/>
                    <a:pt x="267" y="3403"/>
                  </a:cubicBezTo>
                  <a:lnTo>
                    <a:pt x="334" y="3370"/>
                  </a:lnTo>
                  <a:cubicBezTo>
                    <a:pt x="1001" y="2936"/>
                    <a:pt x="1501" y="2403"/>
                    <a:pt x="1901" y="1769"/>
                  </a:cubicBezTo>
                  <a:lnTo>
                    <a:pt x="1935" y="1735"/>
                  </a:lnTo>
                  <a:cubicBezTo>
                    <a:pt x="1768" y="1168"/>
                    <a:pt x="1568" y="535"/>
                    <a:pt x="13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53"/>
            <p:cNvSpPr/>
            <p:nvPr/>
          </p:nvSpPr>
          <p:spPr>
            <a:xfrm rot="-9425991" flipH="1">
              <a:off x="5911177" y="1271227"/>
              <a:ext cx="20138" cy="2160"/>
            </a:xfrm>
            <a:custGeom>
              <a:avLst/>
              <a:gdLst/>
              <a:ahLst/>
              <a:cxnLst/>
              <a:rect l="l" t="t" r="r" b="b"/>
              <a:pathLst>
                <a:path w="634" h="68" extrusionOk="0">
                  <a:moveTo>
                    <a:pt x="0" y="1"/>
                  </a:moveTo>
                  <a:cubicBezTo>
                    <a:pt x="33" y="34"/>
                    <a:pt x="100" y="34"/>
                    <a:pt x="100" y="34"/>
                  </a:cubicBezTo>
                  <a:cubicBezTo>
                    <a:pt x="267" y="67"/>
                    <a:pt x="467" y="67"/>
                    <a:pt x="634" y="67"/>
                  </a:cubicBezTo>
                  <a:cubicBezTo>
                    <a:pt x="434" y="67"/>
                    <a:pt x="2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53"/>
            <p:cNvSpPr/>
            <p:nvPr/>
          </p:nvSpPr>
          <p:spPr>
            <a:xfrm rot="-9425991" flipH="1">
              <a:off x="5867138" y="1363437"/>
              <a:ext cx="34972" cy="45581"/>
            </a:xfrm>
            <a:custGeom>
              <a:avLst/>
              <a:gdLst/>
              <a:ahLst/>
              <a:cxnLst/>
              <a:rect l="l" t="t" r="r" b="b"/>
              <a:pathLst>
                <a:path w="1101" h="1435" extrusionOk="0">
                  <a:moveTo>
                    <a:pt x="0" y="0"/>
                  </a:moveTo>
                  <a:lnTo>
                    <a:pt x="0" y="0"/>
                  </a:lnTo>
                  <a:cubicBezTo>
                    <a:pt x="100" y="334"/>
                    <a:pt x="267" y="634"/>
                    <a:pt x="434" y="934"/>
                  </a:cubicBezTo>
                  <a:cubicBezTo>
                    <a:pt x="500" y="934"/>
                    <a:pt x="567" y="934"/>
                    <a:pt x="601" y="967"/>
                  </a:cubicBezTo>
                  <a:cubicBezTo>
                    <a:pt x="767" y="1134"/>
                    <a:pt x="934" y="1268"/>
                    <a:pt x="1101" y="1434"/>
                  </a:cubicBezTo>
                  <a:cubicBezTo>
                    <a:pt x="1034" y="1101"/>
                    <a:pt x="1001" y="767"/>
                    <a:pt x="901" y="434"/>
                  </a:cubicBezTo>
                  <a:cubicBezTo>
                    <a:pt x="567" y="334"/>
                    <a:pt x="267" y="20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53"/>
            <p:cNvSpPr/>
            <p:nvPr/>
          </p:nvSpPr>
          <p:spPr>
            <a:xfrm rot="-9425991" flipH="1">
              <a:off x="5869075" y="1354048"/>
              <a:ext cx="22298" cy="30747"/>
            </a:xfrm>
            <a:custGeom>
              <a:avLst/>
              <a:gdLst/>
              <a:ahLst/>
              <a:cxnLst/>
              <a:rect l="l" t="t" r="r" b="b"/>
              <a:pathLst>
                <a:path w="702" h="968" extrusionOk="0">
                  <a:moveTo>
                    <a:pt x="1" y="0"/>
                  </a:moveTo>
                  <a:cubicBezTo>
                    <a:pt x="167" y="334"/>
                    <a:pt x="334" y="634"/>
                    <a:pt x="468" y="968"/>
                  </a:cubicBezTo>
                  <a:cubicBezTo>
                    <a:pt x="487" y="928"/>
                    <a:pt x="541" y="912"/>
                    <a:pt x="596" y="912"/>
                  </a:cubicBezTo>
                  <a:cubicBezTo>
                    <a:pt x="634" y="912"/>
                    <a:pt x="674" y="920"/>
                    <a:pt x="701" y="934"/>
                  </a:cubicBezTo>
                  <a:cubicBezTo>
                    <a:pt x="701" y="901"/>
                    <a:pt x="668" y="901"/>
                    <a:pt x="668" y="834"/>
                  </a:cubicBezTo>
                  <a:cubicBezTo>
                    <a:pt x="568" y="767"/>
                    <a:pt x="501" y="667"/>
                    <a:pt x="401" y="634"/>
                  </a:cubicBezTo>
                  <a:cubicBezTo>
                    <a:pt x="401" y="601"/>
                    <a:pt x="368" y="567"/>
                    <a:pt x="368" y="467"/>
                  </a:cubicBezTo>
                  <a:cubicBezTo>
                    <a:pt x="234" y="300"/>
                    <a:pt x="101" y="1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53"/>
            <p:cNvSpPr/>
            <p:nvPr/>
          </p:nvSpPr>
          <p:spPr>
            <a:xfrm rot="-9425991" flipH="1">
              <a:off x="5901812" y="1301126"/>
              <a:ext cx="14865" cy="12737"/>
            </a:xfrm>
            <a:custGeom>
              <a:avLst/>
              <a:gdLst/>
              <a:ahLst/>
              <a:cxnLst/>
              <a:rect l="l" t="t" r="r" b="b"/>
              <a:pathLst>
                <a:path w="468" h="401" extrusionOk="0">
                  <a:moveTo>
                    <a:pt x="334" y="0"/>
                  </a:moveTo>
                  <a:cubicBezTo>
                    <a:pt x="201" y="34"/>
                    <a:pt x="134" y="67"/>
                    <a:pt x="1" y="134"/>
                  </a:cubicBezTo>
                  <a:cubicBezTo>
                    <a:pt x="134" y="200"/>
                    <a:pt x="268" y="300"/>
                    <a:pt x="434" y="401"/>
                  </a:cubicBezTo>
                  <a:cubicBezTo>
                    <a:pt x="434" y="401"/>
                    <a:pt x="468" y="401"/>
                    <a:pt x="468" y="367"/>
                  </a:cubicBezTo>
                  <a:cubicBezTo>
                    <a:pt x="368" y="334"/>
                    <a:pt x="334" y="300"/>
                    <a:pt x="334" y="200"/>
                  </a:cubicBezTo>
                  <a:lnTo>
                    <a:pt x="3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53"/>
            <p:cNvSpPr/>
            <p:nvPr/>
          </p:nvSpPr>
          <p:spPr>
            <a:xfrm rot="-9425991" flipH="1">
              <a:off x="5797616" y="1552584"/>
              <a:ext cx="11689" cy="18836"/>
            </a:xfrm>
            <a:custGeom>
              <a:avLst/>
              <a:gdLst/>
              <a:ahLst/>
              <a:cxnLst/>
              <a:rect l="l" t="t" r="r" b="b"/>
              <a:pathLst>
                <a:path w="368" h="593" extrusionOk="0">
                  <a:moveTo>
                    <a:pt x="1" y="0"/>
                  </a:moveTo>
                  <a:cubicBezTo>
                    <a:pt x="1" y="167"/>
                    <a:pt x="34" y="334"/>
                    <a:pt x="34" y="501"/>
                  </a:cubicBezTo>
                  <a:cubicBezTo>
                    <a:pt x="68" y="501"/>
                    <a:pt x="68" y="567"/>
                    <a:pt x="101" y="567"/>
                  </a:cubicBezTo>
                  <a:cubicBezTo>
                    <a:pt x="151" y="584"/>
                    <a:pt x="184" y="592"/>
                    <a:pt x="218" y="592"/>
                  </a:cubicBezTo>
                  <a:cubicBezTo>
                    <a:pt x="251" y="592"/>
                    <a:pt x="284" y="584"/>
                    <a:pt x="334" y="567"/>
                  </a:cubicBezTo>
                  <a:cubicBezTo>
                    <a:pt x="234" y="467"/>
                    <a:pt x="201" y="267"/>
                    <a:pt x="368" y="167"/>
                  </a:cubicBezTo>
                  <a:cubicBezTo>
                    <a:pt x="201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53"/>
            <p:cNvSpPr/>
            <p:nvPr/>
          </p:nvSpPr>
          <p:spPr>
            <a:xfrm rot="-9425991" flipH="1">
              <a:off x="5813374" y="1495995"/>
              <a:ext cx="20170" cy="64670"/>
            </a:xfrm>
            <a:custGeom>
              <a:avLst/>
              <a:gdLst/>
              <a:ahLst/>
              <a:cxnLst/>
              <a:rect l="l" t="t" r="r" b="b"/>
              <a:pathLst>
                <a:path w="635" h="2036" extrusionOk="0">
                  <a:moveTo>
                    <a:pt x="0" y="1"/>
                  </a:moveTo>
                  <a:cubicBezTo>
                    <a:pt x="34" y="634"/>
                    <a:pt x="134" y="1302"/>
                    <a:pt x="200" y="1935"/>
                  </a:cubicBezTo>
                  <a:lnTo>
                    <a:pt x="467" y="2035"/>
                  </a:lnTo>
                  <a:cubicBezTo>
                    <a:pt x="467" y="2002"/>
                    <a:pt x="501" y="2002"/>
                    <a:pt x="534" y="1969"/>
                  </a:cubicBezTo>
                  <a:cubicBezTo>
                    <a:pt x="567" y="1969"/>
                    <a:pt x="567" y="1935"/>
                    <a:pt x="634" y="1935"/>
                  </a:cubicBezTo>
                  <a:cubicBezTo>
                    <a:pt x="567" y="1302"/>
                    <a:pt x="501" y="668"/>
                    <a:pt x="467" y="101"/>
                  </a:cubicBezTo>
                  <a:cubicBezTo>
                    <a:pt x="401" y="101"/>
                    <a:pt x="367" y="101"/>
                    <a:pt x="334" y="67"/>
                  </a:cubicBezTo>
                  <a:cubicBezTo>
                    <a:pt x="317" y="84"/>
                    <a:pt x="284" y="92"/>
                    <a:pt x="246" y="92"/>
                  </a:cubicBezTo>
                  <a:cubicBezTo>
                    <a:pt x="209" y="92"/>
                    <a:pt x="167" y="84"/>
                    <a:pt x="134" y="67"/>
                  </a:cubicBezTo>
                  <a:cubicBezTo>
                    <a:pt x="34" y="1"/>
                    <a:pt x="34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53"/>
            <p:cNvSpPr/>
            <p:nvPr/>
          </p:nvSpPr>
          <p:spPr>
            <a:xfrm rot="-9425991" flipH="1">
              <a:off x="5912530" y="1284259"/>
              <a:ext cx="24394" cy="3208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34"/>
                    <a:pt x="100" y="67"/>
                    <a:pt x="134" y="67"/>
                  </a:cubicBezTo>
                  <a:cubicBezTo>
                    <a:pt x="334" y="101"/>
                    <a:pt x="567" y="101"/>
                    <a:pt x="767" y="101"/>
                  </a:cubicBezTo>
                  <a:cubicBezTo>
                    <a:pt x="501" y="101"/>
                    <a:pt x="267" y="67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53"/>
            <p:cNvSpPr/>
            <p:nvPr/>
          </p:nvSpPr>
          <p:spPr>
            <a:xfrm rot="-9425991" flipH="1">
              <a:off x="5882337" y="1360959"/>
              <a:ext cx="10641" cy="11689"/>
            </a:xfrm>
            <a:custGeom>
              <a:avLst/>
              <a:gdLst/>
              <a:ahLst/>
              <a:cxnLst/>
              <a:rect l="l" t="t" r="r" b="b"/>
              <a:pathLst>
                <a:path w="335" h="368" extrusionOk="0">
                  <a:moveTo>
                    <a:pt x="1" y="0"/>
                  </a:moveTo>
                  <a:cubicBezTo>
                    <a:pt x="1" y="34"/>
                    <a:pt x="1" y="134"/>
                    <a:pt x="101" y="167"/>
                  </a:cubicBezTo>
                  <a:cubicBezTo>
                    <a:pt x="167" y="267"/>
                    <a:pt x="234" y="334"/>
                    <a:pt x="334" y="367"/>
                  </a:cubicBezTo>
                  <a:cubicBezTo>
                    <a:pt x="201" y="267"/>
                    <a:pt x="134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7" name="Google Shape;9367;p53"/>
            <p:cNvSpPr/>
            <p:nvPr/>
          </p:nvSpPr>
          <p:spPr>
            <a:xfrm rot="-9425991" flipH="1">
              <a:off x="5883317" y="1350813"/>
              <a:ext cx="22298" cy="29699"/>
            </a:xfrm>
            <a:custGeom>
              <a:avLst/>
              <a:gdLst/>
              <a:ahLst/>
              <a:cxnLst/>
              <a:rect l="l" t="t" r="r" b="b"/>
              <a:pathLst>
                <a:path w="702" h="935" extrusionOk="0">
                  <a:moveTo>
                    <a:pt x="201" y="0"/>
                  </a:moveTo>
                  <a:cubicBezTo>
                    <a:pt x="134" y="0"/>
                    <a:pt x="1" y="67"/>
                    <a:pt x="1" y="167"/>
                  </a:cubicBezTo>
                  <a:cubicBezTo>
                    <a:pt x="134" y="301"/>
                    <a:pt x="201" y="434"/>
                    <a:pt x="334" y="534"/>
                  </a:cubicBezTo>
                  <a:lnTo>
                    <a:pt x="468" y="668"/>
                  </a:lnTo>
                  <a:lnTo>
                    <a:pt x="701" y="934"/>
                  </a:lnTo>
                  <a:cubicBezTo>
                    <a:pt x="534" y="634"/>
                    <a:pt x="368" y="301"/>
                    <a:pt x="2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8" name="Google Shape;9368;p53"/>
            <p:cNvSpPr/>
            <p:nvPr/>
          </p:nvSpPr>
          <p:spPr>
            <a:xfrm rot="-9425991" flipH="1">
              <a:off x="5774975" y="1615539"/>
              <a:ext cx="4288" cy="9561"/>
            </a:xfrm>
            <a:custGeom>
              <a:avLst/>
              <a:gdLst/>
              <a:ahLst/>
              <a:cxnLst/>
              <a:rect l="l" t="t" r="r" b="b"/>
              <a:pathLst>
                <a:path w="135" h="301" extrusionOk="0">
                  <a:moveTo>
                    <a:pt x="101" y="0"/>
                  </a:moveTo>
                  <a:cubicBezTo>
                    <a:pt x="1" y="100"/>
                    <a:pt x="1" y="200"/>
                    <a:pt x="101" y="301"/>
                  </a:cubicBezTo>
                  <a:lnTo>
                    <a:pt x="134" y="267"/>
                  </a:lnTo>
                  <a:cubicBezTo>
                    <a:pt x="101" y="167"/>
                    <a:pt x="101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53"/>
            <p:cNvSpPr/>
            <p:nvPr/>
          </p:nvSpPr>
          <p:spPr>
            <a:xfrm rot="-9425991" flipH="1">
              <a:off x="5776214" y="162510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53"/>
            <p:cNvSpPr/>
            <p:nvPr/>
          </p:nvSpPr>
          <p:spPr>
            <a:xfrm rot="-9425991" flipH="1">
              <a:off x="5777570" y="1618405"/>
              <a:ext cx="2160" cy="7433"/>
            </a:xfrm>
            <a:custGeom>
              <a:avLst/>
              <a:gdLst/>
              <a:ahLst/>
              <a:cxnLst/>
              <a:rect l="l" t="t" r="r" b="b"/>
              <a:pathLst>
                <a:path w="68" h="234" extrusionOk="0">
                  <a:moveTo>
                    <a:pt x="1" y="0"/>
                  </a:moveTo>
                  <a:cubicBezTo>
                    <a:pt x="1" y="100"/>
                    <a:pt x="1" y="167"/>
                    <a:pt x="34" y="234"/>
                  </a:cubicBezTo>
                  <a:cubicBezTo>
                    <a:pt x="67" y="167"/>
                    <a:pt x="67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53"/>
            <p:cNvSpPr/>
            <p:nvPr/>
          </p:nvSpPr>
          <p:spPr>
            <a:xfrm rot="-9425991" flipH="1">
              <a:off x="5765944" y="1623454"/>
              <a:ext cx="58191" cy="64385"/>
            </a:xfrm>
            <a:custGeom>
              <a:avLst/>
              <a:gdLst/>
              <a:ahLst/>
              <a:cxnLst/>
              <a:rect l="l" t="t" r="r" b="b"/>
              <a:pathLst>
                <a:path w="1832" h="2027" extrusionOk="0">
                  <a:moveTo>
                    <a:pt x="30" y="1635"/>
                  </a:moveTo>
                  <a:cubicBezTo>
                    <a:pt x="8" y="1635"/>
                    <a:pt x="0" y="1650"/>
                    <a:pt x="8" y="1650"/>
                  </a:cubicBezTo>
                  <a:cubicBezTo>
                    <a:pt x="12" y="1650"/>
                    <a:pt x="19" y="1646"/>
                    <a:pt x="30" y="1635"/>
                  </a:cubicBezTo>
                  <a:close/>
                  <a:moveTo>
                    <a:pt x="1698" y="0"/>
                  </a:moveTo>
                  <a:lnTo>
                    <a:pt x="1665" y="34"/>
                  </a:lnTo>
                  <a:cubicBezTo>
                    <a:pt x="1164" y="668"/>
                    <a:pt x="664" y="1201"/>
                    <a:pt x="30" y="1635"/>
                  </a:cubicBezTo>
                  <a:cubicBezTo>
                    <a:pt x="63" y="1702"/>
                    <a:pt x="63" y="1835"/>
                    <a:pt x="30" y="1935"/>
                  </a:cubicBezTo>
                  <a:lnTo>
                    <a:pt x="30" y="2002"/>
                  </a:lnTo>
                  <a:cubicBezTo>
                    <a:pt x="47" y="2019"/>
                    <a:pt x="80" y="2027"/>
                    <a:pt x="118" y="2027"/>
                  </a:cubicBezTo>
                  <a:cubicBezTo>
                    <a:pt x="155" y="2027"/>
                    <a:pt x="197" y="2019"/>
                    <a:pt x="230" y="2002"/>
                  </a:cubicBezTo>
                  <a:cubicBezTo>
                    <a:pt x="864" y="1635"/>
                    <a:pt x="1364" y="1101"/>
                    <a:pt x="1831" y="501"/>
                  </a:cubicBezTo>
                  <a:lnTo>
                    <a:pt x="16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53"/>
            <p:cNvSpPr/>
            <p:nvPr/>
          </p:nvSpPr>
          <p:spPr>
            <a:xfrm rot="-9425991" flipH="1">
              <a:off x="5779880" y="1615484"/>
              <a:ext cx="1112" cy="2128"/>
            </a:xfrm>
            <a:custGeom>
              <a:avLst/>
              <a:gdLst/>
              <a:ahLst/>
              <a:cxnLst/>
              <a:rect l="l" t="t" r="r" b="b"/>
              <a:pathLst>
                <a:path w="35" h="67" extrusionOk="0">
                  <a:moveTo>
                    <a:pt x="34" y="0"/>
                  </a:moveTo>
                  <a:cubicBezTo>
                    <a:pt x="12" y="0"/>
                    <a:pt x="4" y="15"/>
                    <a:pt x="12" y="15"/>
                  </a:cubicBezTo>
                  <a:cubicBezTo>
                    <a:pt x="16" y="15"/>
                    <a:pt x="23" y="11"/>
                    <a:pt x="34" y="0"/>
                  </a:cubicBezTo>
                  <a:lnTo>
                    <a:pt x="34" y="0"/>
                  </a:lnTo>
                  <a:cubicBezTo>
                    <a:pt x="1" y="34"/>
                    <a:pt x="34" y="67"/>
                    <a:pt x="34" y="6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3" name="Google Shape;9373;p53"/>
            <p:cNvSpPr/>
            <p:nvPr/>
          </p:nvSpPr>
          <p:spPr>
            <a:xfrm rot="-9425991" flipH="1">
              <a:off x="5894203" y="1333934"/>
              <a:ext cx="13817" cy="26522"/>
            </a:xfrm>
            <a:custGeom>
              <a:avLst/>
              <a:gdLst/>
              <a:ahLst/>
              <a:cxnLst/>
              <a:rect l="l" t="t" r="r" b="b"/>
              <a:pathLst>
                <a:path w="435" h="835" extrusionOk="0">
                  <a:moveTo>
                    <a:pt x="34" y="1"/>
                  </a:moveTo>
                  <a:cubicBezTo>
                    <a:pt x="34" y="34"/>
                    <a:pt x="1" y="67"/>
                    <a:pt x="1" y="134"/>
                  </a:cubicBezTo>
                  <a:lnTo>
                    <a:pt x="1" y="301"/>
                  </a:lnTo>
                  <a:cubicBezTo>
                    <a:pt x="134" y="468"/>
                    <a:pt x="268" y="668"/>
                    <a:pt x="434" y="834"/>
                  </a:cubicBezTo>
                  <a:lnTo>
                    <a:pt x="434" y="768"/>
                  </a:lnTo>
                  <a:cubicBezTo>
                    <a:pt x="334" y="534"/>
                    <a:pt x="167" y="30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4" name="Google Shape;9374;p53"/>
            <p:cNvSpPr/>
            <p:nvPr/>
          </p:nvSpPr>
          <p:spPr>
            <a:xfrm rot="-9425991" flipH="1">
              <a:off x="5899478" y="1317423"/>
              <a:ext cx="15945" cy="35003"/>
            </a:xfrm>
            <a:custGeom>
              <a:avLst/>
              <a:gdLst/>
              <a:ahLst/>
              <a:cxnLst/>
              <a:rect l="l" t="t" r="r" b="b"/>
              <a:pathLst>
                <a:path w="502" h="1102" extrusionOk="0">
                  <a:moveTo>
                    <a:pt x="1" y="1"/>
                  </a:moveTo>
                  <a:cubicBezTo>
                    <a:pt x="34" y="334"/>
                    <a:pt x="34" y="668"/>
                    <a:pt x="34" y="1001"/>
                  </a:cubicBezTo>
                  <a:cubicBezTo>
                    <a:pt x="67" y="1035"/>
                    <a:pt x="101" y="1035"/>
                    <a:pt x="167" y="1068"/>
                  </a:cubicBezTo>
                  <a:lnTo>
                    <a:pt x="201" y="1068"/>
                  </a:lnTo>
                  <a:cubicBezTo>
                    <a:pt x="240" y="1058"/>
                    <a:pt x="273" y="1054"/>
                    <a:pt x="302" y="1054"/>
                  </a:cubicBezTo>
                  <a:cubicBezTo>
                    <a:pt x="371" y="1054"/>
                    <a:pt x="411" y="1078"/>
                    <a:pt x="434" y="1102"/>
                  </a:cubicBezTo>
                  <a:cubicBezTo>
                    <a:pt x="501" y="968"/>
                    <a:pt x="434" y="735"/>
                    <a:pt x="434" y="534"/>
                  </a:cubicBezTo>
                  <a:cubicBezTo>
                    <a:pt x="334" y="368"/>
                    <a:pt x="167" y="16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5" name="Google Shape;9375;p53"/>
            <p:cNvSpPr/>
            <p:nvPr/>
          </p:nvSpPr>
          <p:spPr>
            <a:xfrm rot="-9425991" flipH="1">
              <a:off x="5916876" y="1266076"/>
              <a:ext cx="31827" cy="9561"/>
            </a:xfrm>
            <a:custGeom>
              <a:avLst/>
              <a:gdLst/>
              <a:ahLst/>
              <a:cxnLst/>
              <a:rect l="l" t="t" r="r" b="b"/>
              <a:pathLst>
                <a:path w="1002" h="301" extrusionOk="0">
                  <a:moveTo>
                    <a:pt x="0" y="0"/>
                  </a:moveTo>
                  <a:cubicBezTo>
                    <a:pt x="167" y="100"/>
                    <a:pt x="301" y="234"/>
                    <a:pt x="467" y="300"/>
                  </a:cubicBezTo>
                  <a:cubicBezTo>
                    <a:pt x="634" y="300"/>
                    <a:pt x="834" y="267"/>
                    <a:pt x="1001" y="267"/>
                  </a:cubicBezTo>
                  <a:cubicBezTo>
                    <a:pt x="1001" y="234"/>
                    <a:pt x="968" y="134"/>
                    <a:pt x="901" y="134"/>
                  </a:cubicBezTo>
                  <a:cubicBezTo>
                    <a:pt x="801" y="100"/>
                    <a:pt x="668" y="100"/>
                    <a:pt x="568" y="100"/>
                  </a:cubicBezTo>
                  <a:cubicBezTo>
                    <a:pt x="334" y="67"/>
                    <a:pt x="167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6" name="Google Shape;9376;p53"/>
            <p:cNvSpPr/>
            <p:nvPr/>
          </p:nvSpPr>
          <p:spPr>
            <a:xfrm rot="-9425991" flipH="1">
              <a:off x="5907533" y="1314778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0" y="0"/>
                  </a:moveTo>
                  <a:lnTo>
                    <a:pt x="0" y="167"/>
                  </a:lnTo>
                  <a:cubicBezTo>
                    <a:pt x="33" y="134"/>
                    <a:pt x="67" y="134"/>
                    <a:pt x="133" y="134"/>
                  </a:cubicBezTo>
                  <a:cubicBezTo>
                    <a:pt x="133" y="34"/>
                    <a:pt x="67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7" name="Google Shape;9377;p53"/>
            <p:cNvSpPr/>
            <p:nvPr/>
          </p:nvSpPr>
          <p:spPr>
            <a:xfrm rot="-9425991" flipH="1">
              <a:off x="5909671" y="1305271"/>
              <a:ext cx="12737" cy="15945"/>
            </a:xfrm>
            <a:custGeom>
              <a:avLst/>
              <a:gdLst/>
              <a:ahLst/>
              <a:cxnLst/>
              <a:rect l="l" t="t" r="r" b="b"/>
              <a:pathLst>
                <a:path w="401" h="502" extrusionOk="0">
                  <a:moveTo>
                    <a:pt x="133" y="1"/>
                  </a:moveTo>
                  <a:cubicBezTo>
                    <a:pt x="133" y="101"/>
                    <a:pt x="67" y="101"/>
                    <a:pt x="0" y="134"/>
                  </a:cubicBezTo>
                  <a:lnTo>
                    <a:pt x="0" y="334"/>
                  </a:lnTo>
                  <a:cubicBezTo>
                    <a:pt x="0" y="401"/>
                    <a:pt x="33" y="501"/>
                    <a:pt x="133" y="501"/>
                  </a:cubicBezTo>
                  <a:lnTo>
                    <a:pt x="367" y="368"/>
                  </a:lnTo>
                  <a:cubicBezTo>
                    <a:pt x="367" y="368"/>
                    <a:pt x="400" y="368"/>
                    <a:pt x="400" y="334"/>
                  </a:cubicBezTo>
                  <a:lnTo>
                    <a:pt x="400" y="301"/>
                  </a:lnTo>
                  <a:lnTo>
                    <a:pt x="400" y="201"/>
                  </a:lnTo>
                  <a:cubicBezTo>
                    <a:pt x="334" y="168"/>
                    <a:pt x="200" y="10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8" name="Google Shape;9378;p53"/>
            <p:cNvSpPr/>
            <p:nvPr/>
          </p:nvSpPr>
          <p:spPr>
            <a:xfrm rot="-9425991" flipH="1">
              <a:off x="5833189" y="1485816"/>
              <a:ext cx="9561" cy="16326"/>
            </a:xfrm>
            <a:custGeom>
              <a:avLst/>
              <a:gdLst/>
              <a:ahLst/>
              <a:cxnLst/>
              <a:rect l="l" t="t" r="r" b="b"/>
              <a:pathLst>
                <a:path w="301" h="514" extrusionOk="0">
                  <a:moveTo>
                    <a:pt x="0" y="0"/>
                  </a:moveTo>
                  <a:cubicBezTo>
                    <a:pt x="0" y="167"/>
                    <a:pt x="33" y="334"/>
                    <a:pt x="33" y="501"/>
                  </a:cubicBezTo>
                  <a:cubicBezTo>
                    <a:pt x="67" y="509"/>
                    <a:pt x="96" y="513"/>
                    <a:pt x="122" y="513"/>
                  </a:cubicBezTo>
                  <a:cubicBezTo>
                    <a:pt x="200" y="513"/>
                    <a:pt x="250" y="476"/>
                    <a:pt x="300" y="401"/>
                  </a:cubicBezTo>
                  <a:cubicBezTo>
                    <a:pt x="234" y="334"/>
                    <a:pt x="200" y="201"/>
                    <a:pt x="234" y="1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9" name="Google Shape;9379;p53"/>
            <p:cNvSpPr/>
            <p:nvPr/>
          </p:nvSpPr>
          <p:spPr>
            <a:xfrm rot="-9425991" flipH="1">
              <a:off x="5779979" y="1574747"/>
              <a:ext cx="65719" cy="101770"/>
            </a:xfrm>
            <a:custGeom>
              <a:avLst/>
              <a:gdLst/>
              <a:ahLst/>
              <a:cxnLst/>
              <a:rect l="l" t="t" r="r" b="b"/>
              <a:pathLst>
                <a:path w="2069" h="3204" extrusionOk="0">
                  <a:moveTo>
                    <a:pt x="1735" y="1"/>
                  </a:moveTo>
                  <a:cubicBezTo>
                    <a:pt x="1334" y="601"/>
                    <a:pt x="834" y="1102"/>
                    <a:pt x="200" y="1502"/>
                  </a:cubicBezTo>
                  <a:cubicBezTo>
                    <a:pt x="167" y="1519"/>
                    <a:pt x="133" y="1527"/>
                    <a:pt x="100" y="1527"/>
                  </a:cubicBezTo>
                  <a:cubicBezTo>
                    <a:pt x="67" y="1527"/>
                    <a:pt x="33" y="1519"/>
                    <a:pt x="0" y="1502"/>
                  </a:cubicBezTo>
                  <a:lnTo>
                    <a:pt x="0" y="1502"/>
                  </a:lnTo>
                  <a:cubicBezTo>
                    <a:pt x="67" y="2102"/>
                    <a:pt x="133" y="2636"/>
                    <a:pt x="200" y="3203"/>
                  </a:cubicBezTo>
                  <a:cubicBezTo>
                    <a:pt x="901" y="2936"/>
                    <a:pt x="1468" y="2269"/>
                    <a:pt x="1868" y="1635"/>
                  </a:cubicBezTo>
                  <a:cubicBezTo>
                    <a:pt x="1893" y="1560"/>
                    <a:pt x="1974" y="1523"/>
                    <a:pt x="2028" y="1523"/>
                  </a:cubicBezTo>
                  <a:cubicBezTo>
                    <a:pt x="2045" y="1523"/>
                    <a:pt x="2060" y="1527"/>
                    <a:pt x="2068" y="1535"/>
                  </a:cubicBezTo>
                  <a:cubicBezTo>
                    <a:pt x="2001" y="1035"/>
                    <a:pt x="1868" y="501"/>
                    <a:pt x="1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0" name="Google Shape;9380;p53"/>
            <p:cNvSpPr/>
            <p:nvPr/>
          </p:nvSpPr>
          <p:spPr>
            <a:xfrm rot="-9425991" flipH="1">
              <a:off x="5804583" y="1555008"/>
              <a:ext cx="6384" cy="12737"/>
            </a:xfrm>
            <a:custGeom>
              <a:avLst/>
              <a:gdLst/>
              <a:ahLst/>
              <a:cxnLst/>
              <a:rect l="l" t="t" r="r" b="b"/>
              <a:pathLst>
                <a:path w="201" h="401" extrusionOk="0">
                  <a:moveTo>
                    <a:pt x="133" y="0"/>
                  </a:moveTo>
                  <a:cubicBezTo>
                    <a:pt x="0" y="100"/>
                    <a:pt x="0" y="300"/>
                    <a:pt x="67" y="400"/>
                  </a:cubicBezTo>
                  <a:lnTo>
                    <a:pt x="200" y="267"/>
                  </a:lnTo>
                  <a:lnTo>
                    <a:pt x="200" y="67"/>
                  </a:lnTo>
                  <a:cubicBezTo>
                    <a:pt x="167" y="67"/>
                    <a:pt x="167" y="67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1" name="Google Shape;9381;p53"/>
            <p:cNvSpPr/>
            <p:nvPr/>
          </p:nvSpPr>
          <p:spPr>
            <a:xfrm rot="-9425991" flipH="1">
              <a:off x="5889455" y="1351427"/>
              <a:ext cx="23346" cy="32272"/>
            </a:xfrm>
            <a:custGeom>
              <a:avLst/>
              <a:gdLst/>
              <a:ahLst/>
              <a:cxnLst/>
              <a:rect l="l" t="t" r="r" b="b"/>
              <a:pathLst>
                <a:path w="735" h="1016" extrusionOk="0">
                  <a:moveTo>
                    <a:pt x="59" y="1"/>
                  </a:moveTo>
                  <a:cubicBezTo>
                    <a:pt x="40" y="1"/>
                    <a:pt x="20" y="5"/>
                    <a:pt x="1" y="14"/>
                  </a:cubicBezTo>
                  <a:cubicBezTo>
                    <a:pt x="168" y="348"/>
                    <a:pt x="334" y="648"/>
                    <a:pt x="501" y="915"/>
                  </a:cubicBezTo>
                  <a:lnTo>
                    <a:pt x="568" y="982"/>
                  </a:lnTo>
                  <a:cubicBezTo>
                    <a:pt x="601" y="1015"/>
                    <a:pt x="601" y="1015"/>
                    <a:pt x="635" y="1015"/>
                  </a:cubicBezTo>
                  <a:cubicBezTo>
                    <a:pt x="601" y="915"/>
                    <a:pt x="635" y="848"/>
                    <a:pt x="735" y="815"/>
                  </a:cubicBezTo>
                  <a:cubicBezTo>
                    <a:pt x="668" y="715"/>
                    <a:pt x="668" y="581"/>
                    <a:pt x="635" y="515"/>
                  </a:cubicBezTo>
                  <a:cubicBezTo>
                    <a:pt x="501" y="348"/>
                    <a:pt x="334" y="181"/>
                    <a:pt x="168" y="48"/>
                  </a:cubicBezTo>
                  <a:cubicBezTo>
                    <a:pt x="144" y="24"/>
                    <a:pt x="104" y="1"/>
                    <a:pt x="5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2" name="Google Shape;9382;p53"/>
            <p:cNvSpPr/>
            <p:nvPr/>
          </p:nvSpPr>
          <p:spPr>
            <a:xfrm rot="-9425991" flipH="1">
              <a:off x="5931960" y="1262814"/>
              <a:ext cx="18042" cy="7179"/>
            </a:xfrm>
            <a:custGeom>
              <a:avLst/>
              <a:gdLst/>
              <a:ahLst/>
              <a:cxnLst/>
              <a:rect l="l" t="t" r="r" b="b"/>
              <a:pathLst>
                <a:path w="568" h="226" extrusionOk="0">
                  <a:moveTo>
                    <a:pt x="568" y="0"/>
                  </a:moveTo>
                  <a:cubicBezTo>
                    <a:pt x="401" y="0"/>
                    <a:pt x="234" y="33"/>
                    <a:pt x="1" y="33"/>
                  </a:cubicBezTo>
                  <a:cubicBezTo>
                    <a:pt x="101" y="67"/>
                    <a:pt x="168" y="167"/>
                    <a:pt x="268" y="200"/>
                  </a:cubicBezTo>
                  <a:cubicBezTo>
                    <a:pt x="301" y="217"/>
                    <a:pt x="334" y="225"/>
                    <a:pt x="368" y="225"/>
                  </a:cubicBezTo>
                  <a:cubicBezTo>
                    <a:pt x="401" y="225"/>
                    <a:pt x="434" y="217"/>
                    <a:pt x="468" y="200"/>
                  </a:cubicBezTo>
                  <a:cubicBezTo>
                    <a:pt x="468" y="167"/>
                    <a:pt x="501" y="167"/>
                    <a:pt x="501" y="167"/>
                  </a:cubicBezTo>
                  <a:cubicBezTo>
                    <a:pt x="568" y="134"/>
                    <a:pt x="568" y="33"/>
                    <a:pt x="5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3" name="Google Shape;9383;p53"/>
            <p:cNvSpPr/>
            <p:nvPr/>
          </p:nvSpPr>
          <p:spPr>
            <a:xfrm rot="-9425991" flipH="1">
              <a:off x="5854574" y="1403291"/>
              <a:ext cx="26522" cy="94337"/>
            </a:xfrm>
            <a:custGeom>
              <a:avLst/>
              <a:gdLst/>
              <a:ahLst/>
              <a:cxnLst/>
              <a:rect l="l" t="t" r="r" b="b"/>
              <a:pathLst>
                <a:path w="835" h="2970" extrusionOk="0">
                  <a:moveTo>
                    <a:pt x="268" y="1"/>
                  </a:moveTo>
                  <a:cubicBezTo>
                    <a:pt x="243" y="76"/>
                    <a:pt x="161" y="113"/>
                    <a:pt x="80" y="113"/>
                  </a:cubicBezTo>
                  <a:cubicBezTo>
                    <a:pt x="53" y="113"/>
                    <a:pt x="26" y="109"/>
                    <a:pt x="1" y="101"/>
                  </a:cubicBezTo>
                  <a:lnTo>
                    <a:pt x="1" y="101"/>
                  </a:lnTo>
                  <a:cubicBezTo>
                    <a:pt x="67" y="501"/>
                    <a:pt x="101" y="901"/>
                    <a:pt x="168" y="1302"/>
                  </a:cubicBezTo>
                  <a:cubicBezTo>
                    <a:pt x="234" y="1335"/>
                    <a:pt x="268" y="1335"/>
                    <a:pt x="301" y="1402"/>
                  </a:cubicBezTo>
                  <a:cubicBezTo>
                    <a:pt x="556" y="1466"/>
                    <a:pt x="476" y="1804"/>
                    <a:pt x="264" y="1804"/>
                  </a:cubicBezTo>
                  <a:cubicBezTo>
                    <a:pt x="254" y="1804"/>
                    <a:pt x="244" y="1803"/>
                    <a:pt x="234" y="1802"/>
                  </a:cubicBezTo>
                  <a:lnTo>
                    <a:pt x="234" y="1802"/>
                  </a:lnTo>
                  <a:cubicBezTo>
                    <a:pt x="268" y="2136"/>
                    <a:pt x="334" y="2502"/>
                    <a:pt x="368" y="2836"/>
                  </a:cubicBezTo>
                  <a:cubicBezTo>
                    <a:pt x="501" y="2903"/>
                    <a:pt x="635" y="2936"/>
                    <a:pt x="801" y="2969"/>
                  </a:cubicBezTo>
                  <a:lnTo>
                    <a:pt x="835" y="2969"/>
                  </a:lnTo>
                  <a:cubicBezTo>
                    <a:pt x="768" y="2569"/>
                    <a:pt x="735" y="2136"/>
                    <a:pt x="635" y="1735"/>
                  </a:cubicBezTo>
                  <a:cubicBezTo>
                    <a:pt x="601" y="1669"/>
                    <a:pt x="601" y="1602"/>
                    <a:pt x="601" y="1568"/>
                  </a:cubicBezTo>
                  <a:cubicBezTo>
                    <a:pt x="501" y="1068"/>
                    <a:pt x="468" y="5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4" name="Google Shape;9384;p53"/>
            <p:cNvSpPr/>
            <p:nvPr/>
          </p:nvSpPr>
          <p:spPr>
            <a:xfrm rot="-9425991" flipH="1">
              <a:off x="5918837" y="1292401"/>
              <a:ext cx="44532" cy="31827"/>
            </a:xfrm>
            <a:custGeom>
              <a:avLst/>
              <a:gdLst/>
              <a:ahLst/>
              <a:cxnLst/>
              <a:rect l="l" t="t" r="r" b="b"/>
              <a:pathLst>
                <a:path w="1402" h="1002" extrusionOk="0">
                  <a:moveTo>
                    <a:pt x="368" y="1"/>
                  </a:moveTo>
                  <a:cubicBezTo>
                    <a:pt x="368" y="34"/>
                    <a:pt x="334" y="101"/>
                    <a:pt x="334" y="101"/>
                  </a:cubicBezTo>
                  <a:cubicBezTo>
                    <a:pt x="256" y="258"/>
                    <a:pt x="136" y="312"/>
                    <a:pt x="56" y="312"/>
                  </a:cubicBezTo>
                  <a:cubicBezTo>
                    <a:pt x="34" y="312"/>
                    <a:pt x="15" y="308"/>
                    <a:pt x="1" y="301"/>
                  </a:cubicBezTo>
                  <a:lnTo>
                    <a:pt x="1" y="301"/>
                  </a:lnTo>
                  <a:cubicBezTo>
                    <a:pt x="301" y="568"/>
                    <a:pt x="668" y="802"/>
                    <a:pt x="1002" y="1002"/>
                  </a:cubicBezTo>
                  <a:cubicBezTo>
                    <a:pt x="1135" y="1002"/>
                    <a:pt x="1302" y="1002"/>
                    <a:pt x="1402" y="968"/>
                  </a:cubicBezTo>
                  <a:lnTo>
                    <a:pt x="1402" y="935"/>
                  </a:lnTo>
                  <a:lnTo>
                    <a:pt x="1168" y="568"/>
                  </a:lnTo>
                  <a:cubicBezTo>
                    <a:pt x="901" y="368"/>
                    <a:pt x="635" y="168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5" name="Google Shape;9385;p53"/>
            <p:cNvSpPr/>
            <p:nvPr/>
          </p:nvSpPr>
          <p:spPr>
            <a:xfrm rot="-9425991" flipH="1">
              <a:off x="5894536" y="1336129"/>
              <a:ext cx="12737" cy="25887"/>
            </a:xfrm>
            <a:custGeom>
              <a:avLst/>
              <a:gdLst/>
              <a:ahLst/>
              <a:cxnLst/>
              <a:rect l="l" t="t" r="r" b="b"/>
              <a:pathLst>
                <a:path w="401" h="815" extrusionOk="0">
                  <a:moveTo>
                    <a:pt x="162" y="0"/>
                  </a:moveTo>
                  <a:cubicBezTo>
                    <a:pt x="97" y="0"/>
                    <a:pt x="24" y="24"/>
                    <a:pt x="0" y="48"/>
                  </a:cubicBezTo>
                  <a:cubicBezTo>
                    <a:pt x="133" y="281"/>
                    <a:pt x="300" y="548"/>
                    <a:pt x="400" y="815"/>
                  </a:cubicBezTo>
                  <a:cubicBezTo>
                    <a:pt x="400" y="581"/>
                    <a:pt x="400" y="381"/>
                    <a:pt x="367" y="181"/>
                  </a:cubicBezTo>
                  <a:lnTo>
                    <a:pt x="367" y="148"/>
                  </a:lnTo>
                  <a:cubicBezTo>
                    <a:pt x="334" y="148"/>
                    <a:pt x="300" y="48"/>
                    <a:pt x="234" y="14"/>
                  </a:cubicBezTo>
                  <a:cubicBezTo>
                    <a:pt x="214" y="4"/>
                    <a:pt x="189" y="0"/>
                    <a:pt x="16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6" name="Google Shape;9386;p53"/>
            <p:cNvSpPr/>
            <p:nvPr/>
          </p:nvSpPr>
          <p:spPr>
            <a:xfrm rot="-9425991" flipH="1">
              <a:off x="5806787" y="1564983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34" y="0"/>
                  </a:moveTo>
                  <a:cubicBezTo>
                    <a:pt x="34" y="0"/>
                    <a:pt x="0" y="0"/>
                    <a:pt x="0" y="67"/>
                  </a:cubicBezTo>
                  <a:cubicBezTo>
                    <a:pt x="34" y="67"/>
                    <a:pt x="34" y="100"/>
                    <a:pt x="34" y="100"/>
                  </a:cubicBezTo>
                  <a:cubicBezTo>
                    <a:pt x="67" y="67"/>
                    <a:pt x="67" y="0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7" name="Google Shape;9387;p53"/>
            <p:cNvSpPr/>
            <p:nvPr/>
          </p:nvSpPr>
          <p:spPr>
            <a:xfrm rot="-9425991" flipH="1">
              <a:off x="5916071" y="1306186"/>
              <a:ext cx="8513" cy="4669"/>
            </a:xfrm>
            <a:custGeom>
              <a:avLst/>
              <a:gdLst/>
              <a:ahLst/>
              <a:cxnLst/>
              <a:rect l="l" t="t" r="r" b="b"/>
              <a:pathLst>
                <a:path w="268" h="147" extrusionOk="0">
                  <a:moveTo>
                    <a:pt x="234" y="1"/>
                  </a:moveTo>
                  <a:lnTo>
                    <a:pt x="0" y="134"/>
                  </a:lnTo>
                  <a:cubicBezTo>
                    <a:pt x="24" y="142"/>
                    <a:pt x="50" y="146"/>
                    <a:pt x="75" y="146"/>
                  </a:cubicBezTo>
                  <a:cubicBezTo>
                    <a:pt x="158" y="146"/>
                    <a:pt x="242" y="103"/>
                    <a:pt x="2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8" name="Google Shape;9388;p53"/>
            <p:cNvSpPr/>
            <p:nvPr/>
          </p:nvSpPr>
          <p:spPr>
            <a:xfrm rot="-9425991" flipH="1">
              <a:off x="5913420" y="1313463"/>
              <a:ext cx="7464" cy="7846"/>
            </a:xfrm>
            <a:custGeom>
              <a:avLst/>
              <a:gdLst/>
              <a:ahLst/>
              <a:cxnLst/>
              <a:rect l="l" t="t" r="r" b="b"/>
              <a:pathLst>
                <a:path w="235" h="247" extrusionOk="0">
                  <a:moveTo>
                    <a:pt x="89" y="1"/>
                  </a:moveTo>
                  <a:cubicBezTo>
                    <a:pt x="63" y="1"/>
                    <a:pt x="34" y="5"/>
                    <a:pt x="1" y="13"/>
                  </a:cubicBezTo>
                  <a:cubicBezTo>
                    <a:pt x="68" y="113"/>
                    <a:pt x="168" y="147"/>
                    <a:pt x="234" y="247"/>
                  </a:cubicBezTo>
                  <a:lnTo>
                    <a:pt x="234" y="113"/>
                  </a:lnTo>
                  <a:cubicBezTo>
                    <a:pt x="209" y="38"/>
                    <a:pt x="166" y="1"/>
                    <a:pt x="8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9" name="Google Shape;9389;p53"/>
            <p:cNvSpPr/>
            <p:nvPr/>
          </p:nvSpPr>
          <p:spPr>
            <a:xfrm rot="-9425991" flipH="1">
              <a:off x="5810658" y="155540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101" y="0"/>
                  </a:moveTo>
                  <a:cubicBezTo>
                    <a:pt x="67" y="0"/>
                    <a:pt x="34" y="34"/>
                    <a:pt x="0" y="100"/>
                  </a:cubicBezTo>
                  <a:cubicBezTo>
                    <a:pt x="34" y="134"/>
                    <a:pt x="67" y="134"/>
                    <a:pt x="101" y="1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0" name="Google Shape;9390;p53"/>
            <p:cNvSpPr/>
            <p:nvPr/>
          </p:nvSpPr>
          <p:spPr>
            <a:xfrm rot="-9425991" flipH="1">
              <a:off x="5931513" y="1274319"/>
              <a:ext cx="10641" cy="1112"/>
            </a:xfrm>
            <a:custGeom>
              <a:avLst/>
              <a:gdLst/>
              <a:ahLst/>
              <a:cxnLst/>
              <a:rect l="l" t="t" r="r" b="b"/>
              <a:pathLst>
                <a:path w="335" h="35" extrusionOk="0">
                  <a:moveTo>
                    <a:pt x="1" y="1"/>
                  </a:moveTo>
                  <a:cubicBezTo>
                    <a:pt x="134" y="1"/>
                    <a:pt x="234" y="34"/>
                    <a:pt x="334" y="34"/>
                  </a:cubicBezTo>
                  <a:lnTo>
                    <a:pt x="3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1" name="Google Shape;9391;p53"/>
            <p:cNvSpPr/>
            <p:nvPr/>
          </p:nvSpPr>
          <p:spPr>
            <a:xfrm rot="-9425991" flipH="1">
              <a:off x="5797876" y="1566092"/>
              <a:ext cx="61462" cy="66132"/>
            </a:xfrm>
            <a:custGeom>
              <a:avLst/>
              <a:gdLst/>
              <a:ahLst/>
              <a:cxnLst/>
              <a:rect l="l" t="t" r="r" b="b"/>
              <a:pathLst>
                <a:path w="1935" h="2082" extrusionOk="0">
                  <a:moveTo>
                    <a:pt x="1780" y="1"/>
                  </a:moveTo>
                  <a:cubicBezTo>
                    <a:pt x="1722" y="1"/>
                    <a:pt x="1660" y="38"/>
                    <a:pt x="1635" y="113"/>
                  </a:cubicBezTo>
                  <a:cubicBezTo>
                    <a:pt x="1201" y="747"/>
                    <a:pt x="701" y="1414"/>
                    <a:pt x="0" y="1648"/>
                  </a:cubicBezTo>
                  <a:lnTo>
                    <a:pt x="0" y="1748"/>
                  </a:lnTo>
                  <a:cubicBezTo>
                    <a:pt x="34" y="1781"/>
                    <a:pt x="34" y="1848"/>
                    <a:pt x="0" y="1948"/>
                  </a:cubicBezTo>
                  <a:lnTo>
                    <a:pt x="0" y="2081"/>
                  </a:lnTo>
                  <a:lnTo>
                    <a:pt x="34" y="2081"/>
                  </a:lnTo>
                  <a:cubicBezTo>
                    <a:pt x="834" y="1748"/>
                    <a:pt x="1435" y="1114"/>
                    <a:pt x="1935" y="414"/>
                  </a:cubicBezTo>
                  <a:cubicBezTo>
                    <a:pt x="1935" y="280"/>
                    <a:pt x="1868" y="147"/>
                    <a:pt x="1835" y="13"/>
                  </a:cubicBezTo>
                  <a:cubicBezTo>
                    <a:pt x="1818" y="5"/>
                    <a:pt x="1799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2" name="Google Shape;9392;p53"/>
            <p:cNvSpPr/>
            <p:nvPr/>
          </p:nvSpPr>
          <p:spPr>
            <a:xfrm rot="-9425991" flipH="1">
              <a:off x="5717174" y="1767009"/>
              <a:ext cx="13658" cy="14834"/>
            </a:xfrm>
            <a:custGeom>
              <a:avLst/>
              <a:gdLst/>
              <a:ahLst/>
              <a:cxnLst/>
              <a:rect l="l" t="t" r="r" b="b"/>
              <a:pathLst>
                <a:path w="430" h="467" extrusionOk="0">
                  <a:moveTo>
                    <a:pt x="131" y="0"/>
                  </a:moveTo>
                  <a:cubicBezTo>
                    <a:pt x="86" y="0"/>
                    <a:pt x="40" y="20"/>
                    <a:pt x="1" y="66"/>
                  </a:cubicBezTo>
                  <a:lnTo>
                    <a:pt x="268" y="467"/>
                  </a:lnTo>
                  <a:cubicBezTo>
                    <a:pt x="268" y="400"/>
                    <a:pt x="301" y="400"/>
                    <a:pt x="301" y="367"/>
                  </a:cubicBezTo>
                  <a:cubicBezTo>
                    <a:pt x="429" y="213"/>
                    <a:pt x="282" y="0"/>
                    <a:pt x="1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3" name="Google Shape;9393;p53"/>
            <p:cNvSpPr/>
            <p:nvPr/>
          </p:nvSpPr>
          <p:spPr>
            <a:xfrm rot="-9425991" flipH="1">
              <a:off x="5810224" y="1560619"/>
              <a:ext cx="1080" cy="6384"/>
            </a:xfrm>
            <a:custGeom>
              <a:avLst/>
              <a:gdLst/>
              <a:ahLst/>
              <a:cxnLst/>
              <a:rect l="l" t="t" r="r" b="b"/>
              <a:pathLst>
                <a:path w="34" h="201" extrusionOk="0">
                  <a:moveTo>
                    <a:pt x="0" y="1"/>
                  </a:moveTo>
                  <a:lnTo>
                    <a:pt x="0" y="201"/>
                  </a:lnTo>
                  <a:cubicBezTo>
                    <a:pt x="34" y="168"/>
                    <a:pt x="34" y="68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4" name="Google Shape;9394;p53"/>
            <p:cNvSpPr/>
            <p:nvPr/>
          </p:nvSpPr>
          <p:spPr>
            <a:xfrm rot="-9425991" flipH="1">
              <a:off x="5895492" y="1360042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0"/>
                  </a:moveTo>
                  <a:cubicBezTo>
                    <a:pt x="34" y="67"/>
                    <a:pt x="34" y="67"/>
                    <a:pt x="34" y="100"/>
                  </a:cubicBezTo>
                  <a:cubicBezTo>
                    <a:pt x="34" y="100"/>
                    <a:pt x="100" y="100"/>
                    <a:pt x="100" y="133"/>
                  </a:cubicBezTo>
                  <a:lnTo>
                    <a:pt x="100" y="133"/>
                  </a:lnTo>
                  <a:cubicBezTo>
                    <a:pt x="100" y="100"/>
                    <a:pt x="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5" name="Google Shape;9395;p53"/>
            <p:cNvSpPr/>
            <p:nvPr/>
          </p:nvSpPr>
          <p:spPr>
            <a:xfrm rot="-9425991" flipH="1">
              <a:off x="5918581" y="1278413"/>
              <a:ext cx="57238" cy="14611"/>
            </a:xfrm>
            <a:custGeom>
              <a:avLst/>
              <a:gdLst/>
              <a:ahLst/>
              <a:cxnLst/>
              <a:rect l="l" t="t" r="r" b="b"/>
              <a:pathLst>
                <a:path w="1802" h="460" extrusionOk="0">
                  <a:moveTo>
                    <a:pt x="1" y="1"/>
                  </a:moveTo>
                  <a:cubicBezTo>
                    <a:pt x="201" y="134"/>
                    <a:pt x="368" y="301"/>
                    <a:pt x="568" y="434"/>
                  </a:cubicBezTo>
                  <a:cubicBezTo>
                    <a:pt x="785" y="451"/>
                    <a:pt x="993" y="459"/>
                    <a:pt x="1197" y="459"/>
                  </a:cubicBezTo>
                  <a:cubicBezTo>
                    <a:pt x="1402" y="459"/>
                    <a:pt x="1602" y="451"/>
                    <a:pt x="1802" y="434"/>
                  </a:cubicBezTo>
                  <a:cubicBezTo>
                    <a:pt x="1668" y="334"/>
                    <a:pt x="1535" y="268"/>
                    <a:pt x="1468" y="167"/>
                  </a:cubicBezTo>
                  <a:cubicBezTo>
                    <a:pt x="1168" y="134"/>
                    <a:pt x="935" y="101"/>
                    <a:pt x="634" y="67"/>
                  </a:cubicBezTo>
                  <a:cubicBezTo>
                    <a:pt x="434" y="67"/>
                    <a:pt x="201" y="67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6" name="Google Shape;9396;p53"/>
            <p:cNvSpPr/>
            <p:nvPr/>
          </p:nvSpPr>
          <p:spPr>
            <a:xfrm rot="-9425991" flipH="1">
              <a:off x="5860288" y="1441545"/>
              <a:ext cx="9751" cy="14643"/>
            </a:xfrm>
            <a:custGeom>
              <a:avLst/>
              <a:gdLst/>
              <a:ahLst/>
              <a:cxnLst/>
              <a:rect l="l" t="t" r="r" b="b"/>
              <a:pathLst>
                <a:path w="307" h="461" extrusionOk="0">
                  <a:moveTo>
                    <a:pt x="1" y="0"/>
                  </a:moveTo>
                  <a:cubicBezTo>
                    <a:pt x="1" y="167"/>
                    <a:pt x="67" y="334"/>
                    <a:pt x="67" y="434"/>
                  </a:cubicBezTo>
                  <a:cubicBezTo>
                    <a:pt x="95" y="453"/>
                    <a:pt x="121" y="461"/>
                    <a:pt x="143" y="461"/>
                  </a:cubicBezTo>
                  <a:cubicBezTo>
                    <a:pt x="281" y="461"/>
                    <a:pt x="306" y="153"/>
                    <a:pt x="134" y="67"/>
                  </a:cubicBezTo>
                  <a:cubicBezTo>
                    <a:pt x="101" y="67"/>
                    <a:pt x="67" y="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7" name="Google Shape;9397;p53"/>
            <p:cNvSpPr/>
            <p:nvPr/>
          </p:nvSpPr>
          <p:spPr>
            <a:xfrm rot="-9425991" flipH="1">
              <a:off x="5812646" y="1511467"/>
              <a:ext cx="68895" cy="112347"/>
            </a:xfrm>
            <a:custGeom>
              <a:avLst/>
              <a:gdLst/>
              <a:ahLst/>
              <a:cxnLst/>
              <a:rect l="l" t="t" r="r" b="b"/>
              <a:pathLst>
                <a:path w="2169" h="3537" extrusionOk="0">
                  <a:moveTo>
                    <a:pt x="1935" y="1"/>
                  </a:moveTo>
                  <a:cubicBezTo>
                    <a:pt x="1435" y="701"/>
                    <a:pt x="901" y="1335"/>
                    <a:pt x="67" y="1668"/>
                  </a:cubicBezTo>
                  <a:cubicBezTo>
                    <a:pt x="1" y="1668"/>
                    <a:pt x="1" y="1668"/>
                    <a:pt x="1" y="1702"/>
                  </a:cubicBezTo>
                  <a:cubicBezTo>
                    <a:pt x="67" y="2336"/>
                    <a:pt x="134" y="2936"/>
                    <a:pt x="167" y="3536"/>
                  </a:cubicBezTo>
                  <a:cubicBezTo>
                    <a:pt x="901" y="3103"/>
                    <a:pt x="1602" y="2702"/>
                    <a:pt x="2169" y="2102"/>
                  </a:cubicBezTo>
                  <a:cubicBezTo>
                    <a:pt x="2135" y="1402"/>
                    <a:pt x="2069" y="734"/>
                    <a:pt x="1935" y="34"/>
                  </a:cubicBezTo>
                  <a:lnTo>
                    <a:pt x="19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8" name="Google Shape;9398;p53"/>
            <p:cNvSpPr/>
            <p:nvPr/>
          </p:nvSpPr>
          <p:spPr>
            <a:xfrm rot="-9425991" flipH="1">
              <a:off x="5897857" y="1356721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34" y="134"/>
                    <a:pt x="101" y="67"/>
                    <a:pt x="67" y="34"/>
                  </a:cubicBezTo>
                  <a:cubicBezTo>
                    <a:pt x="67" y="34"/>
                    <a:pt x="67" y="0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9" name="Google Shape;9399;p53"/>
            <p:cNvSpPr/>
            <p:nvPr/>
          </p:nvSpPr>
          <p:spPr>
            <a:xfrm rot="-9425991" flipH="1">
              <a:off x="5838252" y="1491074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68"/>
                    <a:pt x="34" y="201"/>
                    <a:pt x="168" y="268"/>
                  </a:cubicBezTo>
                  <a:cubicBezTo>
                    <a:pt x="234" y="168"/>
                    <a:pt x="234" y="34"/>
                    <a:pt x="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0" name="Google Shape;9400;p53"/>
            <p:cNvSpPr/>
            <p:nvPr/>
          </p:nvSpPr>
          <p:spPr>
            <a:xfrm rot="-9425991" flipH="1">
              <a:off x="5948302" y="1230488"/>
              <a:ext cx="19090" cy="32875"/>
            </a:xfrm>
            <a:custGeom>
              <a:avLst/>
              <a:gdLst/>
              <a:ahLst/>
              <a:cxnLst/>
              <a:rect l="l" t="t" r="r" b="b"/>
              <a:pathLst>
                <a:path w="601" h="1035" extrusionOk="0">
                  <a:moveTo>
                    <a:pt x="200" y="0"/>
                  </a:moveTo>
                  <a:cubicBezTo>
                    <a:pt x="200" y="300"/>
                    <a:pt x="167" y="600"/>
                    <a:pt x="34" y="867"/>
                  </a:cubicBezTo>
                  <a:cubicBezTo>
                    <a:pt x="0" y="967"/>
                    <a:pt x="0" y="1001"/>
                    <a:pt x="34" y="1034"/>
                  </a:cubicBezTo>
                  <a:cubicBezTo>
                    <a:pt x="200" y="967"/>
                    <a:pt x="367" y="901"/>
                    <a:pt x="501" y="834"/>
                  </a:cubicBezTo>
                  <a:cubicBezTo>
                    <a:pt x="567" y="600"/>
                    <a:pt x="601" y="30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1" name="Google Shape;9401;p53"/>
            <p:cNvSpPr/>
            <p:nvPr/>
          </p:nvSpPr>
          <p:spPr>
            <a:xfrm rot="-9425991" flipH="1">
              <a:off x="5839916" y="1489714"/>
              <a:ext cx="7464" cy="14294"/>
            </a:xfrm>
            <a:custGeom>
              <a:avLst/>
              <a:gdLst/>
              <a:ahLst/>
              <a:cxnLst/>
              <a:rect l="l" t="t" r="r" b="b"/>
              <a:pathLst>
                <a:path w="235" h="450" extrusionOk="0">
                  <a:moveTo>
                    <a:pt x="143" y="1"/>
                  </a:moveTo>
                  <a:cubicBezTo>
                    <a:pt x="130" y="1"/>
                    <a:pt x="123" y="16"/>
                    <a:pt x="101" y="16"/>
                  </a:cubicBezTo>
                  <a:cubicBezTo>
                    <a:pt x="67" y="16"/>
                    <a:pt x="67" y="49"/>
                    <a:pt x="1" y="116"/>
                  </a:cubicBezTo>
                  <a:cubicBezTo>
                    <a:pt x="134" y="183"/>
                    <a:pt x="134" y="316"/>
                    <a:pt x="101" y="383"/>
                  </a:cubicBezTo>
                  <a:cubicBezTo>
                    <a:pt x="134" y="449"/>
                    <a:pt x="167" y="449"/>
                    <a:pt x="234" y="449"/>
                  </a:cubicBezTo>
                  <a:cubicBezTo>
                    <a:pt x="234" y="316"/>
                    <a:pt x="167" y="149"/>
                    <a:pt x="167" y="16"/>
                  </a:cubicBezTo>
                  <a:cubicBezTo>
                    <a:pt x="156" y="5"/>
                    <a:pt x="149" y="1"/>
                    <a:pt x="14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2" name="Google Shape;9402;p53"/>
            <p:cNvSpPr/>
            <p:nvPr/>
          </p:nvSpPr>
          <p:spPr>
            <a:xfrm rot="-9425991" flipH="1">
              <a:off x="5954526" y="1226213"/>
              <a:ext cx="15913" cy="11308"/>
            </a:xfrm>
            <a:custGeom>
              <a:avLst/>
              <a:gdLst/>
              <a:ahLst/>
              <a:cxnLst/>
              <a:rect l="l" t="t" r="r" b="b"/>
              <a:pathLst>
                <a:path w="501" h="356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4" y="68"/>
                    <a:pt x="167" y="134"/>
                    <a:pt x="0" y="201"/>
                  </a:cubicBezTo>
                  <a:cubicBezTo>
                    <a:pt x="21" y="285"/>
                    <a:pt x="121" y="355"/>
                    <a:pt x="217" y="355"/>
                  </a:cubicBezTo>
                  <a:cubicBezTo>
                    <a:pt x="274" y="355"/>
                    <a:pt x="330" y="330"/>
                    <a:pt x="367" y="268"/>
                  </a:cubicBezTo>
                  <a:lnTo>
                    <a:pt x="5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3" name="Google Shape;9403;p53"/>
            <p:cNvSpPr/>
            <p:nvPr/>
          </p:nvSpPr>
          <p:spPr>
            <a:xfrm rot="-9425991" flipH="1">
              <a:off x="5903030" y="1342732"/>
              <a:ext cx="16962" cy="22298"/>
            </a:xfrm>
            <a:custGeom>
              <a:avLst/>
              <a:gdLst/>
              <a:ahLst/>
              <a:cxnLst/>
              <a:rect l="l" t="t" r="r" b="b"/>
              <a:pathLst>
                <a:path w="534" h="702" extrusionOk="0">
                  <a:moveTo>
                    <a:pt x="0" y="1"/>
                  </a:moveTo>
                  <a:cubicBezTo>
                    <a:pt x="34" y="34"/>
                    <a:pt x="67" y="67"/>
                    <a:pt x="67" y="134"/>
                  </a:cubicBezTo>
                  <a:cubicBezTo>
                    <a:pt x="234" y="334"/>
                    <a:pt x="401" y="501"/>
                    <a:pt x="534" y="701"/>
                  </a:cubicBezTo>
                  <a:cubicBezTo>
                    <a:pt x="434" y="534"/>
                    <a:pt x="334" y="367"/>
                    <a:pt x="234" y="201"/>
                  </a:cubicBezTo>
                  <a:cubicBezTo>
                    <a:pt x="200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4" name="Google Shape;9404;p53"/>
            <p:cNvSpPr/>
            <p:nvPr/>
          </p:nvSpPr>
          <p:spPr>
            <a:xfrm rot="-9425991" flipH="1">
              <a:off x="5913442" y="1305904"/>
              <a:ext cx="31827" cy="60446"/>
            </a:xfrm>
            <a:custGeom>
              <a:avLst/>
              <a:gdLst/>
              <a:ahLst/>
              <a:cxnLst/>
              <a:rect l="l" t="t" r="r" b="b"/>
              <a:pathLst>
                <a:path w="1002" h="1903" extrusionOk="0">
                  <a:moveTo>
                    <a:pt x="1" y="1"/>
                  </a:moveTo>
                  <a:lnTo>
                    <a:pt x="1" y="1"/>
                  </a:lnTo>
                  <a:cubicBezTo>
                    <a:pt x="34" y="234"/>
                    <a:pt x="34" y="468"/>
                    <a:pt x="34" y="668"/>
                  </a:cubicBezTo>
                  <a:cubicBezTo>
                    <a:pt x="101" y="735"/>
                    <a:pt x="134" y="835"/>
                    <a:pt x="201" y="902"/>
                  </a:cubicBezTo>
                  <a:cubicBezTo>
                    <a:pt x="468" y="1235"/>
                    <a:pt x="768" y="1569"/>
                    <a:pt x="1002" y="1902"/>
                  </a:cubicBezTo>
                  <a:cubicBezTo>
                    <a:pt x="868" y="1569"/>
                    <a:pt x="802" y="1235"/>
                    <a:pt x="668" y="902"/>
                  </a:cubicBezTo>
                  <a:cubicBezTo>
                    <a:pt x="601" y="835"/>
                    <a:pt x="535" y="701"/>
                    <a:pt x="501" y="635"/>
                  </a:cubicBezTo>
                  <a:cubicBezTo>
                    <a:pt x="335" y="368"/>
                    <a:pt x="168" y="20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5" name="Google Shape;9405;p53"/>
            <p:cNvSpPr/>
            <p:nvPr/>
          </p:nvSpPr>
          <p:spPr>
            <a:xfrm rot="-9425991" flipH="1">
              <a:off x="5832909" y="1503297"/>
              <a:ext cx="65719" cy="59366"/>
            </a:xfrm>
            <a:custGeom>
              <a:avLst/>
              <a:gdLst/>
              <a:ahLst/>
              <a:cxnLst/>
              <a:rect l="l" t="t" r="r" b="b"/>
              <a:pathLst>
                <a:path w="2069" h="1869" extrusionOk="0">
                  <a:moveTo>
                    <a:pt x="2002" y="1"/>
                  </a:moveTo>
                  <a:cubicBezTo>
                    <a:pt x="1435" y="634"/>
                    <a:pt x="734" y="1035"/>
                    <a:pt x="0" y="1468"/>
                  </a:cubicBezTo>
                  <a:cubicBezTo>
                    <a:pt x="0" y="1602"/>
                    <a:pt x="67" y="1769"/>
                    <a:pt x="67" y="1869"/>
                  </a:cubicBezTo>
                  <a:cubicBezTo>
                    <a:pt x="100" y="1869"/>
                    <a:pt x="100" y="1869"/>
                    <a:pt x="134" y="1835"/>
                  </a:cubicBezTo>
                  <a:cubicBezTo>
                    <a:pt x="801" y="1468"/>
                    <a:pt x="1468" y="1035"/>
                    <a:pt x="2068" y="534"/>
                  </a:cubicBezTo>
                  <a:cubicBezTo>
                    <a:pt x="2068" y="368"/>
                    <a:pt x="2002" y="201"/>
                    <a:pt x="2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6" name="Google Shape;9406;p53"/>
            <p:cNvSpPr/>
            <p:nvPr/>
          </p:nvSpPr>
          <p:spPr>
            <a:xfrm rot="-9425991" flipH="1">
              <a:off x="5913423" y="1332548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0" y="0"/>
                  </a:moveTo>
                  <a:lnTo>
                    <a:pt x="0" y="67"/>
                  </a:lnTo>
                  <a:cubicBezTo>
                    <a:pt x="67" y="134"/>
                    <a:pt x="134" y="167"/>
                    <a:pt x="167" y="234"/>
                  </a:cubicBezTo>
                  <a:cubicBezTo>
                    <a:pt x="134" y="167"/>
                    <a:pt x="100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7" name="Google Shape;9407;p53"/>
            <p:cNvSpPr/>
            <p:nvPr/>
          </p:nvSpPr>
          <p:spPr>
            <a:xfrm rot="-9425991" flipH="1">
              <a:off x="5921965" y="1302974"/>
              <a:ext cx="26491" cy="41356"/>
            </a:xfrm>
            <a:custGeom>
              <a:avLst/>
              <a:gdLst/>
              <a:ahLst/>
              <a:cxnLst/>
              <a:rect l="l" t="t" r="r" b="b"/>
              <a:pathLst>
                <a:path w="834" h="1302" extrusionOk="0">
                  <a:moveTo>
                    <a:pt x="0" y="1"/>
                  </a:moveTo>
                  <a:lnTo>
                    <a:pt x="0" y="601"/>
                  </a:lnTo>
                  <a:cubicBezTo>
                    <a:pt x="33" y="635"/>
                    <a:pt x="67" y="735"/>
                    <a:pt x="33" y="768"/>
                  </a:cubicBezTo>
                  <a:cubicBezTo>
                    <a:pt x="267" y="935"/>
                    <a:pt x="567" y="1135"/>
                    <a:pt x="834" y="1302"/>
                  </a:cubicBezTo>
                  <a:cubicBezTo>
                    <a:pt x="567" y="935"/>
                    <a:pt x="334" y="568"/>
                    <a:pt x="100" y="168"/>
                  </a:cubicBezTo>
                  <a:cubicBezTo>
                    <a:pt x="67" y="1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8" name="Google Shape;9408;p53"/>
            <p:cNvSpPr/>
            <p:nvPr/>
          </p:nvSpPr>
          <p:spPr>
            <a:xfrm rot="-9425991" flipH="1">
              <a:off x="5924617" y="1313198"/>
              <a:ext cx="1080" cy="3208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0" y="1"/>
                  </a:moveTo>
                  <a:lnTo>
                    <a:pt x="0" y="67"/>
                  </a:lnTo>
                  <a:lnTo>
                    <a:pt x="0" y="101"/>
                  </a:lnTo>
                  <a:cubicBezTo>
                    <a:pt x="33" y="67"/>
                    <a:pt x="33" y="67"/>
                    <a:pt x="33" y="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9" name="Google Shape;9409;p53"/>
            <p:cNvSpPr/>
            <p:nvPr/>
          </p:nvSpPr>
          <p:spPr>
            <a:xfrm rot="-9425991" flipH="1">
              <a:off x="5920923" y="1315626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0" y="1"/>
                  </a:moveTo>
                  <a:lnTo>
                    <a:pt x="0" y="101"/>
                  </a:lnTo>
                  <a:lnTo>
                    <a:pt x="67" y="168"/>
                  </a:lnTo>
                  <a:cubicBezTo>
                    <a:pt x="100" y="101"/>
                    <a:pt x="1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0" name="Google Shape;9410;p53"/>
            <p:cNvSpPr/>
            <p:nvPr/>
          </p:nvSpPr>
          <p:spPr>
            <a:xfrm rot="-9425991" flipH="1">
              <a:off x="5939891" y="1280161"/>
              <a:ext cx="42404" cy="5336"/>
            </a:xfrm>
            <a:custGeom>
              <a:avLst/>
              <a:gdLst/>
              <a:ahLst/>
              <a:cxnLst/>
              <a:rect l="l" t="t" r="r" b="b"/>
              <a:pathLst>
                <a:path w="1335" h="168" extrusionOk="0">
                  <a:moveTo>
                    <a:pt x="0" y="1"/>
                  </a:moveTo>
                  <a:lnTo>
                    <a:pt x="33" y="34"/>
                  </a:lnTo>
                  <a:lnTo>
                    <a:pt x="667" y="168"/>
                  </a:lnTo>
                  <a:cubicBezTo>
                    <a:pt x="867" y="168"/>
                    <a:pt x="1067" y="101"/>
                    <a:pt x="1334" y="101"/>
                  </a:cubicBezTo>
                  <a:cubicBezTo>
                    <a:pt x="1268" y="68"/>
                    <a:pt x="1234" y="68"/>
                    <a:pt x="1201" y="34"/>
                  </a:cubicBezTo>
                  <a:cubicBezTo>
                    <a:pt x="834" y="34"/>
                    <a:pt x="40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1" name="Google Shape;9411;p53"/>
            <p:cNvSpPr/>
            <p:nvPr/>
          </p:nvSpPr>
          <p:spPr>
            <a:xfrm rot="-9425991" flipH="1">
              <a:off x="5946407" y="1263551"/>
              <a:ext cx="12737" cy="7083"/>
            </a:xfrm>
            <a:custGeom>
              <a:avLst/>
              <a:gdLst/>
              <a:ahLst/>
              <a:cxnLst/>
              <a:rect l="l" t="t" r="r" b="b"/>
              <a:pathLst>
                <a:path w="401" h="223" extrusionOk="0">
                  <a:moveTo>
                    <a:pt x="187" y="1"/>
                  </a:moveTo>
                  <a:cubicBezTo>
                    <a:pt x="146" y="1"/>
                    <a:pt x="104" y="13"/>
                    <a:pt x="67" y="41"/>
                  </a:cubicBezTo>
                  <a:cubicBezTo>
                    <a:pt x="67" y="74"/>
                    <a:pt x="34" y="74"/>
                    <a:pt x="34" y="74"/>
                  </a:cubicBezTo>
                  <a:cubicBezTo>
                    <a:pt x="0" y="108"/>
                    <a:pt x="0" y="174"/>
                    <a:pt x="0" y="208"/>
                  </a:cubicBezTo>
                  <a:cubicBezTo>
                    <a:pt x="45" y="219"/>
                    <a:pt x="93" y="223"/>
                    <a:pt x="141" y="223"/>
                  </a:cubicBezTo>
                  <a:cubicBezTo>
                    <a:pt x="238" y="223"/>
                    <a:pt x="334" y="208"/>
                    <a:pt x="401" y="208"/>
                  </a:cubicBezTo>
                  <a:cubicBezTo>
                    <a:pt x="401" y="87"/>
                    <a:pt x="296" y="1"/>
                    <a:pt x="18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2" name="Google Shape;9412;p53"/>
            <p:cNvSpPr/>
            <p:nvPr/>
          </p:nvSpPr>
          <p:spPr>
            <a:xfrm rot="-9425991" flipH="1">
              <a:off x="5848725" y="1455859"/>
              <a:ext cx="64639" cy="90081"/>
            </a:xfrm>
            <a:custGeom>
              <a:avLst/>
              <a:gdLst/>
              <a:ahLst/>
              <a:cxnLst/>
              <a:rect l="l" t="t" r="r" b="b"/>
              <a:pathLst>
                <a:path w="2035" h="2836" extrusionOk="0">
                  <a:moveTo>
                    <a:pt x="2001" y="0"/>
                  </a:moveTo>
                  <a:cubicBezTo>
                    <a:pt x="1401" y="467"/>
                    <a:pt x="734" y="868"/>
                    <a:pt x="67" y="1235"/>
                  </a:cubicBezTo>
                  <a:cubicBezTo>
                    <a:pt x="33" y="1235"/>
                    <a:pt x="33" y="1301"/>
                    <a:pt x="0" y="1301"/>
                  </a:cubicBezTo>
                  <a:cubicBezTo>
                    <a:pt x="33" y="1802"/>
                    <a:pt x="100" y="2302"/>
                    <a:pt x="200" y="2836"/>
                  </a:cubicBezTo>
                  <a:cubicBezTo>
                    <a:pt x="200" y="2802"/>
                    <a:pt x="234" y="2736"/>
                    <a:pt x="267" y="2736"/>
                  </a:cubicBezTo>
                  <a:cubicBezTo>
                    <a:pt x="934" y="2369"/>
                    <a:pt x="1501" y="1835"/>
                    <a:pt x="2001" y="1235"/>
                  </a:cubicBezTo>
                  <a:cubicBezTo>
                    <a:pt x="2001" y="1201"/>
                    <a:pt x="2035" y="1201"/>
                    <a:pt x="2035" y="1201"/>
                  </a:cubicBezTo>
                  <a:cubicBezTo>
                    <a:pt x="2035" y="801"/>
                    <a:pt x="2001" y="401"/>
                    <a:pt x="20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3" name="Google Shape;9413;p53"/>
            <p:cNvSpPr/>
            <p:nvPr/>
          </p:nvSpPr>
          <p:spPr>
            <a:xfrm rot="-9425991" flipH="1">
              <a:off x="5886190" y="1399086"/>
              <a:ext cx="13785" cy="15945"/>
            </a:xfrm>
            <a:custGeom>
              <a:avLst/>
              <a:gdLst/>
              <a:ahLst/>
              <a:cxnLst/>
              <a:rect l="l" t="t" r="r" b="b"/>
              <a:pathLst>
                <a:path w="434" h="502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67"/>
                    <a:pt x="33" y="334"/>
                    <a:pt x="67" y="468"/>
                  </a:cubicBezTo>
                  <a:cubicBezTo>
                    <a:pt x="100" y="468"/>
                    <a:pt x="100" y="468"/>
                    <a:pt x="167" y="501"/>
                  </a:cubicBezTo>
                  <a:cubicBezTo>
                    <a:pt x="100" y="368"/>
                    <a:pt x="167" y="234"/>
                    <a:pt x="267" y="201"/>
                  </a:cubicBezTo>
                  <a:cubicBezTo>
                    <a:pt x="334" y="201"/>
                    <a:pt x="367" y="167"/>
                    <a:pt x="434" y="167"/>
                  </a:cubicBezTo>
                  <a:lnTo>
                    <a:pt x="400" y="167"/>
                  </a:lnTo>
                  <a:cubicBezTo>
                    <a:pt x="234" y="134"/>
                    <a:pt x="100" y="10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4" name="Google Shape;9414;p53"/>
            <p:cNvSpPr/>
            <p:nvPr/>
          </p:nvSpPr>
          <p:spPr>
            <a:xfrm rot="-9425991" flipH="1">
              <a:off x="5937918" y="1289675"/>
              <a:ext cx="26522" cy="3208"/>
            </a:xfrm>
            <a:custGeom>
              <a:avLst/>
              <a:gdLst/>
              <a:ahLst/>
              <a:cxnLst/>
              <a:rect l="l" t="t" r="r" b="b"/>
              <a:pathLst>
                <a:path w="835" h="101" extrusionOk="0">
                  <a:moveTo>
                    <a:pt x="1" y="0"/>
                  </a:moveTo>
                  <a:cubicBezTo>
                    <a:pt x="301" y="34"/>
                    <a:pt x="534" y="67"/>
                    <a:pt x="835" y="100"/>
                  </a:cubicBezTo>
                  <a:cubicBezTo>
                    <a:pt x="768" y="34"/>
                    <a:pt x="668" y="34"/>
                    <a:pt x="6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5" name="Google Shape;9415;p53"/>
            <p:cNvSpPr/>
            <p:nvPr/>
          </p:nvSpPr>
          <p:spPr>
            <a:xfrm rot="-9425991" flipH="1">
              <a:off x="5897926" y="1366325"/>
              <a:ext cx="21218" cy="38180"/>
            </a:xfrm>
            <a:custGeom>
              <a:avLst/>
              <a:gdLst/>
              <a:ahLst/>
              <a:cxnLst/>
              <a:rect l="l" t="t" r="r" b="b"/>
              <a:pathLst>
                <a:path w="668" h="1202" extrusionOk="0">
                  <a:moveTo>
                    <a:pt x="1" y="1"/>
                  </a:moveTo>
                  <a:cubicBezTo>
                    <a:pt x="34" y="334"/>
                    <a:pt x="134" y="668"/>
                    <a:pt x="201" y="1001"/>
                  </a:cubicBezTo>
                  <a:cubicBezTo>
                    <a:pt x="301" y="1035"/>
                    <a:pt x="334" y="1135"/>
                    <a:pt x="434" y="1168"/>
                  </a:cubicBezTo>
                  <a:cubicBezTo>
                    <a:pt x="434" y="1168"/>
                    <a:pt x="434" y="1202"/>
                    <a:pt x="468" y="1202"/>
                  </a:cubicBezTo>
                  <a:cubicBezTo>
                    <a:pt x="534" y="1168"/>
                    <a:pt x="635" y="1135"/>
                    <a:pt x="668" y="1068"/>
                  </a:cubicBezTo>
                  <a:cubicBezTo>
                    <a:pt x="601" y="735"/>
                    <a:pt x="501" y="401"/>
                    <a:pt x="468" y="134"/>
                  </a:cubicBezTo>
                  <a:cubicBezTo>
                    <a:pt x="434" y="134"/>
                    <a:pt x="368" y="167"/>
                    <a:pt x="334" y="167"/>
                  </a:cubicBezTo>
                  <a:cubicBezTo>
                    <a:pt x="311" y="173"/>
                    <a:pt x="288" y="176"/>
                    <a:pt x="267" y="176"/>
                  </a:cubicBezTo>
                  <a:cubicBezTo>
                    <a:pt x="169" y="176"/>
                    <a:pt x="101" y="116"/>
                    <a:pt x="101" y="34"/>
                  </a:cubicBezTo>
                  <a:cubicBezTo>
                    <a:pt x="34" y="34"/>
                    <a:pt x="34" y="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6" name="Google Shape;9416;p53"/>
            <p:cNvSpPr/>
            <p:nvPr/>
          </p:nvSpPr>
          <p:spPr>
            <a:xfrm rot="-9425991" flipH="1">
              <a:off x="5943077" y="1275860"/>
              <a:ext cx="21218" cy="5336"/>
            </a:xfrm>
            <a:custGeom>
              <a:avLst/>
              <a:gdLst/>
              <a:ahLst/>
              <a:cxnLst/>
              <a:rect l="l" t="t" r="r" b="b"/>
              <a:pathLst>
                <a:path w="668" h="168" extrusionOk="0">
                  <a:moveTo>
                    <a:pt x="1" y="0"/>
                  </a:moveTo>
                  <a:cubicBezTo>
                    <a:pt x="101" y="34"/>
                    <a:pt x="134" y="67"/>
                    <a:pt x="134" y="167"/>
                  </a:cubicBezTo>
                  <a:cubicBezTo>
                    <a:pt x="301" y="167"/>
                    <a:pt x="468" y="134"/>
                    <a:pt x="668" y="134"/>
                  </a:cubicBezTo>
                  <a:cubicBezTo>
                    <a:pt x="434" y="67"/>
                    <a:pt x="201" y="34"/>
                    <a:pt x="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7" name="Google Shape;9417;p53"/>
            <p:cNvSpPr/>
            <p:nvPr/>
          </p:nvSpPr>
          <p:spPr>
            <a:xfrm rot="-9425991" flipH="1">
              <a:off x="5947163" y="1266263"/>
              <a:ext cx="1112" cy="1112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4" y="1"/>
                  </a:moveTo>
                  <a:lnTo>
                    <a:pt x="1" y="34"/>
                  </a:lnTo>
                  <a:cubicBezTo>
                    <a:pt x="1" y="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8" name="Google Shape;9418;p53"/>
            <p:cNvSpPr/>
            <p:nvPr/>
          </p:nvSpPr>
          <p:spPr>
            <a:xfrm rot="-9425991" flipH="1">
              <a:off x="5914219" y="1337842"/>
              <a:ext cx="14865" cy="22266"/>
            </a:xfrm>
            <a:custGeom>
              <a:avLst/>
              <a:gdLst/>
              <a:ahLst/>
              <a:cxnLst/>
              <a:rect l="l" t="t" r="r" b="b"/>
              <a:pathLst>
                <a:path w="468" h="701" extrusionOk="0">
                  <a:moveTo>
                    <a:pt x="0" y="0"/>
                  </a:moveTo>
                  <a:cubicBezTo>
                    <a:pt x="100" y="167"/>
                    <a:pt x="167" y="334"/>
                    <a:pt x="300" y="501"/>
                  </a:cubicBezTo>
                  <a:cubicBezTo>
                    <a:pt x="334" y="567"/>
                    <a:pt x="434" y="601"/>
                    <a:pt x="467" y="701"/>
                  </a:cubicBezTo>
                  <a:cubicBezTo>
                    <a:pt x="434" y="567"/>
                    <a:pt x="367" y="401"/>
                    <a:pt x="334" y="267"/>
                  </a:cubicBezTo>
                  <a:cubicBezTo>
                    <a:pt x="267" y="267"/>
                    <a:pt x="200" y="201"/>
                    <a:pt x="167" y="167"/>
                  </a:cubicBezTo>
                  <a:cubicBezTo>
                    <a:pt x="134" y="67"/>
                    <a:pt x="100" y="67"/>
                    <a:pt x="67" y="3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9" name="Google Shape;9419;p53"/>
            <p:cNvSpPr/>
            <p:nvPr/>
          </p:nvSpPr>
          <p:spPr>
            <a:xfrm rot="-9425991" flipH="1">
              <a:off x="5890473" y="1398923"/>
              <a:ext cx="12737" cy="12102"/>
            </a:xfrm>
            <a:custGeom>
              <a:avLst/>
              <a:gdLst/>
              <a:ahLst/>
              <a:cxnLst/>
              <a:rect l="l" t="t" r="r" b="b"/>
              <a:pathLst>
                <a:path w="401" h="381" extrusionOk="0">
                  <a:moveTo>
                    <a:pt x="334" y="0"/>
                  </a:moveTo>
                  <a:cubicBezTo>
                    <a:pt x="267" y="34"/>
                    <a:pt x="234" y="34"/>
                    <a:pt x="167" y="34"/>
                  </a:cubicBezTo>
                  <a:cubicBezTo>
                    <a:pt x="67" y="67"/>
                    <a:pt x="0" y="267"/>
                    <a:pt x="67" y="334"/>
                  </a:cubicBezTo>
                  <a:cubicBezTo>
                    <a:pt x="100" y="334"/>
                    <a:pt x="134" y="367"/>
                    <a:pt x="167" y="367"/>
                  </a:cubicBezTo>
                  <a:cubicBezTo>
                    <a:pt x="194" y="376"/>
                    <a:pt x="218" y="380"/>
                    <a:pt x="241" y="380"/>
                  </a:cubicBezTo>
                  <a:cubicBezTo>
                    <a:pt x="303" y="380"/>
                    <a:pt x="352" y="350"/>
                    <a:pt x="400" y="301"/>
                  </a:cubicBezTo>
                  <a:cubicBezTo>
                    <a:pt x="400" y="201"/>
                    <a:pt x="334" y="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0" name="Google Shape;9420;p53"/>
            <p:cNvSpPr/>
            <p:nvPr/>
          </p:nvSpPr>
          <p:spPr>
            <a:xfrm rot="-9425991" flipH="1">
              <a:off x="5894837" y="1397256"/>
              <a:ext cx="11689" cy="5336"/>
            </a:xfrm>
            <a:custGeom>
              <a:avLst/>
              <a:gdLst/>
              <a:ahLst/>
              <a:cxnLst/>
              <a:rect l="l" t="t" r="r" b="b"/>
              <a:pathLst>
                <a:path w="368" h="168" extrusionOk="0">
                  <a:moveTo>
                    <a:pt x="334" y="1"/>
                  </a:moveTo>
                  <a:cubicBezTo>
                    <a:pt x="287" y="48"/>
                    <a:pt x="240" y="95"/>
                    <a:pt x="181" y="95"/>
                  </a:cubicBezTo>
                  <a:cubicBezTo>
                    <a:pt x="157" y="95"/>
                    <a:pt x="130" y="87"/>
                    <a:pt x="101" y="67"/>
                  </a:cubicBezTo>
                  <a:cubicBezTo>
                    <a:pt x="68" y="67"/>
                    <a:pt x="34" y="34"/>
                    <a:pt x="1" y="34"/>
                  </a:cubicBezTo>
                  <a:cubicBezTo>
                    <a:pt x="34" y="134"/>
                    <a:pt x="101" y="167"/>
                    <a:pt x="234" y="167"/>
                  </a:cubicBezTo>
                  <a:cubicBezTo>
                    <a:pt x="268" y="167"/>
                    <a:pt x="334" y="134"/>
                    <a:pt x="368" y="134"/>
                  </a:cubicBezTo>
                  <a:cubicBezTo>
                    <a:pt x="368" y="67"/>
                    <a:pt x="368" y="34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1" name="Google Shape;9421;p53"/>
            <p:cNvSpPr/>
            <p:nvPr/>
          </p:nvSpPr>
          <p:spPr>
            <a:xfrm rot="-9425991" flipH="1">
              <a:off x="5945992" y="1271026"/>
              <a:ext cx="45581" cy="11689"/>
            </a:xfrm>
            <a:custGeom>
              <a:avLst/>
              <a:gdLst/>
              <a:ahLst/>
              <a:cxnLst/>
              <a:rect l="l" t="t" r="r" b="b"/>
              <a:pathLst>
                <a:path w="1435" h="368" extrusionOk="0">
                  <a:moveTo>
                    <a:pt x="19" y="188"/>
                  </a:moveTo>
                  <a:cubicBezTo>
                    <a:pt x="13" y="192"/>
                    <a:pt x="6" y="196"/>
                    <a:pt x="0" y="201"/>
                  </a:cubicBezTo>
                  <a:cubicBezTo>
                    <a:pt x="7" y="197"/>
                    <a:pt x="14" y="193"/>
                    <a:pt x="19" y="188"/>
                  </a:cubicBezTo>
                  <a:close/>
                  <a:moveTo>
                    <a:pt x="601" y="1"/>
                  </a:moveTo>
                  <a:cubicBezTo>
                    <a:pt x="434" y="1"/>
                    <a:pt x="267" y="34"/>
                    <a:pt x="67" y="34"/>
                  </a:cubicBezTo>
                  <a:cubicBezTo>
                    <a:pt x="67" y="64"/>
                    <a:pt x="67" y="147"/>
                    <a:pt x="19" y="188"/>
                  </a:cubicBezTo>
                  <a:lnTo>
                    <a:pt x="19" y="188"/>
                  </a:lnTo>
                  <a:cubicBezTo>
                    <a:pt x="51" y="170"/>
                    <a:pt x="86" y="161"/>
                    <a:pt x="120" y="161"/>
                  </a:cubicBezTo>
                  <a:cubicBezTo>
                    <a:pt x="229" y="161"/>
                    <a:pt x="334" y="247"/>
                    <a:pt x="334" y="368"/>
                  </a:cubicBezTo>
                  <a:cubicBezTo>
                    <a:pt x="701" y="368"/>
                    <a:pt x="1068" y="334"/>
                    <a:pt x="1434" y="334"/>
                  </a:cubicBezTo>
                  <a:cubicBezTo>
                    <a:pt x="1334" y="268"/>
                    <a:pt x="1301" y="168"/>
                    <a:pt x="1334" y="101"/>
                  </a:cubicBezTo>
                  <a:lnTo>
                    <a:pt x="6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2" name="Google Shape;9422;p53"/>
            <p:cNvSpPr/>
            <p:nvPr/>
          </p:nvSpPr>
          <p:spPr>
            <a:xfrm rot="-9425991" flipH="1">
              <a:off x="5874188" y="1445173"/>
              <a:ext cx="2160" cy="5336"/>
            </a:xfrm>
            <a:custGeom>
              <a:avLst/>
              <a:gdLst/>
              <a:ahLst/>
              <a:cxnLst/>
              <a:rect l="l" t="t" r="r" b="b"/>
              <a:pathLst>
                <a:path w="68" h="168" extrusionOk="0">
                  <a:moveTo>
                    <a:pt x="34" y="0"/>
                  </a:moveTo>
                  <a:lnTo>
                    <a:pt x="34" y="0"/>
                  </a:lnTo>
                  <a:cubicBezTo>
                    <a:pt x="1" y="34"/>
                    <a:pt x="34" y="101"/>
                    <a:pt x="68" y="167"/>
                  </a:cubicBezTo>
                  <a:cubicBezTo>
                    <a:pt x="34" y="101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3" name="Google Shape;9423;p53"/>
            <p:cNvSpPr/>
            <p:nvPr/>
          </p:nvSpPr>
          <p:spPr>
            <a:xfrm rot="-9425991" flipH="1">
              <a:off x="5863319" y="1452236"/>
              <a:ext cx="59366" cy="59811"/>
            </a:xfrm>
            <a:custGeom>
              <a:avLst/>
              <a:gdLst/>
              <a:ahLst/>
              <a:cxnLst/>
              <a:rect l="l" t="t" r="r" b="b"/>
              <a:pathLst>
                <a:path w="1869" h="1883" extrusionOk="0">
                  <a:moveTo>
                    <a:pt x="1868" y="1"/>
                  </a:moveTo>
                  <a:lnTo>
                    <a:pt x="1835" y="34"/>
                  </a:lnTo>
                  <a:cubicBezTo>
                    <a:pt x="1334" y="635"/>
                    <a:pt x="834" y="1168"/>
                    <a:pt x="134" y="1535"/>
                  </a:cubicBezTo>
                  <a:cubicBezTo>
                    <a:pt x="34" y="1535"/>
                    <a:pt x="0" y="1569"/>
                    <a:pt x="0" y="1635"/>
                  </a:cubicBezTo>
                  <a:cubicBezTo>
                    <a:pt x="0" y="1669"/>
                    <a:pt x="0" y="1736"/>
                    <a:pt x="34" y="1802"/>
                  </a:cubicBezTo>
                  <a:cubicBezTo>
                    <a:pt x="58" y="1851"/>
                    <a:pt x="136" y="1882"/>
                    <a:pt x="228" y="1882"/>
                  </a:cubicBezTo>
                  <a:cubicBezTo>
                    <a:pt x="262" y="1882"/>
                    <a:pt x="298" y="1878"/>
                    <a:pt x="334" y="1869"/>
                  </a:cubicBezTo>
                  <a:cubicBezTo>
                    <a:pt x="968" y="1535"/>
                    <a:pt x="1401" y="1068"/>
                    <a:pt x="1868" y="568"/>
                  </a:cubicBezTo>
                  <a:lnTo>
                    <a:pt x="18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53"/>
            <p:cNvSpPr/>
            <p:nvPr/>
          </p:nvSpPr>
          <p:spPr>
            <a:xfrm rot="-9425991" flipH="1">
              <a:off x="5912782" y="1356364"/>
              <a:ext cx="5304" cy="6416"/>
            </a:xfrm>
            <a:custGeom>
              <a:avLst/>
              <a:gdLst/>
              <a:ahLst/>
              <a:cxnLst/>
              <a:rect l="l" t="t" r="r" b="b"/>
              <a:pathLst>
                <a:path w="167" h="202" extrusionOk="0">
                  <a:moveTo>
                    <a:pt x="134" y="1"/>
                  </a:moveTo>
                  <a:cubicBezTo>
                    <a:pt x="34" y="34"/>
                    <a:pt x="0" y="168"/>
                    <a:pt x="34" y="201"/>
                  </a:cubicBezTo>
                  <a:lnTo>
                    <a:pt x="167" y="201"/>
                  </a:lnTo>
                  <a:cubicBezTo>
                    <a:pt x="167" y="101"/>
                    <a:pt x="167" y="68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53"/>
            <p:cNvSpPr/>
            <p:nvPr/>
          </p:nvSpPr>
          <p:spPr>
            <a:xfrm rot="-9425991" flipH="1">
              <a:off x="5910920" y="1365330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lnTo>
                    <a:pt x="1" y="0"/>
                  </a:lnTo>
                  <a:cubicBezTo>
                    <a:pt x="68" y="134"/>
                    <a:pt x="68" y="201"/>
                    <a:pt x="101" y="267"/>
                  </a:cubicBezTo>
                  <a:cubicBezTo>
                    <a:pt x="134" y="234"/>
                    <a:pt x="168" y="234"/>
                    <a:pt x="234" y="201"/>
                  </a:cubicBezTo>
                  <a:cubicBezTo>
                    <a:pt x="234" y="201"/>
                    <a:pt x="234" y="167"/>
                    <a:pt x="168" y="167"/>
                  </a:cubicBezTo>
                  <a:cubicBezTo>
                    <a:pt x="134" y="134"/>
                    <a:pt x="68" y="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6" name="Google Shape;9426;p53"/>
            <p:cNvSpPr/>
            <p:nvPr/>
          </p:nvSpPr>
          <p:spPr>
            <a:xfrm rot="-9425991" flipH="1">
              <a:off x="5916776" y="1353380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134" y="0"/>
                  </a:moveTo>
                  <a:cubicBezTo>
                    <a:pt x="118" y="17"/>
                    <a:pt x="101" y="25"/>
                    <a:pt x="80" y="25"/>
                  </a:cubicBezTo>
                  <a:cubicBezTo>
                    <a:pt x="59" y="25"/>
                    <a:pt x="34" y="17"/>
                    <a:pt x="1" y="0"/>
                  </a:cubicBezTo>
                  <a:lnTo>
                    <a:pt x="1" y="0"/>
                  </a:lnTo>
                  <a:cubicBezTo>
                    <a:pt x="68" y="100"/>
                    <a:pt x="101" y="134"/>
                    <a:pt x="168" y="134"/>
                  </a:cubicBezTo>
                  <a:cubicBezTo>
                    <a:pt x="134" y="100"/>
                    <a:pt x="134" y="33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7" name="Google Shape;9427;p53"/>
            <p:cNvSpPr/>
            <p:nvPr/>
          </p:nvSpPr>
          <p:spPr>
            <a:xfrm rot="-9425991" flipH="1">
              <a:off x="5753767" y="1738899"/>
              <a:ext cx="13817" cy="17660"/>
            </a:xfrm>
            <a:custGeom>
              <a:avLst/>
              <a:gdLst/>
              <a:ahLst/>
              <a:cxnLst/>
              <a:rect l="l" t="t" r="r" b="b"/>
              <a:pathLst>
                <a:path w="435" h="556" extrusionOk="0">
                  <a:moveTo>
                    <a:pt x="234" y="0"/>
                  </a:moveTo>
                  <a:cubicBezTo>
                    <a:pt x="154" y="0"/>
                    <a:pt x="70" y="32"/>
                    <a:pt x="34" y="122"/>
                  </a:cubicBezTo>
                  <a:cubicBezTo>
                    <a:pt x="34" y="122"/>
                    <a:pt x="34" y="155"/>
                    <a:pt x="1" y="155"/>
                  </a:cubicBezTo>
                  <a:cubicBezTo>
                    <a:pt x="67" y="288"/>
                    <a:pt x="101" y="455"/>
                    <a:pt x="201" y="555"/>
                  </a:cubicBezTo>
                  <a:cubicBezTo>
                    <a:pt x="234" y="488"/>
                    <a:pt x="334" y="388"/>
                    <a:pt x="401" y="288"/>
                  </a:cubicBezTo>
                  <a:cubicBezTo>
                    <a:pt x="434" y="188"/>
                    <a:pt x="434" y="155"/>
                    <a:pt x="401" y="55"/>
                  </a:cubicBezTo>
                  <a:cubicBezTo>
                    <a:pt x="370" y="24"/>
                    <a:pt x="303" y="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8" name="Google Shape;9428;p53"/>
            <p:cNvSpPr/>
            <p:nvPr/>
          </p:nvSpPr>
          <p:spPr>
            <a:xfrm rot="-9425991" flipH="1">
              <a:off x="5873793" y="1417484"/>
              <a:ext cx="58286" cy="79504"/>
            </a:xfrm>
            <a:custGeom>
              <a:avLst/>
              <a:gdLst/>
              <a:ahLst/>
              <a:cxnLst/>
              <a:rect l="l" t="t" r="r" b="b"/>
              <a:pathLst>
                <a:path w="1835" h="2503" extrusionOk="0">
                  <a:moveTo>
                    <a:pt x="1835" y="1"/>
                  </a:moveTo>
                  <a:cubicBezTo>
                    <a:pt x="1368" y="501"/>
                    <a:pt x="867" y="1001"/>
                    <a:pt x="300" y="1302"/>
                  </a:cubicBezTo>
                  <a:cubicBezTo>
                    <a:pt x="249" y="1327"/>
                    <a:pt x="203" y="1338"/>
                    <a:pt x="162" y="1338"/>
                  </a:cubicBezTo>
                  <a:cubicBezTo>
                    <a:pt x="95" y="1338"/>
                    <a:pt x="41" y="1309"/>
                    <a:pt x="0" y="1268"/>
                  </a:cubicBezTo>
                  <a:lnTo>
                    <a:pt x="0" y="1268"/>
                  </a:lnTo>
                  <a:cubicBezTo>
                    <a:pt x="34" y="1669"/>
                    <a:pt x="134" y="2102"/>
                    <a:pt x="200" y="2502"/>
                  </a:cubicBezTo>
                  <a:cubicBezTo>
                    <a:pt x="834" y="2302"/>
                    <a:pt x="1368" y="1969"/>
                    <a:pt x="1735" y="1368"/>
                  </a:cubicBezTo>
                  <a:cubicBezTo>
                    <a:pt x="1801" y="1335"/>
                    <a:pt x="1801" y="1302"/>
                    <a:pt x="1835" y="1302"/>
                  </a:cubicBezTo>
                  <a:lnTo>
                    <a:pt x="18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9" name="Google Shape;9429;p53"/>
            <p:cNvSpPr/>
            <p:nvPr/>
          </p:nvSpPr>
          <p:spPr>
            <a:xfrm rot="-9425991" flipH="1">
              <a:off x="5916489" y="1358408"/>
              <a:ext cx="6924" cy="9593"/>
            </a:xfrm>
            <a:custGeom>
              <a:avLst/>
              <a:gdLst/>
              <a:ahLst/>
              <a:cxnLst/>
              <a:rect l="l" t="t" r="r" b="b"/>
              <a:pathLst>
                <a:path w="218" h="302" extrusionOk="0">
                  <a:moveTo>
                    <a:pt x="17" y="68"/>
                  </a:moveTo>
                  <a:lnTo>
                    <a:pt x="17" y="68"/>
                  </a:lnTo>
                  <a:cubicBezTo>
                    <a:pt x="0" y="84"/>
                    <a:pt x="0" y="93"/>
                    <a:pt x="4" y="93"/>
                  </a:cubicBezTo>
                  <a:cubicBezTo>
                    <a:pt x="9" y="93"/>
                    <a:pt x="17" y="84"/>
                    <a:pt x="17" y="68"/>
                  </a:cubicBezTo>
                  <a:close/>
                  <a:moveTo>
                    <a:pt x="184" y="1"/>
                  </a:moveTo>
                  <a:cubicBezTo>
                    <a:pt x="84" y="1"/>
                    <a:pt x="50" y="68"/>
                    <a:pt x="17" y="68"/>
                  </a:cubicBezTo>
                  <a:cubicBezTo>
                    <a:pt x="17" y="134"/>
                    <a:pt x="17" y="234"/>
                    <a:pt x="50" y="301"/>
                  </a:cubicBezTo>
                  <a:cubicBezTo>
                    <a:pt x="184" y="268"/>
                    <a:pt x="217" y="134"/>
                    <a:pt x="1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0" name="Google Shape;9430;p53"/>
            <p:cNvSpPr/>
            <p:nvPr/>
          </p:nvSpPr>
          <p:spPr>
            <a:xfrm rot="-9425991" flipH="1">
              <a:off x="5926271" y="1339203"/>
              <a:ext cx="5336" cy="9529"/>
            </a:xfrm>
            <a:custGeom>
              <a:avLst/>
              <a:gdLst/>
              <a:ahLst/>
              <a:cxnLst/>
              <a:rect l="l" t="t" r="r" b="b"/>
              <a:pathLst>
                <a:path w="168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100"/>
                    <a:pt x="134" y="233"/>
                    <a:pt x="167" y="299"/>
                  </a:cubicBezTo>
                  <a:cubicBezTo>
                    <a:pt x="167" y="266"/>
                    <a:pt x="167" y="233"/>
                    <a:pt x="134" y="166"/>
                  </a:cubicBezTo>
                  <a:cubicBezTo>
                    <a:pt x="101" y="133"/>
                    <a:pt x="34" y="99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1" name="Google Shape;9431;p53"/>
            <p:cNvSpPr/>
            <p:nvPr/>
          </p:nvSpPr>
          <p:spPr>
            <a:xfrm rot="-9425991" flipH="1">
              <a:off x="5918090" y="1355171"/>
              <a:ext cx="13785" cy="18042"/>
            </a:xfrm>
            <a:custGeom>
              <a:avLst/>
              <a:gdLst/>
              <a:ahLst/>
              <a:cxnLst/>
              <a:rect l="l" t="t" r="r" b="b"/>
              <a:pathLst>
                <a:path w="434" h="568" extrusionOk="0">
                  <a:moveTo>
                    <a:pt x="301" y="1"/>
                  </a:moveTo>
                  <a:cubicBezTo>
                    <a:pt x="200" y="34"/>
                    <a:pt x="167" y="68"/>
                    <a:pt x="100" y="101"/>
                  </a:cubicBezTo>
                  <a:cubicBezTo>
                    <a:pt x="167" y="201"/>
                    <a:pt x="100" y="368"/>
                    <a:pt x="0" y="401"/>
                  </a:cubicBezTo>
                  <a:cubicBezTo>
                    <a:pt x="0" y="434"/>
                    <a:pt x="34" y="501"/>
                    <a:pt x="34" y="568"/>
                  </a:cubicBezTo>
                  <a:cubicBezTo>
                    <a:pt x="100" y="568"/>
                    <a:pt x="134" y="568"/>
                    <a:pt x="167" y="535"/>
                  </a:cubicBezTo>
                  <a:lnTo>
                    <a:pt x="434" y="401"/>
                  </a:lnTo>
                  <a:cubicBezTo>
                    <a:pt x="367" y="268"/>
                    <a:pt x="334" y="1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2" name="Google Shape;9432;p53"/>
            <p:cNvSpPr/>
            <p:nvPr/>
          </p:nvSpPr>
          <p:spPr>
            <a:xfrm rot="-9425991" flipH="1">
              <a:off x="5890780" y="1407358"/>
              <a:ext cx="53013" cy="50917"/>
            </a:xfrm>
            <a:custGeom>
              <a:avLst/>
              <a:gdLst/>
              <a:ahLst/>
              <a:cxnLst/>
              <a:rect l="l" t="t" r="r" b="b"/>
              <a:pathLst>
                <a:path w="1669" h="1603" extrusionOk="0">
                  <a:moveTo>
                    <a:pt x="1668" y="1"/>
                  </a:moveTo>
                  <a:cubicBezTo>
                    <a:pt x="1635" y="1"/>
                    <a:pt x="1601" y="34"/>
                    <a:pt x="1601" y="101"/>
                  </a:cubicBezTo>
                  <a:cubicBezTo>
                    <a:pt x="1168" y="635"/>
                    <a:pt x="634" y="968"/>
                    <a:pt x="0" y="1168"/>
                  </a:cubicBezTo>
                  <a:cubicBezTo>
                    <a:pt x="134" y="1202"/>
                    <a:pt x="134" y="1369"/>
                    <a:pt x="34" y="1469"/>
                  </a:cubicBezTo>
                  <a:cubicBezTo>
                    <a:pt x="34" y="1502"/>
                    <a:pt x="34" y="1535"/>
                    <a:pt x="100" y="1602"/>
                  </a:cubicBezTo>
                  <a:cubicBezTo>
                    <a:pt x="667" y="1369"/>
                    <a:pt x="1201" y="1102"/>
                    <a:pt x="1635" y="635"/>
                  </a:cubicBezTo>
                  <a:cubicBezTo>
                    <a:pt x="1635" y="401"/>
                    <a:pt x="1635" y="201"/>
                    <a:pt x="1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53"/>
            <p:cNvSpPr/>
            <p:nvPr/>
          </p:nvSpPr>
          <p:spPr>
            <a:xfrm rot="-9425991" flipH="1">
              <a:off x="5899091" y="1403422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0" y="0"/>
                  </a:moveTo>
                  <a:cubicBezTo>
                    <a:pt x="0" y="134"/>
                    <a:pt x="34" y="201"/>
                    <a:pt x="34" y="301"/>
                  </a:cubicBezTo>
                  <a:cubicBezTo>
                    <a:pt x="134" y="201"/>
                    <a:pt x="134" y="34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53"/>
            <p:cNvSpPr/>
            <p:nvPr/>
          </p:nvSpPr>
          <p:spPr>
            <a:xfrm rot="-9425991" flipH="1">
              <a:off x="5926395" y="1332080"/>
              <a:ext cx="21218" cy="31795"/>
            </a:xfrm>
            <a:custGeom>
              <a:avLst/>
              <a:gdLst/>
              <a:ahLst/>
              <a:cxnLst/>
              <a:rect l="l" t="t" r="r" b="b"/>
              <a:pathLst>
                <a:path w="668" h="1001" extrusionOk="0">
                  <a:moveTo>
                    <a:pt x="434" y="0"/>
                  </a:moveTo>
                  <a:lnTo>
                    <a:pt x="167" y="134"/>
                  </a:lnTo>
                  <a:cubicBezTo>
                    <a:pt x="101" y="167"/>
                    <a:pt x="67" y="167"/>
                    <a:pt x="1" y="167"/>
                  </a:cubicBezTo>
                  <a:cubicBezTo>
                    <a:pt x="67" y="334"/>
                    <a:pt x="101" y="467"/>
                    <a:pt x="134" y="601"/>
                  </a:cubicBezTo>
                  <a:cubicBezTo>
                    <a:pt x="268" y="701"/>
                    <a:pt x="334" y="867"/>
                    <a:pt x="468" y="1001"/>
                  </a:cubicBezTo>
                  <a:cubicBezTo>
                    <a:pt x="468" y="967"/>
                    <a:pt x="501" y="967"/>
                    <a:pt x="568" y="934"/>
                  </a:cubicBezTo>
                  <a:cubicBezTo>
                    <a:pt x="601" y="867"/>
                    <a:pt x="634" y="867"/>
                    <a:pt x="668" y="867"/>
                  </a:cubicBezTo>
                  <a:lnTo>
                    <a:pt x="4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5" name="Google Shape;9435;p53"/>
            <p:cNvSpPr/>
            <p:nvPr/>
          </p:nvSpPr>
          <p:spPr>
            <a:xfrm rot="-9425991" flipH="1">
              <a:off x="5960482" y="1246635"/>
              <a:ext cx="39228" cy="28619"/>
            </a:xfrm>
            <a:custGeom>
              <a:avLst/>
              <a:gdLst/>
              <a:ahLst/>
              <a:cxnLst/>
              <a:rect l="l" t="t" r="r" b="b"/>
              <a:pathLst>
                <a:path w="1235" h="901" extrusionOk="0">
                  <a:moveTo>
                    <a:pt x="1201" y="0"/>
                  </a:moveTo>
                  <a:cubicBezTo>
                    <a:pt x="835" y="34"/>
                    <a:pt x="434" y="34"/>
                    <a:pt x="101" y="67"/>
                  </a:cubicBezTo>
                  <a:cubicBezTo>
                    <a:pt x="101" y="367"/>
                    <a:pt x="67" y="667"/>
                    <a:pt x="1" y="901"/>
                  </a:cubicBezTo>
                  <a:cubicBezTo>
                    <a:pt x="267" y="734"/>
                    <a:pt x="568" y="567"/>
                    <a:pt x="835" y="401"/>
                  </a:cubicBezTo>
                  <a:cubicBezTo>
                    <a:pt x="968" y="267"/>
                    <a:pt x="1101" y="167"/>
                    <a:pt x="1235" y="34"/>
                  </a:cubicBezTo>
                  <a:cubicBezTo>
                    <a:pt x="1201" y="34"/>
                    <a:pt x="1201" y="34"/>
                    <a:pt x="1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6" name="Google Shape;9436;p53"/>
            <p:cNvSpPr/>
            <p:nvPr/>
          </p:nvSpPr>
          <p:spPr>
            <a:xfrm rot="-9425991" flipH="1">
              <a:off x="5797842" y="1552372"/>
              <a:ext cx="58318" cy="218310"/>
            </a:xfrm>
            <a:custGeom>
              <a:avLst/>
              <a:gdLst/>
              <a:ahLst/>
              <a:cxnLst/>
              <a:rect l="l" t="t" r="r" b="b"/>
              <a:pathLst>
                <a:path w="1836" h="6873" extrusionOk="0">
                  <a:moveTo>
                    <a:pt x="100" y="1"/>
                  </a:moveTo>
                  <a:cubicBezTo>
                    <a:pt x="136" y="10"/>
                    <a:pt x="163" y="19"/>
                    <a:pt x="181" y="29"/>
                  </a:cubicBezTo>
                  <a:lnTo>
                    <a:pt x="181" y="29"/>
                  </a:lnTo>
                  <a:cubicBezTo>
                    <a:pt x="177" y="20"/>
                    <a:pt x="172" y="10"/>
                    <a:pt x="167" y="1"/>
                  </a:cubicBezTo>
                  <a:close/>
                  <a:moveTo>
                    <a:pt x="181" y="29"/>
                  </a:moveTo>
                  <a:cubicBezTo>
                    <a:pt x="194" y="54"/>
                    <a:pt x="206" y="79"/>
                    <a:pt x="218" y="104"/>
                  </a:cubicBezTo>
                  <a:lnTo>
                    <a:pt x="218" y="104"/>
                  </a:lnTo>
                  <a:cubicBezTo>
                    <a:pt x="223" y="70"/>
                    <a:pt x="214" y="47"/>
                    <a:pt x="181" y="29"/>
                  </a:cubicBezTo>
                  <a:close/>
                  <a:moveTo>
                    <a:pt x="218" y="104"/>
                  </a:moveTo>
                  <a:lnTo>
                    <a:pt x="218" y="104"/>
                  </a:lnTo>
                  <a:cubicBezTo>
                    <a:pt x="215" y="122"/>
                    <a:pt x="209" y="142"/>
                    <a:pt x="201" y="168"/>
                  </a:cubicBezTo>
                  <a:cubicBezTo>
                    <a:pt x="167" y="234"/>
                    <a:pt x="67" y="334"/>
                    <a:pt x="0" y="468"/>
                  </a:cubicBezTo>
                  <a:cubicBezTo>
                    <a:pt x="234" y="1035"/>
                    <a:pt x="434" y="1635"/>
                    <a:pt x="601" y="2202"/>
                  </a:cubicBezTo>
                  <a:cubicBezTo>
                    <a:pt x="642" y="2170"/>
                    <a:pt x="691" y="2155"/>
                    <a:pt x="740" y="2155"/>
                  </a:cubicBezTo>
                  <a:cubicBezTo>
                    <a:pt x="889" y="2155"/>
                    <a:pt x="1035" y="2293"/>
                    <a:pt x="934" y="2469"/>
                  </a:cubicBezTo>
                  <a:cubicBezTo>
                    <a:pt x="901" y="2536"/>
                    <a:pt x="834" y="2636"/>
                    <a:pt x="768" y="2703"/>
                  </a:cubicBezTo>
                  <a:cubicBezTo>
                    <a:pt x="901" y="3203"/>
                    <a:pt x="1034" y="3704"/>
                    <a:pt x="1101" y="4237"/>
                  </a:cubicBezTo>
                  <a:cubicBezTo>
                    <a:pt x="1235" y="4304"/>
                    <a:pt x="1335" y="4404"/>
                    <a:pt x="1235" y="4537"/>
                  </a:cubicBezTo>
                  <a:cubicBezTo>
                    <a:pt x="1235" y="4571"/>
                    <a:pt x="1201" y="4638"/>
                    <a:pt x="1168" y="4638"/>
                  </a:cubicBezTo>
                  <a:lnTo>
                    <a:pt x="1168" y="4671"/>
                  </a:lnTo>
                  <a:cubicBezTo>
                    <a:pt x="1268" y="5371"/>
                    <a:pt x="1368" y="6039"/>
                    <a:pt x="1401" y="6739"/>
                  </a:cubicBezTo>
                  <a:lnTo>
                    <a:pt x="1435" y="6706"/>
                  </a:lnTo>
                  <a:cubicBezTo>
                    <a:pt x="1473" y="6668"/>
                    <a:pt x="1516" y="6651"/>
                    <a:pt x="1559" y="6651"/>
                  </a:cubicBezTo>
                  <a:cubicBezTo>
                    <a:pt x="1666" y="6651"/>
                    <a:pt x="1768" y="6753"/>
                    <a:pt x="1768" y="6872"/>
                  </a:cubicBezTo>
                  <a:lnTo>
                    <a:pt x="1835" y="6872"/>
                  </a:lnTo>
                  <a:cubicBezTo>
                    <a:pt x="1735" y="5638"/>
                    <a:pt x="1535" y="4404"/>
                    <a:pt x="1235" y="3203"/>
                  </a:cubicBezTo>
                  <a:cubicBezTo>
                    <a:pt x="1009" y="2172"/>
                    <a:pt x="690" y="1079"/>
                    <a:pt x="218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7" name="Google Shape;9437;p53"/>
            <p:cNvSpPr/>
            <p:nvPr/>
          </p:nvSpPr>
          <p:spPr>
            <a:xfrm rot="-9425991" flipH="1">
              <a:off x="5934064" y="1328958"/>
              <a:ext cx="10641" cy="15913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" y="1"/>
                  </a:moveTo>
                  <a:cubicBezTo>
                    <a:pt x="1" y="34"/>
                    <a:pt x="1" y="67"/>
                    <a:pt x="34" y="101"/>
                  </a:cubicBezTo>
                  <a:lnTo>
                    <a:pt x="301" y="501"/>
                  </a:lnTo>
                  <a:cubicBezTo>
                    <a:pt x="301" y="434"/>
                    <a:pt x="334" y="401"/>
                    <a:pt x="334" y="401"/>
                  </a:cubicBezTo>
                  <a:cubicBezTo>
                    <a:pt x="234" y="234"/>
                    <a:pt x="134" y="1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8" name="Google Shape;9438;p53"/>
            <p:cNvSpPr/>
            <p:nvPr/>
          </p:nvSpPr>
          <p:spPr>
            <a:xfrm rot="-9425991" flipH="1">
              <a:off x="5926668" y="1300745"/>
              <a:ext cx="28619" cy="40308"/>
            </a:xfrm>
            <a:custGeom>
              <a:avLst/>
              <a:gdLst/>
              <a:ahLst/>
              <a:cxnLst/>
              <a:rect l="l" t="t" r="r" b="b"/>
              <a:pathLst>
                <a:path w="901" h="1269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401"/>
                    <a:pt x="467" y="768"/>
                    <a:pt x="734" y="1135"/>
                  </a:cubicBezTo>
                  <a:cubicBezTo>
                    <a:pt x="767" y="1168"/>
                    <a:pt x="834" y="1201"/>
                    <a:pt x="901" y="1268"/>
                  </a:cubicBezTo>
                  <a:cubicBezTo>
                    <a:pt x="834" y="1168"/>
                    <a:pt x="834" y="1101"/>
                    <a:pt x="801" y="1068"/>
                  </a:cubicBezTo>
                  <a:cubicBezTo>
                    <a:pt x="567" y="6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9" name="Google Shape;9439;p53"/>
            <p:cNvSpPr/>
            <p:nvPr/>
          </p:nvSpPr>
          <p:spPr>
            <a:xfrm rot="-9425991" flipH="1">
              <a:off x="5903401" y="1379816"/>
              <a:ext cx="47709" cy="61494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1501" y="0"/>
                  </a:moveTo>
                  <a:cubicBezTo>
                    <a:pt x="1101" y="501"/>
                    <a:pt x="567" y="768"/>
                    <a:pt x="0" y="1001"/>
                  </a:cubicBezTo>
                  <a:cubicBezTo>
                    <a:pt x="34" y="1335"/>
                    <a:pt x="100" y="1668"/>
                    <a:pt x="201" y="1935"/>
                  </a:cubicBezTo>
                  <a:cubicBezTo>
                    <a:pt x="601" y="1668"/>
                    <a:pt x="1034" y="1335"/>
                    <a:pt x="1401" y="1001"/>
                  </a:cubicBezTo>
                  <a:lnTo>
                    <a:pt x="1435" y="934"/>
                  </a:lnTo>
                  <a:cubicBezTo>
                    <a:pt x="1501" y="601"/>
                    <a:pt x="1501" y="334"/>
                    <a:pt x="1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0" name="Google Shape;9440;p53"/>
            <p:cNvSpPr/>
            <p:nvPr/>
          </p:nvSpPr>
          <p:spPr>
            <a:xfrm rot="-9425991" flipH="1">
              <a:off x="5956599" y="1293691"/>
              <a:ext cx="18042" cy="8513"/>
            </a:xfrm>
            <a:custGeom>
              <a:avLst/>
              <a:gdLst/>
              <a:ahLst/>
              <a:cxnLst/>
              <a:rect l="l" t="t" r="r" b="b"/>
              <a:pathLst>
                <a:path w="568" h="268" extrusionOk="0">
                  <a:moveTo>
                    <a:pt x="468" y="0"/>
                  </a:moveTo>
                  <a:cubicBezTo>
                    <a:pt x="234" y="34"/>
                    <a:pt x="134" y="34"/>
                    <a:pt x="1" y="100"/>
                  </a:cubicBezTo>
                  <a:cubicBezTo>
                    <a:pt x="67" y="134"/>
                    <a:pt x="134" y="167"/>
                    <a:pt x="201" y="200"/>
                  </a:cubicBezTo>
                  <a:cubicBezTo>
                    <a:pt x="334" y="267"/>
                    <a:pt x="468" y="267"/>
                    <a:pt x="568" y="267"/>
                  </a:cubicBezTo>
                  <a:cubicBezTo>
                    <a:pt x="534" y="200"/>
                    <a:pt x="534" y="200"/>
                    <a:pt x="534" y="167"/>
                  </a:cubicBezTo>
                  <a:cubicBezTo>
                    <a:pt x="501" y="134"/>
                    <a:pt x="468" y="134"/>
                    <a:pt x="468" y="34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1" name="Google Shape;9441;p53"/>
            <p:cNvSpPr/>
            <p:nvPr/>
          </p:nvSpPr>
          <p:spPr>
            <a:xfrm rot="-9425991" flipH="1">
              <a:off x="5941688" y="1299822"/>
              <a:ext cx="30747" cy="47709"/>
            </a:xfrm>
            <a:custGeom>
              <a:avLst/>
              <a:gdLst/>
              <a:ahLst/>
              <a:cxnLst/>
              <a:rect l="l" t="t" r="r" b="b"/>
              <a:pathLst>
                <a:path w="968" h="1502" extrusionOk="0">
                  <a:moveTo>
                    <a:pt x="0" y="1"/>
                  </a:moveTo>
                  <a:lnTo>
                    <a:pt x="0" y="1"/>
                  </a:lnTo>
                  <a:cubicBezTo>
                    <a:pt x="100" y="334"/>
                    <a:pt x="200" y="668"/>
                    <a:pt x="334" y="1001"/>
                  </a:cubicBezTo>
                  <a:cubicBezTo>
                    <a:pt x="434" y="1135"/>
                    <a:pt x="534" y="1268"/>
                    <a:pt x="634" y="1402"/>
                  </a:cubicBezTo>
                  <a:cubicBezTo>
                    <a:pt x="667" y="1435"/>
                    <a:pt x="767" y="1468"/>
                    <a:pt x="801" y="1502"/>
                  </a:cubicBezTo>
                  <a:lnTo>
                    <a:pt x="967" y="1502"/>
                  </a:lnTo>
                  <a:lnTo>
                    <a:pt x="967" y="1468"/>
                  </a:lnTo>
                  <a:cubicBezTo>
                    <a:pt x="967" y="1435"/>
                    <a:pt x="901" y="1402"/>
                    <a:pt x="901" y="1335"/>
                  </a:cubicBezTo>
                  <a:cubicBezTo>
                    <a:pt x="734" y="1135"/>
                    <a:pt x="634" y="901"/>
                    <a:pt x="467" y="668"/>
                  </a:cubicBezTo>
                  <a:cubicBezTo>
                    <a:pt x="300" y="634"/>
                    <a:pt x="200" y="501"/>
                    <a:pt x="267" y="4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2" name="Google Shape;9442;p53"/>
            <p:cNvSpPr/>
            <p:nvPr/>
          </p:nvSpPr>
          <p:spPr>
            <a:xfrm rot="-9425991" flipH="1">
              <a:off x="5918035" y="1368596"/>
              <a:ext cx="39228" cy="45581"/>
            </a:xfrm>
            <a:custGeom>
              <a:avLst/>
              <a:gdLst/>
              <a:ahLst/>
              <a:cxnLst/>
              <a:rect l="l" t="t" r="r" b="b"/>
              <a:pathLst>
                <a:path w="1235" h="1435" extrusionOk="0">
                  <a:moveTo>
                    <a:pt x="1235" y="0"/>
                  </a:moveTo>
                  <a:cubicBezTo>
                    <a:pt x="1201" y="0"/>
                    <a:pt x="1201" y="0"/>
                    <a:pt x="1201" y="67"/>
                  </a:cubicBezTo>
                  <a:cubicBezTo>
                    <a:pt x="834" y="434"/>
                    <a:pt x="468" y="768"/>
                    <a:pt x="1" y="1001"/>
                  </a:cubicBezTo>
                  <a:cubicBezTo>
                    <a:pt x="34" y="1135"/>
                    <a:pt x="67" y="1301"/>
                    <a:pt x="134" y="1435"/>
                  </a:cubicBezTo>
                  <a:cubicBezTo>
                    <a:pt x="534" y="1168"/>
                    <a:pt x="868" y="901"/>
                    <a:pt x="1201" y="601"/>
                  </a:cubicBezTo>
                  <a:cubicBezTo>
                    <a:pt x="1235" y="401"/>
                    <a:pt x="1235" y="234"/>
                    <a:pt x="12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3" name="Google Shape;9443;p53"/>
            <p:cNvSpPr/>
            <p:nvPr/>
          </p:nvSpPr>
          <p:spPr>
            <a:xfrm rot="-9425991" flipH="1">
              <a:off x="5945573" y="1324712"/>
              <a:ext cx="7433" cy="7464"/>
            </a:xfrm>
            <a:custGeom>
              <a:avLst/>
              <a:gdLst/>
              <a:ahLst/>
              <a:cxnLst/>
              <a:rect l="l" t="t" r="r" b="b"/>
              <a:pathLst>
                <a:path w="234" h="235" extrusionOk="0">
                  <a:moveTo>
                    <a:pt x="67" y="1"/>
                  </a:moveTo>
                  <a:cubicBezTo>
                    <a:pt x="0" y="101"/>
                    <a:pt x="100" y="234"/>
                    <a:pt x="234" y="234"/>
                  </a:cubicBezTo>
                  <a:cubicBezTo>
                    <a:pt x="167" y="168"/>
                    <a:pt x="100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4" name="Google Shape;9444;p53"/>
            <p:cNvSpPr/>
            <p:nvPr/>
          </p:nvSpPr>
          <p:spPr>
            <a:xfrm rot="-9425991" flipH="1">
              <a:off x="5946640" y="1325571"/>
              <a:ext cx="8513" cy="11689"/>
            </a:xfrm>
            <a:custGeom>
              <a:avLst/>
              <a:gdLst/>
              <a:ahLst/>
              <a:cxnLst/>
              <a:rect l="l" t="t" r="r" b="b"/>
              <a:pathLst>
                <a:path w="268" h="368" extrusionOk="0">
                  <a:moveTo>
                    <a:pt x="34" y="0"/>
                  </a:moveTo>
                  <a:cubicBezTo>
                    <a:pt x="34" y="34"/>
                    <a:pt x="1" y="67"/>
                    <a:pt x="1" y="134"/>
                  </a:cubicBezTo>
                  <a:cubicBezTo>
                    <a:pt x="34" y="201"/>
                    <a:pt x="101" y="301"/>
                    <a:pt x="168" y="367"/>
                  </a:cubicBezTo>
                  <a:lnTo>
                    <a:pt x="234" y="367"/>
                  </a:lnTo>
                  <a:cubicBezTo>
                    <a:pt x="234" y="367"/>
                    <a:pt x="268" y="367"/>
                    <a:pt x="268" y="334"/>
                  </a:cubicBezTo>
                  <a:cubicBezTo>
                    <a:pt x="201" y="201"/>
                    <a:pt x="101" y="1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5" name="Google Shape;9445;p53"/>
            <p:cNvSpPr/>
            <p:nvPr/>
          </p:nvSpPr>
          <p:spPr>
            <a:xfrm rot="-9425991" flipH="1">
              <a:off x="5956989" y="1300965"/>
              <a:ext cx="7464" cy="11689"/>
            </a:xfrm>
            <a:custGeom>
              <a:avLst/>
              <a:gdLst/>
              <a:ahLst/>
              <a:cxnLst/>
              <a:rect l="l" t="t" r="r" b="b"/>
              <a:pathLst>
                <a:path w="235" h="368" extrusionOk="0">
                  <a:moveTo>
                    <a:pt x="1" y="0"/>
                  </a:moveTo>
                  <a:lnTo>
                    <a:pt x="234" y="367"/>
                  </a:lnTo>
                  <a:cubicBezTo>
                    <a:pt x="201" y="301"/>
                    <a:pt x="168" y="201"/>
                    <a:pt x="168" y="134"/>
                  </a:cubicBezTo>
                  <a:cubicBezTo>
                    <a:pt x="101" y="67"/>
                    <a:pt x="34" y="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6" name="Google Shape;9446;p53"/>
            <p:cNvSpPr/>
            <p:nvPr/>
          </p:nvSpPr>
          <p:spPr>
            <a:xfrm rot="-9425991" flipH="1">
              <a:off x="5964041" y="1289490"/>
              <a:ext cx="15913" cy="8513"/>
            </a:xfrm>
            <a:custGeom>
              <a:avLst/>
              <a:gdLst/>
              <a:ahLst/>
              <a:cxnLst/>
              <a:rect l="l" t="t" r="r" b="b"/>
              <a:pathLst>
                <a:path w="501" h="268" extrusionOk="0">
                  <a:moveTo>
                    <a:pt x="0" y="0"/>
                  </a:moveTo>
                  <a:cubicBezTo>
                    <a:pt x="134" y="101"/>
                    <a:pt x="234" y="167"/>
                    <a:pt x="334" y="267"/>
                  </a:cubicBezTo>
                  <a:lnTo>
                    <a:pt x="501" y="267"/>
                  </a:lnTo>
                  <a:cubicBezTo>
                    <a:pt x="434" y="234"/>
                    <a:pt x="401" y="134"/>
                    <a:pt x="367" y="101"/>
                  </a:cubicBezTo>
                  <a:cubicBezTo>
                    <a:pt x="234" y="34"/>
                    <a:pt x="1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7" name="Google Shape;9447;p53"/>
            <p:cNvSpPr/>
            <p:nvPr/>
          </p:nvSpPr>
          <p:spPr>
            <a:xfrm rot="-9425991" flipH="1">
              <a:off x="5946934" y="1326274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200" y="0"/>
                  </a:moveTo>
                  <a:cubicBezTo>
                    <a:pt x="167" y="67"/>
                    <a:pt x="134" y="67"/>
                    <a:pt x="67" y="67"/>
                  </a:cubicBezTo>
                  <a:cubicBezTo>
                    <a:pt x="34" y="67"/>
                    <a:pt x="0" y="100"/>
                    <a:pt x="0" y="134"/>
                  </a:cubicBezTo>
                  <a:cubicBezTo>
                    <a:pt x="67" y="267"/>
                    <a:pt x="167" y="334"/>
                    <a:pt x="234" y="467"/>
                  </a:cubicBezTo>
                  <a:cubicBezTo>
                    <a:pt x="301" y="467"/>
                    <a:pt x="301" y="467"/>
                    <a:pt x="334" y="434"/>
                  </a:cubicBezTo>
                  <a:cubicBezTo>
                    <a:pt x="301" y="301"/>
                    <a:pt x="234" y="167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8" name="Google Shape;9448;p53"/>
            <p:cNvSpPr/>
            <p:nvPr/>
          </p:nvSpPr>
          <p:spPr>
            <a:xfrm rot="-9425991" flipH="1">
              <a:off x="5957421" y="1306164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100"/>
                    <a:pt x="34" y="167"/>
                    <a:pt x="101" y="234"/>
                  </a:cubicBezTo>
                  <a:cubicBezTo>
                    <a:pt x="167" y="267"/>
                    <a:pt x="201" y="301"/>
                    <a:pt x="301" y="334"/>
                  </a:cubicBezTo>
                  <a:cubicBezTo>
                    <a:pt x="201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9" name="Google Shape;9449;p53"/>
            <p:cNvSpPr/>
            <p:nvPr/>
          </p:nvSpPr>
          <p:spPr>
            <a:xfrm rot="-9425991" flipH="1">
              <a:off x="5931411" y="1342474"/>
              <a:ext cx="33955" cy="55141"/>
            </a:xfrm>
            <a:custGeom>
              <a:avLst/>
              <a:gdLst/>
              <a:ahLst/>
              <a:cxnLst/>
              <a:rect l="l" t="t" r="r" b="b"/>
              <a:pathLst>
                <a:path w="1069" h="1736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735" y="334"/>
                    <a:pt x="368" y="635"/>
                    <a:pt x="1" y="868"/>
                  </a:cubicBezTo>
                  <a:lnTo>
                    <a:pt x="234" y="1735"/>
                  </a:lnTo>
                  <a:cubicBezTo>
                    <a:pt x="435" y="1669"/>
                    <a:pt x="668" y="1502"/>
                    <a:pt x="768" y="1302"/>
                  </a:cubicBezTo>
                  <a:cubicBezTo>
                    <a:pt x="835" y="1235"/>
                    <a:pt x="902" y="1202"/>
                    <a:pt x="935" y="1202"/>
                  </a:cubicBezTo>
                  <a:cubicBezTo>
                    <a:pt x="1002" y="835"/>
                    <a:pt x="1035" y="401"/>
                    <a:pt x="10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0" name="Google Shape;9450;p53"/>
            <p:cNvSpPr/>
            <p:nvPr/>
          </p:nvSpPr>
          <p:spPr>
            <a:xfrm rot="-9425991" flipH="1">
              <a:off x="5962901" y="1302188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1"/>
                  </a:moveTo>
                  <a:cubicBezTo>
                    <a:pt x="34" y="68"/>
                    <a:pt x="34" y="168"/>
                    <a:pt x="67" y="234"/>
                  </a:cubicBezTo>
                  <a:lnTo>
                    <a:pt x="67" y="268"/>
                  </a:lnTo>
                  <a:cubicBezTo>
                    <a:pt x="101" y="268"/>
                    <a:pt x="201" y="268"/>
                    <a:pt x="234" y="234"/>
                  </a:cubicBezTo>
                  <a:cubicBezTo>
                    <a:pt x="201" y="201"/>
                    <a:pt x="201" y="168"/>
                    <a:pt x="168" y="101"/>
                  </a:cubicBezTo>
                  <a:cubicBezTo>
                    <a:pt x="101" y="101"/>
                    <a:pt x="67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1" name="Google Shape;9451;p53"/>
            <p:cNvSpPr/>
            <p:nvPr/>
          </p:nvSpPr>
          <p:spPr>
            <a:xfrm rot="-9425991" flipH="1">
              <a:off x="5957503" y="1308734"/>
              <a:ext cx="13817" cy="22266"/>
            </a:xfrm>
            <a:custGeom>
              <a:avLst/>
              <a:gdLst/>
              <a:ahLst/>
              <a:cxnLst/>
              <a:rect l="l" t="t" r="r" b="b"/>
              <a:pathLst>
                <a:path w="435" h="701" extrusionOk="0">
                  <a:moveTo>
                    <a:pt x="168" y="0"/>
                  </a:moveTo>
                  <a:cubicBezTo>
                    <a:pt x="101" y="33"/>
                    <a:pt x="67" y="33"/>
                    <a:pt x="67" y="33"/>
                  </a:cubicBezTo>
                  <a:lnTo>
                    <a:pt x="1" y="33"/>
                  </a:lnTo>
                  <a:cubicBezTo>
                    <a:pt x="101" y="234"/>
                    <a:pt x="268" y="500"/>
                    <a:pt x="434" y="701"/>
                  </a:cubicBezTo>
                  <a:cubicBezTo>
                    <a:pt x="368" y="534"/>
                    <a:pt x="334" y="367"/>
                    <a:pt x="268" y="200"/>
                  </a:cubicBezTo>
                  <a:cubicBezTo>
                    <a:pt x="234" y="133"/>
                    <a:pt x="201" y="67"/>
                    <a:pt x="1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2" name="Google Shape;9452;p53"/>
            <p:cNvSpPr/>
            <p:nvPr/>
          </p:nvSpPr>
          <p:spPr>
            <a:xfrm rot="-9425991" flipH="1">
              <a:off x="5962282" y="1282594"/>
              <a:ext cx="25474" cy="5304"/>
            </a:xfrm>
            <a:custGeom>
              <a:avLst/>
              <a:gdLst/>
              <a:ahLst/>
              <a:cxnLst/>
              <a:rect l="l" t="t" r="r" b="b"/>
              <a:pathLst>
                <a:path w="802" h="167" extrusionOk="0">
                  <a:moveTo>
                    <a:pt x="668" y="0"/>
                  </a:moveTo>
                  <a:cubicBezTo>
                    <a:pt x="401" y="0"/>
                    <a:pt x="201" y="0"/>
                    <a:pt x="1" y="67"/>
                  </a:cubicBezTo>
                  <a:lnTo>
                    <a:pt x="734" y="167"/>
                  </a:lnTo>
                  <a:cubicBezTo>
                    <a:pt x="734" y="167"/>
                    <a:pt x="734" y="133"/>
                    <a:pt x="801" y="133"/>
                  </a:cubicBezTo>
                  <a:cubicBezTo>
                    <a:pt x="801" y="100"/>
                    <a:pt x="801" y="100"/>
                    <a:pt x="734" y="67"/>
                  </a:cubicBezTo>
                  <a:cubicBezTo>
                    <a:pt x="701" y="0"/>
                    <a:pt x="701" y="0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3" name="Google Shape;9453;p53"/>
            <p:cNvSpPr/>
            <p:nvPr/>
          </p:nvSpPr>
          <p:spPr>
            <a:xfrm rot="-9425991" flipH="1">
              <a:off x="5966601" y="1301863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cubicBezTo>
                    <a:pt x="0" y="0"/>
                    <a:pt x="0" y="34"/>
                    <a:pt x="0" y="0"/>
                  </a:cubicBezTo>
                  <a:cubicBezTo>
                    <a:pt x="0" y="34"/>
                    <a:pt x="0" y="34"/>
                    <a:pt x="0" y="0"/>
                  </a:cubicBezTo>
                  <a:cubicBezTo>
                    <a:pt x="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4" name="Google Shape;9454;p53"/>
            <p:cNvSpPr/>
            <p:nvPr/>
          </p:nvSpPr>
          <p:spPr>
            <a:xfrm rot="-9425991" flipH="1">
              <a:off x="5967467" y="1298638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0" y="1"/>
                  </a:moveTo>
                  <a:cubicBezTo>
                    <a:pt x="34" y="101"/>
                    <a:pt x="101" y="134"/>
                    <a:pt x="134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5" name="Google Shape;9455;p53"/>
            <p:cNvSpPr/>
            <p:nvPr/>
          </p:nvSpPr>
          <p:spPr>
            <a:xfrm rot="-9425991" flipH="1">
              <a:off x="5967208" y="1298866"/>
              <a:ext cx="9561" cy="6130"/>
            </a:xfrm>
            <a:custGeom>
              <a:avLst/>
              <a:gdLst/>
              <a:ahLst/>
              <a:cxnLst/>
              <a:rect l="l" t="t" r="r" b="b"/>
              <a:pathLst>
                <a:path w="301" h="193" extrusionOk="0">
                  <a:moveTo>
                    <a:pt x="167" y="0"/>
                  </a:moveTo>
                  <a:cubicBezTo>
                    <a:pt x="134" y="34"/>
                    <a:pt x="101" y="34"/>
                    <a:pt x="0" y="34"/>
                  </a:cubicBezTo>
                  <a:cubicBezTo>
                    <a:pt x="34" y="67"/>
                    <a:pt x="34" y="134"/>
                    <a:pt x="101" y="167"/>
                  </a:cubicBezTo>
                  <a:cubicBezTo>
                    <a:pt x="134" y="184"/>
                    <a:pt x="167" y="192"/>
                    <a:pt x="201" y="192"/>
                  </a:cubicBezTo>
                  <a:cubicBezTo>
                    <a:pt x="234" y="192"/>
                    <a:pt x="267" y="184"/>
                    <a:pt x="301" y="167"/>
                  </a:cubicBezTo>
                  <a:cubicBezTo>
                    <a:pt x="234" y="134"/>
                    <a:pt x="201" y="34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6" name="Google Shape;9456;p53"/>
            <p:cNvSpPr/>
            <p:nvPr/>
          </p:nvSpPr>
          <p:spPr>
            <a:xfrm rot="-9425991" flipH="1">
              <a:off x="5948949" y="1331810"/>
              <a:ext cx="24394" cy="29699"/>
            </a:xfrm>
            <a:custGeom>
              <a:avLst/>
              <a:gdLst/>
              <a:ahLst/>
              <a:cxnLst/>
              <a:rect l="l" t="t" r="r" b="b"/>
              <a:pathLst>
                <a:path w="768" h="935" extrusionOk="0">
                  <a:moveTo>
                    <a:pt x="768" y="0"/>
                  </a:moveTo>
                  <a:cubicBezTo>
                    <a:pt x="701" y="0"/>
                    <a:pt x="634" y="0"/>
                    <a:pt x="601" y="100"/>
                  </a:cubicBezTo>
                  <a:cubicBezTo>
                    <a:pt x="434" y="267"/>
                    <a:pt x="201" y="434"/>
                    <a:pt x="0" y="500"/>
                  </a:cubicBezTo>
                  <a:cubicBezTo>
                    <a:pt x="34" y="634"/>
                    <a:pt x="101" y="767"/>
                    <a:pt x="134" y="934"/>
                  </a:cubicBezTo>
                  <a:cubicBezTo>
                    <a:pt x="334" y="834"/>
                    <a:pt x="501" y="734"/>
                    <a:pt x="668" y="600"/>
                  </a:cubicBezTo>
                  <a:cubicBezTo>
                    <a:pt x="701" y="367"/>
                    <a:pt x="701" y="200"/>
                    <a:pt x="7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7" name="Google Shape;9457;p53"/>
            <p:cNvSpPr/>
            <p:nvPr/>
          </p:nvSpPr>
          <p:spPr>
            <a:xfrm rot="-9425991" flipH="1">
              <a:off x="5957715" y="1323372"/>
              <a:ext cx="4288" cy="6384"/>
            </a:xfrm>
            <a:custGeom>
              <a:avLst/>
              <a:gdLst/>
              <a:ahLst/>
              <a:cxnLst/>
              <a:rect l="l" t="t" r="r" b="b"/>
              <a:pathLst>
                <a:path w="135" h="201" extrusionOk="0">
                  <a:moveTo>
                    <a:pt x="1" y="0"/>
                  </a:moveTo>
                  <a:cubicBezTo>
                    <a:pt x="68" y="67"/>
                    <a:pt x="101" y="133"/>
                    <a:pt x="134" y="200"/>
                  </a:cubicBezTo>
                  <a:cubicBezTo>
                    <a:pt x="101" y="133"/>
                    <a:pt x="101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8" name="Google Shape;9458;p53"/>
            <p:cNvSpPr/>
            <p:nvPr/>
          </p:nvSpPr>
          <p:spPr>
            <a:xfrm rot="-9425991" flipH="1">
              <a:off x="5806621" y="1681605"/>
              <a:ext cx="12451" cy="17883"/>
            </a:xfrm>
            <a:custGeom>
              <a:avLst/>
              <a:gdLst/>
              <a:ahLst/>
              <a:cxnLst/>
              <a:rect l="l" t="t" r="r" b="b"/>
              <a:pathLst>
                <a:path w="392" h="563" extrusionOk="0">
                  <a:moveTo>
                    <a:pt x="140" y="1"/>
                  </a:moveTo>
                  <a:cubicBezTo>
                    <a:pt x="93" y="1"/>
                    <a:pt x="43" y="20"/>
                    <a:pt x="1" y="62"/>
                  </a:cubicBezTo>
                  <a:lnTo>
                    <a:pt x="101" y="563"/>
                  </a:lnTo>
                  <a:cubicBezTo>
                    <a:pt x="167" y="496"/>
                    <a:pt x="234" y="396"/>
                    <a:pt x="267" y="329"/>
                  </a:cubicBezTo>
                  <a:cubicBezTo>
                    <a:pt x="391" y="156"/>
                    <a:pt x="276" y="1"/>
                    <a:pt x="14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9" name="Google Shape;9459;p53"/>
            <p:cNvSpPr/>
            <p:nvPr/>
          </p:nvSpPr>
          <p:spPr>
            <a:xfrm rot="-9425991" flipH="1">
              <a:off x="5972882" y="1297016"/>
              <a:ext cx="7464" cy="4256"/>
            </a:xfrm>
            <a:custGeom>
              <a:avLst/>
              <a:gdLst/>
              <a:ahLst/>
              <a:cxnLst/>
              <a:rect l="l" t="t" r="r" b="b"/>
              <a:pathLst>
                <a:path w="235" h="134" extrusionOk="0">
                  <a:moveTo>
                    <a:pt x="1" y="0"/>
                  </a:moveTo>
                  <a:cubicBezTo>
                    <a:pt x="1" y="33"/>
                    <a:pt x="34" y="33"/>
                    <a:pt x="34" y="67"/>
                  </a:cubicBezTo>
                  <a:cubicBezTo>
                    <a:pt x="134" y="67"/>
                    <a:pt x="201" y="134"/>
                    <a:pt x="234" y="134"/>
                  </a:cubicBezTo>
                  <a:lnTo>
                    <a:pt x="168" y="33"/>
                  </a:lnTo>
                  <a:cubicBezTo>
                    <a:pt x="134" y="33"/>
                    <a:pt x="34" y="33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0" name="Google Shape;9460;p53"/>
            <p:cNvSpPr/>
            <p:nvPr/>
          </p:nvSpPr>
          <p:spPr>
            <a:xfrm rot="-9425991" flipH="1">
              <a:off x="5969869" y="1304455"/>
              <a:ext cx="5336" cy="3208"/>
            </a:xfrm>
            <a:custGeom>
              <a:avLst/>
              <a:gdLst/>
              <a:ahLst/>
              <a:cxnLst/>
              <a:rect l="l" t="t" r="r" b="b"/>
              <a:pathLst>
                <a:path w="168" h="101" extrusionOk="0">
                  <a:moveTo>
                    <a:pt x="1" y="1"/>
                  </a:moveTo>
                  <a:cubicBezTo>
                    <a:pt x="34" y="34"/>
                    <a:pt x="68" y="67"/>
                    <a:pt x="68" y="101"/>
                  </a:cubicBezTo>
                  <a:lnTo>
                    <a:pt x="168" y="101"/>
                  </a:lnTo>
                  <a:cubicBezTo>
                    <a:pt x="68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1" name="Google Shape;9461;p53"/>
            <p:cNvSpPr/>
            <p:nvPr/>
          </p:nvSpPr>
          <p:spPr>
            <a:xfrm rot="-9425991" flipH="1">
              <a:off x="5960181" y="1315219"/>
              <a:ext cx="15945" cy="29699"/>
            </a:xfrm>
            <a:custGeom>
              <a:avLst/>
              <a:gdLst/>
              <a:ahLst/>
              <a:cxnLst/>
              <a:rect l="l" t="t" r="r" b="b"/>
              <a:pathLst>
                <a:path w="502" h="935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68" y="167"/>
                    <a:pt x="201" y="267"/>
                    <a:pt x="1" y="367"/>
                  </a:cubicBezTo>
                  <a:cubicBezTo>
                    <a:pt x="1" y="434"/>
                    <a:pt x="34" y="534"/>
                    <a:pt x="68" y="567"/>
                  </a:cubicBezTo>
                  <a:cubicBezTo>
                    <a:pt x="201" y="701"/>
                    <a:pt x="301" y="834"/>
                    <a:pt x="368" y="934"/>
                  </a:cubicBezTo>
                  <a:cubicBezTo>
                    <a:pt x="401" y="601"/>
                    <a:pt x="435" y="334"/>
                    <a:pt x="501" y="0"/>
                  </a:cubicBezTo>
                  <a:close/>
                </a:path>
              </a:pathLst>
            </a:custGeom>
            <a:solidFill>
              <a:srgbClr val="4F8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2" name="Google Shape;9462;p53"/>
            <p:cNvSpPr/>
            <p:nvPr/>
          </p:nvSpPr>
          <p:spPr>
            <a:xfrm rot="-9425991" flipH="1">
              <a:off x="5975803" y="1291042"/>
              <a:ext cx="6416" cy="2160"/>
            </a:xfrm>
            <a:custGeom>
              <a:avLst/>
              <a:gdLst/>
              <a:ahLst/>
              <a:cxnLst/>
              <a:rect l="l" t="t" r="r" b="b"/>
              <a:pathLst>
                <a:path w="202" h="68" extrusionOk="0">
                  <a:moveTo>
                    <a:pt x="1" y="1"/>
                  </a:moveTo>
                  <a:cubicBezTo>
                    <a:pt x="34" y="34"/>
                    <a:pt x="68" y="34"/>
                    <a:pt x="134" y="68"/>
                  </a:cubicBezTo>
                  <a:lnTo>
                    <a:pt x="201" y="68"/>
                  </a:lnTo>
                  <a:cubicBezTo>
                    <a:pt x="168" y="34"/>
                    <a:pt x="168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3" name="Google Shape;9463;p53"/>
            <p:cNvSpPr/>
            <p:nvPr/>
          </p:nvSpPr>
          <p:spPr>
            <a:xfrm rot="-9425991" flipH="1">
              <a:off x="5975149" y="1293250"/>
              <a:ext cx="6384" cy="6384"/>
            </a:xfrm>
            <a:custGeom>
              <a:avLst/>
              <a:gdLst/>
              <a:ahLst/>
              <a:cxnLst/>
              <a:rect l="l" t="t" r="r" b="b"/>
              <a:pathLst>
                <a:path w="201" h="201" extrusionOk="0">
                  <a:moveTo>
                    <a:pt x="0" y="1"/>
                  </a:moveTo>
                  <a:cubicBezTo>
                    <a:pt x="34" y="68"/>
                    <a:pt x="100" y="134"/>
                    <a:pt x="134" y="201"/>
                  </a:cubicBezTo>
                  <a:lnTo>
                    <a:pt x="200" y="201"/>
                  </a:lnTo>
                  <a:lnTo>
                    <a:pt x="200" y="68"/>
                  </a:lnTo>
                  <a:cubicBezTo>
                    <a:pt x="167" y="68"/>
                    <a:pt x="10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4" name="Google Shape;9464;p53"/>
            <p:cNvSpPr/>
            <p:nvPr/>
          </p:nvSpPr>
          <p:spPr>
            <a:xfrm rot="-9425991" flipH="1">
              <a:off x="5967133" y="1309412"/>
              <a:ext cx="9561" cy="18042"/>
            </a:xfrm>
            <a:custGeom>
              <a:avLst/>
              <a:gdLst/>
              <a:ahLst/>
              <a:cxnLst/>
              <a:rect l="l" t="t" r="r" b="b"/>
              <a:pathLst>
                <a:path w="301" h="568" extrusionOk="0">
                  <a:moveTo>
                    <a:pt x="1" y="0"/>
                  </a:moveTo>
                  <a:cubicBezTo>
                    <a:pt x="67" y="167"/>
                    <a:pt x="134" y="334"/>
                    <a:pt x="167" y="501"/>
                  </a:cubicBezTo>
                  <a:cubicBezTo>
                    <a:pt x="234" y="534"/>
                    <a:pt x="234" y="567"/>
                    <a:pt x="267" y="567"/>
                  </a:cubicBezTo>
                  <a:cubicBezTo>
                    <a:pt x="267" y="567"/>
                    <a:pt x="267" y="534"/>
                    <a:pt x="301" y="534"/>
                  </a:cubicBezTo>
                  <a:lnTo>
                    <a:pt x="301" y="367"/>
                  </a:lnTo>
                  <a:cubicBezTo>
                    <a:pt x="234" y="267"/>
                    <a:pt x="101" y="134"/>
                    <a:pt x="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5" name="Google Shape;9465;p53"/>
            <p:cNvSpPr/>
            <p:nvPr/>
          </p:nvSpPr>
          <p:spPr>
            <a:xfrm rot="-9425991" flipH="1">
              <a:off x="5972988" y="1301693"/>
              <a:ext cx="7464" cy="5336"/>
            </a:xfrm>
            <a:custGeom>
              <a:avLst/>
              <a:gdLst/>
              <a:ahLst/>
              <a:cxnLst/>
              <a:rect l="l" t="t" r="r" b="b"/>
              <a:pathLst>
                <a:path w="235" h="168" extrusionOk="0">
                  <a:moveTo>
                    <a:pt x="1" y="0"/>
                  </a:moveTo>
                  <a:cubicBezTo>
                    <a:pt x="67" y="34"/>
                    <a:pt x="101" y="134"/>
                    <a:pt x="134" y="167"/>
                  </a:cubicBezTo>
                  <a:cubicBezTo>
                    <a:pt x="167" y="167"/>
                    <a:pt x="167" y="134"/>
                    <a:pt x="234" y="100"/>
                  </a:cubicBezTo>
                  <a:cubicBezTo>
                    <a:pt x="167" y="34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6" name="Google Shape;9466;p53"/>
            <p:cNvSpPr/>
            <p:nvPr/>
          </p:nvSpPr>
          <p:spPr>
            <a:xfrm rot="-9425991" flipH="1">
              <a:off x="5975170" y="1305523"/>
              <a:ext cx="5336" cy="3240"/>
            </a:xfrm>
            <a:custGeom>
              <a:avLst/>
              <a:gdLst/>
              <a:ahLst/>
              <a:cxnLst/>
              <a:rect l="l" t="t" r="r" b="b"/>
              <a:pathLst>
                <a:path w="168" h="102" extrusionOk="0">
                  <a:moveTo>
                    <a:pt x="167" y="1"/>
                  </a:moveTo>
                  <a:cubicBezTo>
                    <a:pt x="67" y="34"/>
                    <a:pt x="34" y="34"/>
                    <a:pt x="1" y="34"/>
                  </a:cubicBezTo>
                  <a:cubicBezTo>
                    <a:pt x="34" y="68"/>
                    <a:pt x="67" y="101"/>
                    <a:pt x="134" y="101"/>
                  </a:cubicBezTo>
                  <a:cubicBezTo>
                    <a:pt x="134" y="68"/>
                    <a:pt x="134" y="68"/>
                    <a:pt x="167" y="34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7" name="Google Shape;9467;p53"/>
            <p:cNvSpPr/>
            <p:nvPr/>
          </p:nvSpPr>
          <p:spPr>
            <a:xfrm rot="-9425991" flipH="1">
              <a:off x="5981889" y="1289311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cubicBezTo>
                    <a:pt x="34" y="34"/>
                    <a:pt x="1" y="34"/>
                    <a:pt x="1" y="34"/>
                  </a:cubicBezTo>
                  <a:cubicBezTo>
                    <a:pt x="34" y="34"/>
                    <a:pt x="34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8" name="Google Shape;9468;p53"/>
            <p:cNvSpPr/>
            <p:nvPr/>
          </p:nvSpPr>
          <p:spPr>
            <a:xfrm rot="-9425991" flipH="1">
              <a:off x="5980857" y="1292278"/>
              <a:ext cx="2160" cy="2160"/>
            </a:xfrm>
            <a:custGeom>
              <a:avLst/>
              <a:gdLst/>
              <a:ahLst/>
              <a:cxnLst/>
              <a:rect l="l" t="t" r="r" b="b"/>
              <a:pathLst>
                <a:path w="68" h="68" extrusionOk="0">
                  <a:moveTo>
                    <a:pt x="1" y="1"/>
                  </a:moveTo>
                  <a:cubicBezTo>
                    <a:pt x="34" y="34"/>
                    <a:pt x="34" y="68"/>
                    <a:pt x="67" y="6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9" name="Google Shape;9469;p53"/>
            <p:cNvSpPr/>
            <p:nvPr/>
          </p:nvSpPr>
          <p:spPr>
            <a:xfrm rot="-9425991" flipH="1">
              <a:off x="5977857" y="1300795"/>
              <a:ext cx="4256" cy="5304"/>
            </a:xfrm>
            <a:custGeom>
              <a:avLst/>
              <a:gdLst/>
              <a:ahLst/>
              <a:cxnLst/>
              <a:rect l="l" t="t" r="r" b="b"/>
              <a:pathLst>
                <a:path w="134" h="167" extrusionOk="0">
                  <a:moveTo>
                    <a:pt x="133" y="0"/>
                  </a:moveTo>
                  <a:cubicBezTo>
                    <a:pt x="33" y="67"/>
                    <a:pt x="33" y="100"/>
                    <a:pt x="0" y="100"/>
                  </a:cubicBezTo>
                  <a:lnTo>
                    <a:pt x="100" y="167"/>
                  </a:lnTo>
                  <a:cubicBezTo>
                    <a:pt x="100" y="133"/>
                    <a:pt x="100" y="100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0" name="Google Shape;9470;p53"/>
            <p:cNvSpPr/>
            <p:nvPr/>
          </p:nvSpPr>
          <p:spPr>
            <a:xfrm rot="-9425991" flipH="1">
              <a:off x="5983808" y="1290343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0" y="1"/>
                  </a:moveTo>
                  <a:lnTo>
                    <a:pt x="0" y="101"/>
                  </a:lnTo>
                  <a:lnTo>
                    <a:pt x="100" y="101"/>
                  </a:lnTo>
                  <a:cubicBezTo>
                    <a:pt x="67" y="101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1" name="Google Shape;9471;p53"/>
            <p:cNvSpPr/>
            <p:nvPr/>
          </p:nvSpPr>
          <p:spPr>
            <a:xfrm rot="-9425991" flipH="1">
              <a:off x="5985892" y="1281231"/>
              <a:ext cx="9561" cy="7464"/>
            </a:xfrm>
            <a:custGeom>
              <a:avLst/>
              <a:gdLst/>
              <a:ahLst/>
              <a:cxnLst/>
              <a:rect l="l" t="t" r="r" b="b"/>
              <a:pathLst>
                <a:path w="301" h="235" extrusionOk="0">
                  <a:moveTo>
                    <a:pt x="33" y="1"/>
                  </a:moveTo>
                  <a:lnTo>
                    <a:pt x="33" y="1"/>
                  </a:lnTo>
                  <a:cubicBezTo>
                    <a:pt x="0" y="101"/>
                    <a:pt x="33" y="168"/>
                    <a:pt x="133" y="234"/>
                  </a:cubicBezTo>
                  <a:lnTo>
                    <a:pt x="267" y="234"/>
                  </a:lnTo>
                  <a:lnTo>
                    <a:pt x="300" y="168"/>
                  </a:lnTo>
                  <a:lnTo>
                    <a:pt x="300" y="101"/>
                  </a:lnTo>
                  <a:cubicBezTo>
                    <a:pt x="267" y="101"/>
                    <a:pt x="200" y="68"/>
                    <a:pt x="167" y="68"/>
                  </a:cubicBezTo>
                  <a:cubicBezTo>
                    <a:pt x="100" y="1"/>
                    <a:pt x="33" y="1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2" name="Google Shape;9472;p53"/>
            <p:cNvSpPr/>
            <p:nvPr/>
          </p:nvSpPr>
          <p:spPr>
            <a:xfrm rot="-9425991" flipH="1">
              <a:off x="5985458" y="1287501"/>
              <a:ext cx="3208" cy="1080"/>
            </a:xfrm>
            <a:custGeom>
              <a:avLst/>
              <a:gdLst/>
              <a:ahLst/>
              <a:cxnLst/>
              <a:rect l="l" t="t" r="r" b="b"/>
              <a:pathLst>
                <a:path w="101" h="34" extrusionOk="0">
                  <a:moveTo>
                    <a:pt x="67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100" y="34"/>
                  </a:lnTo>
                  <a:cubicBezTo>
                    <a:pt x="67" y="34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3" name="Google Shape;9473;p53"/>
            <p:cNvSpPr/>
            <p:nvPr/>
          </p:nvSpPr>
          <p:spPr>
            <a:xfrm rot="-9425991" flipH="1">
              <a:off x="5982284" y="1293642"/>
              <a:ext cx="5336" cy="4256"/>
            </a:xfrm>
            <a:custGeom>
              <a:avLst/>
              <a:gdLst/>
              <a:ahLst/>
              <a:cxnLst/>
              <a:rect l="l" t="t" r="r" b="b"/>
              <a:pathLst>
                <a:path w="168" h="134" extrusionOk="0">
                  <a:moveTo>
                    <a:pt x="67" y="0"/>
                  </a:moveTo>
                  <a:cubicBezTo>
                    <a:pt x="0" y="100"/>
                    <a:pt x="0" y="100"/>
                    <a:pt x="0" y="134"/>
                  </a:cubicBezTo>
                  <a:lnTo>
                    <a:pt x="167" y="1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4" name="Google Shape;9474;p53"/>
            <p:cNvSpPr/>
            <p:nvPr/>
          </p:nvSpPr>
          <p:spPr>
            <a:xfrm rot="-9425991" flipH="1">
              <a:off x="5982717" y="1290553"/>
              <a:ext cx="6384" cy="3208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0" y="1"/>
                  </a:moveTo>
                  <a:lnTo>
                    <a:pt x="100" y="101"/>
                  </a:lnTo>
                  <a:lnTo>
                    <a:pt x="133" y="101"/>
                  </a:lnTo>
                  <a:cubicBezTo>
                    <a:pt x="133" y="101"/>
                    <a:pt x="167" y="101"/>
                    <a:pt x="167" y="34"/>
                  </a:cubicBezTo>
                  <a:cubicBezTo>
                    <a:pt x="200" y="34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5" name="Google Shape;9475;p53"/>
            <p:cNvSpPr/>
            <p:nvPr/>
          </p:nvSpPr>
          <p:spPr>
            <a:xfrm rot="-9425991" flipH="1">
              <a:off x="5984678" y="1289227"/>
              <a:ext cx="2160" cy="1112"/>
            </a:xfrm>
            <a:custGeom>
              <a:avLst/>
              <a:gdLst/>
              <a:ahLst/>
              <a:cxnLst/>
              <a:rect l="l" t="t" r="r" b="b"/>
              <a:pathLst>
                <a:path w="68" h="35" extrusionOk="0">
                  <a:moveTo>
                    <a:pt x="0" y="1"/>
                  </a:moveTo>
                  <a:lnTo>
                    <a:pt x="0" y="34"/>
                  </a:lnTo>
                  <a:cubicBezTo>
                    <a:pt x="0" y="34"/>
                    <a:pt x="67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6" name="Google Shape;9476;p53"/>
            <p:cNvSpPr/>
            <p:nvPr/>
          </p:nvSpPr>
          <p:spPr>
            <a:xfrm rot="-9425991" flipH="1">
              <a:off x="5975768" y="1308853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cubicBezTo>
                    <a:pt x="0" y="34"/>
                    <a:pt x="67" y="101"/>
                    <a:pt x="100" y="101"/>
                  </a:cubicBezTo>
                  <a:lnTo>
                    <a:pt x="0" y="1"/>
                  </a:lnTo>
                  <a:close/>
                  <a:moveTo>
                    <a:pt x="100" y="101"/>
                  </a:moveTo>
                  <a:cubicBezTo>
                    <a:pt x="67" y="134"/>
                    <a:pt x="67" y="134"/>
                    <a:pt x="100" y="134"/>
                  </a:cubicBezTo>
                  <a:cubicBezTo>
                    <a:pt x="67" y="134"/>
                    <a:pt x="100" y="134"/>
                    <a:pt x="100" y="10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7" name="Google Shape;9477;p53"/>
            <p:cNvSpPr/>
            <p:nvPr/>
          </p:nvSpPr>
          <p:spPr>
            <a:xfrm rot="-9425991" flipH="1">
              <a:off x="5983501" y="1296016"/>
              <a:ext cx="3208" cy="4256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0" y="1"/>
                  </a:moveTo>
                  <a:lnTo>
                    <a:pt x="0" y="134"/>
                  </a:lnTo>
                  <a:lnTo>
                    <a:pt x="100" y="134"/>
                  </a:lnTo>
                  <a:lnTo>
                    <a:pt x="100" y="67"/>
                  </a:lnTo>
                  <a:cubicBezTo>
                    <a:pt x="33" y="34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8" name="Google Shape;9478;p53"/>
            <p:cNvSpPr/>
            <p:nvPr/>
          </p:nvSpPr>
          <p:spPr>
            <a:xfrm rot="-9425991" flipH="1">
              <a:off x="5982804" y="129945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9" name="Google Shape;9479;p53"/>
            <p:cNvSpPr/>
            <p:nvPr/>
          </p:nvSpPr>
          <p:spPr>
            <a:xfrm rot="-9425991" flipH="1">
              <a:off x="5979686" y="1299037"/>
              <a:ext cx="3208" cy="5336"/>
            </a:xfrm>
            <a:custGeom>
              <a:avLst/>
              <a:gdLst/>
              <a:ahLst/>
              <a:cxnLst/>
              <a:rect l="l" t="t" r="r" b="b"/>
              <a:pathLst>
                <a:path w="101" h="168" extrusionOk="0">
                  <a:moveTo>
                    <a:pt x="67" y="1"/>
                  </a:moveTo>
                  <a:cubicBezTo>
                    <a:pt x="67" y="34"/>
                    <a:pt x="67" y="67"/>
                    <a:pt x="0" y="168"/>
                  </a:cubicBezTo>
                  <a:lnTo>
                    <a:pt x="67" y="168"/>
                  </a:lnTo>
                  <a:cubicBezTo>
                    <a:pt x="100" y="101"/>
                    <a:pt x="100" y="67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0" name="Google Shape;9480;p53"/>
            <p:cNvSpPr/>
            <p:nvPr/>
          </p:nvSpPr>
          <p:spPr>
            <a:xfrm rot="-9425991" flipH="1">
              <a:off x="5980494" y="1304505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33" y="0"/>
                  </a:moveTo>
                  <a:cubicBezTo>
                    <a:pt x="0" y="0"/>
                    <a:pt x="0" y="0"/>
                    <a:pt x="0" y="34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1" name="Google Shape;9481;p53"/>
            <p:cNvSpPr/>
            <p:nvPr/>
          </p:nvSpPr>
          <p:spPr>
            <a:xfrm rot="-9425991" flipH="1">
              <a:off x="5987215" y="1288288"/>
              <a:ext cx="3208" cy="2128"/>
            </a:xfrm>
            <a:custGeom>
              <a:avLst/>
              <a:gdLst/>
              <a:ahLst/>
              <a:cxnLst/>
              <a:rect l="l" t="t" r="r" b="b"/>
              <a:pathLst>
                <a:path w="101" h="67" extrusionOk="0">
                  <a:moveTo>
                    <a:pt x="0" y="0"/>
                  </a:moveTo>
                  <a:cubicBezTo>
                    <a:pt x="0" y="33"/>
                    <a:pt x="0" y="67"/>
                    <a:pt x="33" y="67"/>
                  </a:cubicBezTo>
                  <a:lnTo>
                    <a:pt x="100" y="67"/>
                  </a:lnTo>
                  <a:cubicBezTo>
                    <a:pt x="67" y="67"/>
                    <a:pt x="33" y="33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2" name="Google Shape;9482;p53"/>
            <p:cNvSpPr/>
            <p:nvPr/>
          </p:nvSpPr>
          <p:spPr>
            <a:xfrm rot="-9425991" flipH="1">
              <a:off x="5986891" y="1289888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33" y="0"/>
                    <a:pt x="0" y="0"/>
                  </a:cubicBezTo>
                  <a:cubicBezTo>
                    <a:pt x="33" y="0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3" name="Google Shape;9483;p53"/>
            <p:cNvSpPr/>
            <p:nvPr/>
          </p:nvSpPr>
          <p:spPr>
            <a:xfrm rot="-9425991" flipH="1">
              <a:off x="5983883" y="1299305"/>
              <a:ext cx="1080" cy="826"/>
            </a:xfrm>
            <a:custGeom>
              <a:avLst/>
              <a:gdLst/>
              <a:ahLst/>
              <a:cxnLst/>
              <a:rect l="l" t="t" r="r" b="b"/>
              <a:pathLst>
                <a:path w="34" h="26" extrusionOk="0">
                  <a:moveTo>
                    <a:pt x="0" y="1"/>
                  </a:moveTo>
                  <a:cubicBezTo>
                    <a:pt x="0" y="17"/>
                    <a:pt x="0" y="26"/>
                    <a:pt x="5" y="26"/>
                  </a:cubicBezTo>
                  <a:cubicBezTo>
                    <a:pt x="9" y="26"/>
                    <a:pt x="17" y="1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4" name="Google Shape;9484;p53"/>
            <p:cNvSpPr/>
            <p:nvPr/>
          </p:nvSpPr>
          <p:spPr>
            <a:xfrm rot="-9425991" flipH="1">
              <a:off x="5979300" y="1307228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0"/>
                  </a:moveTo>
                  <a:lnTo>
                    <a:pt x="0" y="34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5" name="Google Shape;9485;p53"/>
            <p:cNvSpPr/>
            <p:nvPr/>
          </p:nvSpPr>
          <p:spPr>
            <a:xfrm rot="-9425991" flipH="1">
              <a:off x="5980611" y="130450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1"/>
                  </a:moveTo>
                  <a:cubicBezTo>
                    <a:pt x="19" y="1"/>
                    <a:pt x="11" y="5"/>
                    <a:pt x="0" y="16"/>
                  </a:cubicBezTo>
                  <a:cubicBezTo>
                    <a:pt x="22" y="16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6" name="Google Shape;9486;p53"/>
            <p:cNvSpPr/>
            <p:nvPr/>
          </p:nvSpPr>
          <p:spPr>
            <a:xfrm rot="-9425991" flipH="1">
              <a:off x="5979096" y="1308234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7" name="Google Shape;9487;p53"/>
            <p:cNvSpPr/>
            <p:nvPr/>
          </p:nvSpPr>
          <p:spPr>
            <a:xfrm rot="-9425991" flipH="1">
              <a:off x="5979258" y="1307431"/>
              <a:ext cx="1080" cy="1080"/>
            </a:xfrm>
            <a:custGeom>
              <a:avLst/>
              <a:gdLst/>
              <a:ahLst/>
              <a:cxnLst/>
              <a:rect l="l" t="t" r="r" b="b"/>
              <a:pathLst>
                <a:path w="34" h="34" extrusionOk="0">
                  <a:moveTo>
                    <a:pt x="0" y="0"/>
                  </a:moveTo>
                  <a:lnTo>
                    <a:pt x="0" y="34"/>
                  </a:lnTo>
                  <a:cubicBezTo>
                    <a:pt x="33" y="34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8" name="Google Shape;9488;p53"/>
            <p:cNvSpPr/>
            <p:nvPr/>
          </p:nvSpPr>
          <p:spPr>
            <a:xfrm rot="-9425991" flipH="1">
              <a:off x="5986801" y="1289252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00" y="1"/>
                  </a:moveTo>
                  <a:cubicBezTo>
                    <a:pt x="67" y="1"/>
                    <a:pt x="67" y="1"/>
                    <a:pt x="0" y="34"/>
                  </a:cubicBezTo>
                  <a:cubicBezTo>
                    <a:pt x="33" y="67"/>
                    <a:pt x="67" y="67"/>
                    <a:pt x="100" y="67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9" name="Google Shape;9489;p53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lnTo>
                    <a:pt x="0" y="34"/>
                  </a:ln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0" name="Google Shape;9490;p53"/>
            <p:cNvSpPr/>
            <p:nvPr/>
          </p:nvSpPr>
          <p:spPr>
            <a:xfrm rot="-9425991" flipH="1">
              <a:off x="5981744" y="1300336"/>
              <a:ext cx="9561" cy="10609"/>
            </a:xfrm>
            <a:custGeom>
              <a:avLst/>
              <a:gdLst/>
              <a:ahLst/>
              <a:cxnLst/>
              <a:rect l="l" t="t" r="r" b="b"/>
              <a:pathLst>
                <a:path w="301" h="334" extrusionOk="0">
                  <a:moveTo>
                    <a:pt x="0" y="0"/>
                  </a:moveTo>
                  <a:lnTo>
                    <a:pt x="0" y="67"/>
                  </a:lnTo>
                  <a:lnTo>
                    <a:pt x="0" y="134"/>
                  </a:lnTo>
                  <a:cubicBezTo>
                    <a:pt x="34" y="167"/>
                    <a:pt x="134" y="200"/>
                    <a:pt x="167" y="234"/>
                  </a:cubicBezTo>
                  <a:lnTo>
                    <a:pt x="234" y="334"/>
                  </a:lnTo>
                  <a:lnTo>
                    <a:pt x="301" y="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1" name="Google Shape;9491;p53"/>
            <p:cNvSpPr/>
            <p:nvPr/>
          </p:nvSpPr>
          <p:spPr>
            <a:xfrm rot="-9425991" flipH="1">
              <a:off x="5982650" y="1300088"/>
              <a:ext cx="7433" cy="6384"/>
            </a:xfrm>
            <a:custGeom>
              <a:avLst/>
              <a:gdLst/>
              <a:ahLst/>
              <a:cxnLst/>
              <a:rect l="l" t="t" r="r" b="b"/>
              <a:pathLst>
                <a:path w="234" h="201" extrusionOk="0">
                  <a:moveTo>
                    <a:pt x="0" y="1"/>
                  </a:moveTo>
                  <a:cubicBezTo>
                    <a:pt x="0" y="34"/>
                    <a:pt x="34" y="134"/>
                    <a:pt x="34" y="168"/>
                  </a:cubicBezTo>
                  <a:cubicBezTo>
                    <a:pt x="67" y="168"/>
                    <a:pt x="167" y="168"/>
                    <a:pt x="201" y="201"/>
                  </a:cubicBezTo>
                  <a:lnTo>
                    <a:pt x="234" y="201"/>
                  </a:lnTo>
                  <a:cubicBezTo>
                    <a:pt x="234" y="168"/>
                    <a:pt x="201" y="168"/>
                    <a:pt x="167" y="134"/>
                  </a:cubicBezTo>
                  <a:cubicBezTo>
                    <a:pt x="67" y="67"/>
                    <a:pt x="34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2" name="Google Shape;9492;p53"/>
            <p:cNvSpPr/>
            <p:nvPr/>
          </p:nvSpPr>
          <p:spPr>
            <a:xfrm rot="-9425991" flipH="1">
              <a:off x="5979437" y="1309596"/>
              <a:ext cx="32" cy="108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3" name="Google Shape;9493;p53"/>
            <p:cNvSpPr/>
            <p:nvPr/>
          </p:nvSpPr>
          <p:spPr>
            <a:xfrm rot="-9425991" flipH="1">
              <a:off x="5989458" y="1286614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67" y="1"/>
                  </a:moveTo>
                  <a:lnTo>
                    <a:pt x="0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4" name="Google Shape;9494;p53"/>
            <p:cNvSpPr/>
            <p:nvPr/>
          </p:nvSpPr>
          <p:spPr>
            <a:xfrm rot="-9425991" flipH="1">
              <a:off x="5990674" y="1280736"/>
              <a:ext cx="3081" cy="826"/>
            </a:xfrm>
            <a:custGeom>
              <a:avLst/>
              <a:gdLst/>
              <a:ahLst/>
              <a:cxnLst/>
              <a:rect l="l" t="t" r="r" b="b"/>
              <a:pathLst>
                <a:path w="97" h="26" extrusionOk="0">
                  <a:moveTo>
                    <a:pt x="67" y="0"/>
                  </a:moveTo>
                  <a:cubicBezTo>
                    <a:pt x="78" y="11"/>
                    <a:pt x="85" y="15"/>
                    <a:pt x="89" y="15"/>
                  </a:cubicBezTo>
                  <a:cubicBezTo>
                    <a:pt x="97" y="15"/>
                    <a:pt x="89" y="0"/>
                    <a:pt x="67" y="0"/>
                  </a:cubicBezTo>
                  <a:close/>
                  <a:moveTo>
                    <a:pt x="0" y="0"/>
                  </a:moveTo>
                  <a:cubicBezTo>
                    <a:pt x="17" y="17"/>
                    <a:pt x="33" y="25"/>
                    <a:pt x="46" y="25"/>
                  </a:cubicBezTo>
                  <a:cubicBezTo>
                    <a:pt x="59" y="25"/>
                    <a:pt x="67" y="1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5" name="Google Shape;9495;p53"/>
            <p:cNvSpPr/>
            <p:nvPr/>
          </p:nvSpPr>
          <p:spPr>
            <a:xfrm rot="-9425991" flipH="1">
              <a:off x="5988139" y="1288900"/>
              <a:ext cx="4256" cy="2128"/>
            </a:xfrm>
            <a:custGeom>
              <a:avLst/>
              <a:gdLst/>
              <a:ahLst/>
              <a:cxnLst/>
              <a:rect l="l" t="t" r="r" b="b"/>
              <a:pathLst>
                <a:path w="134" h="67" extrusionOk="0">
                  <a:moveTo>
                    <a:pt x="0" y="0"/>
                  </a:moveTo>
                  <a:cubicBezTo>
                    <a:pt x="34" y="33"/>
                    <a:pt x="34" y="67"/>
                    <a:pt x="67" y="67"/>
                  </a:cubicBezTo>
                  <a:lnTo>
                    <a:pt x="134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6" name="Google Shape;9496;p53"/>
            <p:cNvSpPr/>
            <p:nvPr/>
          </p:nvSpPr>
          <p:spPr>
            <a:xfrm rot="-9425991" flipH="1">
              <a:off x="5979851" y="130860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7" name="Google Shape;9497;p53"/>
            <p:cNvSpPr/>
            <p:nvPr/>
          </p:nvSpPr>
          <p:spPr>
            <a:xfrm rot="-9425991" flipH="1">
              <a:off x="5978324" y="1310869"/>
              <a:ext cx="7433" cy="5304"/>
            </a:xfrm>
            <a:custGeom>
              <a:avLst/>
              <a:gdLst/>
              <a:ahLst/>
              <a:cxnLst/>
              <a:rect l="l" t="t" r="r" b="b"/>
              <a:pathLst>
                <a:path w="234" h="167" extrusionOk="0">
                  <a:moveTo>
                    <a:pt x="134" y="0"/>
                  </a:moveTo>
                  <a:cubicBezTo>
                    <a:pt x="67" y="34"/>
                    <a:pt x="34" y="67"/>
                    <a:pt x="0" y="67"/>
                  </a:cubicBezTo>
                  <a:lnTo>
                    <a:pt x="0" y="134"/>
                  </a:lnTo>
                  <a:cubicBezTo>
                    <a:pt x="0" y="134"/>
                    <a:pt x="0" y="167"/>
                    <a:pt x="34" y="167"/>
                  </a:cubicBezTo>
                  <a:cubicBezTo>
                    <a:pt x="134" y="167"/>
                    <a:pt x="167" y="167"/>
                    <a:pt x="234" y="134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8" name="Google Shape;9498;p53"/>
            <p:cNvSpPr/>
            <p:nvPr/>
          </p:nvSpPr>
          <p:spPr>
            <a:xfrm rot="-9425991" flipH="1">
              <a:off x="5977295" y="1312769"/>
              <a:ext cx="2160" cy="5304"/>
            </a:xfrm>
            <a:custGeom>
              <a:avLst/>
              <a:gdLst/>
              <a:ahLst/>
              <a:cxnLst/>
              <a:rect l="l" t="t" r="r" b="b"/>
              <a:pathLst>
                <a:path w="68" h="167" extrusionOk="0">
                  <a:moveTo>
                    <a:pt x="34" y="0"/>
                  </a:moveTo>
                  <a:cubicBezTo>
                    <a:pt x="34" y="67"/>
                    <a:pt x="1" y="133"/>
                    <a:pt x="0" y="167"/>
                  </a:cubicBezTo>
                  <a:lnTo>
                    <a:pt x="0" y="167"/>
                  </a:lnTo>
                  <a:cubicBezTo>
                    <a:pt x="1" y="134"/>
                    <a:pt x="34" y="133"/>
                    <a:pt x="67" y="100"/>
                  </a:cubicBezTo>
                  <a:cubicBezTo>
                    <a:pt x="67" y="100"/>
                    <a:pt x="67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9" name="Google Shape;9499;p53"/>
            <p:cNvSpPr/>
            <p:nvPr/>
          </p:nvSpPr>
          <p:spPr>
            <a:xfrm rot="-9425991" flipH="1">
              <a:off x="5984823" y="1299840"/>
              <a:ext cx="5336" cy="1556"/>
            </a:xfrm>
            <a:custGeom>
              <a:avLst/>
              <a:gdLst/>
              <a:ahLst/>
              <a:cxnLst/>
              <a:rect l="l" t="t" r="r" b="b"/>
              <a:pathLst>
                <a:path w="168" h="49" extrusionOk="0">
                  <a:moveTo>
                    <a:pt x="1" y="1"/>
                  </a:moveTo>
                  <a:lnTo>
                    <a:pt x="1" y="34"/>
                  </a:lnTo>
                  <a:cubicBezTo>
                    <a:pt x="12" y="45"/>
                    <a:pt x="31" y="49"/>
                    <a:pt x="52" y="49"/>
                  </a:cubicBezTo>
                  <a:cubicBezTo>
                    <a:pt x="94" y="49"/>
                    <a:pt x="145" y="34"/>
                    <a:pt x="168" y="34"/>
                  </a:cubicBezTo>
                  <a:cubicBezTo>
                    <a:pt x="101" y="34"/>
                    <a:pt x="34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0" name="Google Shape;9500;p53"/>
            <p:cNvSpPr/>
            <p:nvPr/>
          </p:nvSpPr>
          <p:spPr>
            <a:xfrm rot="-9425991" flipH="1">
              <a:off x="5982294" y="1301714"/>
              <a:ext cx="9593" cy="10641"/>
            </a:xfrm>
            <a:custGeom>
              <a:avLst/>
              <a:gdLst/>
              <a:ahLst/>
              <a:cxnLst/>
              <a:rect l="l" t="t" r="r" b="b"/>
              <a:pathLst>
                <a:path w="302" h="335" extrusionOk="0">
                  <a:moveTo>
                    <a:pt x="168" y="1"/>
                  </a:moveTo>
                  <a:cubicBezTo>
                    <a:pt x="134" y="1"/>
                    <a:pt x="34" y="1"/>
                    <a:pt x="1" y="34"/>
                  </a:cubicBezTo>
                  <a:cubicBezTo>
                    <a:pt x="101" y="101"/>
                    <a:pt x="134" y="234"/>
                    <a:pt x="201" y="335"/>
                  </a:cubicBezTo>
                  <a:cubicBezTo>
                    <a:pt x="268" y="234"/>
                    <a:pt x="301" y="168"/>
                    <a:pt x="201" y="34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1" name="Google Shape;9501;p53"/>
            <p:cNvSpPr/>
            <p:nvPr/>
          </p:nvSpPr>
          <p:spPr>
            <a:xfrm rot="-9425991" flipH="1">
              <a:off x="5984899" y="1299464"/>
              <a:ext cx="6384" cy="2160"/>
            </a:xfrm>
            <a:custGeom>
              <a:avLst/>
              <a:gdLst/>
              <a:ahLst/>
              <a:cxnLst/>
              <a:rect l="l" t="t" r="r" b="b"/>
              <a:pathLst>
                <a:path w="201" h="68" extrusionOk="0">
                  <a:moveTo>
                    <a:pt x="168" y="1"/>
                  </a:moveTo>
                  <a:cubicBezTo>
                    <a:pt x="129" y="40"/>
                    <a:pt x="89" y="56"/>
                    <a:pt x="57" y="56"/>
                  </a:cubicBezTo>
                  <a:cubicBezTo>
                    <a:pt x="34" y="56"/>
                    <a:pt x="15" y="48"/>
                    <a:pt x="1" y="34"/>
                  </a:cubicBezTo>
                  <a:lnTo>
                    <a:pt x="1" y="67"/>
                  </a:lnTo>
                  <a:cubicBezTo>
                    <a:pt x="101" y="67"/>
                    <a:pt x="134" y="34"/>
                    <a:pt x="201" y="34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2" name="Google Shape;9502;p53"/>
            <p:cNvSpPr/>
            <p:nvPr/>
          </p:nvSpPr>
          <p:spPr>
            <a:xfrm rot="-9425991" flipH="1">
              <a:off x="5986485" y="1294268"/>
              <a:ext cx="5336" cy="4828"/>
            </a:xfrm>
            <a:custGeom>
              <a:avLst/>
              <a:gdLst/>
              <a:ahLst/>
              <a:cxnLst/>
              <a:rect l="l" t="t" r="r" b="b"/>
              <a:pathLst>
                <a:path w="168" h="152" extrusionOk="0">
                  <a:moveTo>
                    <a:pt x="109" y="1"/>
                  </a:moveTo>
                  <a:cubicBezTo>
                    <a:pt x="84" y="1"/>
                    <a:pt x="51" y="18"/>
                    <a:pt x="1" y="51"/>
                  </a:cubicBezTo>
                  <a:lnTo>
                    <a:pt x="1" y="151"/>
                  </a:lnTo>
                  <a:lnTo>
                    <a:pt x="101" y="151"/>
                  </a:lnTo>
                  <a:cubicBezTo>
                    <a:pt x="134" y="151"/>
                    <a:pt x="168" y="118"/>
                    <a:pt x="168" y="118"/>
                  </a:cubicBezTo>
                  <a:lnTo>
                    <a:pt x="168" y="51"/>
                  </a:lnTo>
                  <a:cubicBezTo>
                    <a:pt x="151" y="18"/>
                    <a:pt x="134" y="1"/>
                    <a:pt x="10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3" name="Google Shape;9503;p53"/>
            <p:cNvSpPr/>
            <p:nvPr/>
          </p:nvSpPr>
          <p:spPr>
            <a:xfrm rot="-9425991" flipH="1">
              <a:off x="5970546" y="1315216"/>
              <a:ext cx="9593" cy="39260"/>
            </a:xfrm>
            <a:custGeom>
              <a:avLst/>
              <a:gdLst/>
              <a:ahLst/>
              <a:cxnLst/>
              <a:rect l="l" t="t" r="r" b="b"/>
              <a:pathLst>
                <a:path w="302" h="1236" extrusionOk="0">
                  <a:moveTo>
                    <a:pt x="301" y="1"/>
                  </a:moveTo>
                  <a:cubicBezTo>
                    <a:pt x="268" y="101"/>
                    <a:pt x="168" y="134"/>
                    <a:pt x="134" y="201"/>
                  </a:cubicBezTo>
                  <a:cubicBezTo>
                    <a:pt x="101" y="535"/>
                    <a:pt x="34" y="835"/>
                    <a:pt x="1" y="1135"/>
                  </a:cubicBezTo>
                  <a:cubicBezTo>
                    <a:pt x="34" y="1202"/>
                    <a:pt x="34" y="1235"/>
                    <a:pt x="101" y="1235"/>
                  </a:cubicBezTo>
                  <a:cubicBezTo>
                    <a:pt x="112" y="1224"/>
                    <a:pt x="127" y="1220"/>
                    <a:pt x="144" y="1220"/>
                  </a:cubicBezTo>
                  <a:cubicBezTo>
                    <a:pt x="179" y="1220"/>
                    <a:pt x="223" y="1235"/>
                    <a:pt x="268" y="1235"/>
                  </a:cubicBezTo>
                  <a:cubicBezTo>
                    <a:pt x="268" y="802"/>
                    <a:pt x="268" y="401"/>
                    <a:pt x="3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4" name="Google Shape;9504;p53"/>
            <p:cNvSpPr/>
            <p:nvPr/>
          </p:nvSpPr>
          <p:spPr>
            <a:xfrm rot="-9425991" flipH="1">
              <a:off x="5993273" y="1281459"/>
              <a:ext cx="2128" cy="3208"/>
            </a:xfrm>
            <a:custGeom>
              <a:avLst/>
              <a:gdLst/>
              <a:ahLst/>
              <a:cxnLst/>
              <a:rect l="l" t="t" r="r" b="b"/>
              <a:pathLst>
                <a:path w="67" h="101" extrusionOk="0">
                  <a:moveTo>
                    <a:pt x="67" y="1"/>
                  </a:moveTo>
                  <a:cubicBezTo>
                    <a:pt x="67" y="67"/>
                    <a:pt x="67" y="67"/>
                    <a:pt x="0" y="67"/>
                  </a:cubicBezTo>
                  <a:cubicBezTo>
                    <a:pt x="0" y="101"/>
                    <a:pt x="0" y="101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5" name="Google Shape;9505;p53"/>
            <p:cNvSpPr/>
            <p:nvPr/>
          </p:nvSpPr>
          <p:spPr>
            <a:xfrm rot="-9425991" flipH="1">
              <a:off x="5987292" y="129400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lnTo>
                    <a:pt x="1" y="34"/>
                  </a:lnTo>
                  <a:cubicBezTo>
                    <a:pt x="34" y="34"/>
                    <a:pt x="34" y="1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6" name="Google Shape;9506;p53"/>
            <p:cNvSpPr/>
            <p:nvPr/>
          </p:nvSpPr>
          <p:spPr>
            <a:xfrm rot="-9425991" flipH="1">
              <a:off x="5988863" y="1291574"/>
              <a:ext cx="4256" cy="4288"/>
            </a:xfrm>
            <a:custGeom>
              <a:avLst/>
              <a:gdLst/>
              <a:ahLst/>
              <a:cxnLst/>
              <a:rect l="l" t="t" r="r" b="b"/>
              <a:pathLst>
                <a:path w="134" h="135" extrusionOk="0">
                  <a:moveTo>
                    <a:pt x="100" y="1"/>
                  </a:moveTo>
                  <a:cubicBezTo>
                    <a:pt x="67" y="34"/>
                    <a:pt x="0" y="34"/>
                    <a:pt x="0" y="34"/>
                  </a:cubicBezTo>
                  <a:lnTo>
                    <a:pt x="0" y="134"/>
                  </a:lnTo>
                  <a:cubicBezTo>
                    <a:pt x="67" y="134"/>
                    <a:pt x="100" y="101"/>
                    <a:pt x="134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7" name="Google Shape;9507;p53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67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8" name="Google Shape;9508;p53"/>
            <p:cNvSpPr/>
            <p:nvPr/>
          </p:nvSpPr>
          <p:spPr>
            <a:xfrm rot="-9425991" flipH="1">
              <a:off x="5989230" y="1289764"/>
              <a:ext cx="5304" cy="6384"/>
            </a:xfrm>
            <a:custGeom>
              <a:avLst/>
              <a:gdLst/>
              <a:ahLst/>
              <a:cxnLst/>
              <a:rect l="l" t="t" r="r" b="b"/>
              <a:pathLst>
                <a:path w="167" h="201" extrusionOk="0">
                  <a:moveTo>
                    <a:pt x="134" y="1"/>
                  </a:moveTo>
                  <a:cubicBezTo>
                    <a:pt x="100" y="101"/>
                    <a:pt x="67" y="134"/>
                    <a:pt x="0" y="134"/>
                  </a:cubicBezTo>
                  <a:lnTo>
                    <a:pt x="0" y="201"/>
                  </a:lnTo>
                  <a:lnTo>
                    <a:pt x="134" y="201"/>
                  </a:lnTo>
                  <a:cubicBezTo>
                    <a:pt x="167" y="201"/>
                    <a:pt x="167" y="201"/>
                    <a:pt x="167" y="167"/>
                  </a:cubicBezTo>
                  <a:cubicBezTo>
                    <a:pt x="167" y="134"/>
                    <a:pt x="167" y="34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9" name="Google Shape;9509;p53"/>
            <p:cNvSpPr/>
            <p:nvPr/>
          </p:nvSpPr>
          <p:spPr>
            <a:xfrm rot="-9425991" flipH="1">
              <a:off x="5844435" y="1629578"/>
              <a:ext cx="7433" cy="12737"/>
            </a:xfrm>
            <a:custGeom>
              <a:avLst/>
              <a:gdLst/>
              <a:ahLst/>
              <a:cxnLst/>
              <a:rect l="l" t="t" r="r" b="b"/>
              <a:pathLst>
                <a:path w="234" h="401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134"/>
                    <a:pt x="67" y="267"/>
                    <a:pt x="100" y="401"/>
                  </a:cubicBezTo>
                  <a:cubicBezTo>
                    <a:pt x="134" y="334"/>
                    <a:pt x="134" y="300"/>
                    <a:pt x="167" y="300"/>
                  </a:cubicBezTo>
                  <a:cubicBezTo>
                    <a:pt x="234" y="167"/>
                    <a:pt x="134" y="67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0" name="Google Shape;9510;p53"/>
            <p:cNvSpPr/>
            <p:nvPr/>
          </p:nvSpPr>
          <p:spPr>
            <a:xfrm rot="-9425991" flipH="1">
              <a:off x="5992995" y="1282832"/>
              <a:ext cx="2128" cy="1779"/>
            </a:xfrm>
            <a:custGeom>
              <a:avLst/>
              <a:gdLst/>
              <a:ahLst/>
              <a:cxnLst/>
              <a:rect l="l" t="t" r="r" b="b"/>
              <a:pathLst>
                <a:path w="67" h="56" extrusionOk="0">
                  <a:moveTo>
                    <a:pt x="67" y="1"/>
                  </a:moveTo>
                  <a:lnTo>
                    <a:pt x="0" y="34"/>
                  </a:lnTo>
                  <a:cubicBezTo>
                    <a:pt x="28" y="48"/>
                    <a:pt x="44" y="56"/>
                    <a:pt x="54" y="56"/>
                  </a:cubicBezTo>
                  <a:cubicBezTo>
                    <a:pt x="67" y="56"/>
                    <a:pt x="67" y="40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1" name="Google Shape;9511;p53"/>
            <p:cNvSpPr/>
            <p:nvPr/>
          </p:nvSpPr>
          <p:spPr>
            <a:xfrm rot="-9425991" flipH="1">
              <a:off x="5991419" y="1287436"/>
              <a:ext cx="2128" cy="32"/>
            </a:xfrm>
            <a:custGeom>
              <a:avLst/>
              <a:gdLst/>
              <a:ahLst/>
              <a:cxnLst/>
              <a:rect l="l" t="t" r="r" b="b"/>
              <a:pathLst>
                <a:path w="67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67" y="1"/>
                    <a:pt x="67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2" name="Google Shape;9512;p53"/>
            <p:cNvSpPr/>
            <p:nvPr/>
          </p:nvSpPr>
          <p:spPr>
            <a:xfrm rot="-9425991" flipH="1">
              <a:off x="5991490" y="1287087"/>
              <a:ext cx="4256" cy="826"/>
            </a:xfrm>
            <a:custGeom>
              <a:avLst/>
              <a:gdLst/>
              <a:ahLst/>
              <a:cxnLst/>
              <a:rect l="l" t="t" r="r" b="b"/>
              <a:pathLst>
                <a:path w="134" h="26" extrusionOk="0">
                  <a:moveTo>
                    <a:pt x="0" y="1"/>
                  </a:moveTo>
                  <a:cubicBezTo>
                    <a:pt x="34" y="17"/>
                    <a:pt x="59" y="26"/>
                    <a:pt x="79" y="26"/>
                  </a:cubicBezTo>
                  <a:cubicBezTo>
                    <a:pt x="100" y="26"/>
                    <a:pt x="117" y="1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3" name="Google Shape;9513;p53"/>
            <p:cNvSpPr/>
            <p:nvPr/>
          </p:nvSpPr>
          <p:spPr>
            <a:xfrm rot="-9425991" flipH="1">
              <a:off x="5993722" y="1286417"/>
              <a:ext cx="3208" cy="2160"/>
            </a:xfrm>
            <a:custGeom>
              <a:avLst/>
              <a:gdLst/>
              <a:ahLst/>
              <a:cxnLst/>
              <a:rect l="l" t="t" r="r" b="b"/>
              <a:pathLst>
                <a:path w="101" h="68" extrusionOk="0">
                  <a:moveTo>
                    <a:pt x="1" y="1"/>
                  </a:moveTo>
                  <a:cubicBezTo>
                    <a:pt x="1" y="34"/>
                    <a:pt x="34" y="34"/>
                    <a:pt x="34" y="67"/>
                  </a:cubicBezTo>
                  <a:cubicBezTo>
                    <a:pt x="68" y="34"/>
                    <a:pt x="68" y="34"/>
                    <a:pt x="101" y="34"/>
                  </a:cubicBezTo>
                  <a:lnTo>
                    <a:pt x="68" y="34"/>
                  </a:lnTo>
                  <a:cubicBezTo>
                    <a:pt x="34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4" name="Google Shape;9514;p53"/>
            <p:cNvSpPr/>
            <p:nvPr/>
          </p:nvSpPr>
          <p:spPr>
            <a:xfrm rot="-9425991" flipH="1">
              <a:off x="5994213" y="1285044"/>
              <a:ext cx="1112" cy="2160"/>
            </a:xfrm>
            <a:custGeom>
              <a:avLst/>
              <a:gdLst/>
              <a:ahLst/>
              <a:cxnLst/>
              <a:rect l="l" t="t" r="r" b="b"/>
              <a:pathLst>
                <a:path w="35" h="68" extrusionOk="0">
                  <a:moveTo>
                    <a:pt x="1" y="1"/>
                  </a:moveTo>
                  <a:lnTo>
                    <a:pt x="1" y="68"/>
                  </a:lnTo>
                  <a:lnTo>
                    <a:pt x="34" y="34"/>
                  </a:lnTo>
                  <a:cubicBezTo>
                    <a:pt x="1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5" name="Google Shape;9515;p53"/>
            <p:cNvSpPr/>
            <p:nvPr/>
          </p:nvSpPr>
          <p:spPr>
            <a:xfrm rot="-9425991" flipH="1">
              <a:off x="5982051" y="1313322"/>
              <a:ext cx="6416" cy="4256"/>
            </a:xfrm>
            <a:custGeom>
              <a:avLst/>
              <a:gdLst/>
              <a:ahLst/>
              <a:cxnLst/>
              <a:rect l="l" t="t" r="r" b="b"/>
              <a:pathLst>
                <a:path w="202" h="134" extrusionOk="0">
                  <a:moveTo>
                    <a:pt x="1" y="0"/>
                  </a:moveTo>
                  <a:lnTo>
                    <a:pt x="101" y="134"/>
                  </a:lnTo>
                  <a:lnTo>
                    <a:pt x="201" y="134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6" name="Google Shape;9516;p53"/>
            <p:cNvSpPr/>
            <p:nvPr/>
          </p:nvSpPr>
          <p:spPr>
            <a:xfrm rot="-9425991" flipH="1">
              <a:off x="5993416" y="1284883"/>
              <a:ext cx="2160" cy="1080"/>
            </a:xfrm>
            <a:custGeom>
              <a:avLst/>
              <a:gdLst/>
              <a:ahLst/>
              <a:cxnLst/>
              <a:rect l="l" t="t" r="r" b="b"/>
              <a:pathLst>
                <a:path w="68" h="34" extrusionOk="0">
                  <a:moveTo>
                    <a:pt x="67" y="0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7" name="Google Shape;9517;p53"/>
            <p:cNvSpPr/>
            <p:nvPr/>
          </p:nvSpPr>
          <p:spPr>
            <a:xfrm rot="-9425991" flipH="1">
              <a:off x="5995413" y="1281243"/>
              <a:ext cx="2160" cy="4288"/>
            </a:xfrm>
            <a:custGeom>
              <a:avLst/>
              <a:gdLst/>
              <a:ahLst/>
              <a:cxnLst/>
              <a:rect l="l" t="t" r="r" b="b"/>
              <a:pathLst>
                <a:path w="68" h="135" extrusionOk="0">
                  <a:moveTo>
                    <a:pt x="34" y="1"/>
                  </a:moveTo>
                  <a:lnTo>
                    <a:pt x="1" y="67"/>
                  </a:lnTo>
                  <a:lnTo>
                    <a:pt x="1" y="134"/>
                  </a:lnTo>
                  <a:cubicBezTo>
                    <a:pt x="34" y="134"/>
                    <a:pt x="34" y="134"/>
                    <a:pt x="68" y="101"/>
                  </a:cubicBezTo>
                  <a:cubicBezTo>
                    <a:pt x="68" y="67"/>
                    <a:pt x="34" y="67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8" name="Google Shape;9518;p53"/>
            <p:cNvSpPr/>
            <p:nvPr/>
          </p:nvSpPr>
          <p:spPr>
            <a:xfrm rot="-9425991" flipH="1">
              <a:off x="5997839" y="127139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68" y="0"/>
                  </a:moveTo>
                  <a:cubicBezTo>
                    <a:pt x="68" y="34"/>
                    <a:pt x="34" y="34"/>
                    <a:pt x="1" y="34"/>
                  </a:cubicBezTo>
                  <a:cubicBezTo>
                    <a:pt x="34" y="167"/>
                    <a:pt x="34" y="334"/>
                    <a:pt x="68" y="434"/>
                  </a:cubicBezTo>
                  <a:cubicBezTo>
                    <a:pt x="168" y="367"/>
                    <a:pt x="234" y="267"/>
                    <a:pt x="268" y="200"/>
                  </a:cubicBezTo>
                  <a:lnTo>
                    <a:pt x="234" y="167"/>
                  </a:lnTo>
                  <a:cubicBezTo>
                    <a:pt x="201" y="100"/>
                    <a:pt x="168" y="34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9" name="Google Shape;9519;p53"/>
            <p:cNvSpPr/>
            <p:nvPr/>
          </p:nvSpPr>
          <p:spPr>
            <a:xfrm rot="-9425991" flipH="1">
              <a:off x="5994759" y="1286628"/>
              <a:ext cx="2128" cy="2160"/>
            </a:xfrm>
            <a:custGeom>
              <a:avLst/>
              <a:gdLst/>
              <a:ahLst/>
              <a:cxnLst/>
              <a:rect l="l" t="t" r="r" b="b"/>
              <a:pathLst>
                <a:path w="67" h="68" extrusionOk="0">
                  <a:moveTo>
                    <a:pt x="67" y="1"/>
                  </a:moveTo>
                  <a:lnTo>
                    <a:pt x="0" y="67"/>
                  </a:lnTo>
                  <a:cubicBezTo>
                    <a:pt x="34" y="67"/>
                    <a:pt x="67" y="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0" name="Google Shape;9520;p53"/>
            <p:cNvSpPr/>
            <p:nvPr/>
          </p:nvSpPr>
          <p:spPr>
            <a:xfrm rot="-9425991" flipH="1">
              <a:off x="5995576" y="1283643"/>
              <a:ext cx="7433" cy="5336"/>
            </a:xfrm>
            <a:custGeom>
              <a:avLst/>
              <a:gdLst/>
              <a:ahLst/>
              <a:cxnLst/>
              <a:rect l="l" t="t" r="r" b="b"/>
              <a:pathLst>
                <a:path w="234" h="168" extrusionOk="0">
                  <a:moveTo>
                    <a:pt x="34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01"/>
                    <a:pt x="34" y="101"/>
                    <a:pt x="34" y="168"/>
                  </a:cubicBezTo>
                  <a:cubicBezTo>
                    <a:pt x="134" y="101"/>
                    <a:pt x="167" y="68"/>
                    <a:pt x="234" y="34"/>
                  </a:cubicBezTo>
                  <a:cubicBezTo>
                    <a:pt x="200" y="1"/>
                    <a:pt x="200" y="1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1" name="Google Shape;9521;p53"/>
            <p:cNvSpPr/>
            <p:nvPr/>
          </p:nvSpPr>
          <p:spPr>
            <a:xfrm rot="-9425991" flipH="1">
              <a:off x="5990061" y="1294993"/>
              <a:ext cx="2160" cy="2128"/>
            </a:xfrm>
            <a:custGeom>
              <a:avLst/>
              <a:gdLst/>
              <a:ahLst/>
              <a:cxnLst/>
              <a:rect l="l" t="t" r="r" b="b"/>
              <a:pathLst>
                <a:path w="68" h="67" extrusionOk="0">
                  <a:moveTo>
                    <a:pt x="68" y="0"/>
                  </a:moveTo>
                  <a:cubicBezTo>
                    <a:pt x="67" y="33"/>
                    <a:pt x="34" y="33"/>
                    <a:pt x="1" y="33"/>
                  </a:cubicBezTo>
                  <a:cubicBezTo>
                    <a:pt x="34" y="33"/>
                    <a:pt x="34" y="33"/>
                    <a:pt x="34" y="66"/>
                  </a:cubicBezTo>
                  <a:cubicBezTo>
                    <a:pt x="34" y="33"/>
                    <a:pt x="67" y="33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2" name="Google Shape;9522;p53"/>
            <p:cNvSpPr/>
            <p:nvPr/>
          </p:nvSpPr>
          <p:spPr>
            <a:xfrm rot="-9425991" flipH="1">
              <a:off x="5966145" y="1346333"/>
              <a:ext cx="6384" cy="19090"/>
            </a:xfrm>
            <a:custGeom>
              <a:avLst/>
              <a:gdLst/>
              <a:ahLst/>
              <a:cxnLst/>
              <a:rect l="l" t="t" r="r" b="b"/>
              <a:pathLst>
                <a:path w="201" h="601" extrusionOk="0">
                  <a:moveTo>
                    <a:pt x="67" y="0"/>
                  </a:moveTo>
                  <a:cubicBezTo>
                    <a:pt x="67" y="234"/>
                    <a:pt x="34" y="400"/>
                    <a:pt x="0" y="600"/>
                  </a:cubicBezTo>
                  <a:lnTo>
                    <a:pt x="167" y="434"/>
                  </a:lnTo>
                  <a:cubicBezTo>
                    <a:pt x="167" y="300"/>
                    <a:pt x="167" y="234"/>
                    <a:pt x="200" y="100"/>
                  </a:cubicBezTo>
                  <a:cubicBezTo>
                    <a:pt x="200" y="0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3" name="Google Shape;9523;p53"/>
            <p:cNvSpPr/>
            <p:nvPr/>
          </p:nvSpPr>
          <p:spPr>
            <a:xfrm rot="-9425991" flipH="1">
              <a:off x="5990029" y="130137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4" name="Google Shape;9524;p53"/>
            <p:cNvSpPr/>
            <p:nvPr/>
          </p:nvSpPr>
          <p:spPr>
            <a:xfrm rot="-9425991" flipH="1">
              <a:off x="5994938" y="1288792"/>
              <a:ext cx="1080" cy="2160"/>
            </a:xfrm>
            <a:custGeom>
              <a:avLst/>
              <a:gdLst/>
              <a:ahLst/>
              <a:cxnLst/>
              <a:rect l="l" t="t" r="r" b="b"/>
              <a:pathLst>
                <a:path w="34" h="68" extrusionOk="0">
                  <a:moveTo>
                    <a:pt x="34" y="1"/>
                  </a:moveTo>
                  <a:cubicBezTo>
                    <a:pt x="34" y="68"/>
                    <a:pt x="1" y="68"/>
                    <a:pt x="1" y="68"/>
                  </a:cubicBezTo>
                  <a:lnTo>
                    <a:pt x="34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5" name="Google Shape;9525;p53"/>
            <p:cNvSpPr/>
            <p:nvPr/>
          </p:nvSpPr>
          <p:spPr>
            <a:xfrm rot="-9425991" flipH="1">
              <a:off x="5989960" y="1300920"/>
              <a:ext cx="3208" cy="1906"/>
            </a:xfrm>
            <a:custGeom>
              <a:avLst/>
              <a:gdLst/>
              <a:ahLst/>
              <a:cxnLst/>
              <a:rect l="l" t="t" r="r" b="b"/>
              <a:pathLst>
                <a:path w="101" h="60" extrusionOk="0">
                  <a:moveTo>
                    <a:pt x="13" y="1"/>
                  </a:moveTo>
                  <a:lnTo>
                    <a:pt x="13" y="1"/>
                  </a:lnTo>
                  <a:cubicBezTo>
                    <a:pt x="9" y="1"/>
                    <a:pt x="1" y="9"/>
                    <a:pt x="1" y="26"/>
                  </a:cubicBezTo>
                  <a:cubicBezTo>
                    <a:pt x="17" y="9"/>
                    <a:pt x="17" y="1"/>
                    <a:pt x="13" y="1"/>
                  </a:cubicBezTo>
                  <a:close/>
                  <a:moveTo>
                    <a:pt x="36" y="12"/>
                  </a:moveTo>
                  <a:cubicBezTo>
                    <a:pt x="23" y="12"/>
                    <a:pt x="10" y="16"/>
                    <a:pt x="1" y="26"/>
                  </a:cubicBezTo>
                  <a:cubicBezTo>
                    <a:pt x="34" y="59"/>
                    <a:pt x="34" y="59"/>
                    <a:pt x="101" y="59"/>
                  </a:cubicBezTo>
                  <a:cubicBezTo>
                    <a:pt x="101" y="36"/>
                    <a:pt x="67" y="12"/>
                    <a:pt x="36" y="1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6" name="Google Shape;9526;p53"/>
            <p:cNvSpPr/>
            <p:nvPr/>
          </p:nvSpPr>
          <p:spPr>
            <a:xfrm rot="-9425991" flipH="1">
              <a:off x="5992748" y="1291126"/>
              <a:ext cx="4288" cy="8513"/>
            </a:xfrm>
            <a:custGeom>
              <a:avLst/>
              <a:gdLst/>
              <a:ahLst/>
              <a:cxnLst/>
              <a:rect l="l" t="t" r="r" b="b"/>
              <a:pathLst>
                <a:path w="135" h="268" extrusionOk="0">
                  <a:moveTo>
                    <a:pt x="134" y="1"/>
                  </a:moveTo>
                  <a:cubicBezTo>
                    <a:pt x="101" y="1"/>
                    <a:pt x="34" y="34"/>
                    <a:pt x="34" y="34"/>
                  </a:cubicBezTo>
                  <a:cubicBezTo>
                    <a:pt x="34" y="68"/>
                    <a:pt x="34" y="101"/>
                    <a:pt x="1" y="101"/>
                  </a:cubicBezTo>
                  <a:cubicBezTo>
                    <a:pt x="34" y="134"/>
                    <a:pt x="101" y="234"/>
                    <a:pt x="34" y="268"/>
                  </a:cubicBezTo>
                  <a:cubicBezTo>
                    <a:pt x="101" y="234"/>
                    <a:pt x="101" y="234"/>
                    <a:pt x="101" y="201"/>
                  </a:cubicBezTo>
                  <a:cubicBezTo>
                    <a:pt x="101" y="168"/>
                    <a:pt x="134" y="68"/>
                    <a:pt x="134" y="3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7" name="Google Shape;9527;p53"/>
            <p:cNvSpPr/>
            <p:nvPr/>
          </p:nvSpPr>
          <p:spPr>
            <a:xfrm rot="-9425991" flipH="1">
              <a:off x="5990114" y="1300951"/>
              <a:ext cx="3208" cy="1112"/>
            </a:xfrm>
            <a:custGeom>
              <a:avLst/>
              <a:gdLst/>
              <a:ahLst/>
              <a:cxnLst/>
              <a:rect l="l" t="t" r="r" b="b"/>
              <a:pathLst>
                <a:path w="101" h="35" extrusionOk="0">
                  <a:moveTo>
                    <a:pt x="1" y="1"/>
                  </a:moveTo>
                  <a:cubicBezTo>
                    <a:pt x="34" y="34"/>
                    <a:pt x="34" y="34"/>
                    <a:pt x="101" y="34"/>
                  </a:cubicBezTo>
                  <a:cubicBezTo>
                    <a:pt x="101" y="1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8" name="Google Shape;9528;p53"/>
            <p:cNvSpPr/>
            <p:nvPr/>
          </p:nvSpPr>
          <p:spPr>
            <a:xfrm rot="-9425991" flipH="1">
              <a:off x="5987649" y="1300671"/>
              <a:ext cx="4288" cy="13563"/>
            </a:xfrm>
            <a:custGeom>
              <a:avLst/>
              <a:gdLst/>
              <a:ahLst/>
              <a:cxnLst/>
              <a:rect l="l" t="t" r="r" b="b"/>
              <a:pathLst>
                <a:path w="135" h="427" extrusionOk="0">
                  <a:moveTo>
                    <a:pt x="88" y="1"/>
                  </a:moveTo>
                  <a:cubicBezTo>
                    <a:pt x="76" y="1"/>
                    <a:pt x="51" y="9"/>
                    <a:pt x="1" y="26"/>
                  </a:cubicBezTo>
                  <a:cubicBezTo>
                    <a:pt x="1" y="26"/>
                    <a:pt x="1" y="59"/>
                    <a:pt x="34" y="59"/>
                  </a:cubicBezTo>
                  <a:cubicBezTo>
                    <a:pt x="134" y="126"/>
                    <a:pt x="101" y="259"/>
                    <a:pt x="34" y="360"/>
                  </a:cubicBezTo>
                  <a:cubicBezTo>
                    <a:pt x="34" y="393"/>
                    <a:pt x="101" y="393"/>
                    <a:pt x="101" y="426"/>
                  </a:cubicBezTo>
                  <a:lnTo>
                    <a:pt x="101" y="26"/>
                  </a:lnTo>
                  <a:cubicBezTo>
                    <a:pt x="101" y="9"/>
                    <a:pt x="101" y="1"/>
                    <a:pt x="8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9" name="Google Shape;9529;p53"/>
            <p:cNvSpPr/>
            <p:nvPr/>
          </p:nvSpPr>
          <p:spPr>
            <a:xfrm rot="-9425991" flipH="1">
              <a:off x="5991907" y="1298357"/>
              <a:ext cx="3240" cy="3208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1" y="0"/>
                  </a:moveTo>
                  <a:lnTo>
                    <a:pt x="1" y="100"/>
                  </a:lnTo>
                  <a:cubicBezTo>
                    <a:pt x="68" y="100"/>
                    <a:pt x="101" y="67"/>
                    <a:pt x="101" y="67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0" name="Google Shape;9530;p53"/>
            <p:cNvSpPr/>
            <p:nvPr/>
          </p:nvSpPr>
          <p:spPr>
            <a:xfrm rot="-9425991" flipH="1">
              <a:off x="5998868" y="1278819"/>
              <a:ext cx="9593" cy="10609"/>
            </a:xfrm>
            <a:custGeom>
              <a:avLst/>
              <a:gdLst/>
              <a:ahLst/>
              <a:cxnLst/>
              <a:rect l="l" t="t" r="r" b="b"/>
              <a:pathLst>
                <a:path w="302" h="334" extrusionOk="0">
                  <a:moveTo>
                    <a:pt x="234" y="0"/>
                  </a:moveTo>
                  <a:cubicBezTo>
                    <a:pt x="134" y="34"/>
                    <a:pt x="101" y="67"/>
                    <a:pt x="1" y="134"/>
                  </a:cubicBezTo>
                  <a:cubicBezTo>
                    <a:pt x="68" y="167"/>
                    <a:pt x="101" y="267"/>
                    <a:pt x="168" y="300"/>
                  </a:cubicBezTo>
                  <a:cubicBezTo>
                    <a:pt x="168" y="334"/>
                    <a:pt x="234" y="334"/>
                    <a:pt x="234" y="334"/>
                  </a:cubicBezTo>
                  <a:lnTo>
                    <a:pt x="268" y="300"/>
                  </a:lnTo>
                  <a:cubicBezTo>
                    <a:pt x="301" y="167"/>
                    <a:pt x="268" y="34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1" name="Google Shape;9531;p53"/>
            <p:cNvSpPr/>
            <p:nvPr/>
          </p:nvSpPr>
          <p:spPr>
            <a:xfrm rot="-9425991" flipH="1">
              <a:off x="5996359" y="128908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2" name="Google Shape;9532;p53"/>
            <p:cNvSpPr/>
            <p:nvPr/>
          </p:nvSpPr>
          <p:spPr>
            <a:xfrm rot="-9425991" flipH="1">
              <a:off x="5994171" y="1290354"/>
              <a:ext cx="8513" cy="9561"/>
            </a:xfrm>
            <a:custGeom>
              <a:avLst/>
              <a:gdLst/>
              <a:ahLst/>
              <a:cxnLst/>
              <a:rect l="l" t="t" r="r" b="b"/>
              <a:pathLst>
                <a:path w="268" h="301" extrusionOk="0">
                  <a:moveTo>
                    <a:pt x="101" y="0"/>
                  </a:moveTo>
                  <a:cubicBezTo>
                    <a:pt x="101" y="34"/>
                    <a:pt x="101" y="134"/>
                    <a:pt x="34" y="167"/>
                  </a:cubicBezTo>
                  <a:cubicBezTo>
                    <a:pt x="34" y="200"/>
                    <a:pt x="1" y="234"/>
                    <a:pt x="1" y="234"/>
                  </a:cubicBezTo>
                  <a:lnTo>
                    <a:pt x="1" y="301"/>
                  </a:lnTo>
                  <a:lnTo>
                    <a:pt x="101" y="301"/>
                  </a:lnTo>
                  <a:cubicBezTo>
                    <a:pt x="168" y="301"/>
                    <a:pt x="234" y="200"/>
                    <a:pt x="268" y="167"/>
                  </a:cubicBezTo>
                  <a:lnTo>
                    <a:pt x="268" y="134"/>
                  </a:lnTo>
                  <a:cubicBezTo>
                    <a:pt x="268" y="67"/>
                    <a:pt x="234" y="67"/>
                    <a:pt x="234" y="67"/>
                  </a:cubicBezTo>
                  <a:cubicBezTo>
                    <a:pt x="168" y="67"/>
                    <a:pt x="134" y="34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3" name="Google Shape;9533;p53"/>
            <p:cNvSpPr/>
            <p:nvPr/>
          </p:nvSpPr>
          <p:spPr>
            <a:xfrm rot="-9425991" flipH="1">
              <a:off x="5998236" y="1290322"/>
              <a:ext cx="2160" cy="32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4" name="Google Shape;9534;p53"/>
            <p:cNvSpPr/>
            <p:nvPr/>
          </p:nvSpPr>
          <p:spPr>
            <a:xfrm rot="-9425991" flipH="1">
              <a:off x="5958316" y="1311539"/>
              <a:ext cx="21218" cy="150463"/>
            </a:xfrm>
            <a:custGeom>
              <a:avLst/>
              <a:gdLst/>
              <a:ahLst/>
              <a:cxnLst/>
              <a:rect l="l" t="t" r="r" b="b"/>
              <a:pathLst>
                <a:path w="668" h="4737" extrusionOk="0">
                  <a:moveTo>
                    <a:pt x="668" y="0"/>
                  </a:moveTo>
                  <a:cubicBezTo>
                    <a:pt x="568" y="401"/>
                    <a:pt x="501" y="801"/>
                    <a:pt x="401" y="1201"/>
                  </a:cubicBezTo>
                  <a:cubicBezTo>
                    <a:pt x="501" y="1268"/>
                    <a:pt x="534" y="1401"/>
                    <a:pt x="401" y="1468"/>
                  </a:cubicBezTo>
                  <a:cubicBezTo>
                    <a:pt x="401" y="1501"/>
                    <a:pt x="368" y="1501"/>
                    <a:pt x="334" y="1501"/>
                  </a:cubicBezTo>
                  <a:cubicBezTo>
                    <a:pt x="234" y="2002"/>
                    <a:pt x="167" y="2502"/>
                    <a:pt x="101" y="2969"/>
                  </a:cubicBezTo>
                  <a:cubicBezTo>
                    <a:pt x="201" y="3069"/>
                    <a:pt x="201" y="3136"/>
                    <a:pt x="101" y="3269"/>
                  </a:cubicBezTo>
                  <a:cubicBezTo>
                    <a:pt x="67" y="3336"/>
                    <a:pt x="67" y="3336"/>
                    <a:pt x="34" y="3336"/>
                  </a:cubicBezTo>
                  <a:cubicBezTo>
                    <a:pt x="1" y="3770"/>
                    <a:pt x="1" y="4170"/>
                    <a:pt x="1" y="4570"/>
                  </a:cubicBezTo>
                  <a:cubicBezTo>
                    <a:pt x="34" y="4604"/>
                    <a:pt x="67" y="4637"/>
                    <a:pt x="67" y="4704"/>
                  </a:cubicBezTo>
                  <a:cubicBezTo>
                    <a:pt x="67" y="4704"/>
                    <a:pt x="101" y="4704"/>
                    <a:pt x="101" y="4737"/>
                  </a:cubicBezTo>
                  <a:cubicBezTo>
                    <a:pt x="234" y="3970"/>
                    <a:pt x="368" y="3236"/>
                    <a:pt x="434" y="2435"/>
                  </a:cubicBezTo>
                  <a:cubicBezTo>
                    <a:pt x="401" y="2302"/>
                    <a:pt x="368" y="2235"/>
                    <a:pt x="334" y="2102"/>
                  </a:cubicBezTo>
                  <a:cubicBezTo>
                    <a:pt x="268" y="1935"/>
                    <a:pt x="401" y="1868"/>
                    <a:pt x="534" y="1868"/>
                  </a:cubicBezTo>
                  <a:cubicBezTo>
                    <a:pt x="568" y="1268"/>
                    <a:pt x="601" y="634"/>
                    <a:pt x="6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5" name="Google Shape;9535;p53"/>
            <p:cNvSpPr/>
            <p:nvPr/>
          </p:nvSpPr>
          <p:spPr>
            <a:xfrm rot="-9425991" flipH="1">
              <a:off x="5987513" y="1313593"/>
              <a:ext cx="2160" cy="4256"/>
            </a:xfrm>
            <a:custGeom>
              <a:avLst/>
              <a:gdLst/>
              <a:ahLst/>
              <a:cxnLst/>
              <a:rect l="l" t="t" r="r" b="b"/>
              <a:pathLst>
                <a:path w="68" h="134" extrusionOk="0">
                  <a:moveTo>
                    <a:pt x="1" y="1"/>
                  </a:moveTo>
                  <a:lnTo>
                    <a:pt x="1" y="134"/>
                  </a:lnTo>
                  <a:lnTo>
                    <a:pt x="67" y="134"/>
                  </a:ln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6" name="Google Shape;9536;p53"/>
            <p:cNvSpPr/>
            <p:nvPr/>
          </p:nvSpPr>
          <p:spPr>
            <a:xfrm rot="-9425991" flipH="1">
              <a:off x="5992955" y="130260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7" name="Google Shape;9537;p53"/>
            <p:cNvSpPr/>
            <p:nvPr/>
          </p:nvSpPr>
          <p:spPr>
            <a:xfrm rot="-9425991" flipH="1">
              <a:off x="5990399" y="1302520"/>
              <a:ext cx="2160" cy="12737"/>
            </a:xfrm>
            <a:custGeom>
              <a:avLst/>
              <a:gdLst/>
              <a:ahLst/>
              <a:cxnLst/>
              <a:rect l="l" t="t" r="r" b="b"/>
              <a:pathLst>
                <a:path w="68" h="401" extrusionOk="0">
                  <a:moveTo>
                    <a:pt x="1" y="1"/>
                  </a:moveTo>
                  <a:lnTo>
                    <a:pt x="1" y="401"/>
                  </a:lnTo>
                  <a:lnTo>
                    <a:pt x="34" y="401"/>
                  </a:lnTo>
                  <a:cubicBezTo>
                    <a:pt x="34" y="334"/>
                    <a:pt x="67" y="234"/>
                    <a:pt x="67" y="167"/>
                  </a:cubicBezTo>
                  <a:cubicBezTo>
                    <a:pt x="67" y="101"/>
                    <a:pt x="67" y="67"/>
                    <a:pt x="34" y="34"/>
                  </a:cubicBezTo>
                  <a:cubicBezTo>
                    <a:pt x="67" y="34"/>
                    <a:pt x="34" y="1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8" name="Google Shape;9538;p53"/>
            <p:cNvSpPr/>
            <p:nvPr/>
          </p:nvSpPr>
          <p:spPr>
            <a:xfrm rot="-9425991" flipH="1">
              <a:off x="5993089" y="1301949"/>
              <a:ext cx="572" cy="826"/>
            </a:xfrm>
            <a:custGeom>
              <a:avLst/>
              <a:gdLst/>
              <a:ahLst/>
              <a:cxnLst/>
              <a:rect l="l" t="t" r="r" b="b"/>
              <a:pathLst>
                <a:path w="18" h="26" extrusionOk="0">
                  <a:moveTo>
                    <a:pt x="1" y="1"/>
                  </a:moveTo>
                  <a:cubicBezTo>
                    <a:pt x="1" y="18"/>
                    <a:pt x="9" y="26"/>
                    <a:pt x="13" y="26"/>
                  </a:cubicBezTo>
                  <a:cubicBezTo>
                    <a:pt x="17" y="26"/>
                    <a:pt x="17" y="1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9" name="Google Shape;9539;p53"/>
            <p:cNvSpPr/>
            <p:nvPr/>
          </p:nvSpPr>
          <p:spPr>
            <a:xfrm rot="-9425991" flipH="1">
              <a:off x="5994160" y="1301990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0" y="1"/>
                  </a:moveTo>
                  <a:cubicBezTo>
                    <a:pt x="0" y="34"/>
                    <a:pt x="0" y="34"/>
                    <a:pt x="0" y="1"/>
                  </a:cubicBezTo>
                  <a:lnTo>
                    <a:pt x="0" y="34"/>
                  </a:lnTo>
                  <a:lnTo>
                    <a:pt x="0" y="1"/>
                  </a:lnTo>
                  <a:cubicBezTo>
                    <a:pt x="0" y="34"/>
                    <a:pt x="0" y="34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0" name="Google Shape;9540;p53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cubicBezTo>
                    <a:pt x="0" y="0"/>
                    <a:pt x="0" y="0"/>
                    <a:pt x="0" y="67"/>
                  </a:cubicBezTo>
                  <a:cubicBezTo>
                    <a:pt x="0" y="0"/>
                    <a:pt x="0" y="0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1" name="Google Shape;9541;p53"/>
            <p:cNvSpPr/>
            <p:nvPr/>
          </p:nvSpPr>
          <p:spPr>
            <a:xfrm rot="-9425991" flipH="1">
              <a:off x="5993909" y="1303231"/>
              <a:ext cx="1080" cy="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1"/>
                    <a:pt x="33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2" name="Google Shape;9542;p53"/>
            <p:cNvSpPr/>
            <p:nvPr/>
          </p:nvSpPr>
          <p:spPr>
            <a:xfrm rot="-9425991" flipH="1">
              <a:off x="5995186" y="1300101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3" name="Google Shape;9543;p53"/>
            <p:cNvSpPr/>
            <p:nvPr/>
          </p:nvSpPr>
          <p:spPr>
            <a:xfrm rot="-9425991" flipH="1">
              <a:off x="5994778" y="1300018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0" y="67"/>
                  </a:moveTo>
                  <a:lnTo>
                    <a:pt x="0" y="67"/>
                  </a:lnTo>
                  <a:cubicBezTo>
                    <a:pt x="0" y="67"/>
                    <a:pt x="0" y="0"/>
                    <a:pt x="0" y="67"/>
                  </a:cubicBezTo>
                  <a:cubicBezTo>
                    <a:pt x="0" y="0"/>
                    <a:pt x="0" y="67"/>
                    <a:pt x="0" y="67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4" name="Google Shape;9544;p53"/>
            <p:cNvSpPr/>
            <p:nvPr/>
          </p:nvSpPr>
          <p:spPr>
            <a:xfrm rot="-9425991" flipH="1">
              <a:off x="5995728" y="1297427"/>
              <a:ext cx="2128" cy="3240"/>
            </a:xfrm>
            <a:custGeom>
              <a:avLst/>
              <a:gdLst/>
              <a:ahLst/>
              <a:cxnLst/>
              <a:rect l="l" t="t" r="r" b="b"/>
              <a:pathLst>
                <a:path w="67" h="102" extrusionOk="0">
                  <a:moveTo>
                    <a:pt x="0" y="1"/>
                  </a:moveTo>
                  <a:cubicBezTo>
                    <a:pt x="0" y="68"/>
                    <a:pt x="33" y="101"/>
                    <a:pt x="67" y="101"/>
                  </a:cubicBezTo>
                  <a:cubicBezTo>
                    <a:pt x="67" y="68"/>
                    <a:pt x="33" y="34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5" name="Google Shape;9545;p53"/>
            <p:cNvSpPr/>
            <p:nvPr/>
          </p:nvSpPr>
          <p:spPr>
            <a:xfrm rot="-9425991" flipH="1">
              <a:off x="5994816" y="1298753"/>
              <a:ext cx="4256" cy="5336"/>
            </a:xfrm>
            <a:custGeom>
              <a:avLst/>
              <a:gdLst/>
              <a:ahLst/>
              <a:cxnLst/>
              <a:rect l="l" t="t" r="r" b="b"/>
              <a:pathLst>
                <a:path w="134" h="168" extrusionOk="0">
                  <a:moveTo>
                    <a:pt x="33" y="1"/>
                  </a:moveTo>
                  <a:cubicBezTo>
                    <a:pt x="33" y="34"/>
                    <a:pt x="33" y="34"/>
                    <a:pt x="0" y="34"/>
                  </a:cubicBezTo>
                  <a:cubicBezTo>
                    <a:pt x="33" y="101"/>
                    <a:pt x="33" y="134"/>
                    <a:pt x="67" y="168"/>
                  </a:cubicBezTo>
                  <a:lnTo>
                    <a:pt x="133" y="168"/>
                  </a:lnTo>
                  <a:cubicBezTo>
                    <a:pt x="133" y="134"/>
                    <a:pt x="133" y="101"/>
                    <a:pt x="67" y="34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6" name="Google Shape;9546;p53"/>
            <p:cNvSpPr/>
            <p:nvPr/>
          </p:nvSpPr>
          <p:spPr>
            <a:xfrm rot="-9425991" flipH="1">
              <a:off x="5994241" y="1302193"/>
              <a:ext cx="953" cy="508"/>
            </a:xfrm>
            <a:custGeom>
              <a:avLst/>
              <a:gdLst/>
              <a:ahLst/>
              <a:cxnLst/>
              <a:rect l="l" t="t" r="r" b="b"/>
              <a:pathLst>
                <a:path w="30" h="16" extrusionOk="0">
                  <a:moveTo>
                    <a:pt x="22" y="0"/>
                  </a:moveTo>
                  <a:cubicBezTo>
                    <a:pt x="19" y="0"/>
                    <a:pt x="11" y="4"/>
                    <a:pt x="0" y="15"/>
                  </a:cubicBezTo>
                  <a:cubicBezTo>
                    <a:pt x="22" y="15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7" name="Google Shape;9547;p53"/>
            <p:cNvSpPr/>
            <p:nvPr/>
          </p:nvSpPr>
          <p:spPr>
            <a:xfrm rot="-9425991" flipH="1">
              <a:off x="5993756" y="1302936"/>
              <a:ext cx="2128" cy="1556"/>
            </a:xfrm>
            <a:custGeom>
              <a:avLst/>
              <a:gdLst/>
              <a:ahLst/>
              <a:cxnLst/>
              <a:rect l="l" t="t" r="r" b="b"/>
              <a:pathLst>
                <a:path w="67" h="49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4"/>
                  </a:lnTo>
                  <a:cubicBezTo>
                    <a:pt x="67" y="32"/>
                    <a:pt x="67" y="27"/>
                    <a:pt x="67" y="1"/>
                  </a:cubicBezTo>
                  <a:close/>
                  <a:moveTo>
                    <a:pt x="34" y="34"/>
                  </a:moveTo>
                  <a:cubicBezTo>
                    <a:pt x="25" y="34"/>
                    <a:pt x="14" y="34"/>
                    <a:pt x="0" y="34"/>
                  </a:cubicBezTo>
                  <a:lnTo>
                    <a:pt x="33" y="34"/>
                  </a:lnTo>
                  <a:lnTo>
                    <a:pt x="34" y="34"/>
                  </a:lnTo>
                  <a:close/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lnTo>
                    <a:pt x="0" y="34"/>
                  </a:lnTo>
                  <a:cubicBezTo>
                    <a:pt x="11" y="45"/>
                    <a:pt x="19" y="49"/>
                    <a:pt x="22" y="49"/>
                  </a:cubicBezTo>
                  <a:cubicBezTo>
                    <a:pt x="30" y="49"/>
                    <a:pt x="22" y="34"/>
                    <a:pt x="0" y="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8" name="Google Shape;9548;p53"/>
            <p:cNvSpPr/>
            <p:nvPr/>
          </p:nvSpPr>
          <p:spPr>
            <a:xfrm rot="-9425991" flipH="1">
              <a:off x="5993351" y="1303761"/>
              <a:ext cx="3208" cy="7433"/>
            </a:xfrm>
            <a:custGeom>
              <a:avLst/>
              <a:gdLst/>
              <a:ahLst/>
              <a:cxnLst/>
              <a:rect l="l" t="t" r="r" b="b"/>
              <a:pathLst>
                <a:path w="101" h="234" extrusionOk="0">
                  <a:moveTo>
                    <a:pt x="34" y="0"/>
                  </a:moveTo>
                  <a:cubicBezTo>
                    <a:pt x="34" y="67"/>
                    <a:pt x="0" y="167"/>
                    <a:pt x="0" y="234"/>
                  </a:cubicBezTo>
                  <a:cubicBezTo>
                    <a:pt x="34" y="234"/>
                    <a:pt x="34" y="234"/>
                    <a:pt x="100" y="201"/>
                  </a:cubicBezTo>
                  <a:cubicBezTo>
                    <a:pt x="34" y="134"/>
                    <a:pt x="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9" name="Google Shape;9549;p53"/>
            <p:cNvSpPr/>
            <p:nvPr/>
          </p:nvSpPr>
          <p:spPr>
            <a:xfrm rot="-9425991" flipH="1">
              <a:off x="5970077" y="1355205"/>
              <a:ext cx="4256" cy="9561"/>
            </a:xfrm>
            <a:custGeom>
              <a:avLst/>
              <a:gdLst/>
              <a:ahLst/>
              <a:cxnLst/>
              <a:rect l="l" t="t" r="r" b="b"/>
              <a:pathLst>
                <a:path w="134" h="301" extrusionOk="0">
                  <a:moveTo>
                    <a:pt x="33" y="1"/>
                  </a:moveTo>
                  <a:cubicBezTo>
                    <a:pt x="33" y="101"/>
                    <a:pt x="33" y="234"/>
                    <a:pt x="0" y="301"/>
                  </a:cubicBezTo>
                  <a:lnTo>
                    <a:pt x="33" y="268"/>
                  </a:lnTo>
                  <a:cubicBezTo>
                    <a:pt x="133" y="201"/>
                    <a:pt x="67" y="67"/>
                    <a:pt x="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0" name="Google Shape;9550;p53"/>
            <p:cNvSpPr/>
            <p:nvPr/>
          </p:nvSpPr>
          <p:spPr>
            <a:xfrm rot="-9425991" flipH="1">
              <a:off x="5956364" y="1361520"/>
              <a:ext cx="10641" cy="46661"/>
            </a:xfrm>
            <a:custGeom>
              <a:avLst/>
              <a:gdLst/>
              <a:ahLst/>
              <a:cxnLst/>
              <a:rect l="l" t="t" r="r" b="b"/>
              <a:pathLst>
                <a:path w="335" h="1469" extrusionOk="0">
                  <a:moveTo>
                    <a:pt x="335" y="0"/>
                  </a:moveTo>
                  <a:cubicBezTo>
                    <a:pt x="301" y="34"/>
                    <a:pt x="234" y="67"/>
                    <a:pt x="134" y="167"/>
                  </a:cubicBezTo>
                  <a:cubicBezTo>
                    <a:pt x="101" y="601"/>
                    <a:pt x="68" y="968"/>
                    <a:pt x="1" y="1368"/>
                  </a:cubicBezTo>
                  <a:cubicBezTo>
                    <a:pt x="68" y="1368"/>
                    <a:pt x="101" y="1435"/>
                    <a:pt x="134" y="1468"/>
                  </a:cubicBezTo>
                  <a:cubicBezTo>
                    <a:pt x="168" y="968"/>
                    <a:pt x="268" y="501"/>
                    <a:pt x="33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1" name="Google Shape;9551;p53"/>
            <p:cNvSpPr/>
            <p:nvPr/>
          </p:nvSpPr>
          <p:spPr>
            <a:xfrm rot="-9425991" flipH="1">
              <a:off x="5991166" y="1310289"/>
              <a:ext cx="1080" cy="4288"/>
            </a:xfrm>
            <a:custGeom>
              <a:avLst/>
              <a:gdLst/>
              <a:ahLst/>
              <a:cxnLst/>
              <a:rect l="l" t="t" r="r" b="b"/>
              <a:pathLst>
                <a:path w="34" h="135" extrusionOk="0">
                  <a:moveTo>
                    <a:pt x="0" y="1"/>
                  </a:moveTo>
                  <a:cubicBezTo>
                    <a:pt x="0" y="34"/>
                    <a:pt x="0" y="68"/>
                    <a:pt x="34" y="134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2" name="Google Shape;9552;p53"/>
            <p:cNvSpPr/>
            <p:nvPr/>
          </p:nvSpPr>
          <p:spPr>
            <a:xfrm rot="-9425991" flipH="1">
              <a:off x="5996415" y="1301206"/>
              <a:ext cx="2160" cy="3208"/>
            </a:xfrm>
            <a:custGeom>
              <a:avLst/>
              <a:gdLst/>
              <a:ahLst/>
              <a:cxnLst/>
              <a:rect l="l" t="t" r="r" b="b"/>
              <a:pathLst>
                <a:path w="68" h="101" extrusionOk="0">
                  <a:moveTo>
                    <a:pt x="67" y="1"/>
                  </a:moveTo>
                  <a:lnTo>
                    <a:pt x="1" y="34"/>
                  </a:lnTo>
                  <a:cubicBezTo>
                    <a:pt x="67" y="34"/>
                    <a:pt x="67" y="34"/>
                    <a:pt x="67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3" name="Google Shape;9553;p53"/>
            <p:cNvSpPr/>
            <p:nvPr/>
          </p:nvSpPr>
          <p:spPr>
            <a:xfrm rot="-9425991" flipH="1">
              <a:off x="5993404" y="1304415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201"/>
                    <a:pt x="67" y="301"/>
                    <a:pt x="67" y="368"/>
                  </a:cubicBezTo>
                  <a:cubicBezTo>
                    <a:pt x="168" y="268"/>
                    <a:pt x="134" y="68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4" name="Google Shape;9554;p53"/>
            <p:cNvSpPr/>
            <p:nvPr/>
          </p:nvSpPr>
          <p:spPr>
            <a:xfrm rot="-9425991" flipH="1">
              <a:off x="5885382" y="1556318"/>
              <a:ext cx="12769" cy="20837"/>
            </a:xfrm>
            <a:custGeom>
              <a:avLst/>
              <a:gdLst/>
              <a:ahLst/>
              <a:cxnLst/>
              <a:rect l="l" t="t" r="r" b="b"/>
              <a:pathLst>
                <a:path w="402" h="656" extrusionOk="0">
                  <a:moveTo>
                    <a:pt x="175" y="1"/>
                  </a:moveTo>
                  <a:cubicBezTo>
                    <a:pt x="134" y="1"/>
                    <a:pt x="95" y="17"/>
                    <a:pt x="67" y="55"/>
                  </a:cubicBezTo>
                  <a:lnTo>
                    <a:pt x="1" y="88"/>
                  </a:lnTo>
                  <a:cubicBezTo>
                    <a:pt x="1" y="255"/>
                    <a:pt x="67" y="422"/>
                    <a:pt x="67" y="655"/>
                  </a:cubicBezTo>
                  <a:cubicBezTo>
                    <a:pt x="134" y="555"/>
                    <a:pt x="268" y="488"/>
                    <a:pt x="334" y="388"/>
                  </a:cubicBezTo>
                  <a:cubicBezTo>
                    <a:pt x="401" y="355"/>
                    <a:pt x="401" y="322"/>
                    <a:pt x="401" y="255"/>
                  </a:cubicBezTo>
                  <a:cubicBezTo>
                    <a:pt x="401" y="111"/>
                    <a:pt x="280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5" name="Google Shape;9555;p53"/>
            <p:cNvSpPr/>
            <p:nvPr/>
          </p:nvSpPr>
          <p:spPr>
            <a:xfrm rot="-9425991" flipH="1">
              <a:off x="5998489" y="1290181"/>
              <a:ext cx="5304" cy="5304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33" y="0"/>
                  </a:moveTo>
                  <a:cubicBezTo>
                    <a:pt x="133" y="67"/>
                    <a:pt x="67" y="134"/>
                    <a:pt x="0" y="134"/>
                  </a:cubicBezTo>
                  <a:cubicBezTo>
                    <a:pt x="33" y="134"/>
                    <a:pt x="67" y="167"/>
                    <a:pt x="67" y="167"/>
                  </a:cubicBezTo>
                  <a:cubicBezTo>
                    <a:pt x="133" y="167"/>
                    <a:pt x="133" y="134"/>
                    <a:pt x="167" y="134"/>
                  </a:cubicBezTo>
                  <a:cubicBezTo>
                    <a:pt x="167" y="67"/>
                    <a:pt x="167" y="33"/>
                    <a:pt x="13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6" name="Google Shape;9556;p53"/>
            <p:cNvSpPr/>
            <p:nvPr/>
          </p:nvSpPr>
          <p:spPr>
            <a:xfrm rot="-9425991" flipH="1">
              <a:off x="6003663" y="1279208"/>
              <a:ext cx="5336" cy="13531"/>
            </a:xfrm>
            <a:custGeom>
              <a:avLst/>
              <a:gdLst/>
              <a:ahLst/>
              <a:cxnLst/>
              <a:rect l="l" t="t" r="r" b="b"/>
              <a:pathLst>
                <a:path w="168" h="426" extrusionOk="0">
                  <a:moveTo>
                    <a:pt x="134" y="1"/>
                  </a:moveTo>
                  <a:cubicBezTo>
                    <a:pt x="101" y="1"/>
                    <a:pt x="101" y="34"/>
                    <a:pt x="67" y="34"/>
                  </a:cubicBezTo>
                  <a:cubicBezTo>
                    <a:pt x="101" y="101"/>
                    <a:pt x="134" y="234"/>
                    <a:pt x="67" y="367"/>
                  </a:cubicBezTo>
                  <a:lnTo>
                    <a:pt x="1" y="401"/>
                  </a:lnTo>
                  <a:cubicBezTo>
                    <a:pt x="34" y="418"/>
                    <a:pt x="67" y="426"/>
                    <a:pt x="97" y="426"/>
                  </a:cubicBezTo>
                  <a:cubicBezTo>
                    <a:pt x="126" y="426"/>
                    <a:pt x="151" y="418"/>
                    <a:pt x="168" y="401"/>
                  </a:cubicBezTo>
                  <a:cubicBezTo>
                    <a:pt x="168" y="267"/>
                    <a:pt x="134" y="167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7" name="Google Shape;9557;p53"/>
            <p:cNvSpPr/>
            <p:nvPr/>
          </p:nvSpPr>
          <p:spPr>
            <a:xfrm rot="-9425991" flipH="1">
              <a:off x="5949636" y="1402125"/>
              <a:ext cx="9561" cy="18963"/>
            </a:xfrm>
            <a:custGeom>
              <a:avLst/>
              <a:gdLst/>
              <a:ahLst/>
              <a:cxnLst/>
              <a:rect l="l" t="t" r="r" b="b"/>
              <a:pathLst>
                <a:path w="301" h="597" extrusionOk="0">
                  <a:moveTo>
                    <a:pt x="133" y="1"/>
                  </a:moveTo>
                  <a:cubicBezTo>
                    <a:pt x="99" y="1"/>
                    <a:pt x="65" y="8"/>
                    <a:pt x="34" y="29"/>
                  </a:cubicBezTo>
                  <a:cubicBezTo>
                    <a:pt x="34" y="229"/>
                    <a:pt x="0" y="396"/>
                    <a:pt x="0" y="596"/>
                  </a:cubicBezTo>
                  <a:cubicBezTo>
                    <a:pt x="100" y="529"/>
                    <a:pt x="167" y="463"/>
                    <a:pt x="201" y="396"/>
                  </a:cubicBezTo>
                  <a:cubicBezTo>
                    <a:pt x="267" y="263"/>
                    <a:pt x="267" y="196"/>
                    <a:pt x="301" y="62"/>
                  </a:cubicBezTo>
                  <a:cubicBezTo>
                    <a:pt x="278" y="39"/>
                    <a:pt x="207" y="1"/>
                    <a:pt x="133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8" name="Google Shape;9558;p53"/>
            <p:cNvSpPr/>
            <p:nvPr/>
          </p:nvSpPr>
          <p:spPr>
            <a:xfrm rot="-9425991" flipH="1">
              <a:off x="5981057" y="1303845"/>
              <a:ext cx="12737" cy="83728"/>
            </a:xfrm>
            <a:custGeom>
              <a:avLst/>
              <a:gdLst/>
              <a:ahLst/>
              <a:cxnLst/>
              <a:rect l="l" t="t" r="r" b="b"/>
              <a:pathLst>
                <a:path w="401" h="2636" extrusionOk="0">
                  <a:moveTo>
                    <a:pt x="334" y="1"/>
                  </a:moveTo>
                  <a:cubicBezTo>
                    <a:pt x="234" y="801"/>
                    <a:pt x="101" y="1535"/>
                    <a:pt x="0" y="2302"/>
                  </a:cubicBezTo>
                  <a:cubicBezTo>
                    <a:pt x="67" y="2336"/>
                    <a:pt x="101" y="2536"/>
                    <a:pt x="0" y="2636"/>
                  </a:cubicBezTo>
                  <a:cubicBezTo>
                    <a:pt x="67" y="2603"/>
                    <a:pt x="201" y="2502"/>
                    <a:pt x="267" y="2469"/>
                  </a:cubicBezTo>
                  <a:cubicBezTo>
                    <a:pt x="234" y="1702"/>
                    <a:pt x="334" y="968"/>
                    <a:pt x="401" y="234"/>
                  </a:cubicBezTo>
                  <a:cubicBezTo>
                    <a:pt x="367" y="134"/>
                    <a:pt x="334" y="101"/>
                    <a:pt x="3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9" name="Google Shape;9559;p53"/>
            <p:cNvSpPr/>
            <p:nvPr/>
          </p:nvSpPr>
          <p:spPr>
            <a:xfrm rot="-9425991" flipH="1">
              <a:off x="5998132" y="1297966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7" y="0"/>
                  </a:moveTo>
                  <a:cubicBezTo>
                    <a:pt x="167" y="33"/>
                    <a:pt x="67" y="67"/>
                    <a:pt x="0" y="167"/>
                  </a:cubicBezTo>
                  <a:lnTo>
                    <a:pt x="0" y="267"/>
                  </a:lnTo>
                  <a:cubicBezTo>
                    <a:pt x="34" y="300"/>
                    <a:pt x="67" y="334"/>
                    <a:pt x="67" y="434"/>
                  </a:cubicBezTo>
                  <a:cubicBezTo>
                    <a:pt x="201" y="434"/>
                    <a:pt x="267" y="367"/>
                    <a:pt x="267" y="200"/>
                  </a:cubicBezTo>
                  <a:lnTo>
                    <a:pt x="2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0" name="Google Shape;9560;p53"/>
            <p:cNvSpPr/>
            <p:nvPr/>
          </p:nvSpPr>
          <p:spPr>
            <a:xfrm rot="-9425991" flipH="1">
              <a:off x="6000693" y="1296980"/>
              <a:ext cx="1080" cy="2128"/>
            </a:xfrm>
            <a:custGeom>
              <a:avLst/>
              <a:gdLst/>
              <a:ahLst/>
              <a:cxnLst/>
              <a:rect l="l" t="t" r="r" b="b"/>
              <a:pathLst>
                <a:path w="34" h="67" extrusionOk="0">
                  <a:moveTo>
                    <a:pt x="0" y="0"/>
                  </a:moveTo>
                  <a:lnTo>
                    <a:pt x="34" y="67"/>
                  </a:lnTo>
                  <a:cubicBezTo>
                    <a:pt x="34" y="67"/>
                    <a:pt x="34" y="0"/>
                    <a:pt x="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1" name="Google Shape;9561;p53"/>
            <p:cNvSpPr/>
            <p:nvPr/>
          </p:nvSpPr>
          <p:spPr>
            <a:xfrm rot="-9425991" flipH="1">
              <a:off x="5999618" y="1299077"/>
              <a:ext cx="2160" cy="3240"/>
            </a:xfrm>
            <a:custGeom>
              <a:avLst/>
              <a:gdLst/>
              <a:ahLst/>
              <a:cxnLst/>
              <a:rect l="l" t="t" r="r" b="b"/>
              <a:pathLst>
                <a:path w="68" h="102" extrusionOk="0">
                  <a:moveTo>
                    <a:pt x="0" y="1"/>
                  </a:moveTo>
                  <a:cubicBezTo>
                    <a:pt x="0" y="34"/>
                    <a:pt x="0" y="68"/>
                    <a:pt x="34" y="101"/>
                  </a:cubicBezTo>
                  <a:lnTo>
                    <a:pt x="67" y="101"/>
                  </a:lnTo>
                  <a:cubicBezTo>
                    <a:pt x="67" y="68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2" name="Google Shape;9562;p53"/>
            <p:cNvSpPr/>
            <p:nvPr/>
          </p:nvSpPr>
          <p:spPr>
            <a:xfrm rot="-9425991" flipH="1">
              <a:off x="5917564" y="1414952"/>
              <a:ext cx="18042" cy="163201"/>
            </a:xfrm>
            <a:custGeom>
              <a:avLst/>
              <a:gdLst/>
              <a:ahLst/>
              <a:cxnLst/>
              <a:rect l="l" t="t" r="r" b="b"/>
              <a:pathLst>
                <a:path w="568" h="5138" extrusionOk="0">
                  <a:moveTo>
                    <a:pt x="367" y="0"/>
                  </a:moveTo>
                  <a:cubicBezTo>
                    <a:pt x="367" y="34"/>
                    <a:pt x="367" y="67"/>
                    <a:pt x="334" y="134"/>
                  </a:cubicBezTo>
                  <a:cubicBezTo>
                    <a:pt x="234" y="201"/>
                    <a:pt x="101" y="301"/>
                    <a:pt x="34" y="367"/>
                  </a:cubicBezTo>
                  <a:cubicBezTo>
                    <a:pt x="67" y="801"/>
                    <a:pt x="67" y="1168"/>
                    <a:pt x="67" y="1568"/>
                  </a:cubicBezTo>
                  <a:cubicBezTo>
                    <a:pt x="87" y="1560"/>
                    <a:pt x="109" y="1557"/>
                    <a:pt x="131" y="1557"/>
                  </a:cubicBezTo>
                  <a:cubicBezTo>
                    <a:pt x="292" y="1557"/>
                    <a:pt x="481" y="1755"/>
                    <a:pt x="334" y="1902"/>
                  </a:cubicBezTo>
                  <a:cubicBezTo>
                    <a:pt x="234" y="2002"/>
                    <a:pt x="167" y="2069"/>
                    <a:pt x="101" y="2169"/>
                  </a:cubicBezTo>
                  <a:lnTo>
                    <a:pt x="101" y="3470"/>
                  </a:lnTo>
                  <a:cubicBezTo>
                    <a:pt x="132" y="3451"/>
                    <a:pt x="165" y="3443"/>
                    <a:pt x="198" y="3443"/>
                  </a:cubicBezTo>
                  <a:cubicBezTo>
                    <a:pt x="341" y="3443"/>
                    <a:pt x="476" y="3601"/>
                    <a:pt x="367" y="3736"/>
                  </a:cubicBezTo>
                  <a:cubicBezTo>
                    <a:pt x="201" y="3903"/>
                    <a:pt x="101" y="4003"/>
                    <a:pt x="34" y="4137"/>
                  </a:cubicBezTo>
                  <a:cubicBezTo>
                    <a:pt x="34" y="4470"/>
                    <a:pt x="0" y="4737"/>
                    <a:pt x="0" y="5104"/>
                  </a:cubicBezTo>
                  <a:cubicBezTo>
                    <a:pt x="21" y="5083"/>
                    <a:pt x="42" y="5076"/>
                    <a:pt x="64" y="5076"/>
                  </a:cubicBezTo>
                  <a:cubicBezTo>
                    <a:pt x="112" y="5076"/>
                    <a:pt x="165" y="5114"/>
                    <a:pt x="234" y="5137"/>
                  </a:cubicBezTo>
                  <a:cubicBezTo>
                    <a:pt x="334" y="4737"/>
                    <a:pt x="401" y="4337"/>
                    <a:pt x="501" y="3970"/>
                  </a:cubicBezTo>
                  <a:cubicBezTo>
                    <a:pt x="568" y="2636"/>
                    <a:pt x="534" y="1301"/>
                    <a:pt x="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3" name="Google Shape;9563;p53"/>
            <p:cNvSpPr/>
            <p:nvPr/>
          </p:nvSpPr>
          <p:spPr>
            <a:xfrm rot="-9425991" flipH="1">
              <a:off x="6001700" y="1297184"/>
              <a:ext cx="32" cy="2128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4" name="Google Shape;9564;p53"/>
            <p:cNvSpPr/>
            <p:nvPr/>
          </p:nvSpPr>
          <p:spPr>
            <a:xfrm rot="-9425991" flipH="1">
              <a:off x="5933133" y="1448877"/>
              <a:ext cx="12991" cy="20614"/>
            </a:xfrm>
            <a:custGeom>
              <a:avLst/>
              <a:gdLst/>
              <a:ahLst/>
              <a:cxnLst/>
              <a:rect l="l" t="t" r="r" b="b"/>
              <a:pathLst>
                <a:path w="409" h="649" extrusionOk="0">
                  <a:moveTo>
                    <a:pt x="113" y="0"/>
                  </a:moveTo>
                  <a:cubicBezTo>
                    <a:pt x="86" y="0"/>
                    <a:pt x="59" y="5"/>
                    <a:pt x="34" y="15"/>
                  </a:cubicBezTo>
                  <a:cubicBezTo>
                    <a:pt x="34" y="215"/>
                    <a:pt x="34" y="415"/>
                    <a:pt x="0" y="649"/>
                  </a:cubicBezTo>
                  <a:cubicBezTo>
                    <a:pt x="101" y="515"/>
                    <a:pt x="201" y="415"/>
                    <a:pt x="267" y="315"/>
                  </a:cubicBezTo>
                  <a:cubicBezTo>
                    <a:pt x="409" y="146"/>
                    <a:pt x="263" y="0"/>
                    <a:pt x="113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5" name="Google Shape;9565;p53"/>
            <p:cNvSpPr/>
            <p:nvPr/>
          </p:nvSpPr>
          <p:spPr>
            <a:xfrm rot="-9425991" flipH="1">
              <a:off x="6002318" y="1296229"/>
              <a:ext cx="32" cy="1112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1"/>
                  </a:move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ubicBezTo>
                    <a:pt x="1" y="34"/>
                    <a:pt x="1" y="34"/>
                    <a:pt x="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6" name="Google Shape;9566;p53"/>
            <p:cNvSpPr/>
            <p:nvPr/>
          </p:nvSpPr>
          <p:spPr>
            <a:xfrm rot="-9425991" flipH="1">
              <a:off x="6003386" y="1292035"/>
              <a:ext cx="4288" cy="5304"/>
            </a:xfrm>
            <a:custGeom>
              <a:avLst/>
              <a:gdLst/>
              <a:ahLst/>
              <a:cxnLst/>
              <a:rect l="l" t="t" r="r" b="b"/>
              <a:pathLst>
                <a:path w="135" h="167" extrusionOk="0">
                  <a:moveTo>
                    <a:pt x="1" y="0"/>
                  </a:moveTo>
                  <a:cubicBezTo>
                    <a:pt x="1" y="33"/>
                    <a:pt x="1" y="134"/>
                    <a:pt x="34" y="167"/>
                  </a:cubicBezTo>
                  <a:cubicBezTo>
                    <a:pt x="34" y="167"/>
                    <a:pt x="68" y="134"/>
                    <a:pt x="134" y="13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7" name="Google Shape;9567;p53"/>
            <p:cNvSpPr/>
            <p:nvPr/>
          </p:nvSpPr>
          <p:spPr>
            <a:xfrm rot="-9425991" flipH="1">
              <a:off x="5963066" y="1317322"/>
              <a:ext cx="164281" cy="178034"/>
            </a:xfrm>
            <a:custGeom>
              <a:avLst/>
              <a:gdLst/>
              <a:ahLst/>
              <a:cxnLst/>
              <a:rect l="l" t="t" r="r" b="b"/>
              <a:pathLst>
                <a:path w="5172" h="5605" extrusionOk="0">
                  <a:moveTo>
                    <a:pt x="5171" y="1"/>
                  </a:moveTo>
                  <a:cubicBezTo>
                    <a:pt x="4904" y="134"/>
                    <a:pt x="4671" y="201"/>
                    <a:pt x="4471" y="301"/>
                  </a:cubicBezTo>
                  <a:cubicBezTo>
                    <a:pt x="4037" y="868"/>
                    <a:pt x="3637" y="1435"/>
                    <a:pt x="3170" y="1969"/>
                  </a:cubicBezTo>
                  <a:cubicBezTo>
                    <a:pt x="3370" y="2035"/>
                    <a:pt x="3337" y="2369"/>
                    <a:pt x="3070" y="2369"/>
                  </a:cubicBezTo>
                  <a:cubicBezTo>
                    <a:pt x="3003" y="2369"/>
                    <a:pt x="2870" y="2369"/>
                    <a:pt x="2803" y="2436"/>
                  </a:cubicBezTo>
                  <a:cubicBezTo>
                    <a:pt x="2569" y="2669"/>
                    <a:pt x="2403" y="2869"/>
                    <a:pt x="2202" y="3103"/>
                  </a:cubicBezTo>
                  <a:cubicBezTo>
                    <a:pt x="2002" y="3303"/>
                    <a:pt x="1835" y="3503"/>
                    <a:pt x="1635" y="3703"/>
                  </a:cubicBezTo>
                  <a:cubicBezTo>
                    <a:pt x="1502" y="4003"/>
                    <a:pt x="1368" y="4270"/>
                    <a:pt x="1235" y="4537"/>
                  </a:cubicBezTo>
                  <a:cubicBezTo>
                    <a:pt x="1209" y="4627"/>
                    <a:pt x="1149" y="4663"/>
                    <a:pt x="1084" y="4663"/>
                  </a:cubicBezTo>
                  <a:cubicBezTo>
                    <a:pt x="981" y="4663"/>
                    <a:pt x="868" y="4573"/>
                    <a:pt x="868" y="4470"/>
                  </a:cubicBezTo>
                  <a:cubicBezTo>
                    <a:pt x="668" y="4671"/>
                    <a:pt x="468" y="4837"/>
                    <a:pt x="201" y="5004"/>
                  </a:cubicBezTo>
                  <a:lnTo>
                    <a:pt x="201" y="5204"/>
                  </a:lnTo>
                  <a:cubicBezTo>
                    <a:pt x="201" y="5338"/>
                    <a:pt x="134" y="5438"/>
                    <a:pt x="1" y="5438"/>
                  </a:cubicBezTo>
                  <a:lnTo>
                    <a:pt x="1" y="5471"/>
                  </a:lnTo>
                  <a:cubicBezTo>
                    <a:pt x="34" y="5504"/>
                    <a:pt x="34" y="5538"/>
                    <a:pt x="68" y="5605"/>
                  </a:cubicBezTo>
                  <a:cubicBezTo>
                    <a:pt x="1802" y="4537"/>
                    <a:pt x="3170" y="2669"/>
                    <a:pt x="4337" y="1135"/>
                  </a:cubicBezTo>
                  <a:cubicBezTo>
                    <a:pt x="4604" y="768"/>
                    <a:pt x="4904" y="367"/>
                    <a:pt x="5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8" name="Google Shape;9568;p53"/>
            <p:cNvSpPr/>
            <p:nvPr/>
          </p:nvSpPr>
          <p:spPr>
            <a:xfrm rot="-9425991" flipH="1">
              <a:off x="5910186" y="1506708"/>
              <a:ext cx="11784" cy="18740"/>
            </a:xfrm>
            <a:custGeom>
              <a:avLst/>
              <a:gdLst/>
              <a:ahLst/>
              <a:cxnLst/>
              <a:rect l="l" t="t" r="r" b="b"/>
              <a:pathLst>
                <a:path w="371" h="590" extrusionOk="0">
                  <a:moveTo>
                    <a:pt x="79" y="1"/>
                  </a:moveTo>
                  <a:cubicBezTo>
                    <a:pt x="53" y="1"/>
                    <a:pt x="26" y="8"/>
                    <a:pt x="1" y="23"/>
                  </a:cubicBezTo>
                  <a:lnTo>
                    <a:pt x="1" y="590"/>
                  </a:lnTo>
                  <a:cubicBezTo>
                    <a:pt x="68" y="523"/>
                    <a:pt x="168" y="423"/>
                    <a:pt x="201" y="356"/>
                  </a:cubicBezTo>
                  <a:cubicBezTo>
                    <a:pt x="371" y="215"/>
                    <a:pt x="228" y="1"/>
                    <a:pt x="79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9" name="Google Shape;9569;p53"/>
            <p:cNvSpPr/>
            <p:nvPr/>
          </p:nvSpPr>
          <p:spPr>
            <a:xfrm rot="-9425991" flipH="1">
              <a:off x="6007304" y="1282245"/>
              <a:ext cx="8513" cy="12737"/>
            </a:xfrm>
            <a:custGeom>
              <a:avLst/>
              <a:gdLst/>
              <a:ahLst/>
              <a:cxnLst/>
              <a:rect l="l" t="t" r="r" b="b"/>
              <a:pathLst>
                <a:path w="268" h="401" extrusionOk="0">
                  <a:moveTo>
                    <a:pt x="0" y="1"/>
                  </a:moveTo>
                  <a:cubicBezTo>
                    <a:pt x="0" y="101"/>
                    <a:pt x="34" y="234"/>
                    <a:pt x="34" y="401"/>
                  </a:cubicBezTo>
                  <a:cubicBezTo>
                    <a:pt x="167" y="367"/>
                    <a:pt x="267" y="201"/>
                    <a:pt x="134" y="67"/>
                  </a:cubicBezTo>
                  <a:cubicBezTo>
                    <a:pt x="100" y="34"/>
                    <a:pt x="100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0" name="Google Shape;9570;p53"/>
            <p:cNvSpPr/>
            <p:nvPr/>
          </p:nvSpPr>
          <p:spPr>
            <a:xfrm rot="-9425991" flipH="1">
              <a:off x="5962987" y="1384505"/>
              <a:ext cx="8513" cy="18042"/>
            </a:xfrm>
            <a:custGeom>
              <a:avLst/>
              <a:gdLst/>
              <a:ahLst/>
              <a:cxnLst/>
              <a:rect l="l" t="t" r="r" b="b"/>
              <a:pathLst>
                <a:path w="268" h="568" extrusionOk="0">
                  <a:moveTo>
                    <a:pt x="267" y="0"/>
                  </a:moveTo>
                  <a:cubicBezTo>
                    <a:pt x="134" y="0"/>
                    <a:pt x="0" y="67"/>
                    <a:pt x="34" y="234"/>
                  </a:cubicBezTo>
                  <a:cubicBezTo>
                    <a:pt x="100" y="367"/>
                    <a:pt x="134" y="434"/>
                    <a:pt x="167" y="567"/>
                  </a:cubicBezTo>
                  <a:cubicBezTo>
                    <a:pt x="200" y="401"/>
                    <a:pt x="267" y="2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1" name="Google Shape;9571;p53"/>
            <p:cNvSpPr/>
            <p:nvPr/>
          </p:nvSpPr>
          <p:spPr>
            <a:xfrm rot="-9425991" flipH="1">
              <a:off x="5956721" y="1410987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0"/>
                  </a:moveTo>
                  <a:cubicBezTo>
                    <a:pt x="34" y="134"/>
                    <a:pt x="0" y="234"/>
                    <a:pt x="0" y="334"/>
                  </a:cubicBezTo>
                  <a:cubicBezTo>
                    <a:pt x="34" y="334"/>
                    <a:pt x="34" y="301"/>
                    <a:pt x="67" y="301"/>
                  </a:cubicBezTo>
                  <a:cubicBezTo>
                    <a:pt x="200" y="201"/>
                    <a:pt x="167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2" name="Google Shape;9572;p53"/>
            <p:cNvSpPr/>
            <p:nvPr/>
          </p:nvSpPr>
          <p:spPr>
            <a:xfrm rot="-9425991" flipH="1">
              <a:off x="5986078" y="1315724"/>
              <a:ext cx="28651" cy="72071"/>
            </a:xfrm>
            <a:custGeom>
              <a:avLst/>
              <a:gdLst/>
              <a:ahLst/>
              <a:cxnLst/>
              <a:rect l="l" t="t" r="r" b="b"/>
              <a:pathLst>
                <a:path w="902" h="2269" extrusionOk="0">
                  <a:moveTo>
                    <a:pt x="167" y="0"/>
                  </a:moveTo>
                  <a:cubicBezTo>
                    <a:pt x="67" y="768"/>
                    <a:pt x="1" y="1502"/>
                    <a:pt x="34" y="2269"/>
                  </a:cubicBezTo>
                  <a:cubicBezTo>
                    <a:pt x="234" y="2102"/>
                    <a:pt x="501" y="1935"/>
                    <a:pt x="701" y="1735"/>
                  </a:cubicBezTo>
                  <a:lnTo>
                    <a:pt x="701" y="1602"/>
                  </a:lnTo>
                  <a:cubicBezTo>
                    <a:pt x="734" y="1435"/>
                    <a:pt x="835" y="1301"/>
                    <a:pt x="901" y="1168"/>
                  </a:cubicBezTo>
                  <a:cubicBezTo>
                    <a:pt x="868" y="1168"/>
                    <a:pt x="868" y="1135"/>
                    <a:pt x="868" y="1135"/>
                  </a:cubicBezTo>
                  <a:cubicBezTo>
                    <a:pt x="634" y="768"/>
                    <a:pt x="368" y="434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3" name="Google Shape;9573;p53"/>
            <p:cNvSpPr/>
            <p:nvPr/>
          </p:nvSpPr>
          <p:spPr>
            <a:xfrm rot="-9425991" flipH="1">
              <a:off x="5970159" y="1380461"/>
              <a:ext cx="6384" cy="24394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7" y="0"/>
                  </a:moveTo>
                  <a:cubicBezTo>
                    <a:pt x="67" y="200"/>
                    <a:pt x="0" y="367"/>
                    <a:pt x="0" y="567"/>
                  </a:cubicBezTo>
                  <a:cubicBezTo>
                    <a:pt x="67" y="634"/>
                    <a:pt x="67" y="701"/>
                    <a:pt x="100" y="767"/>
                  </a:cubicBezTo>
                  <a:cubicBezTo>
                    <a:pt x="134" y="534"/>
                    <a:pt x="167" y="267"/>
                    <a:pt x="200" y="67"/>
                  </a:cubicBezTo>
                  <a:cubicBezTo>
                    <a:pt x="167" y="34"/>
                    <a:pt x="134" y="0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4" name="Google Shape;9574;p53"/>
            <p:cNvSpPr/>
            <p:nvPr/>
          </p:nvSpPr>
          <p:spPr>
            <a:xfrm rot="-9425991" flipH="1">
              <a:off x="5979870" y="1350294"/>
              <a:ext cx="27571" cy="59366"/>
            </a:xfrm>
            <a:custGeom>
              <a:avLst/>
              <a:gdLst/>
              <a:ahLst/>
              <a:cxnLst/>
              <a:rect l="l" t="t" r="r" b="b"/>
              <a:pathLst>
                <a:path w="868" h="1869" extrusionOk="0">
                  <a:moveTo>
                    <a:pt x="134" y="1"/>
                  </a:moveTo>
                  <a:cubicBezTo>
                    <a:pt x="67" y="268"/>
                    <a:pt x="34" y="501"/>
                    <a:pt x="0" y="701"/>
                  </a:cubicBezTo>
                  <a:cubicBezTo>
                    <a:pt x="201" y="1102"/>
                    <a:pt x="401" y="1469"/>
                    <a:pt x="668" y="1836"/>
                  </a:cubicBezTo>
                  <a:cubicBezTo>
                    <a:pt x="668" y="1869"/>
                    <a:pt x="701" y="1869"/>
                    <a:pt x="701" y="1869"/>
                  </a:cubicBezTo>
                  <a:cubicBezTo>
                    <a:pt x="734" y="1736"/>
                    <a:pt x="834" y="1602"/>
                    <a:pt x="868" y="1469"/>
                  </a:cubicBezTo>
                  <a:cubicBezTo>
                    <a:pt x="567" y="1035"/>
                    <a:pt x="301" y="568"/>
                    <a:pt x="134" y="68"/>
                  </a:cubicBezTo>
                  <a:cubicBezTo>
                    <a:pt x="167" y="34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5" name="Google Shape;9575;p53"/>
            <p:cNvSpPr/>
            <p:nvPr/>
          </p:nvSpPr>
          <p:spPr>
            <a:xfrm rot="-9425991" flipH="1">
              <a:off x="5943576" y="1403544"/>
              <a:ext cx="29699" cy="119748"/>
            </a:xfrm>
            <a:custGeom>
              <a:avLst/>
              <a:gdLst/>
              <a:ahLst/>
              <a:cxnLst/>
              <a:rect l="l" t="t" r="r" b="b"/>
              <a:pathLst>
                <a:path w="935" h="3770" extrusionOk="0">
                  <a:moveTo>
                    <a:pt x="600" y="0"/>
                  </a:moveTo>
                  <a:cubicBezTo>
                    <a:pt x="434" y="634"/>
                    <a:pt x="300" y="1268"/>
                    <a:pt x="133" y="1868"/>
                  </a:cubicBezTo>
                  <a:cubicBezTo>
                    <a:pt x="100" y="2502"/>
                    <a:pt x="67" y="3136"/>
                    <a:pt x="0" y="3736"/>
                  </a:cubicBezTo>
                  <a:cubicBezTo>
                    <a:pt x="33" y="3736"/>
                    <a:pt x="100" y="3770"/>
                    <a:pt x="133" y="3770"/>
                  </a:cubicBezTo>
                  <a:cubicBezTo>
                    <a:pt x="234" y="3303"/>
                    <a:pt x="300" y="2802"/>
                    <a:pt x="434" y="2335"/>
                  </a:cubicBezTo>
                  <a:cubicBezTo>
                    <a:pt x="400" y="2269"/>
                    <a:pt x="367" y="2202"/>
                    <a:pt x="300" y="2135"/>
                  </a:cubicBezTo>
                  <a:cubicBezTo>
                    <a:pt x="239" y="1983"/>
                    <a:pt x="373" y="1831"/>
                    <a:pt x="524" y="1831"/>
                  </a:cubicBezTo>
                  <a:cubicBezTo>
                    <a:pt x="538" y="1831"/>
                    <a:pt x="553" y="1832"/>
                    <a:pt x="567" y="1835"/>
                  </a:cubicBezTo>
                  <a:cubicBezTo>
                    <a:pt x="701" y="1401"/>
                    <a:pt x="834" y="901"/>
                    <a:pt x="934" y="434"/>
                  </a:cubicBezTo>
                  <a:cubicBezTo>
                    <a:pt x="801" y="300"/>
                    <a:pt x="734" y="134"/>
                    <a:pt x="6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6" name="Google Shape;9576;p53"/>
            <p:cNvSpPr/>
            <p:nvPr/>
          </p:nvSpPr>
          <p:spPr>
            <a:xfrm rot="-9425991" flipH="1">
              <a:off x="5971722" y="1364785"/>
              <a:ext cx="40308" cy="93258"/>
            </a:xfrm>
            <a:custGeom>
              <a:avLst/>
              <a:gdLst/>
              <a:ahLst/>
              <a:cxnLst/>
              <a:rect l="l" t="t" r="r" b="b"/>
              <a:pathLst>
                <a:path w="1269" h="2936" extrusionOk="0">
                  <a:moveTo>
                    <a:pt x="234" y="0"/>
                  </a:moveTo>
                  <a:cubicBezTo>
                    <a:pt x="168" y="501"/>
                    <a:pt x="68" y="968"/>
                    <a:pt x="1" y="1468"/>
                  </a:cubicBezTo>
                  <a:cubicBezTo>
                    <a:pt x="1" y="1501"/>
                    <a:pt x="34" y="1501"/>
                    <a:pt x="34" y="1568"/>
                  </a:cubicBezTo>
                  <a:cubicBezTo>
                    <a:pt x="234" y="2035"/>
                    <a:pt x="501" y="2502"/>
                    <a:pt x="768" y="2936"/>
                  </a:cubicBezTo>
                  <a:lnTo>
                    <a:pt x="1268" y="1802"/>
                  </a:lnTo>
                  <a:cubicBezTo>
                    <a:pt x="1268" y="1802"/>
                    <a:pt x="1268" y="1768"/>
                    <a:pt x="1235" y="176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7" name="Google Shape;9577;p53"/>
            <p:cNvSpPr/>
            <p:nvPr/>
          </p:nvSpPr>
          <p:spPr>
            <a:xfrm rot="-9425991" flipH="1">
              <a:off x="5952811" y="1448383"/>
              <a:ext cx="10418" cy="16072"/>
            </a:xfrm>
            <a:custGeom>
              <a:avLst/>
              <a:gdLst/>
              <a:ahLst/>
              <a:cxnLst/>
              <a:rect l="l" t="t" r="r" b="b"/>
              <a:pathLst>
                <a:path w="328" h="506" extrusionOk="0">
                  <a:moveTo>
                    <a:pt x="284" y="1"/>
                  </a:moveTo>
                  <a:cubicBezTo>
                    <a:pt x="134" y="1"/>
                    <a:pt x="0" y="153"/>
                    <a:pt x="61" y="305"/>
                  </a:cubicBezTo>
                  <a:cubicBezTo>
                    <a:pt x="128" y="372"/>
                    <a:pt x="161" y="439"/>
                    <a:pt x="194" y="505"/>
                  </a:cubicBezTo>
                  <a:lnTo>
                    <a:pt x="328" y="5"/>
                  </a:lnTo>
                  <a:cubicBezTo>
                    <a:pt x="313" y="2"/>
                    <a:pt x="299" y="1"/>
                    <a:pt x="28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8" name="Google Shape;9578;p53"/>
            <p:cNvSpPr/>
            <p:nvPr/>
          </p:nvSpPr>
          <p:spPr>
            <a:xfrm rot="-9425991" flipH="1">
              <a:off x="5968670" y="1400637"/>
              <a:ext cx="40276" cy="74199"/>
            </a:xfrm>
            <a:custGeom>
              <a:avLst/>
              <a:gdLst/>
              <a:ahLst/>
              <a:cxnLst/>
              <a:rect l="l" t="t" r="r" b="b"/>
              <a:pathLst>
                <a:path w="1268" h="2336" extrusionOk="0">
                  <a:moveTo>
                    <a:pt x="134" y="1"/>
                  </a:moveTo>
                  <a:cubicBezTo>
                    <a:pt x="100" y="168"/>
                    <a:pt x="34" y="334"/>
                    <a:pt x="0" y="568"/>
                  </a:cubicBezTo>
                  <a:lnTo>
                    <a:pt x="1001" y="2303"/>
                  </a:lnTo>
                  <a:cubicBezTo>
                    <a:pt x="1001" y="2303"/>
                    <a:pt x="1001" y="2336"/>
                    <a:pt x="1034" y="2336"/>
                  </a:cubicBezTo>
                  <a:cubicBezTo>
                    <a:pt x="1134" y="2169"/>
                    <a:pt x="1168" y="2002"/>
                    <a:pt x="1268" y="1902"/>
                  </a:cubicBezTo>
                  <a:cubicBezTo>
                    <a:pt x="934" y="1302"/>
                    <a:pt x="567" y="768"/>
                    <a:pt x="267" y="168"/>
                  </a:cubicBezTo>
                  <a:cubicBezTo>
                    <a:pt x="200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9" name="Google Shape;9579;p53"/>
            <p:cNvSpPr/>
            <p:nvPr/>
          </p:nvSpPr>
          <p:spPr>
            <a:xfrm rot="-9425991" flipH="1">
              <a:off x="5931928" y="1517299"/>
              <a:ext cx="8513" cy="13785"/>
            </a:xfrm>
            <a:custGeom>
              <a:avLst/>
              <a:gdLst/>
              <a:ahLst/>
              <a:cxnLst/>
              <a:rect l="l" t="t" r="r" b="b"/>
              <a:pathLst>
                <a:path w="268" h="434" extrusionOk="0">
                  <a:moveTo>
                    <a:pt x="268" y="0"/>
                  </a:moveTo>
                  <a:cubicBezTo>
                    <a:pt x="134" y="0"/>
                    <a:pt x="1" y="200"/>
                    <a:pt x="134" y="367"/>
                  </a:cubicBezTo>
                  <a:lnTo>
                    <a:pt x="167" y="434"/>
                  </a:lnTo>
                  <a:cubicBezTo>
                    <a:pt x="234" y="301"/>
                    <a:pt x="234" y="200"/>
                    <a:pt x="268" y="100"/>
                  </a:cubicBezTo>
                  <a:cubicBezTo>
                    <a:pt x="234" y="34"/>
                    <a:pt x="268" y="0"/>
                    <a:pt x="2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0" name="Google Shape;9580;p53"/>
            <p:cNvSpPr/>
            <p:nvPr/>
          </p:nvSpPr>
          <p:spPr>
            <a:xfrm rot="-9425991" flipH="1">
              <a:off x="5999897" y="1341488"/>
              <a:ext cx="42436" cy="66799"/>
            </a:xfrm>
            <a:custGeom>
              <a:avLst/>
              <a:gdLst/>
              <a:ahLst/>
              <a:cxnLst/>
              <a:rect l="l" t="t" r="r" b="b"/>
              <a:pathLst>
                <a:path w="1336" h="2103" extrusionOk="0">
                  <a:moveTo>
                    <a:pt x="968" y="1"/>
                  </a:moveTo>
                  <a:lnTo>
                    <a:pt x="468" y="1135"/>
                  </a:lnTo>
                  <a:cubicBezTo>
                    <a:pt x="501" y="1168"/>
                    <a:pt x="534" y="1268"/>
                    <a:pt x="568" y="1302"/>
                  </a:cubicBezTo>
                  <a:cubicBezTo>
                    <a:pt x="674" y="1461"/>
                    <a:pt x="548" y="1599"/>
                    <a:pt x="409" y="1599"/>
                  </a:cubicBezTo>
                  <a:cubicBezTo>
                    <a:pt x="373" y="1599"/>
                    <a:pt x="335" y="1589"/>
                    <a:pt x="301" y="1569"/>
                  </a:cubicBezTo>
                  <a:cubicBezTo>
                    <a:pt x="168" y="1669"/>
                    <a:pt x="134" y="1802"/>
                    <a:pt x="34" y="1969"/>
                  </a:cubicBezTo>
                  <a:cubicBezTo>
                    <a:pt x="34" y="2002"/>
                    <a:pt x="1" y="2069"/>
                    <a:pt x="34" y="2102"/>
                  </a:cubicBezTo>
                  <a:lnTo>
                    <a:pt x="801" y="1335"/>
                  </a:lnTo>
                  <a:cubicBezTo>
                    <a:pt x="968" y="935"/>
                    <a:pt x="1135" y="568"/>
                    <a:pt x="1335" y="134"/>
                  </a:cubicBezTo>
                  <a:cubicBezTo>
                    <a:pt x="1302" y="134"/>
                    <a:pt x="1202" y="101"/>
                    <a:pt x="1202" y="68"/>
                  </a:cubicBezTo>
                  <a:cubicBezTo>
                    <a:pt x="1177" y="80"/>
                    <a:pt x="1144" y="88"/>
                    <a:pt x="1110" y="88"/>
                  </a:cubicBezTo>
                  <a:cubicBezTo>
                    <a:pt x="1051" y="88"/>
                    <a:pt x="989" y="64"/>
                    <a:pt x="968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1" name="Google Shape;9581;p53"/>
            <p:cNvSpPr/>
            <p:nvPr/>
          </p:nvSpPr>
          <p:spPr>
            <a:xfrm rot="-9425991" flipH="1">
              <a:off x="6011039" y="1334211"/>
              <a:ext cx="24394" cy="30493"/>
            </a:xfrm>
            <a:custGeom>
              <a:avLst/>
              <a:gdLst/>
              <a:ahLst/>
              <a:cxnLst/>
              <a:rect l="l" t="t" r="r" b="b"/>
              <a:pathLst>
                <a:path w="768" h="960" extrusionOk="0">
                  <a:moveTo>
                    <a:pt x="767" y="0"/>
                  </a:moveTo>
                  <a:lnTo>
                    <a:pt x="0" y="767"/>
                  </a:lnTo>
                  <a:cubicBezTo>
                    <a:pt x="0" y="870"/>
                    <a:pt x="113" y="960"/>
                    <a:pt x="216" y="960"/>
                  </a:cubicBezTo>
                  <a:cubicBezTo>
                    <a:pt x="281" y="960"/>
                    <a:pt x="341" y="924"/>
                    <a:pt x="367" y="834"/>
                  </a:cubicBezTo>
                  <a:cubicBezTo>
                    <a:pt x="500" y="534"/>
                    <a:pt x="634" y="267"/>
                    <a:pt x="7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2" name="Google Shape;9582;p53"/>
            <p:cNvSpPr/>
            <p:nvPr/>
          </p:nvSpPr>
          <p:spPr>
            <a:xfrm rot="-9425991" flipH="1">
              <a:off x="5937657" y="1508951"/>
              <a:ext cx="14865" cy="26522"/>
            </a:xfrm>
            <a:custGeom>
              <a:avLst/>
              <a:gdLst/>
              <a:ahLst/>
              <a:cxnLst/>
              <a:rect l="l" t="t" r="r" b="b"/>
              <a:pathLst>
                <a:path w="468" h="835" extrusionOk="0">
                  <a:moveTo>
                    <a:pt x="134" y="1"/>
                  </a:moveTo>
                  <a:cubicBezTo>
                    <a:pt x="134" y="34"/>
                    <a:pt x="100" y="68"/>
                    <a:pt x="100" y="68"/>
                  </a:cubicBezTo>
                  <a:cubicBezTo>
                    <a:pt x="33" y="201"/>
                    <a:pt x="33" y="301"/>
                    <a:pt x="0" y="401"/>
                  </a:cubicBezTo>
                  <a:cubicBezTo>
                    <a:pt x="134" y="535"/>
                    <a:pt x="200" y="701"/>
                    <a:pt x="334" y="835"/>
                  </a:cubicBezTo>
                  <a:lnTo>
                    <a:pt x="467" y="335"/>
                  </a:lnTo>
                  <a:cubicBezTo>
                    <a:pt x="434" y="234"/>
                    <a:pt x="334" y="168"/>
                    <a:pt x="300" y="68"/>
                  </a:cubicBezTo>
                  <a:cubicBezTo>
                    <a:pt x="267" y="34"/>
                    <a:pt x="167" y="1"/>
                    <a:pt x="1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3" name="Google Shape;9583;p53"/>
            <p:cNvSpPr/>
            <p:nvPr/>
          </p:nvSpPr>
          <p:spPr>
            <a:xfrm rot="-9425991" flipH="1">
              <a:off x="5959819" y="1419641"/>
              <a:ext cx="55141" cy="102818"/>
            </a:xfrm>
            <a:custGeom>
              <a:avLst/>
              <a:gdLst/>
              <a:ahLst/>
              <a:cxnLst/>
              <a:rect l="l" t="t" r="r" b="b"/>
              <a:pathLst>
                <a:path w="1736" h="3237" extrusionOk="0">
                  <a:moveTo>
                    <a:pt x="401" y="1"/>
                  </a:moveTo>
                  <a:cubicBezTo>
                    <a:pt x="234" y="501"/>
                    <a:pt x="134" y="1001"/>
                    <a:pt x="1" y="1435"/>
                  </a:cubicBezTo>
                  <a:cubicBezTo>
                    <a:pt x="34" y="1435"/>
                    <a:pt x="67" y="1468"/>
                    <a:pt x="134" y="1535"/>
                  </a:cubicBezTo>
                  <a:cubicBezTo>
                    <a:pt x="468" y="2102"/>
                    <a:pt x="801" y="2702"/>
                    <a:pt x="1135" y="3236"/>
                  </a:cubicBezTo>
                  <a:lnTo>
                    <a:pt x="1735" y="1735"/>
                  </a:lnTo>
                  <a:lnTo>
                    <a:pt x="1702" y="1702"/>
                  </a:lnTo>
                  <a:cubicBezTo>
                    <a:pt x="1235" y="1168"/>
                    <a:pt x="835" y="568"/>
                    <a:pt x="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4" name="Google Shape;9584;p53"/>
            <p:cNvSpPr/>
            <p:nvPr/>
          </p:nvSpPr>
          <p:spPr>
            <a:xfrm rot="-9425991" flipH="1">
              <a:off x="5911849" y="1525853"/>
              <a:ext cx="46661" cy="143063"/>
            </a:xfrm>
            <a:custGeom>
              <a:avLst/>
              <a:gdLst/>
              <a:ahLst/>
              <a:cxnLst/>
              <a:rect l="l" t="t" r="r" b="b"/>
              <a:pathLst>
                <a:path w="1469" h="4504" extrusionOk="0">
                  <a:moveTo>
                    <a:pt x="1168" y="1"/>
                  </a:moveTo>
                  <a:cubicBezTo>
                    <a:pt x="668" y="1335"/>
                    <a:pt x="334" y="2769"/>
                    <a:pt x="1" y="4170"/>
                  </a:cubicBezTo>
                  <a:cubicBezTo>
                    <a:pt x="34" y="4170"/>
                    <a:pt x="134" y="4170"/>
                    <a:pt x="167" y="4270"/>
                  </a:cubicBezTo>
                  <a:cubicBezTo>
                    <a:pt x="201" y="4337"/>
                    <a:pt x="301" y="4437"/>
                    <a:pt x="334" y="4504"/>
                  </a:cubicBezTo>
                  <a:cubicBezTo>
                    <a:pt x="401" y="4270"/>
                    <a:pt x="468" y="4004"/>
                    <a:pt x="534" y="3770"/>
                  </a:cubicBezTo>
                  <a:cubicBezTo>
                    <a:pt x="634" y="3370"/>
                    <a:pt x="734" y="2969"/>
                    <a:pt x="834" y="2603"/>
                  </a:cubicBezTo>
                  <a:cubicBezTo>
                    <a:pt x="768" y="2469"/>
                    <a:pt x="701" y="2369"/>
                    <a:pt x="668" y="2302"/>
                  </a:cubicBezTo>
                  <a:cubicBezTo>
                    <a:pt x="566" y="2150"/>
                    <a:pt x="716" y="1979"/>
                    <a:pt x="866" y="1979"/>
                  </a:cubicBezTo>
                  <a:cubicBezTo>
                    <a:pt x="914" y="1979"/>
                    <a:pt x="961" y="1996"/>
                    <a:pt x="1001" y="2035"/>
                  </a:cubicBezTo>
                  <a:cubicBezTo>
                    <a:pt x="1135" y="1502"/>
                    <a:pt x="1301" y="1001"/>
                    <a:pt x="1468" y="468"/>
                  </a:cubicBezTo>
                  <a:cubicBezTo>
                    <a:pt x="1368" y="334"/>
                    <a:pt x="1235" y="167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5" name="Google Shape;9585;p53"/>
            <p:cNvSpPr/>
            <p:nvPr/>
          </p:nvSpPr>
          <p:spPr>
            <a:xfrm rot="-9425991" flipH="1">
              <a:off x="6011269" y="1357008"/>
              <a:ext cx="13531" cy="14262"/>
            </a:xfrm>
            <a:custGeom>
              <a:avLst/>
              <a:gdLst/>
              <a:ahLst/>
              <a:cxnLst/>
              <a:rect l="l" t="t" r="r" b="b"/>
              <a:pathLst>
                <a:path w="426" h="449" extrusionOk="0">
                  <a:moveTo>
                    <a:pt x="167" y="1"/>
                  </a:moveTo>
                  <a:cubicBezTo>
                    <a:pt x="134" y="134"/>
                    <a:pt x="67" y="301"/>
                    <a:pt x="0" y="401"/>
                  </a:cubicBezTo>
                  <a:cubicBezTo>
                    <a:pt x="42" y="434"/>
                    <a:pt x="92" y="449"/>
                    <a:pt x="141" y="449"/>
                  </a:cubicBezTo>
                  <a:cubicBezTo>
                    <a:pt x="288" y="449"/>
                    <a:pt x="426" y="318"/>
                    <a:pt x="300" y="167"/>
                  </a:cubicBezTo>
                  <a:cubicBezTo>
                    <a:pt x="267" y="134"/>
                    <a:pt x="234" y="34"/>
                    <a:pt x="1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6" name="Google Shape;9586;p53"/>
            <p:cNvSpPr/>
            <p:nvPr/>
          </p:nvSpPr>
          <p:spPr>
            <a:xfrm rot="-9425991" flipH="1">
              <a:off x="5958892" y="1466937"/>
              <a:ext cx="47709" cy="71023"/>
            </a:xfrm>
            <a:custGeom>
              <a:avLst/>
              <a:gdLst/>
              <a:ahLst/>
              <a:cxnLst/>
              <a:rect l="l" t="t" r="r" b="b"/>
              <a:pathLst>
                <a:path w="1502" h="2236" extrusionOk="0">
                  <a:moveTo>
                    <a:pt x="134" y="1"/>
                  </a:moveTo>
                  <a:lnTo>
                    <a:pt x="1" y="501"/>
                  </a:lnTo>
                  <a:cubicBezTo>
                    <a:pt x="434" y="1068"/>
                    <a:pt x="835" y="1668"/>
                    <a:pt x="1302" y="2202"/>
                  </a:cubicBezTo>
                  <a:cubicBezTo>
                    <a:pt x="1302" y="2235"/>
                    <a:pt x="1335" y="2235"/>
                    <a:pt x="1335" y="2235"/>
                  </a:cubicBezTo>
                  <a:cubicBezTo>
                    <a:pt x="1435" y="2135"/>
                    <a:pt x="1468" y="1969"/>
                    <a:pt x="1502" y="1835"/>
                  </a:cubicBezTo>
                  <a:cubicBezTo>
                    <a:pt x="1035" y="1235"/>
                    <a:pt x="601" y="634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7" name="Google Shape;9587;p53"/>
            <p:cNvSpPr/>
            <p:nvPr/>
          </p:nvSpPr>
          <p:spPr>
            <a:xfrm rot="-9425991" flipH="1">
              <a:off x="5946720" y="1481256"/>
              <a:ext cx="64670" cy="119780"/>
            </a:xfrm>
            <a:custGeom>
              <a:avLst/>
              <a:gdLst/>
              <a:ahLst/>
              <a:cxnLst/>
              <a:rect l="l" t="t" r="r" b="b"/>
              <a:pathLst>
                <a:path w="2036" h="3771" extrusionOk="0">
                  <a:moveTo>
                    <a:pt x="434" y="1"/>
                  </a:moveTo>
                  <a:cubicBezTo>
                    <a:pt x="401" y="434"/>
                    <a:pt x="334" y="801"/>
                    <a:pt x="201" y="1168"/>
                  </a:cubicBezTo>
                  <a:cubicBezTo>
                    <a:pt x="168" y="1435"/>
                    <a:pt x="67" y="1669"/>
                    <a:pt x="1" y="1936"/>
                  </a:cubicBezTo>
                  <a:cubicBezTo>
                    <a:pt x="434" y="2569"/>
                    <a:pt x="901" y="3170"/>
                    <a:pt x="1402" y="3770"/>
                  </a:cubicBezTo>
                  <a:cubicBezTo>
                    <a:pt x="1602" y="3236"/>
                    <a:pt x="1835" y="2736"/>
                    <a:pt x="2036" y="2169"/>
                  </a:cubicBezTo>
                  <a:cubicBezTo>
                    <a:pt x="1368" y="1602"/>
                    <a:pt x="901" y="801"/>
                    <a:pt x="4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8" name="Google Shape;9588;p53"/>
            <p:cNvSpPr/>
            <p:nvPr/>
          </p:nvSpPr>
          <p:spPr>
            <a:xfrm rot="-9425991" flipH="1">
              <a:off x="5929445" y="1588704"/>
              <a:ext cx="12991" cy="18486"/>
            </a:xfrm>
            <a:custGeom>
              <a:avLst/>
              <a:gdLst/>
              <a:ahLst/>
              <a:cxnLst/>
              <a:rect l="l" t="t" r="r" b="b"/>
              <a:pathLst>
                <a:path w="409" h="582" extrusionOk="0">
                  <a:moveTo>
                    <a:pt x="272" y="0"/>
                  </a:moveTo>
                  <a:cubicBezTo>
                    <a:pt x="132" y="0"/>
                    <a:pt x="0" y="131"/>
                    <a:pt x="75" y="282"/>
                  </a:cubicBezTo>
                  <a:cubicBezTo>
                    <a:pt x="109" y="415"/>
                    <a:pt x="175" y="515"/>
                    <a:pt x="209" y="582"/>
                  </a:cubicBezTo>
                  <a:cubicBezTo>
                    <a:pt x="309" y="415"/>
                    <a:pt x="342" y="215"/>
                    <a:pt x="409" y="48"/>
                  </a:cubicBezTo>
                  <a:cubicBezTo>
                    <a:pt x="367" y="15"/>
                    <a:pt x="319" y="0"/>
                    <a:pt x="27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9" name="Google Shape;9589;p53"/>
            <p:cNvSpPr/>
            <p:nvPr/>
          </p:nvSpPr>
          <p:spPr>
            <a:xfrm rot="-9425991" flipH="1">
              <a:off x="6016632" y="1373968"/>
              <a:ext cx="37131" cy="41356"/>
            </a:xfrm>
            <a:custGeom>
              <a:avLst/>
              <a:gdLst/>
              <a:ahLst/>
              <a:cxnLst/>
              <a:rect l="l" t="t" r="r" b="b"/>
              <a:pathLst>
                <a:path w="1169" h="1302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968" y="68"/>
                    <a:pt x="801" y="68"/>
                    <a:pt x="601" y="134"/>
                  </a:cubicBezTo>
                  <a:cubicBezTo>
                    <a:pt x="634" y="101"/>
                    <a:pt x="601" y="101"/>
                    <a:pt x="568" y="101"/>
                  </a:cubicBezTo>
                  <a:cubicBezTo>
                    <a:pt x="401" y="501"/>
                    <a:pt x="234" y="902"/>
                    <a:pt x="1" y="1302"/>
                  </a:cubicBezTo>
                  <a:cubicBezTo>
                    <a:pt x="234" y="1102"/>
                    <a:pt x="434" y="902"/>
                    <a:pt x="601" y="668"/>
                  </a:cubicBezTo>
                  <a:cubicBezTo>
                    <a:pt x="801" y="468"/>
                    <a:pt x="1001" y="234"/>
                    <a:pt x="1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0" name="Google Shape;9590;p53"/>
            <p:cNvSpPr/>
            <p:nvPr/>
          </p:nvSpPr>
          <p:spPr>
            <a:xfrm rot="-9425991" flipH="1">
              <a:off x="5949017" y="1531553"/>
              <a:ext cx="54061" cy="87953"/>
            </a:xfrm>
            <a:custGeom>
              <a:avLst/>
              <a:gdLst/>
              <a:ahLst/>
              <a:cxnLst/>
              <a:rect l="l" t="t" r="r" b="b"/>
              <a:pathLst>
                <a:path w="1702" h="2769" extrusionOk="0">
                  <a:moveTo>
                    <a:pt x="167" y="0"/>
                  </a:moveTo>
                  <a:cubicBezTo>
                    <a:pt x="100" y="200"/>
                    <a:pt x="67" y="367"/>
                    <a:pt x="0" y="601"/>
                  </a:cubicBezTo>
                  <a:cubicBezTo>
                    <a:pt x="400" y="1368"/>
                    <a:pt x="867" y="2168"/>
                    <a:pt x="1568" y="2769"/>
                  </a:cubicBezTo>
                  <a:cubicBezTo>
                    <a:pt x="1568" y="2702"/>
                    <a:pt x="1601" y="2669"/>
                    <a:pt x="1601" y="2669"/>
                  </a:cubicBezTo>
                  <a:cubicBezTo>
                    <a:pt x="1601" y="2635"/>
                    <a:pt x="1601" y="2535"/>
                    <a:pt x="1668" y="2535"/>
                  </a:cubicBezTo>
                  <a:cubicBezTo>
                    <a:pt x="1668" y="2502"/>
                    <a:pt x="1701" y="2435"/>
                    <a:pt x="1701" y="2368"/>
                  </a:cubicBezTo>
                  <a:cubicBezTo>
                    <a:pt x="1034" y="1768"/>
                    <a:pt x="601" y="934"/>
                    <a:pt x="167" y="134"/>
                  </a:cubicBezTo>
                  <a:cubicBezTo>
                    <a:pt x="200" y="0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1" name="Google Shape;9591;p53"/>
            <p:cNvSpPr/>
            <p:nvPr/>
          </p:nvSpPr>
          <p:spPr>
            <a:xfrm rot="-9425991" flipH="1">
              <a:off x="6011570" y="1409271"/>
              <a:ext cx="10609" cy="16612"/>
            </a:xfrm>
            <a:custGeom>
              <a:avLst/>
              <a:gdLst/>
              <a:ahLst/>
              <a:cxnLst/>
              <a:rect l="l" t="t" r="r" b="b"/>
              <a:pathLst>
                <a:path w="334" h="523" extrusionOk="0">
                  <a:moveTo>
                    <a:pt x="234" y="1"/>
                  </a:moveTo>
                  <a:cubicBezTo>
                    <a:pt x="134" y="167"/>
                    <a:pt x="100" y="334"/>
                    <a:pt x="0" y="468"/>
                  </a:cubicBezTo>
                  <a:cubicBezTo>
                    <a:pt x="59" y="507"/>
                    <a:pt x="106" y="523"/>
                    <a:pt x="155" y="523"/>
                  </a:cubicBezTo>
                  <a:cubicBezTo>
                    <a:pt x="190" y="523"/>
                    <a:pt x="226" y="515"/>
                    <a:pt x="267" y="501"/>
                  </a:cubicBezTo>
                  <a:cubicBezTo>
                    <a:pt x="234" y="434"/>
                    <a:pt x="234" y="301"/>
                    <a:pt x="334" y="234"/>
                  </a:cubicBezTo>
                  <a:cubicBezTo>
                    <a:pt x="301" y="134"/>
                    <a:pt x="267" y="101"/>
                    <a:pt x="2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2" name="Google Shape;9592;p53"/>
            <p:cNvSpPr/>
            <p:nvPr/>
          </p:nvSpPr>
          <p:spPr>
            <a:xfrm rot="-9425991" flipH="1">
              <a:off x="6006040" y="1423307"/>
              <a:ext cx="32875" cy="57270"/>
            </a:xfrm>
            <a:custGeom>
              <a:avLst/>
              <a:gdLst/>
              <a:ahLst/>
              <a:cxnLst/>
              <a:rect l="l" t="t" r="r" b="b"/>
              <a:pathLst>
                <a:path w="1035" h="1803" extrusionOk="0">
                  <a:moveTo>
                    <a:pt x="868" y="1"/>
                  </a:moveTo>
                  <a:cubicBezTo>
                    <a:pt x="847" y="43"/>
                    <a:pt x="786" y="85"/>
                    <a:pt x="719" y="85"/>
                  </a:cubicBezTo>
                  <a:cubicBezTo>
                    <a:pt x="679" y="85"/>
                    <a:pt x="638" y="71"/>
                    <a:pt x="601" y="34"/>
                  </a:cubicBezTo>
                  <a:cubicBezTo>
                    <a:pt x="401" y="568"/>
                    <a:pt x="201" y="1068"/>
                    <a:pt x="1" y="1569"/>
                  </a:cubicBezTo>
                  <a:cubicBezTo>
                    <a:pt x="34" y="1669"/>
                    <a:pt x="68" y="1735"/>
                    <a:pt x="101" y="1802"/>
                  </a:cubicBezTo>
                  <a:lnTo>
                    <a:pt x="168" y="1802"/>
                  </a:lnTo>
                  <a:cubicBezTo>
                    <a:pt x="234" y="1802"/>
                    <a:pt x="268" y="1735"/>
                    <a:pt x="368" y="1735"/>
                  </a:cubicBezTo>
                  <a:cubicBezTo>
                    <a:pt x="568" y="1202"/>
                    <a:pt x="768" y="701"/>
                    <a:pt x="1035" y="168"/>
                  </a:cubicBezTo>
                  <a:cubicBezTo>
                    <a:pt x="935" y="168"/>
                    <a:pt x="868" y="67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3" name="Google Shape;9593;p53"/>
            <p:cNvSpPr/>
            <p:nvPr/>
          </p:nvSpPr>
          <p:spPr>
            <a:xfrm rot="-9425991" flipH="1">
              <a:off x="5940173" y="1549317"/>
              <a:ext cx="72103" cy="125053"/>
            </a:xfrm>
            <a:custGeom>
              <a:avLst/>
              <a:gdLst/>
              <a:ahLst/>
              <a:cxnLst/>
              <a:rect l="l" t="t" r="r" b="b"/>
              <a:pathLst>
                <a:path w="2270" h="3937" extrusionOk="0">
                  <a:moveTo>
                    <a:pt x="435" y="1"/>
                  </a:moveTo>
                  <a:cubicBezTo>
                    <a:pt x="268" y="568"/>
                    <a:pt x="168" y="1101"/>
                    <a:pt x="1" y="1635"/>
                  </a:cubicBezTo>
                  <a:lnTo>
                    <a:pt x="34" y="1668"/>
                  </a:lnTo>
                  <a:cubicBezTo>
                    <a:pt x="435" y="2469"/>
                    <a:pt x="902" y="3303"/>
                    <a:pt x="1569" y="3937"/>
                  </a:cubicBezTo>
                  <a:cubicBezTo>
                    <a:pt x="1836" y="3303"/>
                    <a:pt x="2069" y="2669"/>
                    <a:pt x="2269" y="2069"/>
                  </a:cubicBezTo>
                  <a:cubicBezTo>
                    <a:pt x="1602" y="1435"/>
                    <a:pt x="935" y="801"/>
                    <a:pt x="4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4" name="Google Shape;9594;p53"/>
            <p:cNvSpPr/>
            <p:nvPr/>
          </p:nvSpPr>
          <p:spPr>
            <a:xfrm rot="-9425991" flipH="1">
              <a:off x="6019905" y="1412089"/>
              <a:ext cx="5336" cy="8481"/>
            </a:xfrm>
            <a:custGeom>
              <a:avLst/>
              <a:gdLst/>
              <a:ahLst/>
              <a:cxnLst/>
              <a:rect l="l" t="t" r="r" b="b"/>
              <a:pathLst>
                <a:path w="168" h="267" extrusionOk="0">
                  <a:moveTo>
                    <a:pt x="101" y="0"/>
                  </a:moveTo>
                  <a:lnTo>
                    <a:pt x="101" y="0"/>
                  </a:lnTo>
                  <a:cubicBezTo>
                    <a:pt x="1" y="33"/>
                    <a:pt x="1" y="167"/>
                    <a:pt x="34" y="267"/>
                  </a:cubicBezTo>
                  <a:cubicBezTo>
                    <a:pt x="101" y="234"/>
                    <a:pt x="168" y="10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5" name="Google Shape;9595;p53"/>
            <p:cNvSpPr/>
            <p:nvPr/>
          </p:nvSpPr>
          <p:spPr>
            <a:xfrm rot="-9425991" flipH="1">
              <a:off x="6021106" y="1409363"/>
              <a:ext cx="10609" cy="14865"/>
            </a:xfrm>
            <a:custGeom>
              <a:avLst/>
              <a:gdLst/>
              <a:ahLst/>
              <a:cxnLst/>
              <a:rect l="l" t="t" r="r" b="b"/>
              <a:pathLst>
                <a:path w="334" h="468" extrusionOk="0">
                  <a:moveTo>
                    <a:pt x="334" y="0"/>
                  </a:moveTo>
                  <a:cubicBezTo>
                    <a:pt x="234" y="0"/>
                    <a:pt x="200" y="67"/>
                    <a:pt x="134" y="67"/>
                  </a:cubicBezTo>
                  <a:lnTo>
                    <a:pt x="67" y="67"/>
                  </a:lnTo>
                  <a:cubicBezTo>
                    <a:pt x="134" y="167"/>
                    <a:pt x="67" y="301"/>
                    <a:pt x="0" y="334"/>
                  </a:cubicBezTo>
                  <a:lnTo>
                    <a:pt x="134" y="467"/>
                  </a:lnTo>
                  <a:cubicBezTo>
                    <a:pt x="167" y="301"/>
                    <a:pt x="234" y="167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6" name="Google Shape;9596;p53"/>
            <p:cNvSpPr/>
            <p:nvPr/>
          </p:nvSpPr>
          <p:spPr>
            <a:xfrm rot="-9425991" flipH="1">
              <a:off x="5913642" y="1668578"/>
              <a:ext cx="5336" cy="9561"/>
            </a:xfrm>
            <a:custGeom>
              <a:avLst/>
              <a:gdLst/>
              <a:ahLst/>
              <a:cxnLst/>
              <a:rect l="l" t="t" r="r" b="b"/>
              <a:pathLst>
                <a:path w="168" h="301" extrusionOk="0">
                  <a:moveTo>
                    <a:pt x="167" y="0"/>
                  </a:moveTo>
                  <a:lnTo>
                    <a:pt x="167" y="0"/>
                  </a:lnTo>
                  <a:cubicBezTo>
                    <a:pt x="101" y="33"/>
                    <a:pt x="1" y="167"/>
                    <a:pt x="101" y="300"/>
                  </a:cubicBezTo>
                  <a:cubicBezTo>
                    <a:pt x="134" y="167"/>
                    <a:pt x="167" y="100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7" name="Google Shape;9597;p53"/>
            <p:cNvSpPr/>
            <p:nvPr/>
          </p:nvSpPr>
          <p:spPr>
            <a:xfrm rot="-9425991" flipH="1">
              <a:off x="5919002" y="1657191"/>
              <a:ext cx="13817" cy="24998"/>
            </a:xfrm>
            <a:custGeom>
              <a:avLst/>
              <a:gdLst/>
              <a:ahLst/>
              <a:cxnLst/>
              <a:rect l="l" t="t" r="r" b="b"/>
              <a:pathLst>
                <a:path w="435" h="787" extrusionOk="0">
                  <a:moveTo>
                    <a:pt x="207" y="1"/>
                  </a:moveTo>
                  <a:cubicBezTo>
                    <a:pt x="171" y="1"/>
                    <a:pt x="134" y="8"/>
                    <a:pt x="101" y="19"/>
                  </a:cubicBezTo>
                  <a:cubicBezTo>
                    <a:pt x="67" y="119"/>
                    <a:pt x="34" y="186"/>
                    <a:pt x="1" y="319"/>
                  </a:cubicBezTo>
                  <a:cubicBezTo>
                    <a:pt x="67" y="486"/>
                    <a:pt x="167" y="620"/>
                    <a:pt x="268" y="786"/>
                  </a:cubicBezTo>
                  <a:cubicBezTo>
                    <a:pt x="334" y="620"/>
                    <a:pt x="401" y="453"/>
                    <a:pt x="434" y="219"/>
                  </a:cubicBezTo>
                  <a:cubicBezTo>
                    <a:pt x="401" y="186"/>
                    <a:pt x="401" y="153"/>
                    <a:pt x="368" y="119"/>
                  </a:cubicBezTo>
                  <a:cubicBezTo>
                    <a:pt x="345" y="30"/>
                    <a:pt x="279" y="1"/>
                    <a:pt x="20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8" name="Google Shape;9598;p53"/>
            <p:cNvSpPr/>
            <p:nvPr/>
          </p:nvSpPr>
          <p:spPr>
            <a:xfrm rot="-9425991" flipH="1">
              <a:off x="6023292" y="1416251"/>
              <a:ext cx="32875" cy="16962"/>
            </a:xfrm>
            <a:custGeom>
              <a:avLst/>
              <a:gdLst/>
              <a:ahLst/>
              <a:cxnLst/>
              <a:rect l="l" t="t" r="r" b="b"/>
              <a:pathLst>
                <a:path w="1035" h="534" extrusionOk="0">
                  <a:moveTo>
                    <a:pt x="935" y="0"/>
                  </a:moveTo>
                  <a:cubicBezTo>
                    <a:pt x="701" y="0"/>
                    <a:pt x="434" y="34"/>
                    <a:pt x="201" y="100"/>
                  </a:cubicBezTo>
                  <a:cubicBezTo>
                    <a:pt x="101" y="234"/>
                    <a:pt x="67" y="401"/>
                    <a:pt x="1" y="534"/>
                  </a:cubicBezTo>
                  <a:lnTo>
                    <a:pt x="67" y="534"/>
                  </a:lnTo>
                  <a:cubicBezTo>
                    <a:pt x="268" y="501"/>
                    <a:pt x="434" y="434"/>
                    <a:pt x="668" y="401"/>
                  </a:cubicBezTo>
                  <a:cubicBezTo>
                    <a:pt x="768" y="267"/>
                    <a:pt x="901" y="100"/>
                    <a:pt x="1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9" name="Google Shape;9599;p53"/>
            <p:cNvSpPr/>
            <p:nvPr/>
          </p:nvSpPr>
          <p:spPr>
            <a:xfrm rot="-9425991" flipH="1">
              <a:off x="5891989" y="1678743"/>
              <a:ext cx="56190" cy="129309"/>
            </a:xfrm>
            <a:custGeom>
              <a:avLst/>
              <a:gdLst/>
              <a:ahLst/>
              <a:cxnLst/>
              <a:rect l="l" t="t" r="r" b="b"/>
              <a:pathLst>
                <a:path w="1769" h="4071" extrusionOk="0">
                  <a:moveTo>
                    <a:pt x="1602" y="1"/>
                  </a:moveTo>
                  <a:cubicBezTo>
                    <a:pt x="968" y="1235"/>
                    <a:pt x="434" y="2536"/>
                    <a:pt x="0" y="3870"/>
                  </a:cubicBezTo>
                  <a:cubicBezTo>
                    <a:pt x="34" y="3859"/>
                    <a:pt x="67" y="3852"/>
                    <a:pt x="99" y="3852"/>
                  </a:cubicBezTo>
                  <a:cubicBezTo>
                    <a:pt x="164" y="3852"/>
                    <a:pt x="223" y="3881"/>
                    <a:pt x="267" y="3970"/>
                  </a:cubicBezTo>
                  <a:cubicBezTo>
                    <a:pt x="301" y="4004"/>
                    <a:pt x="301" y="4037"/>
                    <a:pt x="334" y="4070"/>
                  </a:cubicBezTo>
                  <a:lnTo>
                    <a:pt x="834" y="2569"/>
                  </a:lnTo>
                  <a:cubicBezTo>
                    <a:pt x="801" y="2502"/>
                    <a:pt x="768" y="2402"/>
                    <a:pt x="701" y="2302"/>
                  </a:cubicBezTo>
                  <a:cubicBezTo>
                    <a:pt x="652" y="2130"/>
                    <a:pt x="766" y="2030"/>
                    <a:pt x="897" y="2030"/>
                  </a:cubicBezTo>
                  <a:cubicBezTo>
                    <a:pt x="943" y="2030"/>
                    <a:pt x="991" y="2043"/>
                    <a:pt x="1034" y="2069"/>
                  </a:cubicBezTo>
                  <a:cubicBezTo>
                    <a:pt x="1268" y="1535"/>
                    <a:pt x="1501" y="1001"/>
                    <a:pt x="1768" y="501"/>
                  </a:cubicBezTo>
                  <a:cubicBezTo>
                    <a:pt x="1702" y="401"/>
                    <a:pt x="1668" y="334"/>
                    <a:pt x="1635" y="201"/>
                  </a:cubicBezTo>
                  <a:cubicBezTo>
                    <a:pt x="1568" y="134"/>
                    <a:pt x="1568" y="67"/>
                    <a:pt x="1635" y="34"/>
                  </a:cubicBezTo>
                  <a:lnTo>
                    <a:pt x="160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0" name="Google Shape;9600;p53"/>
            <p:cNvSpPr/>
            <p:nvPr/>
          </p:nvSpPr>
          <p:spPr>
            <a:xfrm rot="-9425991" flipH="1">
              <a:off x="5938783" y="1608358"/>
              <a:ext cx="63590" cy="82680"/>
            </a:xfrm>
            <a:custGeom>
              <a:avLst/>
              <a:gdLst/>
              <a:ahLst/>
              <a:cxnLst/>
              <a:rect l="l" t="t" r="r" b="b"/>
              <a:pathLst>
                <a:path w="2002" h="2603" extrusionOk="0">
                  <a:moveTo>
                    <a:pt x="167" y="0"/>
                  </a:moveTo>
                  <a:cubicBezTo>
                    <a:pt x="134" y="167"/>
                    <a:pt x="67" y="334"/>
                    <a:pt x="1" y="567"/>
                  </a:cubicBezTo>
                  <a:cubicBezTo>
                    <a:pt x="501" y="1301"/>
                    <a:pt x="1168" y="1968"/>
                    <a:pt x="1835" y="2602"/>
                  </a:cubicBezTo>
                  <a:cubicBezTo>
                    <a:pt x="1902" y="2469"/>
                    <a:pt x="1969" y="2302"/>
                    <a:pt x="2002" y="2168"/>
                  </a:cubicBezTo>
                  <a:cubicBezTo>
                    <a:pt x="1301" y="1501"/>
                    <a:pt x="634" y="834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1" name="Google Shape;9601;p53"/>
            <p:cNvSpPr/>
            <p:nvPr/>
          </p:nvSpPr>
          <p:spPr>
            <a:xfrm rot="-9425991" flipH="1">
              <a:off x="6011943" y="1477836"/>
              <a:ext cx="9561" cy="13658"/>
            </a:xfrm>
            <a:custGeom>
              <a:avLst/>
              <a:gdLst/>
              <a:ahLst/>
              <a:cxnLst/>
              <a:rect l="l" t="t" r="r" b="b"/>
              <a:pathLst>
                <a:path w="301" h="430" extrusionOk="0">
                  <a:moveTo>
                    <a:pt x="167" y="0"/>
                  </a:moveTo>
                  <a:cubicBezTo>
                    <a:pt x="100" y="100"/>
                    <a:pt x="67" y="300"/>
                    <a:pt x="0" y="400"/>
                  </a:cubicBezTo>
                  <a:cubicBezTo>
                    <a:pt x="31" y="421"/>
                    <a:pt x="66" y="429"/>
                    <a:pt x="99" y="429"/>
                  </a:cubicBezTo>
                  <a:cubicBezTo>
                    <a:pt x="174" y="429"/>
                    <a:pt x="244" y="390"/>
                    <a:pt x="267" y="367"/>
                  </a:cubicBezTo>
                  <a:cubicBezTo>
                    <a:pt x="267" y="300"/>
                    <a:pt x="267" y="234"/>
                    <a:pt x="301" y="167"/>
                  </a:cubicBezTo>
                  <a:cubicBezTo>
                    <a:pt x="301" y="134"/>
                    <a:pt x="267" y="134"/>
                    <a:pt x="267" y="67"/>
                  </a:cubicBezTo>
                  <a:lnTo>
                    <a:pt x="167" y="0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2" name="Google Shape;9602;p53"/>
            <p:cNvSpPr/>
            <p:nvPr/>
          </p:nvSpPr>
          <p:spPr>
            <a:xfrm rot="-9425991" flipH="1">
              <a:off x="6014782" y="1436651"/>
              <a:ext cx="67847" cy="56190"/>
            </a:xfrm>
            <a:custGeom>
              <a:avLst/>
              <a:gdLst/>
              <a:ahLst/>
              <a:cxnLst/>
              <a:rect l="l" t="t" r="r" b="b"/>
              <a:pathLst>
                <a:path w="2136" h="1769" extrusionOk="0">
                  <a:moveTo>
                    <a:pt x="2136" y="0"/>
                  </a:moveTo>
                  <a:lnTo>
                    <a:pt x="2136" y="0"/>
                  </a:lnTo>
                  <a:cubicBezTo>
                    <a:pt x="1669" y="100"/>
                    <a:pt x="1168" y="201"/>
                    <a:pt x="668" y="201"/>
                  </a:cubicBezTo>
                  <a:cubicBezTo>
                    <a:pt x="468" y="734"/>
                    <a:pt x="234" y="1235"/>
                    <a:pt x="1" y="1768"/>
                  </a:cubicBezTo>
                  <a:lnTo>
                    <a:pt x="735" y="1668"/>
                  </a:lnTo>
                  <a:lnTo>
                    <a:pt x="835" y="1668"/>
                  </a:lnTo>
                  <a:cubicBezTo>
                    <a:pt x="1302" y="1101"/>
                    <a:pt x="1702" y="534"/>
                    <a:pt x="2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3" name="Google Shape;9603;p53"/>
            <p:cNvSpPr/>
            <p:nvPr/>
          </p:nvSpPr>
          <p:spPr>
            <a:xfrm rot="-9425991" flipH="1">
              <a:off x="5930964" y="1625474"/>
              <a:ext cx="77376" cy="115524"/>
            </a:xfrm>
            <a:custGeom>
              <a:avLst/>
              <a:gdLst/>
              <a:ahLst/>
              <a:cxnLst/>
              <a:rect l="l" t="t" r="r" b="b"/>
              <a:pathLst>
                <a:path w="2436" h="3637" extrusionOk="0">
                  <a:moveTo>
                    <a:pt x="501" y="0"/>
                  </a:moveTo>
                  <a:cubicBezTo>
                    <a:pt x="334" y="501"/>
                    <a:pt x="134" y="1001"/>
                    <a:pt x="0" y="1501"/>
                  </a:cubicBezTo>
                  <a:cubicBezTo>
                    <a:pt x="501" y="2335"/>
                    <a:pt x="1168" y="3002"/>
                    <a:pt x="1835" y="3636"/>
                  </a:cubicBezTo>
                  <a:cubicBezTo>
                    <a:pt x="2068" y="3136"/>
                    <a:pt x="2235" y="2602"/>
                    <a:pt x="2435" y="2102"/>
                  </a:cubicBezTo>
                  <a:cubicBezTo>
                    <a:pt x="2402" y="2102"/>
                    <a:pt x="2402" y="2068"/>
                    <a:pt x="2402" y="2068"/>
                  </a:cubicBezTo>
                  <a:cubicBezTo>
                    <a:pt x="1768" y="1334"/>
                    <a:pt x="968" y="801"/>
                    <a:pt x="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4" name="Google Shape;9604;p53"/>
            <p:cNvSpPr/>
            <p:nvPr/>
          </p:nvSpPr>
          <p:spPr>
            <a:xfrm rot="-9425991" flipH="1">
              <a:off x="6004391" y="1490457"/>
              <a:ext cx="32875" cy="56158"/>
            </a:xfrm>
            <a:custGeom>
              <a:avLst/>
              <a:gdLst/>
              <a:ahLst/>
              <a:cxnLst/>
              <a:rect l="l" t="t" r="r" b="b"/>
              <a:pathLst>
                <a:path w="1035" h="1768" extrusionOk="0">
                  <a:moveTo>
                    <a:pt x="667" y="0"/>
                  </a:moveTo>
                  <a:cubicBezTo>
                    <a:pt x="434" y="567"/>
                    <a:pt x="234" y="1067"/>
                    <a:pt x="0" y="1601"/>
                  </a:cubicBezTo>
                  <a:lnTo>
                    <a:pt x="100" y="1668"/>
                  </a:lnTo>
                  <a:cubicBezTo>
                    <a:pt x="100" y="1701"/>
                    <a:pt x="134" y="1701"/>
                    <a:pt x="134" y="1768"/>
                  </a:cubicBezTo>
                  <a:cubicBezTo>
                    <a:pt x="167" y="1701"/>
                    <a:pt x="234" y="1668"/>
                    <a:pt x="300" y="1668"/>
                  </a:cubicBezTo>
                  <a:lnTo>
                    <a:pt x="467" y="1668"/>
                  </a:lnTo>
                  <a:cubicBezTo>
                    <a:pt x="667" y="1168"/>
                    <a:pt x="834" y="667"/>
                    <a:pt x="1034" y="234"/>
                  </a:cubicBezTo>
                  <a:cubicBezTo>
                    <a:pt x="1001" y="234"/>
                    <a:pt x="934" y="234"/>
                    <a:pt x="834" y="167"/>
                  </a:cubicBezTo>
                  <a:cubicBezTo>
                    <a:pt x="801" y="133"/>
                    <a:pt x="701" y="10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5" name="Google Shape;9605;p53"/>
            <p:cNvSpPr/>
            <p:nvPr/>
          </p:nvSpPr>
          <p:spPr>
            <a:xfrm rot="-9425991" flipH="1">
              <a:off x="6020732" y="1481585"/>
              <a:ext cx="1080" cy="6416"/>
            </a:xfrm>
            <a:custGeom>
              <a:avLst/>
              <a:gdLst/>
              <a:ahLst/>
              <a:cxnLst/>
              <a:rect l="l" t="t" r="r" b="b"/>
              <a:pathLst>
                <a:path w="34" h="202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34"/>
                    <a:pt x="0" y="134"/>
                    <a:pt x="0" y="201"/>
                  </a:cubicBezTo>
                  <a:cubicBezTo>
                    <a:pt x="34" y="134"/>
                    <a:pt x="34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6" name="Google Shape;9606;p53"/>
            <p:cNvSpPr/>
            <p:nvPr/>
          </p:nvSpPr>
          <p:spPr>
            <a:xfrm rot="-9425991" flipH="1">
              <a:off x="6020956" y="1478288"/>
              <a:ext cx="10609" cy="13881"/>
            </a:xfrm>
            <a:custGeom>
              <a:avLst/>
              <a:gdLst/>
              <a:ahLst/>
              <a:cxnLst/>
              <a:rect l="l" t="t" r="r" b="b"/>
              <a:pathLst>
                <a:path w="334" h="437" extrusionOk="0">
                  <a:moveTo>
                    <a:pt x="109" y="0"/>
                  </a:moveTo>
                  <a:cubicBezTo>
                    <a:pt x="72" y="0"/>
                    <a:pt x="34" y="29"/>
                    <a:pt x="34" y="70"/>
                  </a:cubicBezTo>
                  <a:cubicBezTo>
                    <a:pt x="67" y="137"/>
                    <a:pt x="34" y="203"/>
                    <a:pt x="0" y="270"/>
                  </a:cubicBezTo>
                  <a:cubicBezTo>
                    <a:pt x="0" y="370"/>
                    <a:pt x="67" y="404"/>
                    <a:pt x="167" y="437"/>
                  </a:cubicBezTo>
                  <a:cubicBezTo>
                    <a:pt x="200" y="303"/>
                    <a:pt x="300" y="137"/>
                    <a:pt x="334" y="37"/>
                  </a:cubicBezTo>
                  <a:lnTo>
                    <a:pt x="167" y="37"/>
                  </a:lnTo>
                  <a:cubicBezTo>
                    <a:pt x="154" y="11"/>
                    <a:pt x="132" y="0"/>
                    <a:pt x="109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7" name="Google Shape;9607;p53"/>
            <p:cNvSpPr/>
            <p:nvPr/>
          </p:nvSpPr>
          <p:spPr>
            <a:xfrm rot="-9425991" flipH="1">
              <a:off x="6042817" y="1424456"/>
              <a:ext cx="16993" cy="13785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34" y="167"/>
                    <a:pt x="101" y="267"/>
                    <a:pt x="1" y="434"/>
                  </a:cubicBezTo>
                  <a:cubicBezTo>
                    <a:pt x="68" y="434"/>
                    <a:pt x="134" y="401"/>
                    <a:pt x="268" y="401"/>
                  </a:cubicBezTo>
                  <a:cubicBezTo>
                    <a:pt x="535" y="401"/>
                    <a:pt x="535" y="67"/>
                    <a:pt x="3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8" name="Google Shape;9608;p53"/>
            <p:cNvSpPr/>
            <p:nvPr/>
          </p:nvSpPr>
          <p:spPr>
            <a:xfrm rot="-9425991" flipH="1">
              <a:off x="5917238" y="1727243"/>
              <a:ext cx="12991" cy="17152"/>
            </a:xfrm>
            <a:custGeom>
              <a:avLst/>
              <a:gdLst/>
              <a:ahLst/>
              <a:cxnLst/>
              <a:rect l="l" t="t" r="r" b="b"/>
              <a:pathLst>
                <a:path w="409" h="540" extrusionOk="0">
                  <a:moveTo>
                    <a:pt x="265" y="0"/>
                  </a:moveTo>
                  <a:cubicBezTo>
                    <a:pt x="127" y="0"/>
                    <a:pt x="1" y="100"/>
                    <a:pt x="75" y="272"/>
                  </a:cubicBezTo>
                  <a:cubicBezTo>
                    <a:pt x="108" y="339"/>
                    <a:pt x="141" y="472"/>
                    <a:pt x="175" y="539"/>
                  </a:cubicBezTo>
                  <a:cubicBezTo>
                    <a:pt x="275" y="372"/>
                    <a:pt x="308" y="206"/>
                    <a:pt x="408" y="39"/>
                  </a:cubicBezTo>
                  <a:cubicBezTo>
                    <a:pt x="365" y="13"/>
                    <a:pt x="314" y="0"/>
                    <a:pt x="26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9" name="Google Shape;9609;p53"/>
            <p:cNvSpPr/>
            <p:nvPr/>
          </p:nvSpPr>
          <p:spPr>
            <a:xfrm rot="-9425991" flipH="1">
              <a:off x="6020982" y="1490504"/>
              <a:ext cx="60446" cy="26522"/>
            </a:xfrm>
            <a:custGeom>
              <a:avLst/>
              <a:gdLst/>
              <a:ahLst/>
              <a:cxnLst/>
              <a:rect l="l" t="t" r="r" b="b"/>
              <a:pathLst>
                <a:path w="1903" h="835" extrusionOk="0">
                  <a:moveTo>
                    <a:pt x="1902" y="1"/>
                  </a:moveTo>
                  <a:lnTo>
                    <a:pt x="1902" y="1"/>
                  </a:lnTo>
                  <a:cubicBezTo>
                    <a:pt x="1369" y="301"/>
                    <a:pt x="802" y="368"/>
                    <a:pt x="201" y="401"/>
                  </a:cubicBezTo>
                  <a:cubicBezTo>
                    <a:pt x="68" y="534"/>
                    <a:pt x="34" y="701"/>
                    <a:pt x="1" y="835"/>
                  </a:cubicBezTo>
                  <a:cubicBezTo>
                    <a:pt x="535" y="835"/>
                    <a:pt x="1002" y="734"/>
                    <a:pt x="1469" y="634"/>
                  </a:cubicBezTo>
                  <a:cubicBezTo>
                    <a:pt x="1602" y="401"/>
                    <a:pt x="1736" y="20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0" name="Google Shape;9610;p53"/>
            <p:cNvSpPr/>
            <p:nvPr/>
          </p:nvSpPr>
          <p:spPr>
            <a:xfrm rot="-9425991" flipH="1">
              <a:off x="5933596" y="1674976"/>
              <a:ext cx="62542" cy="82680"/>
            </a:xfrm>
            <a:custGeom>
              <a:avLst/>
              <a:gdLst/>
              <a:ahLst/>
              <a:cxnLst/>
              <a:rect l="l" t="t" r="r" b="b"/>
              <a:pathLst>
                <a:path w="1969" h="2603" extrusionOk="0">
                  <a:moveTo>
                    <a:pt x="234" y="1"/>
                  </a:moveTo>
                  <a:cubicBezTo>
                    <a:pt x="134" y="168"/>
                    <a:pt x="101" y="334"/>
                    <a:pt x="1" y="501"/>
                  </a:cubicBezTo>
                  <a:cubicBezTo>
                    <a:pt x="468" y="1302"/>
                    <a:pt x="1268" y="1835"/>
                    <a:pt x="1835" y="2569"/>
                  </a:cubicBezTo>
                  <a:lnTo>
                    <a:pt x="1902" y="2603"/>
                  </a:lnTo>
                  <a:cubicBezTo>
                    <a:pt x="1935" y="2503"/>
                    <a:pt x="1935" y="2436"/>
                    <a:pt x="1969" y="2336"/>
                  </a:cubicBezTo>
                  <a:cubicBezTo>
                    <a:pt x="1835" y="2269"/>
                    <a:pt x="1835" y="2102"/>
                    <a:pt x="1935" y="2002"/>
                  </a:cubicBezTo>
                  <a:cubicBezTo>
                    <a:pt x="1335" y="1402"/>
                    <a:pt x="568" y="901"/>
                    <a:pt x="234" y="68"/>
                  </a:cubicBezTo>
                  <a:cubicBezTo>
                    <a:pt x="268" y="68"/>
                    <a:pt x="234" y="68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1" name="Google Shape;9611;p53"/>
            <p:cNvSpPr/>
            <p:nvPr/>
          </p:nvSpPr>
          <p:spPr>
            <a:xfrm rot="-9425991" flipH="1">
              <a:off x="5926707" y="1695909"/>
              <a:ext cx="81600" cy="115492"/>
            </a:xfrm>
            <a:custGeom>
              <a:avLst/>
              <a:gdLst/>
              <a:ahLst/>
              <a:cxnLst/>
              <a:rect l="l" t="t" r="r" b="b"/>
              <a:pathLst>
                <a:path w="2569" h="3636" extrusionOk="0">
                  <a:moveTo>
                    <a:pt x="767" y="0"/>
                  </a:moveTo>
                  <a:cubicBezTo>
                    <a:pt x="434" y="500"/>
                    <a:pt x="200" y="1034"/>
                    <a:pt x="0" y="1568"/>
                  </a:cubicBezTo>
                  <a:lnTo>
                    <a:pt x="67" y="1668"/>
                  </a:lnTo>
                  <a:cubicBezTo>
                    <a:pt x="400" y="2468"/>
                    <a:pt x="1201" y="3002"/>
                    <a:pt x="1768" y="3636"/>
                  </a:cubicBezTo>
                  <a:cubicBezTo>
                    <a:pt x="1835" y="3569"/>
                    <a:pt x="1868" y="3569"/>
                    <a:pt x="1935" y="3569"/>
                  </a:cubicBezTo>
                  <a:lnTo>
                    <a:pt x="2002" y="3569"/>
                  </a:lnTo>
                  <a:cubicBezTo>
                    <a:pt x="2202" y="3036"/>
                    <a:pt x="2369" y="2468"/>
                    <a:pt x="2569" y="1901"/>
                  </a:cubicBezTo>
                  <a:lnTo>
                    <a:pt x="2535" y="1901"/>
                  </a:lnTo>
                  <a:cubicBezTo>
                    <a:pt x="1902" y="1301"/>
                    <a:pt x="1201" y="801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2" name="Google Shape;9612;p53"/>
            <p:cNvSpPr/>
            <p:nvPr/>
          </p:nvSpPr>
          <p:spPr>
            <a:xfrm rot="-9425991" flipH="1">
              <a:off x="6013769" y="1541294"/>
              <a:ext cx="13817" cy="9561"/>
            </a:xfrm>
            <a:custGeom>
              <a:avLst/>
              <a:gdLst/>
              <a:ahLst/>
              <a:cxnLst/>
              <a:rect l="l" t="t" r="r" b="b"/>
              <a:pathLst>
                <a:path w="435" h="301" extrusionOk="0">
                  <a:moveTo>
                    <a:pt x="34" y="0"/>
                  </a:moveTo>
                  <a:cubicBezTo>
                    <a:pt x="34" y="0"/>
                    <a:pt x="34" y="34"/>
                    <a:pt x="1" y="67"/>
                  </a:cubicBezTo>
                  <a:lnTo>
                    <a:pt x="168" y="234"/>
                  </a:lnTo>
                  <a:cubicBezTo>
                    <a:pt x="268" y="301"/>
                    <a:pt x="301" y="301"/>
                    <a:pt x="368" y="301"/>
                  </a:cubicBezTo>
                  <a:cubicBezTo>
                    <a:pt x="368" y="234"/>
                    <a:pt x="368" y="234"/>
                    <a:pt x="435" y="200"/>
                  </a:cubicBezTo>
                  <a:cubicBezTo>
                    <a:pt x="334" y="200"/>
                    <a:pt x="268" y="167"/>
                    <a:pt x="168" y="100"/>
                  </a:cubicBezTo>
                  <a:cubicBezTo>
                    <a:pt x="101" y="67"/>
                    <a:pt x="34" y="34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3" name="Google Shape;9613;p53"/>
            <p:cNvSpPr/>
            <p:nvPr/>
          </p:nvSpPr>
          <p:spPr>
            <a:xfrm rot="-9425991" flipH="1">
              <a:off x="6012251" y="1544593"/>
              <a:ext cx="14865" cy="15913"/>
            </a:xfrm>
            <a:custGeom>
              <a:avLst/>
              <a:gdLst/>
              <a:ahLst/>
              <a:cxnLst/>
              <a:rect l="l" t="t" r="r" b="b"/>
              <a:pathLst>
                <a:path w="468" h="501" extrusionOk="0">
                  <a:moveTo>
                    <a:pt x="267" y="0"/>
                  </a:moveTo>
                  <a:cubicBezTo>
                    <a:pt x="234" y="0"/>
                    <a:pt x="134" y="33"/>
                    <a:pt x="100" y="100"/>
                  </a:cubicBezTo>
                  <a:cubicBezTo>
                    <a:pt x="67" y="167"/>
                    <a:pt x="67" y="200"/>
                    <a:pt x="0" y="267"/>
                  </a:cubicBezTo>
                  <a:cubicBezTo>
                    <a:pt x="0" y="334"/>
                    <a:pt x="67" y="367"/>
                    <a:pt x="134" y="434"/>
                  </a:cubicBezTo>
                  <a:cubicBezTo>
                    <a:pt x="234" y="467"/>
                    <a:pt x="300" y="500"/>
                    <a:pt x="401" y="500"/>
                  </a:cubicBezTo>
                  <a:cubicBezTo>
                    <a:pt x="434" y="434"/>
                    <a:pt x="467" y="334"/>
                    <a:pt x="467" y="267"/>
                  </a:cubicBezTo>
                  <a:lnTo>
                    <a:pt x="467" y="200"/>
                  </a:lnTo>
                  <a:cubicBezTo>
                    <a:pt x="401" y="167"/>
                    <a:pt x="300" y="100"/>
                    <a:pt x="2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4" name="Google Shape;9614;p53"/>
            <p:cNvSpPr/>
            <p:nvPr/>
          </p:nvSpPr>
          <p:spPr>
            <a:xfrm rot="-9425991" flipH="1">
              <a:off x="6012129" y="1549422"/>
              <a:ext cx="2128" cy="4256"/>
            </a:xfrm>
            <a:custGeom>
              <a:avLst/>
              <a:gdLst/>
              <a:ahLst/>
              <a:cxnLst/>
              <a:rect l="l" t="t" r="r" b="b"/>
              <a:pathLst>
                <a:path w="67" h="134" extrusionOk="0">
                  <a:moveTo>
                    <a:pt x="0" y="134"/>
                  </a:moveTo>
                  <a:cubicBezTo>
                    <a:pt x="0" y="67"/>
                    <a:pt x="67" y="34"/>
                    <a:pt x="67" y="1"/>
                  </a:cubicBezTo>
                  <a:cubicBezTo>
                    <a:pt x="67" y="34"/>
                    <a:pt x="0" y="67"/>
                    <a:pt x="0" y="134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5" name="Google Shape;9615;p53"/>
            <p:cNvSpPr/>
            <p:nvPr/>
          </p:nvSpPr>
          <p:spPr>
            <a:xfrm rot="-9425991" flipH="1">
              <a:off x="6013074" y="1555131"/>
              <a:ext cx="5336" cy="5336"/>
            </a:xfrm>
            <a:custGeom>
              <a:avLst/>
              <a:gdLst/>
              <a:ahLst/>
              <a:cxnLst/>
              <a:rect l="l" t="t" r="r" b="b"/>
              <a:pathLst>
                <a:path w="168" h="168" extrusionOk="0">
                  <a:moveTo>
                    <a:pt x="34" y="1"/>
                  </a:moveTo>
                  <a:cubicBezTo>
                    <a:pt x="34" y="34"/>
                    <a:pt x="0" y="134"/>
                    <a:pt x="0" y="168"/>
                  </a:cubicBezTo>
                  <a:cubicBezTo>
                    <a:pt x="34" y="134"/>
                    <a:pt x="67" y="67"/>
                    <a:pt x="167" y="67"/>
                  </a:cubicBezTo>
                  <a:cubicBezTo>
                    <a:pt x="67" y="34"/>
                    <a:pt x="67" y="34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6" name="Google Shape;9616;p53"/>
            <p:cNvSpPr/>
            <p:nvPr/>
          </p:nvSpPr>
          <p:spPr>
            <a:xfrm rot="-9425991" flipH="1">
              <a:off x="6014024" y="1508670"/>
              <a:ext cx="83728" cy="55110"/>
            </a:xfrm>
            <a:custGeom>
              <a:avLst/>
              <a:gdLst/>
              <a:ahLst/>
              <a:cxnLst/>
              <a:rect l="l" t="t" r="r" b="b"/>
              <a:pathLst>
                <a:path w="2636" h="1735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2098" y="81"/>
                    <a:pt x="1581" y="270"/>
                    <a:pt x="1051" y="270"/>
                  </a:cubicBezTo>
                  <a:cubicBezTo>
                    <a:pt x="924" y="270"/>
                    <a:pt x="797" y="260"/>
                    <a:pt x="668" y="234"/>
                  </a:cubicBezTo>
                  <a:cubicBezTo>
                    <a:pt x="668" y="234"/>
                    <a:pt x="635" y="234"/>
                    <a:pt x="568" y="301"/>
                  </a:cubicBezTo>
                  <a:cubicBezTo>
                    <a:pt x="368" y="801"/>
                    <a:pt x="201" y="1301"/>
                    <a:pt x="1" y="1735"/>
                  </a:cubicBezTo>
                  <a:cubicBezTo>
                    <a:pt x="568" y="1735"/>
                    <a:pt x="1168" y="1635"/>
                    <a:pt x="1702" y="1335"/>
                  </a:cubicBezTo>
                  <a:cubicBezTo>
                    <a:pt x="1902" y="1034"/>
                    <a:pt x="2136" y="701"/>
                    <a:pt x="2336" y="401"/>
                  </a:cubicBezTo>
                  <a:cubicBezTo>
                    <a:pt x="2402" y="301"/>
                    <a:pt x="2536" y="100"/>
                    <a:pt x="2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7" name="Google Shape;9617;p53"/>
            <p:cNvSpPr/>
            <p:nvPr/>
          </p:nvSpPr>
          <p:spPr>
            <a:xfrm rot="-9425991" flipH="1">
              <a:off x="6001453" y="1559429"/>
              <a:ext cx="37131" cy="63590"/>
            </a:xfrm>
            <a:custGeom>
              <a:avLst/>
              <a:gdLst/>
              <a:ahLst/>
              <a:cxnLst/>
              <a:rect l="l" t="t" r="r" b="b"/>
              <a:pathLst>
                <a:path w="1169" h="2002" extrusionOk="0">
                  <a:moveTo>
                    <a:pt x="768" y="0"/>
                  </a:moveTo>
                  <a:cubicBezTo>
                    <a:pt x="501" y="567"/>
                    <a:pt x="268" y="1201"/>
                    <a:pt x="1" y="1835"/>
                  </a:cubicBezTo>
                  <a:lnTo>
                    <a:pt x="101" y="1901"/>
                  </a:lnTo>
                  <a:lnTo>
                    <a:pt x="201" y="1901"/>
                  </a:lnTo>
                  <a:cubicBezTo>
                    <a:pt x="301" y="1968"/>
                    <a:pt x="334" y="1968"/>
                    <a:pt x="434" y="2002"/>
                  </a:cubicBezTo>
                  <a:cubicBezTo>
                    <a:pt x="668" y="1334"/>
                    <a:pt x="935" y="701"/>
                    <a:pt x="1168" y="33"/>
                  </a:cubicBezTo>
                  <a:cubicBezTo>
                    <a:pt x="1101" y="33"/>
                    <a:pt x="1035" y="33"/>
                    <a:pt x="1001" y="0"/>
                  </a:cubicBezTo>
                  <a:cubicBezTo>
                    <a:pt x="963" y="19"/>
                    <a:pt x="913" y="39"/>
                    <a:pt x="865" y="39"/>
                  </a:cubicBezTo>
                  <a:cubicBezTo>
                    <a:pt x="830" y="39"/>
                    <a:pt x="796" y="28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8" name="Google Shape;9618;p53"/>
            <p:cNvSpPr/>
            <p:nvPr/>
          </p:nvSpPr>
          <p:spPr>
            <a:xfrm rot="-9425991" flipH="1">
              <a:off x="6018328" y="1552177"/>
              <a:ext cx="7464" cy="8513"/>
            </a:xfrm>
            <a:custGeom>
              <a:avLst/>
              <a:gdLst/>
              <a:ahLst/>
              <a:cxnLst/>
              <a:rect l="l" t="t" r="r" b="b"/>
              <a:pathLst>
                <a:path w="235" h="268" extrusionOk="0">
                  <a:moveTo>
                    <a:pt x="1" y="0"/>
                  </a:moveTo>
                  <a:cubicBezTo>
                    <a:pt x="14" y="20"/>
                    <a:pt x="27" y="38"/>
                    <a:pt x="41" y="53"/>
                  </a:cubicBezTo>
                  <a:lnTo>
                    <a:pt x="41" y="53"/>
                  </a:lnTo>
                  <a:cubicBezTo>
                    <a:pt x="62" y="0"/>
                    <a:pt x="32" y="0"/>
                    <a:pt x="1" y="0"/>
                  </a:cubicBezTo>
                  <a:close/>
                  <a:moveTo>
                    <a:pt x="41" y="53"/>
                  </a:moveTo>
                  <a:lnTo>
                    <a:pt x="41" y="53"/>
                  </a:lnTo>
                  <a:cubicBezTo>
                    <a:pt x="39" y="58"/>
                    <a:pt x="37" y="62"/>
                    <a:pt x="34" y="67"/>
                  </a:cubicBezTo>
                  <a:cubicBezTo>
                    <a:pt x="44" y="72"/>
                    <a:pt x="55" y="77"/>
                    <a:pt x="67" y="82"/>
                  </a:cubicBezTo>
                  <a:lnTo>
                    <a:pt x="67" y="82"/>
                  </a:lnTo>
                  <a:cubicBezTo>
                    <a:pt x="58" y="73"/>
                    <a:pt x="49" y="64"/>
                    <a:pt x="41" y="53"/>
                  </a:cubicBezTo>
                  <a:close/>
                  <a:moveTo>
                    <a:pt x="67" y="82"/>
                  </a:moveTo>
                  <a:cubicBezTo>
                    <a:pt x="111" y="130"/>
                    <a:pt x="156" y="167"/>
                    <a:pt x="201" y="234"/>
                  </a:cubicBezTo>
                  <a:lnTo>
                    <a:pt x="201" y="267"/>
                  </a:lnTo>
                  <a:cubicBezTo>
                    <a:pt x="234" y="234"/>
                    <a:pt x="234" y="167"/>
                    <a:pt x="234" y="134"/>
                  </a:cubicBezTo>
                  <a:cubicBezTo>
                    <a:pt x="206" y="134"/>
                    <a:pt x="130" y="110"/>
                    <a:pt x="67" y="8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9" name="Google Shape;9619;p53"/>
            <p:cNvSpPr/>
            <p:nvPr/>
          </p:nvSpPr>
          <p:spPr>
            <a:xfrm rot="-9425991" flipH="1">
              <a:off x="6026162" y="1544016"/>
              <a:ext cx="3208" cy="3208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8" y="0"/>
                  </a:moveTo>
                  <a:cubicBezTo>
                    <a:pt x="68" y="0"/>
                    <a:pt x="68" y="34"/>
                    <a:pt x="1" y="101"/>
                  </a:cubicBezTo>
                  <a:cubicBezTo>
                    <a:pt x="68" y="101"/>
                    <a:pt x="101" y="34"/>
                    <a:pt x="101" y="34"/>
                  </a:cubicBezTo>
                  <a:cubicBezTo>
                    <a:pt x="101" y="0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0" name="Google Shape;9620;p53"/>
            <p:cNvSpPr/>
            <p:nvPr/>
          </p:nvSpPr>
          <p:spPr>
            <a:xfrm rot="-9425991" flipH="1">
              <a:off x="6025974" y="1548016"/>
              <a:ext cx="5336" cy="7464"/>
            </a:xfrm>
            <a:custGeom>
              <a:avLst/>
              <a:gdLst/>
              <a:ahLst/>
              <a:cxnLst/>
              <a:rect l="l" t="t" r="r" b="b"/>
              <a:pathLst>
                <a:path w="168" h="235" extrusionOk="0">
                  <a:moveTo>
                    <a:pt x="67" y="1"/>
                  </a:moveTo>
                  <a:cubicBezTo>
                    <a:pt x="34" y="68"/>
                    <a:pt x="34" y="168"/>
                    <a:pt x="1" y="234"/>
                  </a:cubicBezTo>
                  <a:lnTo>
                    <a:pt x="67" y="234"/>
                  </a:lnTo>
                  <a:cubicBezTo>
                    <a:pt x="101" y="201"/>
                    <a:pt x="167" y="68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1" name="Google Shape;9621;p53"/>
            <p:cNvSpPr/>
            <p:nvPr/>
          </p:nvSpPr>
          <p:spPr>
            <a:xfrm rot="-9425991" flipH="1">
              <a:off x="5888109" y="1841133"/>
              <a:ext cx="178034" cy="108949"/>
            </a:xfrm>
            <a:custGeom>
              <a:avLst/>
              <a:gdLst/>
              <a:ahLst/>
              <a:cxnLst/>
              <a:rect l="l" t="t" r="r" b="b"/>
              <a:pathLst>
                <a:path w="5605" h="3430" extrusionOk="0">
                  <a:moveTo>
                    <a:pt x="3525" y="0"/>
                  </a:moveTo>
                  <a:cubicBezTo>
                    <a:pt x="2231" y="0"/>
                    <a:pt x="1184" y="1348"/>
                    <a:pt x="501" y="2562"/>
                  </a:cubicBezTo>
                  <a:cubicBezTo>
                    <a:pt x="267" y="2795"/>
                    <a:pt x="167" y="3095"/>
                    <a:pt x="1" y="3396"/>
                  </a:cubicBezTo>
                  <a:lnTo>
                    <a:pt x="34" y="3429"/>
                  </a:lnTo>
                  <a:cubicBezTo>
                    <a:pt x="73" y="3352"/>
                    <a:pt x="167" y="3297"/>
                    <a:pt x="253" y="3297"/>
                  </a:cubicBezTo>
                  <a:cubicBezTo>
                    <a:pt x="315" y="3297"/>
                    <a:pt x="373" y="3326"/>
                    <a:pt x="401" y="3396"/>
                  </a:cubicBezTo>
                  <a:lnTo>
                    <a:pt x="401" y="3429"/>
                  </a:lnTo>
                  <a:cubicBezTo>
                    <a:pt x="601" y="3062"/>
                    <a:pt x="834" y="2695"/>
                    <a:pt x="1068" y="2295"/>
                  </a:cubicBezTo>
                  <a:cubicBezTo>
                    <a:pt x="1035" y="2262"/>
                    <a:pt x="1035" y="2228"/>
                    <a:pt x="1001" y="2195"/>
                  </a:cubicBezTo>
                  <a:cubicBezTo>
                    <a:pt x="876" y="2019"/>
                    <a:pt x="996" y="1824"/>
                    <a:pt x="1134" y="1824"/>
                  </a:cubicBezTo>
                  <a:cubicBezTo>
                    <a:pt x="1180" y="1824"/>
                    <a:pt x="1227" y="1845"/>
                    <a:pt x="1268" y="1895"/>
                  </a:cubicBezTo>
                  <a:lnTo>
                    <a:pt x="1335" y="1928"/>
                  </a:lnTo>
                  <a:cubicBezTo>
                    <a:pt x="1535" y="1628"/>
                    <a:pt x="1768" y="1294"/>
                    <a:pt x="2102" y="994"/>
                  </a:cubicBezTo>
                  <a:cubicBezTo>
                    <a:pt x="2102" y="961"/>
                    <a:pt x="2069" y="894"/>
                    <a:pt x="2069" y="827"/>
                  </a:cubicBezTo>
                  <a:cubicBezTo>
                    <a:pt x="2028" y="685"/>
                    <a:pt x="2161" y="580"/>
                    <a:pt x="2293" y="580"/>
                  </a:cubicBezTo>
                  <a:cubicBezTo>
                    <a:pt x="2378" y="580"/>
                    <a:pt x="2463" y="623"/>
                    <a:pt x="2502" y="727"/>
                  </a:cubicBezTo>
                  <a:cubicBezTo>
                    <a:pt x="2788" y="493"/>
                    <a:pt x="3094" y="361"/>
                    <a:pt x="3436" y="361"/>
                  </a:cubicBezTo>
                  <a:cubicBezTo>
                    <a:pt x="3533" y="361"/>
                    <a:pt x="3633" y="371"/>
                    <a:pt x="3737" y="394"/>
                  </a:cubicBezTo>
                  <a:cubicBezTo>
                    <a:pt x="4337" y="494"/>
                    <a:pt x="4771" y="894"/>
                    <a:pt x="5104" y="1394"/>
                  </a:cubicBezTo>
                  <a:cubicBezTo>
                    <a:pt x="5204" y="1361"/>
                    <a:pt x="5238" y="1294"/>
                    <a:pt x="5338" y="1261"/>
                  </a:cubicBezTo>
                  <a:cubicBezTo>
                    <a:pt x="5366" y="1242"/>
                    <a:pt x="5394" y="1234"/>
                    <a:pt x="5421" y="1234"/>
                  </a:cubicBezTo>
                  <a:cubicBezTo>
                    <a:pt x="5491" y="1234"/>
                    <a:pt x="5556" y="1289"/>
                    <a:pt x="5605" y="1361"/>
                  </a:cubicBezTo>
                  <a:cubicBezTo>
                    <a:pt x="5404" y="1027"/>
                    <a:pt x="5171" y="727"/>
                    <a:pt x="4837" y="460"/>
                  </a:cubicBezTo>
                  <a:cubicBezTo>
                    <a:pt x="4377" y="137"/>
                    <a:pt x="3939" y="0"/>
                    <a:pt x="3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2" name="Google Shape;9622;p53"/>
            <p:cNvSpPr/>
            <p:nvPr/>
          </p:nvSpPr>
          <p:spPr>
            <a:xfrm rot="-9425991" flipH="1">
              <a:off x="5918781" y="1799251"/>
              <a:ext cx="12769" cy="19407"/>
            </a:xfrm>
            <a:custGeom>
              <a:avLst/>
              <a:gdLst/>
              <a:ahLst/>
              <a:cxnLst/>
              <a:rect l="l" t="t" r="r" b="b"/>
              <a:pathLst>
                <a:path w="402" h="611" extrusionOk="0">
                  <a:moveTo>
                    <a:pt x="215" y="0"/>
                  </a:moveTo>
                  <a:cubicBezTo>
                    <a:pt x="131" y="0"/>
                    <a:pt x="53" y="51"/>
                    <a:pt x="34" y="143"/>
                  </a:cubicBezTo>
                  <a:cubicBezTo>
                    <a:pt x="1" y="176"/>
                    <a:pt x="1" y="276"/>
                    <a:pt x="34" y="310"/>
                  </a:cubicBezTo>
                  <a:cubicBezTo>
                    <a:pt x="68" y="410"/>
                    <a:pt x="134" y="477"/>
                    <a:pt x="168" y="610"/>
                  </a:cubicBezTo>
                  <a:cubicBezTo>
                    <a:pt x="234" y="443"/>
                    <a:pt x="334" y="310"/>
                    <a:pt x="401" y="143"/>
                  </a:cubicBezTo>
                  <a:lnTo>
                    <a:pt x="401" y="110"/>
                  </a:lnTo>
                  <a:cubicBezTo>
                    <a:pt x="356" y="35"/>
                    <a:pt x="284" y="0"/>
                    <a:pt x="215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3" name="Google Shape;9623;p53"/>
            <p:cNvSpPr/>
            <p:nvPr/>
          </p:nvSpPr>
          <p:spPr>
            <a:xfrm rot="-9425991" flipH="1">
              <a:off x="6021768" y="1559125"/>
              <a:ext cx="71023" cy="23854"/>
            </a:xfrm>
            <a:custGeom>
              <a:avLst/>
              <a:gdLst/>
              <a:ahLst/>
              <a:cxnLst/>
              <a:rect l="l" t="t" r="r" b="b"/>
              <a:pathLst>
                <a:path w="2236" h="751" extrusionOk="0">
                  <a:moveTo>
                    <a:pt x="2236" y="1"/>
                  </a:moveTo>
                  <a:lnTo>
                    <a:pt x="2236" y="1"/>
                  </a:lnTo>
                  <a:cubicBezTo>
                    <a:pt x="1647" y="57"/>
                    <a:pt x="1035" y="372"/>
                    <a:pt x="418" y="372"/>
                  </a:cubicBezTo>
                  <a:cubicBezTo>
                    <a:pt x="302" y="372"/>
                    <a:pt x="185" y="361"/>
                    <a:pt x="68" y="335"/>
                  </a:cubicBezTo>
                  <a:cubicBezTo>
                    <a:pt x="68" y="368"/>
                    <a:pt x="34" y="401"/>
                    <a:pt x="34" y="468"/>
                  </a:cubicBezTo>
                  <a:cubicBezTo>
                    <a:pt x="134" y="535"/>
                    <a:pt x="68" y="668"/>
                    <a:pt x="1" y="701"/>
                  </a:cubicBezTo>
                  <a:cubicBezTo>
                    <a:pt x="141" y="737"/>
                    <a:pt x="280" y="751"/>
                    <a:pt x="418" y="751"/>
                  </a:cubicBezTo>
                  <a:cubicBezTo>
                    <a:pt x="936" y="751"/>
                    <a:pt x="1442" y="547"/>
                    <a:pt x="1969" y="468"/>
                  </a:cubicBezTo>
                  <a:cubicBezTo>
                    <a:pt x="2036" y="301"/>
                    <a:pt x="2169" y="168"/>
                    <a:pt x="223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4" name="Google Shape;9624;p53"/>
            <p:cNvSpPr/>
            <p:nvPr/>
          </p:nvSpPr>
          <p:spPr>
            <a:xfrm rot="-9425991" flipH="1">
              <a:off x="5934421" y="1752767"/>
              <a:ext cx="60446" cy="75248"/>
            </a:xfrm>
            <a:custGeom>
              <a:avLst/>
              <a:gdLst/>
              <a:ahLst/>
              <a:cxnLst/>
              <a:rect l="l" t="t" r="r" b="b"/>
              <a:pathLst>
                <a:path w="1903" h="2369" extrusionOk="0">
                  <a:moveTo>
                    <a:pt x="234" y="0"/>
                  </a:moveTo>
                  <a:cubicBezTo>
                    <a:pt x="167" y="167"/>
                    <a:pt x="67" y="300"/>
                    <a:pt x="1" y="467"/>
                  </a:cubicBezTo>
                  <a:cubicBezTo>
                    <a:pt x="401" y="1201"/>
                    <a:pt x="1168" y="1735"/>
                    <a:pt x="1735" y="2368"/>
                  </a:cubicBezTo>
                  <a:lnTo>
                    <a:pt x="1802" y="2368"/>
                  </a:lnTo>
                  <a:cubicBezTo>
                    <a:pt x="1835" y="2235"/>
                    <a:pt x="1869" y="2068"/>
                    <a:pt x="1902" y="1968"/>
                  </a:cubicBezTo>
                  <a:cubicBezTo>
                    <a:pt x="1302" y="1334"/>
                    <a:pt x="568" y="801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5" name="Google Shape;9625;p53"/>
            <p:cNvSpPr/>
            <p:nvPr/>
          </p:nvSpPr>
          <p:spPr>
            <a:xfrm rot="-9425991" flipH="1">
              <a:off x="6008093" y="1575717"/>
              <a:ext cx="105995" cy="73437"/>
            </a:xfrm>
            <a:custGeom>
              <a:avLst/>
              <a:gdLst/>
              <a:ahLst/>
              <a:cxnLst/>
              <a:rect l="l" t="t" r="r" b="b"/>
              <a:pathLst>
                <a:path w="3337" h="2312" extrusionOk="0">
                  <a:moveTo>
                    <a:pt x="3336" y="0"/>
                  </a:moveTo>
                  <a:lnTo>
                    <a:pt x="3336" y="0"/>
                  </a:lnTo>
                  <a:cubicBezTo>
                    <a:pt x="2469" y="34"/>
                    <a:pt x="1635" y="234"/>
                    <a:pt x="768" y="300"/>
                  </a:cubicBezTo>
                  <a:cubicBezTo>
                    <a:pt x="568" y="934"/>
                    <a:pt x="267" y="1601"/>
                    <a:pt x="1" y="2269"/>
                  </a:cubicBezTo>
                  <a:cubicBezTo>
                    <a:pt x="133" y="2299"/>
                    <a:pt x="266" y="2311"/>
                    <a:pt x="398" y="2311"/>
                  </a:cubicBezTo>
                  <a:cubicBezTo>
                    <a:pt x="999" y="2311"/>
                    <a:pt x="1595" y="2050"/>
                    <a:pt x="2169" y="1968"/>
                  </a:cubicBezTo>
                  <a:cubicBezTo>
                    <a:pt x="2603" y="1335"/>
                    <a:pt x="2969" y="667"/>
                    <a:pt x="33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6" name="Google Shape;9626;p53"/>
            <p:cNvSpPr/>
            <p:nvPr/>
          </p:nvSpPr>
          <p:spPr>
            <a:xfrm rot="-9425991" flipH="1">
              <a:off x="6007871" y="1622842"/>
              <a:ext cx="8513" cy="15024"/>
            </a:xfrm>
            <a:custGeom>
              <a:avLst/>
              <a:gdLst/>
              <a:ahLst/>
              <a:cxnLst/>
              <a:rect l="l" t="t" r="r" b="b"/>
              <a:pathLst>
                <a:path w="268" h="473" extrusionOk="0">
                  <a:moveTo>
                    <a:pt x="167" y="0"/>
                  </a:moveTo>
                  <a:cubicBezTo>
                    <a:pt x="134" y="134"/>
                    <a:pt x="67" y="300"/>
                    <a:pt x="0" y="434"/>
                  </a:cubicBezTo>
                  <a:cubicBezTo>
                    <a:pt x="43" y="462"/>
                    <a:pt x="91" y="472"/>
                    <a:pt x="135" y="472"/>
                  </a:cubicBezTo>
                  <a:cubicBezTo>
                    <a:pt x="195" y="472"/>
                    <a:pt x="248" y="453"/>
                    <a:pt x="267" y="434"/>
                  </a:cubicBezTo>
                  <a:cubicBezTo>
                    <a:pt x="167" y="334"/>
                    <a:pt x="167" y="200"/>
                    <a:pt x="267" y="134"/>
                  </a:cubicBezTo>
                  <a:cubicBezTo>
                    <a:pt x="267" y="100"/>
                    <a:pt x="234" y="33"/>
                    <a:pt x="1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7" name="Google Shape;9627;p53"/>
            <p:cNvSpPr/>
            <p:nvPr/>
          </p:nvSpPr>
          <p:spPr>
            <a:xfrm rot="-9425991" flipH="1">
              <a:off x="5998866" y="1638220"/>
              <a:ext cx="35003" cy="59366"/>
            </a:xfrm>
            <a:custGeom>
              <a:avLst/>
              <a:gdLst/>
              <a:ahLst/>
              <a:cxnLst/>
              <a:rect l="l" t="t" r="r" b="b"/>
              <a:pathLst>
                <a:path w="1102" h="1869" extrusionOk="0">
                  <a:moveTo>
                    <a:pt x="902" y="1"/>
                  </a:moveTo>
                  <a:cubicBezTo>
                    <a:pt x="902" y="90"/>
                    <a:pt x="769" y="206"/>
                    <a:pt x="645" y="206"/>
                  </a:cubicBezTo>
                  <a:cubicBezTo>
                    <a:pt x="630" y="206"/>
                    <a:pt x="616" y="204"/>
                    <a:pt x="601" y="201"/>
                  </a:cubicBezTo>
                  <a:cubicBezTo>
                    <a:pt x="401" y="734"/>
                    <a:pt x="234" y="1235"/>
                    <a:pt x="1" y="1735"/>
                  </a:cubicBezTo>
                  <a:lnTo>
                    <a:pt x="134" y="1869"/>
                  </a:lnTo>
                  <a:cubicBezTo>
                    <a:pt x="168" y="1835"/>
                    <a:pt x="234" y="1835"/>
                    <a:pt x="268" y="1768"/>
                  </a:cubicBezTo>
                  <a:lnTo>
                    <a:pt x="435" y="1768"/>
                  </a:lnTo>
                  <a:cubicBezTo>
                    <a:pt x="635" y="1201"/>
                    <a:pt x="902" y="601"/>
                    <a:pt x="1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8" name="Google Shape;9628;p53"/>
            <p:cNvSpPr/>
            <p:nvPr/>
          </p:nvSpPr>
          <p:spPr>
            <a:xfrm rot="-9425991" flipH="1">
              <a:off x="6015353" y="1626664"/>
              <a:ext cx="6384" cy="9561"/>
            </a:xfrm>
            <a:custGeom>
              <a:avLst/>
              <a:gdLst/>
              <a:ahLst/>
              <a:cxnLst/>
              <a:rect l="l" t="t" r="r" b="b"/>
              <a:pathLst>
                <a:path w="201" h="301" extrusionOk="0">
                  <a:moveTo>
                    <a:pt x="67" y="1"/>
                  </a:moveTo>
                  <a:cubicBezTo>
                    <a:pt x="1" y="67"/>
                    <a:pt x="1" y="201"/>
                    <a:pt x="67" y="301"/>
                  </a:cubicBezTo>
                  <a:cubicBezTo>
                    <a:pt x="167" y="234"/>
                    <a:pt x="201" y="134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9" name="Google Shape;9629;p53"/>
            <p:cNvSpPr/>
            <p:nvPr/>
          </p:nvSpPr>
          <p:spPr>
            <a:xfrm rot="-9425991" flipH="1">
              <a:off x="6016819" y="1626755"/>
              <a:ext cx="10609" cy="14230"/>
            </a:xfrm>
            <a:custGeom>
              <a:avLst/>
              <a:gdLst/>
              <a:ahLst/>
              <a:cxnLst/>
              <a:rect l="l" t="t" r="r" b="b"/>
              <a:pathLst>
                <a:path w="334" h="448" extrusionOk="0">
                  <a:moveTo>
                    <a:pt x="167" y="0"/>
                  </a:moveTo>
                  <a:cubicBezTo>
                    <a:pt x="100" y="67"/>
                    <a:pt x="34" y="67"/>
                    <a:pt x="0" y="101"/>
                  </a:cubicBezTo>
                  <a:cubicBezTo>
                    <a:pt x="134" y="167"/>
                    <a:pt x="100" y="301"/>
                    <a:pt x="0" y="401"/>
                  </a:cubicBezTo>
                  <a:cubicBezTo>
                    <a:pt x="24" y="424"/>
                    <a:pt x="64" y="448"/>
                    <a:pt x="109" y="448"/>
                  </a:cubicBezTo>
                  <a:cubicBezTo>
                    <a:pt x="128" y="448"/>
                    <a:pt x="148" y="444"/>
                    <a:pt x="167" y="434"/>
                  </a:cubicBezTo>
                  <a:cubicBezTo>
                    <a:pt x="201" y="301"/>
                    <a:pt x="301" y="134"/>
                    <a:pt x="3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0" name="Google Shape;9630;p53"/>
            <p:cNvSpPr/>
            <p:nvPr/>
          </p:nvSpPr>
          <p:spPr>
            <a:xfrm rot="-9425991" flipH="1">
              <a:off x="6015890" y="1643720"/>
              <a:ext cx="89033" cy="22298"/>
            </a:xfrm>
            <a:custGeom>
              <a:avLst/>
              <a:gdLst/>
              <a:ahLst/>
              <a:cxnLst/>
              <a:rect l="l" t="t" r="r" b="b"/>
              <a:pathLst>
                <a:path w="2803" h="702" extrusionOk="0">
                  <a:moveTo>
                    <a:pt x="2669" y="1"/>
                  </a:moveTo>
                  <a:cubicBezTo>
                    <a:pt x="1869" y="34"/>
                    <a:pt x="1035" y="201"/>
                    <a:pt x="168" y="267"/>
                  </a:cubicBezTo>
                  <a:cubicBezTo>
                    <a:pt x="134" y="401"/>
                    <a:pt x="34" y="568"/>
                    <a:pt x="1" y="701"/>
                  </a:cubicBezTo>
                  <a:cubicBezTo>
                    <a:pt x="868" y="601"/>
                    <a:pt x="1702" y="434"/>
                    <a:pt x="2569" y="401"/>
                  </a:cubicBezTo>
                  <a:cubicBezTo>
                    <a:pt x="2669" y="267"/>
                    <a:pt x="2736" y="167"/>
                    <a:pt x="2803" y="34"/>
                  </a:cubicBezTo>
                  <a:cubicBezTo>
                    <a:pt x="2736" y="34"/>
                    <a:pt x="2703" y="1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1" name="Google Shape;9631;p53"/>
            <p:cNvSpPr/>
            <p:nvPr/>
          </p:nvSpPr>
          <p:spPr>
            <a:xfrm rot="-9425991" flipH="1">
              <a:off x="5930543" y="1771511"/>
              <a:ext cx="71023" cy="96466"/>
            </a:xfrm>
            <a:custGeom>
              <a:avLst/>
              <a:gdLst/>
              <a:ahLst/>
              <a:cxnLst/>
              <a:rect l="l" t="t" r="r" b="b"/>
              <a:pathLst>
                <a:path w="2236" h="3037" extrusionOk="0">
                  <a:moveTo>
                    <a:pt x="667" y="1"/>
                  </a:moveTo>
                  <a:cubicBezTo>
                    <a:pt x="434" y="367"/>
                    <a:pt x="234" y="768"/>
                    <a:pt x="0" y="1135"/>
                  </a:cubicBezTo>
                  <a:cubicBezTo>
                    <a:pt x="367" y="1935"/>
                    <a:pt x="1101" y="2469"/>
                    <a:pt x="1735" y="3036"/>
                  </a:cubicBezTo>
                  <a:cubicBezTo>
                    <a:pt x="1902" y="2536"/>
                    <a:pt x="2068" y="2035"/>
                    <a:pt x="2235" y="1502"/>
                  </a:cubicBezTo>
                  <a:cubicBezTo>
                    <a:pt x="1935" y="1435"/>
                    <a:pt x="1668" y="1168"/>
                    <a:pt x="1501" y="901"/>
                  </a:cubicBezTo>
                  <a:cubicBezTo>
                    <a:pt x="1168" y="668"/>
                    <a:pt x="934" y="334"/>
                    <a:pt x="6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2" name="Google Shape;9632;p53"/>
            <p:cNvSpPr/>
            <p:nvPr/>
          </p:nvSpPr>
          <p:spPr>
            <a:xfrm rot="-9425991" flipH="1">
              <a:off x="6061557" y="1507217"/>
              <a:ext cx="26522" cy="22838"/>
            </a:xfrm>
            <a:custGeom>
              <a:avLst/>
              <a:gdLst/>
              <a:ahLst/>
              <a:cxnLst/>
              <a:rect l="l" t="t" r="r" b="b"/>
              <a:pathLst>
                <a:path w="835" h="719" extrusionOk="0">
                  <a:moveTo>
                    <a:pt x="592" y="0"/>
                  </a:moveTo>
                  <a:cubicBezTo>
                    <a:pt x="563" y="0"/>
                    <a:pt x="532" y="6"/>
                    <a:pt x="501" y="18"/>
                  </a:cubicBezTo>
                  <a:cubicBezTo>
                    <a:pt x="568" y="85"/>
                    <a:pt x="501" y="85"/>
                    <a:pt x="468" y="85"/>
                  </a:cubicBezTo>
                  <a:cubicBezTo>
                    <a:pt x="335" y="285"/>
                    <a:pt x="168" y="485"/>
                    <a:pt x="1" y="718"/>
                  </a:cubicBezTo>
                  <a:cubicBezTo>
                    <a:pt x="268" y="618"/>
                    <a:pt x="501" y="518"/>
                    <a:pt x="701" y="418"/>
                  </a:cubicBezTo>
                  <a:cubicBezTo>
                    <a:pt x="768" y="318"/>
                    <a:pt x="802" y="285"/>
                    <a:pt x="835" y="218"/>
                  </a:cubicBezTo>
                  <a:cubicBezTo>
                    <a:pt x="835" y="109"/>
                    <a:pt x="724" y="0"/>
                    <a:pt x="592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3" name="Google Shape;9633;p53"/>
            <p:cNvSpPr/>
            <p:nvPr/>
          </p:nvSpPr>
          <p:spPr>
            <a:xfrm rot="-9425991" flipH="1">
              <a:off x="5925448" y="1857276"/>
              <a:ext cx="13531" cy="14961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287" y="0"/>
                  </a:moveTo>
                  <a:cubicBezTo>
                    <a:pt x="139" y="0"/>
                    <a:pt x="0" y="195"/>
                    <a:pt x="126" y="371"/>
                  </a:cubicBezTo>
                  <a:cubicBezTo>
                    <a:pt x="159" y="404"/>
                    <a:pt x="159" y="438"/>
                    <a:pt x="192" y="471"/>
                  </a:cubicBezTo>
                  <a:cubicBezTo>
                    <a:pt x="259" y="404"/>
                    <a:pt x="292" y="371"/>
                    <a:pt x="326" y="271"/>
                  </a:cubicBezTo>
                  <a:cubicBezTo>
                    <a:pt x="359" y="204"/>
                    <a:pt x="426" y="137"/>
                    <a:pt x="426" y="71"/>
                  </a:cubicBezTo>
                  <a:cubicBezTo>
                    <a:pt x="385" y="21"/>
                    <a:pt x="335" y="0"/>
                    <a:pt x="28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4" name="Google Shape;9634;p53"/>
            <p:cNvSpPr/>
            <p:nvPr/>
          </p:nvSpPr>
          <p:spPr>
            <a:xfrm rot="-9425991" flipH="1">
              <a:off x="6062497" y="1530803"/>
              <a:ext cx="48789" cy="51965"/>
            </a:xfrm>
            <a:custGeom>
              <a:avLst/>
              <a:gdLst/>
              <a:ahLst/>
              <a:cxnLst/>
              <a:rect l="l" t="t" r="r" b="b"/>
              <a:pathLst>
                <a:path w="1536" h="1636" extrusionOk="0">
                  <a:moveTo>
                    <a:pt x="1535" y="1"/>
                  </a:moveTo>
                  <a:lnTo>
                    <a:pt x="1535" y="1"/>
                  </a:lnTo>
                  <a:cubicBezTo>
                    <a:pt x="1502" y="34"/>
                    <a:pt x="1469" y="67"/>
                    <a:pt x="1369" y="134"/>
                  </a:cubicBezTo>
                  <a:cubicBezTo>
                    <a:pt x="1269" y="134"/>
                    <a:pt x="1102" y="167"/>
                    <a:pt x="968" y="167"/>
                  </a:cubicBezTo>
                  <a:cubicBezTo>
                    <a:pt x="868" y="334"/>
                    <a:pt x="802" y="468"/>
                    <a:pt x="668" y="568"/>
                  </a:cubicBezTo>
                  <a:cubicBezTo>
                    <a:pt x="435" y="901"/>
                    <a:pt x="201" y="1201"/>
                    <a:pt x="1" y="1502"/>
                  </a:cubicBezTo>
                  <a:cubicBezTo>
                    <a:pt x="34" y="1502"/>
                    <a:pt x="101" y="1468"/>
                    <a:pt x="134" y="1468"/>
                  </a:cubicBezTo>
                  <a:cubicBezTo>
                    <a:pt x="175" y="1444"/>
                    <a:pt x="214" y="1433"/>
                    <a:pt x="250" y="1433"/>
                  </a:cubicBezTo>
                  <a:cubicBezTo>
                    <a:pt x="360" y="1433"/>
                    <a:pt x="443" y="1534"/>
                    <a:pt x="468" y="1635"/>
                  </a:cubicBezTo>
                  <a:cubicBezTo>
                    <a:pt x="835" y="1068"/>
                    <a:pt x="1202" y="534"/>
                    <a:pt x="1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5" name="Google Shape;9635;p53"/>
            <p:cNvSpPr/>
            <p:nvPr/>
          </p:nvSpPr>
          <p:spPr>
            <a:xfrm rot="-9425991" flipH="1">
              <a:off x="5940540" y="1818462"/>
              <a:ext cx="51933" cy="60255"/>
            </a:xfrm>
            <a:custGeom>
              <a:avLst/>
              <a:gdLst/>
              <a:ahLst/>
              <a:cxnLst/>
              <a:rect l="l" t="t" r="r" b="b"/>
              <a:pathLst>
                <a:path w="1635" h="1897" extrusionOk="0">
                  <a:moveTo>
                    <a:pt x="231" y="0"/>
                  </a:moveTo>
                  <a:cubicBezTo>
                    <a:pt x="198" y="0"/>
                    <a:pt x="157" y="48"/>
                    <a:pt x="134" y="95"/>
                  </a:cubicBezTo>
                  <a:cubicBezTo>
                    <a:pt x="100" y="195"/>
                    <a:pt x="67" y="228"/>
                    <a:pt x="0" y="295"/>
                  </a:cubicBezTo>
                  <a:cubicBezTo>
                    <a:pt x="301" y="628"/>
                    <a:pt x="501" y="962"/>
                    <a:pt x="801" y="1296"/>
                  </a:cubicBezTo>
                  <a:cubicBezTo>
                    <a:pt x="1001" y="1529"/>
                    <a:pt x="1235" y="1796"/>
                    <a:pt x="1501" y="1896"/>
                  </a:cubicBezTo>
                  <a:lnTo>
                    <a:pt x="1635" y="1529"/>
                  </a:lnTo>
                  <a:cubicBezTo>
                    <a:pt x="1501" y="1529"/>
                    <a:pt x="1368" y="1362"/>
                    <a:pt x="1301" y="1262"/>
                  </a:cubicBezTo>
                  <a:cubicBezTo>
                    <a:pt x="1134" y="1095"/>
                    <a:pt x="1001" y="962"/>
                    <a:pt x="901" y="795"/>
                  </a:cubicBezTo>
                  <a:cubicBezTo>
                    <a:pt x="667" y="562"/>
                    <a:pt x="467" y="262"/>
                    <a:pt x="267" y="28"/>
                  </a:cubicBezTo>
                  <a:cubicBezTo>
                    <a:pt x="257" y="8"/>
                    <a:pt x="245" y="0"/>
                    <a:pt x="23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6" name="Google Shape;9636;p53"/>
            <p:cNvSpPr/>
            <p:nvPr/>
          </p:nvSpPr>
          <p:spPr>
            <a:xfrm rot="-9425991" flipH="1">
              <a:off x="6007566" y="1689517"/>
              <a:ext cx="9561" cy="8544"/>
            </a:xfrm>
            <a:custGeom>
              <a:avLst/>
              <a:gdLst/>
              <a:ahLst/>
              <a:cxnLst/>
              <a:rect l="l" t="t" r="r" b="b"/>
              <a:pathLst>
                <a:path w="301" h="269" extrusionOk="0">
                  <a:moveTo>
                    <a:pt x="67" y="1"/>
                  </a:moveTo>
                  <a:cubicBezTo>
                    <a:pt x="34" y="67"/>
                    <a:pt x="34" y="167"/>
                    <a:pt x="0" y="234"/>
                  </a:cubicBezTo>
                  <a:cubicBezTo>
                    <a:pt x="32" y="258"/>
                    <a:pt x="66" y="268"/>
                    <a:pt x="99" y="268"/>
                  </a:cubicBezTo>
                  <a:cubicBezTo>
                    <a:pt x="204" y="268"/>
                    <a:pt x="301" y="161"/>
                    <a:pt x="301" y="34"/>
                  </a:cubicBezTo>
                  <a:lnTo>
                    <a:pt x="201" y="34"/>
                  </a:lnTo>
                  <a:cubicBezTo>
                    <a:pt x="134" y="1"/>
                    <a:pt x="67" y="1"/>
                    <a:pt x="67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7" name="Google Shape;9637;p53"/>
            <p:cNvSpPr/>
            <p:nvPr/>
          </p:nvSpPr>
          <p:spPr>
            <a:xfrm rot="-9425991" flipH="1">
              <a:off x="6003006" y="1696250"/>
              <a:ext cx="6384" cy="10641"/>
            </a:xfrm>
            <a:custGeom>
              <a:avLst/>
              <a:gdLst/>
              <a:ahLst/>
              <a:cxnLst/>
              <a:rect l="l" t="t" r="r" b="b"/>
              <a:pathLst>
                <a:path w="201" h="335" extrusionOk="0">
                  <a:moveTo>
                    <a:pt x="67" y="1"/>
                  </a:moveTo>
                  <a:cubicBezTo>
                    <a:pt x="0" y="68"/>
                    <a:pt x="0" y="234"/>
                    <a:pt x="100" y="335"/>
                  </a:cubicBezTo>
                  <a:cubicBezTo>
                    <a:pt x="167" y="234"/>
                    <a:pt x="167" y="201"/>
                    <a:pt x="200" y="101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8" name="Google Shape;9638;p53"/>
            <p:cNvSpPr/>
            <p:nvPr/>
          </p:nvSpPr>
          <p:spPr>
            <a:xfrm rot="-9425991" flipH="1">
              <a:off x="6003050" y="1703872"/>
              <a:ext cx="5336" cy="5749"/>
            </a:xfrm>
            <a:custGeom>
              <a:avLst/>
              <a:gdLst/>
              <a:ahLst/>
              <a:cxnLst/>
              <a:rect l="l" t="t" r="r" b="b"/>
              <a:pathLst>
                <a:path w="168" h="181" extrusionOk="0">
                  <a:moveTo>
                    <a:pt x="101" y="0"/>
                  </a:moveTo>
                  <a:cubicBezTo>
                    <a:pt x="67" y="0"/>
                    <a:pt x="25" y="31"/>
                    <a:pt x="1" y="80"/>
                  </a:cubicBezTo>
                  <a:lnTo>
                    <a:pt x="134" y="180"/>
                  </a:lnTo>
                  <a:cubicBezTo>
                    <a:pt x="134" y="147"/>
                    <a:pt x="168" y="80"/>
                    <a:pt x="168" y="13"/>
                  </a:cubicBezTo>
                  <a:lnTo>
                    <a:pt x="134" y="13"/>
                  </a:lnTo>
                  <a:cubicBezTo>
                    <a:pt x="125" y="4"/>
                    <a:pt x="11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9" name="Google Shape;9639;p53"/>
            <p:cNvSpPr/>
            <p:nvPr/>
          </p:nvSpPr>
          <p:spPr>
            <a:xfrm rot="-9425991" flipH="1">
              <a:off x="6005765" y="1696185"/>
              <a:ext cx="6384" cy="8481"/>
            </a:xfrm>
            <a:custGeom>
              <a:avLst/>
              <a:gdLst/>
              <a:ahLst/>
              <a:cxnLst/>
              <a:rect l="l" t="t" r="r" b="b"/>
              <a:pathLst>
                <a:path w="201" h="267" extrusionOk="0">
                  <a:moveTo>
                    <a:pt x="101" y="0"/>
                  </a:moveTo>
                  <a:cubicBezTo>
                    <a:pt x="34" y="100"/>
                    <a:pt x="34" y="133"/>
                    <a:pt x="1" y="234"/>
                  </a:cubicBezTo>
                  <a:cubicBezTo>
                    <a:pt x="34" y="267"/>
                    <a:pt x="101" y="267"/>
                    <a:pt x="134" y="267"/>
                  </a:cubicBezTo>
                  <a:lnTo>
                    <a:pt x="201" y="267"/>
                  </a:lnTo>
                  <a:cubicBezTo>
                    <a:pt x="201" y="234"/>
                    <a:pt x="201" y="133"/>
                    <a:pt x="168" y="100"/>
                  </a:cubicBezTo>
                  <a:cubicBezTo>
                    <a:pt x="168" y="67"/>
                    <a:pt x="134" y="0"/>
                    <a:pt x="101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0" name="Google Shape;9640;p53"/>
            <p:cNvSpPr/>
            <p:nvPr/>
          </p:nvSpPr>
          <p:spPr>
            <a:xfrm rot="-9425991" flipH="1">
              <a:off x="6007864" y="1700451"/>
              <a:ext cx="15913" cy="13817"/>
            </a:xfrm>
            <a:custGeom>
              <a:avLst/>
              <a:gdLst/>
              <a:ahLst/>
              <a:cxnLst/>
              <a:rect l="l" t="t" r="r" b="b"/>
              <a:pathLst>
                <a:path w="501" h="435" extrusionOk="0">
                  <a:moveTo>
                    <a:pt x="34" y="1"/>
                  </a:moveTo>
                  <a:cubicBezTo>
                    <a:pt x="0" y="34"/>
                    <a:pt x="0" y="134"/>
                    <a:pt x="0" y="168"/>
                  </a:cubicBezTo>
                  <a:lnTo>
                    <a:pt x="67" y="268"/>
                  </a:lnTo>
                  <a:cubicBezTo>
                    <a:pt x="134" y="301"/>
                    <a:pt x="134" y="368"/>
                    <a:pt x="134" y="435"/>
                  </a:cubicBezTo>
                  <a:lnTo>
                    <a:pt x="334" y="435"/>
                  </a:lnTo>
                  <a:cubicBezTo>
                    <a:pt x="367" y="301"/>
                    <a:pt x="400" y="134"/>
                    <a:pt x="501" y="1"/>
                  </a:cubicBezTo>
                  <a:lnTo>
                    <a:pt x="501" y="1"/>
                  </a:lnTo>
                  <a:cubicBezTo>
                    <a:pt x="445" y="12"/>
                    <a:pt x="389" y="16"/>
                    <a:pt x="335" y="16"/>
                  </a:cubicBezTo>
                  <a:cubicBezTo>
                    <a:pt x="226" y="16"/>
                    <a:pt x="123" y="1"/>
                    <a:pt x="34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1" name="Google Shape;9641;p53"/>
            <p:cNvSpPr/>
            <p:nvPr/>
          </p:nvSpPr>
          <p:spPr>
            <a:xfrm rot="-9425991" flipH="1">
              <a:off x="6084399" y="1521804"/>
              <a:ext cx="4256" cy="6384"/>
            </a:xfrm>
            <a:custGeom>
              <a:avLst/>
              <a:gdLst/>
              <a:ahLst/>
              <a:cxnLst/>
              <a:rect l="l" t="t" r="r" b="b"/>
              <a:pathLst>
                <a:path w="134" h="201" extrusionOk="0">
                  <a:moveTo>
                    <a:pt x="134" y="0"/>
                  </a:moveTo>
                  <a:lnTo>
                    <a:pt x="134" y="0"/>
                  </a:lnTo>
                  <a:cubicBezTo>
                    <a:pt x="67" y="67"/>
                    <a:pt x="34" y="100"/>
                    <a:pt x="0" y="200"/>
                  </a:cubicBezTo>
                  <a:lnTo>
                    <a:pt x="34" y="200"/>
                  </a:lnTo>
                  <a:cubicBezTo>
                    <a:pt x="134" y="167"/>
                    <a:pt x="134" y="67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2" name="Google Shape;9642;p53"/>
            <p:cNvSpPr/>
            <p:nvPr/>
          </p:nvSpPr>
          <p:spPr>
            <a:xfrm rot="-9425991" flipH="1">
              <a:off x="6007941" y="1659351"/>
              <a:ext cx="111299" cy="60446"/>
            </a:xfrm>
            <a:custGeom>
              <a:avLst/>
              <a:gdLst/>
              <a:ahLst/>
              <a:cxnLst/>
              <a:rect l="l" t="t" r="r" b="b"/>
              <a:pathLst>
                <a:path w="3504" h="1903" extrusionOk="0">
                  <a:moveTo>
                    <a:pt x="3503" y="1"/>
                  </a:moveTo>
                  <a:cubicBezTo>
                    <a:pt x="3019" y="118"/>
                    <a:pt x="2552" y="151"/>
                    <a:pt x="2085" y="151"/>
                  </a:cubicBezTo>
                  <a:cubicBezTo>
                    <a:pt x="1618" y="151"/>
                    <a:pt x="1151" y="118"/>
                    <a:pt x="668" y="101"/>
                  </a:cubicBezTo>
                  <a:cubicBezTo>
                    <a:pt x="468" y="668"/>
                    <a:pt x="234" y="1268"/>
                    <a:pt x="1" y="1902"/>
                  </a:cubicBezTo>
                  <a:cubicBezTo>
                    <a:pt x="835" y="1802"/>
                    <a:pt x="1669" y="1635"/>
                    <a:pt x="2536" y="1635"/>
                  </a:cubicBezTo>
                  <a:cubicBezTo>
                    <a:pt x="2569" y="1635"/>
                    <a:pt x="2636" y="1635"/>
                    <a:pt x="2669" y="1669"/>
                  </a:cubicBezTo>
                  <a:cubicBezTo>
                    <a:pt x="2969" y="1135"/>
                    <a:pt x="3236" y="568"/>
                    <a:pt x="35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3" name="Google Shape;9643;p53"/>
            <p:cNvSpPr/>
            <p:nvPr/>
          </p:nvSpPr>
          <p:spPr>
            <a:xfrm rot="-9425991" flipH="1">
              <a:off x="5939328" y="1835411"/>
              <a:ext cx="55110" cy="76328"/>
            </a:xfrm>
            <a:custGeom>
              <a:avLst/>
              <a:gdLst/>
              <a:ahLst/>
              <a:cxnLst/>
              <a:rect l="l" t="t" r="r" b="b"/>
              <a:pathLst>
                <a:path w="1735" h="2403" extrusionOk="0">
                  <a:moveTo>
                    <a:pt x="734" y="0"/>
                  </a:moveTo>
                  <a:cubicBezTo>
                    <a:pt x="467" y="267"/>
                    <a:pt x="200" y="601"/>
                    <a:pt x="0" y="901"/>
                  </a:cubicBezTo>
                  <a:cubicBezTo>
                    <a:pt x="200" y="1168"/>
                    <a:pt x="400" y="1435"/>
                    <a:pt x="634" y="1702"/>
                  </a:cubicBezTo>
                  <a:cubicBezTo>
                    <a:pt x="734" y="1868"/>
                    <a:pt x="867" y="2035"/>
                    <a:pt x="1034" y="2169"/>
                  </a:cubicBezTo>
                  <a:cubicBezTo>
                    <a:pt x="1134" y="2235"/>
                    <a:pt x="1234" y="2402"/>
                    <a:pt x="1368" y="2402"/>
                  </a:cubicBezTo>
                  <a:cubicBezTo>
                    <a:pt x="1501" y="2035"/>
                    <a:pt x="1635" y="1601"/>
                    <a:pt x="1735" y="1235"/>
                  </a:cubicBezTo>
                  <a:cubicBezTo>
                    <a:pt x="1335" y="901"/>
                    <a:pt x="968" y="501"/>
                    <a:pt x="7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4" name="Google Shape;9644;p53"/>
            <p:cNvSpPr/>
            <p:nvPr/>
          </p:nvSpPr>
          <p:spPr>
            <a:xfrm rot="-9425991" flipH="1">
              <a:off x="5994433" y="1714732"/>
              <a:ext cx="30747" cy="57238"/>
            </a:xfrm>
            <a:custGeom>
              <a:avLst/>
              <a:gdLst/>
              <a:ahLst/>
              <a:cxnLst/>
              <a:rect l="l" t="t" r="r" b="b"/>
              <a:pathLst>
                <a:path w="968" h="1802" extrusionOk="0">
                  <a:moveTo>
                    <a:pt x="868" y="1"/>
                  </a:moveTo>
                  <a:cubicBezTo>
                    <a:pt x="844" y="95"/>
                    <a:pt x="754" y="189"/>
                    <a:pt x="656" y="189"/>
                  </a:cubicBezTo>
                  <a:cubicBezTo>
                    <a:pt x="615" y="189"/>
                    <a:pt x="573" y="173"/>
                    <a:pt x="534" y="134"/>
                  </a:cubicBezTo>
                  <a:cubicBezTo>
                    <a:pt x="367" y="734"/>
                    <a:pt x="201" y="1268"/>
                    <a:pt x="1" y="1802"/>
                  </a:cubicBezTo>
                  <a:lnTo>
                    <a:pt x="434" y="1802"/>
                  </a:lnTo>
                  <a:cubicBezTo>
                    <a:pt x="601" y="1268"/>
                    <a:pt x="801" y="768"/>
                    <a:pt x="968" y="234"/>
                  </a:cubicBezTo>
                  <a:cubicBezTo>
                    <a:pt x="935" y="167"/>
                    <a:pt x="868" y="101"/>
                    <a:pt x="9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5" name="Google Shape;9645;p53"/>
            <p:cNvSpPr/>
            <p:nvPr/>
          </p:nvSpPr>
          <p:spPr>
            <a:xfrm rot="-9425991" flipH="1">
              <a:off x="6013012" y="1716810"/>
              <a:ext cx="96434" cy="22012"/>
            </a:xfrm>
            <a:custGeom>
              <a:avLst/>
              <a:gdLst/>
              <a:ahLst/>
              <a:cxnLst/>
              <a:rect l="l" t="t" r="r" b="b"/>
              <a:pathLst>
                <a:path w="3036" h="693" extrusionOk="0">
                  <a:moveTo>
                    <a:pt x="2903" y="0"/>
                  </a:moveTo>
                  <a:cubicBezTo>
                    <a:pt x="2415" y="206"/>
                    <a:pt x="1906" y="265"/>
                    <a:pt x="1388" y="265"/>
                  </a:cubicBezTo>
                  <a:cubicBezTo>
                    <a:pt x="985" y="265"/>
                    <a:pt x="576" y="229"/>
                    <a:pt x="167" y="200"/>
                  </a:cubicBezTo>
                  <a:cubicBezTo>
                    <a:pt x="100" y="334"/>
                    <a:pt x="67" y="500"/>
                    <a:pt x="0" y="634"/>
                  </a:cubicBezTo>
                  <a:cubicBezTo>
                    <a:pt x="467" y="651"/>
                    <a:pt x="943" y="692"/>
                    <a:pt x="1418" y="692"/>
                  </a:cubicBezTo>
                  <a:cubicBezTo>
                    <a:pt x="1893" y="692"/>
                    <a:pt x="2369" y="651"/>
                    <a:pt x="2836" y="500"/>
                  </a:cubicBezTo>
                  <a:cubicBezTo>
                    <a:pt x="2903" y="334"/>
                    <a:pt x="2936" y="167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6" name="Google Shape;9646;p53"/>
            <p:cNvSpPr/>
            <p:nvPr/>
          </p:nvSpPr>
          <p:spPr>
            <a:xfrm rot="-9425991" flipH="1">
              <a:off x="6001169" y="1767087"/>
              <a:ext cx="10641" cy="14516"/>
            </a:xfrm>
            <a:custGeom>
              <a:avLst/>
              <a:gdLst/>
              <a:ahLst/>
              <a:cxnLst/>
              <a:rect l="l" t="t" r="r" b="b"/>
              <a:pathLst>
                <a:path w="335" h="457" extrusionOk="0">
                  <a:moveTo>
                    <a:pt x="101" y="1"/>
                  </a:moveTo>
                  <a:cubicBezTo>
                    <a:pt x="68" y="101"/>
                    <a:pt x="34" y="268"/>
                    <a:pt x="1" y="401"/>
                  </a:cubicBezTo>
                  <a:cubicBezTo>
                    <a:pt x="30" y="440"/>
                    <a:pt x="65" y="456"/>
                    <a:pt x="102" y="456"/>
                  </a:cubicBezTo>
                  <a:cubicBezTo>
                    <a:pt x="190" y="456"/>
                    <a:pt x="287" y="362"/>
                    <a:pt x="335" y="268"/>
                  </a:cubicBezTo>
                  <a:cubicBezTo>
                    <a:pt x="335" y="234"/>
                    <a:pt x="335" y="168"/>
                    <a:pt x="268" y="101"/>
                  </a:cubicBezTo>
                  <a:cubicBezTo>
                    <a:pt x="201" y="67"/>
                    <a:pt x="168" y="34"/>
                    <a:pt x="1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7" name="Google Shape;9647;p53"/>
            <p:cNvSpPr/>
            <p:nvPr/>
          </p:nvSpPr>
          <p:spPr>
            <a:xfrm rot="-9425991" flipH="1">
              <a:off x="5941022" y="1907759"/>
              <a:ext cx="14706" cy="14198"/>
            </a:xfrm>
            <a:custGeom>
              <a:avLst/>
              <a:gdLst/>
              <a:ahLst/>
              <a:cxnLst/>
              <a:rect l="l" t="t" r="r" b="b"/>
              <a:pathLst>
                <a:path w="463" h="447" extrusionOk="0">
                  <a:moveTo>
                    <a:pt x="276" y="1"/>
                  </a:moveTo>
                  <a:cubicBezTo>
                    <a:pt x="143" y="1"/>
                    <a:pt x="1" y="115"/>
                    <a:pt x="62" y="280"/>
                  </a:cubicBezTo>
                  <a:cubicBezTo>
                    <a:pt x="96" y="313"/>
                    <a:pt x="96" y="380"/>
                    <a:pt x="96" y="446"/>
                  </a:cubicBezTo>
                  <a:cubicBezTo>
                    <a:pt x="262" y="313"/>
                    <a:pt x="396" y="213"/>
                    <a:pt x="463" y="146"/>
                  </a:cubicBezTo>
                  <a:cubicBezTo>
                    <a:pt x="437" y="44"/>
                    <a:pt x="358" y="1"/>
                    <a:pt x="27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8" name="Google Shape;9648;p53"/>
            <p:cNvSpPr/>
            <p:nvPr/>
          </p:nvSpPr>
          <p:spPr>
            <a:xfrm rot="-9425991" flipH="1">
              <a:off x="5992107" y="1775765"/>
              <a:ext cx="29699" cy="60414"/>
            </a:xfrm>
            <a:custGeom>
              <a:avLst/>
              <a:gdLst/>
              <a:ahLst/>
              <a:cxnLst/>
              <a:rect l="l" t="t" r="r" b="b"/>
              <a:pathLst>
                <a:path w="935" h="1902" extrusionOk="0">
                  <a:moveTo>
                    <a:pt x="801" y="0"/>
                  </a:moveTo>
                  <a:cubicBezTo>
                    <a:pt x="801" y="67"/>
                    <a:pt x="734" y="134"/>
                    <a:pt x="634" y="134"/>
                  </a:cubicBezTo>
                  <a:lnTo>
                    <a:pt x="500" y="134"/>
                  </a:lnTo>
                  <a:lnTo>
                    <a:pt x="0" y="1635"/>
                  </a:lnTo>
                  <a:lnTo>
                    <a:pt x="133" y="1735"/>
                  </a:lnTo>
                  <a:cubicBezTo>
                    <a:pt x="167" y="1802"/>
                    <a:pt x="234" y="1868"/>
                    <a:pt x="167" y="1902"/>
                  </a:cubicBezTo>
                  <a:lnTo>
                    <a:pt x="234" y="1902"/>
                  </a:lnTo>
                  <a:cubicBezTo>
                    <a:pt x="234" y="1835"/>
                    <a:pt x="300" y="1735"/>
                    <a:pt x="400" y="1735"/>
                  </a:cubicBezTo>
                  <a:cubicBezTo>
                    <a:pt x="601" y="1168"/>
                    <a:pt x="767" y="567"/>
                    <a:pt x="934" y="34"/>
                  </a:cubicBezTo>
                  <a:cubicBezTo>
                    <a:pt x="901" y="34"/>
                    <a:pt x="834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9" name="Google Shape;9649;p53"/>
            <p:cNvSpPr/>
            <p:nvPr/>
          </p:nvSpPr>
          <p:spPr>
            <a:xfrm rot="-9425991" flipH="1">
              <a:off x="6079774" y="1581363"/>
              <a:ext cx="21250" cy="15945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268" y="1"/>
                  </a:moveTo>
                  <a:cubicBezTo>
                    <a:pt x="201" y="201"/>
                    <a:pt x="101" y="335"/>
                    <a:pt x="1" y="501"/>
                  </a:cubicBezTo>
                  <a:cubicBezTo>
                    <a:pt x="101" y="468"/>
                    <a:pt x="268" y="468"/>
                    <a:pt x="401" y="468"/>
                  </a:cubicBezTo>
                  <a:cubicBezTo>
                    <a:pt x="501" y="468"/>
                    <a:pt x="535" y="401"/>
                    <a:pt x="568" y="335"/>
                  </a:cubicBezTo>
                  <a:cubicBezTo>
                    <a:pt x="668" y="201"/>
                    <a:pt x="568" y="1"/>
                    <a:pt x="401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0" name="Google Shape;9650;p53"/>
            <p:cNvSpPr/>
            <p:nvPr/>
          </p:nvSpPr>
          <p:spPr>
            <a:xfrm rot="-9425991" flipH="1">
              <a:off x="6007394" y="1732458"/>
              <a:ext cx="105995" cy="51901"/>
            </a:xfrm>
            <a:custGeom>
              <a:avLst/>
              <a:gdLst/>
              <a:ahLst/>
              <a:cxnLst/>
              <a:rect l="l" t="t" r="r" b="b"/>
              <a:pathLst>
                <a:path w="3337" h="1634" extrusionOk="0">
                  <a:moveTo>
                    <a:pt x="534" y="0"/>
                  </a:moveTo>
                  <a:cubicBezTo>
                    <a:pt x="367" y="534"/>
                    <a:pt x="167" y="1068"/>
                    <a:pt x="1" y="1568"/>
                  </a:cubicBezTo>
                  <a:cubicBezTo>
                    <a:pt x="395" y="1597"/>
                    <a:pt x="802" y="1633"/>
                    <a:pt x="1208" y="1633"/>
                  </a:cubicBezTo>
                  <a:cubicBezTo>
                    <a:pt x="1729" y="1633"/>
                    <a:pt x="2248" y="1574"/>
                    <a:pt x="2736" y="1368"/>
                  </a:cubicBezTo>
                  <a:cubicBezTo>
                    <a:pt x="2780" y="1368"/>
                    <a:pt x="2810" y="1353"/>
                    <a:pt x="2835" y="1353"/>
                  </a:cubicBezTo>
                  <a:cubicBezTo>
                    <a:pt x="2847" y="1353"/>
                    <a:pt x="2858" y="1357"/>
                    <a:pt x="2869" y="1368"/>
                  </a:cubicBezTo>
                  <a:cubicBezTo>
                    <a:pt x="3036" y="901"/>
                    <a:pt x="3203" y="467"/>
                    <a:pt x="3336" y="0"/>
                  </a:cubicBezTo>
                  <a:lnTo>
                    <a:pt x="3336" y="0"/>
                  </a:lnTo>
                  <a:cubicBezTo>
                    <a:pt x="2776" y="44"/>
                    <a:pt x="2103" y="268"/>
                    <a:pt x="1482" y="268"/>
                  </a:cubicBezTo>
                  <a:cubicBezTo>
                    <a:pt x="1142" y="268"/>
                    <a:pt x="817" y="201"/>
                    <a:pt x="5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1" name="Google Shape;9651;p53"/>
            <p:cNvSpPr/>
            <p:nvPr/>
          </p:nvSpPr>
          <p:spPr>
            <a:xfrm rot="-9425991" flipH="1">
              <a:off x="6046314" y="1597724"/>
              <a:ext cx="105995" cy="202397"/>
            </a:xfrm>
            <a:custGeom>
              <a:avLst/>
              <a:gdLst/>
              <a:ahLst/>
              <a:cxnLst/>
              <a:rect l="l" t="t" r="r" b="b"/>
              <a:pathLst>
                <a:path w="3337" h="6372" extrusionOk="0">
                  <a:moveTo>
                    <a:pt x="3303" y="1"/>
                  </a:moveTo>
                  <a:cubicBezTo>
                    <a:pt x="3270" y="67"/>
                    <a:pt x="3203" y="101"/>
                    <a:pt x="3136" y="101"/>
                  </a:cubicBezTo>
                  <a:cubicBezTo>
                    <a:pt x="3103" y="101"/>
                    <a:pt x="3003" y="101"/>
                    <a:pt x="2936" y="167"/>
                  </a:cubicBezTo>
                  <a:cubicBezTo>
                    <a:pt x="2803" y="601"/>
                    <a:pt x="2636" y="1068"/>
                    <a:pt x="2469" y="1535"/>
                  </a:cubicBezTo>
                  <a:cubicBezTo>
                    <a:pt x="2669" y="1535"/>
                    <a:pt x="2770" y="1835"/>
                    <a:pt x="2536" y="1902"/>
                  </a:cubicBezTo>
                  <a:cubicBezTo>
                    <a:pt x="2469" y="1935"/>
                    <a:pt x="2336" y="2002"/>
                    <a:pt x="2269" y="2035"/>
                  </a:cubicBezTo>
                  <a:cubicBezTo>
                    <a:pt x="2002" y="2603"/>
                    <a:pt x="1702" y="3170"/>
                    <a:pt x="1435" y="3703"/>
                  </a:cubicBezTo>
                  <a:cubicBezTo>
                    <a:pt x="1602" y="3770"/>
                    <a:pt x="1535" y="4070"/>
                    <a:pt x="1302" y="4070"/>
                  </a:cubicBezTo>
                  <a:lnTo>
                    <a:pt x="1168" y="4070"/>
                  </a:lnTo>
                  <a:cubicBezTo>
                    <a:pt x="835" y="4737"/>
                    <a:pt x="435" y="5405"/>
                    <a:pt x="1" y="6038"/>
                  </a:cubicBezTo>
                  <a:lnTo>
                    <a:pt x="134" y="6038"/>
                  </a:lnTo>
                  <a:cubicBezTo>
                    <a:pt x="291" y="6038"/>
                    <a:pt x="389" y="6215"/>
                    <a:pt x="317" y="6347"/>
                  </a:cubicBezTo>
                  <a:lnTo>
                    <a:pt x="317" y="6347"/>
                  </a:lnTo>
                  <a:cubicBezTo>
                    <a:pt x="1278" y="4853"/>
                    <a:pt x="2106" y="3261"/>
                    <a:pt x="2770" y="1602"/>
                  </a:cubicBezTo>
                  <a:cubicBezTo>
                    <a:pt x="2936" y="1168"/>
                    <a:pt x="3136" y="568"/>
                    <a:pt x="3337" y="1"/>
                  </a:cubicBezTo>
                  <a:close/>
                  <a:moveTo>
                    <a:pt x="317" y="6347"/>
                  </a:moveTo>
                  <a:cubicBezTo>
                    <a:pt x="312" y="6355"/>
                    <a:pt x="306" y="6364"/>
                    <a:pt x="301" y="6372"/>
                  </a:cubicBezTo>
                  <a:cubicBezTo>
                    <a:pt x="307" y="6364"/>
                    <a:pt x="312" y="6356"/>
                    <a:pt x="317" y="63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2" name="Google Shape;9652;p53"/>
            <p:cNvSpPr/>
            <p:nvPr/>
          </p:nvSpPr>
          <p:spPr>
            <a:xfrm rot="-9425991" flipH="1">
              <a:off x="6012665" y="1768012"/>
              <a:ext cx="5336" cy="11689"/>
            </a:xfrm>
            <a:custGeom>
              <a:avLst/>
              <a:gdLst/>
              <a:ahLst/>
              <a:cxnLst/>
              <a:rect l="l" t="t" r="r" b="b"/>
              <a:pathLst>
                <a:path w="168" h="368" extrusionOk="0">
                  <a:moveTo>
                    <a:pt x="167" y="1"/>
                  </a:moveTo>
                  <a:cubicBezTo>
                    <a:pt x="101" y="1"/>
                    <a:pt x="34" y="67"/>
                    <a:pt x="1" y="167"/>
                  </a:cubicBezTo>
                  <a:cubicBezTo>
                    <a:pt x="1" y="234"/>
                    <a:pt x="1" y="334"/>
                    <a:pt x="34" y="367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3" name="Google Shape;9653;p53"/>
            <p:cNvSpPr/>
            <p:nvPr/>
          </p:nvSpPr>
          <p:spPr>
            <a:xfrm rot="-9425991" flipH="1">
              <a:off x="6012515" y="1777133"/>
              <a:ext cx="94337" cy="23124"/>
            </a:xfrm>
            <a:custGeom>
              <a:avLst/>
              <a:gdLst/>
              <a:ahLst/>
              <a:cxnLst/>
              <a:rect l="l" t="t" r="r" b="b"/>
              <a:pathLst>
                <a:path w="2970" h="728" extrusionOk="0">
                  <a:moveTo>
                    <a:pt x="2969" y="1"/>
                  </a:moveTo>
                  <a:cubicBezTo>
                    <a:pt x="2394" y="70"/>
                    <a:pt x="1676" y="345"/>
                    <a:pt x="1056" y="345"/>
                  </a:cubicBezTo>
                  <a:cubicBezTo>
                    <a:pt x="777" y="345"/>
                    <a:pt x="518" y="289"/>
                    <a:pt x="301" y="134"/>
                  </a:cubicBezTo>
                  <a:cubicBezTo>
                    <a:pt x="167" y="68"/>
                    <a:pt x="134" y="68"/>
                    <a:pt x="134" y="68"/>
                  </a:cubicBezTo>
                  <a:lnTo>
                    <a:pt x="0" y="434"/>
                  </a:lnTo>
                  <a:lnTo>
                    <a:pt x="34" y="468"/>
                  </a:lnTo>
                  <a:cubicBezTo>
                    <a:pt x="323" y="661"/>
                    <a:pt x="652" y="727"/>
                    <a:pt x="996" y="727"/>
                  </a:cubicBezTo>
                  <a:cubicBezTo>
                    <a:pt x="1604" y="727"/>
                    <a:pt x="2261" y="520"/>
                    <a:pt x="2836" y="434"/>
                  </a:cubicBezTo>
                  <a:cubicBezTo>
                    <a:pt x="2869" y="268"/>
                    <a:pt x="2936" y="134"/>
                    <a:pt x="2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4" name="Google Shape;9654;p53"/>
            <p:cNvSpPr/>
            <p:nvPr/>
          </p:nvSpPr>
          <p:spPr>
            <a:xfrm rot="-9425991" flipH="1">
              <a:off x="5952484" y="1876037"/>
              <a:ext cx="36052" cy="48757"/>
            </a:xfrm>
            <a:custGeom>
              <a:avLst/>
              <a:gdLst/>
              <a:ahLst/>
              <a:cxnLst/>
              <a:rect l="l" t="t" r="r" b="b"/>
              <a:pathLst>
                <a:path w="1135" h="1535" extrusionOk="0">
                  <a:moveTo>
                    <a:pt x="334" y="0"/>
                  </a:moveTo>
                  <a:cubicBezTo>
                    <a:pt x="234" y="67"/>
                    <a:pt x="133" y="167"/>
                    <a:pt x="0" y="300"/>
                  </a:cubicBezTo>
                  <a:cubicBezTo>
                    <a:pt x="234" y="801"/>
                    <a:pt x="567" y="1201"/>
                    <a:pt x="1001" y="1535"/>
                  </a:cubicBezTo>
                  <a:cubicBezTo>
                    <a:pt x="1068" y="1401"/>
                    <a:pt x="1101" y="1234"/>
                    <a:pt x="1134" y="1134"/>
                  </a:cubicBezTo>
                  <a:cubicBezTo>
                    <a:pt x="801" y="834"/>
                    <a:pt x="500" y="467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5" name="Google Shape;9655;p53"/>
            <p:cNvSpPr/>
            <p:nvPr/>
          </p:nvSpPr>
          <p:spPr>
            <a:xfrm rot="-9425991" flipH="1">
              <a:off x="6002003" y="1789504"/>
              <a:ext cx="96466" cy="70293"/>
            </a:xfrm>
            <a:custGeom>
              <a:avLst/>
              <a:gdLst/>
              <a:ahLst/>
              <a:cxnLst/>
              <a:rect l="l" t="t" r="r" b="b"/>
              <a:pathLst>
                <a:path w="3037" h="2213" extrusionOk="0">
                  <a:moveTo>
                    <a:pt x="3036" y="0"/>
                  </a:moveTo>
                  <a:lnTo>
                    <a:pt x="3036" y="0"/>
                  </a:lnTo>
                  <a:cubicBezTo>
                    <a:pt x="2588" y="225"/>
                    <a:pt x="2052" y="337"/>
                    <a:pt x="1521" y="337"/>
                  </a:cubicBezTo>
                  <a:cubicBezTo>
                    <a:pt x="1182" y="337"/>
                    <a:pt x="846" y="291"/>
                    <a:pt x="534" y="201"/>
                  </a:cubicBezTo>
                  <a:cubicBezTo>
                    <a:pt x="368" y="801"/>
                    <a:pt x="168" y="1368"/>
                    <a:pt x="1" y="1969"/>
                  </a:cubicBezTo>
                  <a:cubicBezTo>
                    <a:pt x="34" y="1969"/>
                    <a:pt x="67" y="1969"/>
                    <a:pt x="134" y="2002"/>
                  </a:cubicBezTo>
                  <a:cubicBezTo>
                    <a:pt x="351" y="2157"/>
                    <a:pt x="614" y="2213"/>
                    <a:pt x="896" y="2213"/>
                  </a:cubicBezTo>
                  <a:cubicBezTo>
                    <a:pt x="1524" y="2213"/>
                    <a:pt x="2251" y="1937"/>
                    <a:pt x="2803" y="1868"/>
                  </a:cubicBezTo>
                  <a:cubicBezTo>
                    <a:pt x="2936" y="1235"/>
                    <a:pt x="3036" y="634"/>
                    <a:pt x="3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6" name="Google Shape;9656;p53"/>
            <p:cNvSpPr/>
            <p:nvPr/>
          </p:nvSpPr>
          <p:spPr>
            <a:xfrm rot="-9425991" flipH="1">
              <a:off x="5994126" y="1833598"/>
              <a:ext cx="9561" cy="12737"/>
            </a:xfrm>
            <a:custGeom>
              <a:avLst/>
              <a:gdLst/>
              <a:ahLst/>
              <a:cxnLst/>
              <a:rect l="l" t="t" r="r" b="b"/>
              <a:pathLst>
                <a:path w="301" h="401" extrusionOk="0">
                  <a:moveTo>
                    <a:pt x="167" y="1"/>
                  </a:moveTo>
                  <a:cubicBezTo>
                    <a:pt x="165" y="11"/>
                    <a:pt x="162" y="22"/>
                    <a:pt x="161" y="32"/>
                  </a:cubicBezTo>
                  <a:lnTo>
                    <a:pt x="161" y="32"/>
                  </a:lnTo>
                  <a:cubicBezTo>
                    <a:pt x="167" y="28"/>
                    <a:pt x="167" y="20"/>
                    <a:pt x="167" y="1"/>
                  </a:cubicBezTo>
                  <a:close/>
                  <a:moveTo>
                    <a:pt x="161" y="32"/>
                  </a:moveTo>
                  <a:cubicBezTo>
                    <a:pt x="156" y="34"/>
                    <a:pt x="148" y="34"/>
                    <a:pt x="134" y="34"/>
                  </a:cubicBezTo>
                  <a:lnTo>
                    <a:pt x="0" y="401"/>
                  </a:lnTo>
                  <a:lnTo>
                    <a:pt x="134" y="401"/>
                  </a:lnTo>
                  <a:cubicBezTo>
                    <a:pt x="267" y="401"/>
                    <a:pt x="301" y="368"/>
                    <a:pt x="301" y="301"/>
                  </a:cubicBezTo>
                  <a:cubicBezTo>
                    <a:pt x="178" y="239"/>
                    <a:pt x="140" y="150"/>
                    <a:pt x="161" y="32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7" name="Google Shape;9657;p53"/>
            <p:cNvSpPr/>
            <p:nvPr/>
          </p:nvSpPr>
          <p:spPr>
            <a:xfrm rot="-9425991" flipH="1">
              <a:off x="5987257" y="1848123"/>
              <a:ext cx="26522" cy="41356"/>
            </a:xfrm>
            <a:custGeom>
              <a:avLst/>
              <a:gdLst/>
              <a:ahLst/>
              <a:cxnLst/>
              <a:rect l="l" t="t" r="r" b="b"/>
              <a:pathLst>
                <a:path w="835" h="1302" extrusionOk="0">
                  <a:moveTo>
                    <a:pt x="768" y="0"/>
                  </a:moveTo>
                  <a:cubicBezTo>
                    <a:pt x="720" y="96"/>
                    <a:pt x="655" y="174"/>
                    <a:pt x="573" y="174"/>
                  </a:cubicBezTo>
                  <a:cubicBezTo>
                    <a:pt x="541" y="174"/>
                    <a:pt x="506" y="162"/>
                    <a:pt x="468" y="134"/>
                  </a:cubicBezTo>
                  <a:lnTo>
                    <a:pt x="368" y="67"/>
                  </a:lnTo>
                  <a:cubicBezTo>
                    <a:pt x="268" y="500"/>
                    <a:pt x="134" y="934"/>
                    <a:pt x="1" y="1301"/>
                  </a:cubicBezTo>
                  <a:lnTo>
                    <a:pt x="34" y="1301"/>
                  </a:lnTo>
                  <a:cubicBezTo>
                    <a:pt x="92" y="1243"/>
                    <a:pt x="149" y="1161"/>
                    <a:pt x="250" y="1161"/>
                  </a:cubicBezTo>
                  <a:cubicBezTo>
                    <a:pt x="266" y="1161"/>
                    <a:pt x="283" y="1163"/>
                    <a:pt x="301" y="1168"/>
                  </a:cubicBezTo>
                  <a:cubicBezTo>
                    <a:pt x="334" y="1168"/>
                    <a:pt x="368" y="1234"/>
                    <a:pt x="468" y="1234"/>
                  </a:cubicBezTo>
                  <a:cubicBezTo>
                    <a:pt x="601" y="834"/>
                    <a:pt x="701" y="467"/>
                    <a:pt x="835" y="67"/>
                  </a:cubicBezTo>
                  <a:cubicBezTo>
                    <a:pt x="801" y="67"/>
                    <a:pt x="801" y="67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8" name="Google Shape;9658;p53"/>
            <p:cNvSpPr/>
            <p:nvPr/>
          </p:nvSpPr>
          <p:spPr>
            <a:xfrm rot="-9425991" flipH="1">
              <a:off x="5999390" y="1835924"/>
              <a:ext cx="5304" cy="9561"/>
            </a:xfrm>
            <a:custGeom>
              <a:avLst/>
              <a:gdLst/>
              <a:ahLst/>
              <a:cxnLst/>
              <a:rect l="l" t="t" r="r" b="b"/>
              <a:pathLst>
                <a:path w="167" h="301" extrusionOk="0">
                  <a:moveTo>
                    <a:pt x="67" y="0"/>
                  </a:moveTo>
                  <a:lnTo>
                    <a:pt x="67" y="0"/>
                  </a:lnTo>
                  <a:cubicBezTo>
                    <a:pt x="0" y="100"/>
                    <a:pt x="67" y="234"/>
                    <a:pt x="167" y="301"/>
                  </a:cubicBezTo>
                  <a:cubicBezTo>
                    <a:pt x="167" y="167"/>
                    <a:pt x="134" y="67"/>
                    <a:pt x="67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9" name="Google Shape;9659;p53"/>
            <p:cNvSpPr/>
            <p:nvPr/>
          </p:nvSpPr>
          <p:spPr>
            <a:xfrm rot="-9425991" flipH="1">
              <a:off x="5997981" y="1837357"/>
              <a:ext cx="13785" cy="15088"/>
            </a:xfrm>
            <a:custGeom>
              <a:avLst/>
              <a:gdLst/>
              <a:ahLst/>
              <a:cxnLst/>
              <a:rect l="l" t="t" r="r" b="b"/>
              <a:pathLst>
                <a:path w="434" h="475" extrusionOk="0">
                  <a:moveTo>
                    <a:pt x="216" y="1"/>
                  </a:moveTo>
                  <a:cubicBezTo>
                    <a:pt x="115" y="1"/>
                    <a:pt x="58" y="83"/>
                    <a:pt x="0" y="141"/>
                  </a:cubicBezTo>
                  <a:cubicBezTo>
                    <a:pt x="134" y="241"/>
                    <a:pt x="167" y="341"/>
                    <a:pt x="134" y="441"/>
                  </a:cubicBezTo>
                  <a:cubicBezTo>
                    <a:pt x="167" y="475"/>
                    <a:pt x="267" y="475"/>
                    <a:pt x="300" y="475"/>
                  </a:cubicBezTo>
                  <a:cubicBezTo>
                    <a:pt x="334" y="341"/>
                    <a:pt x="401" y="241"/>
                    <a:pt x="434" y="74"/>
                  </a:cubicBezTo>
                  <a:cubicBezTo>
                    <a:pt x="401" y="74"/>
                    <a:pt x="334" y="8"/>
                    <a:pt x="267" y="8"/>
                  </a:cubicBezTo>
                  <a:cubicBezTo>
                    <a:pt x="249" y="3"/>
                    <a:pt x="232" y="1"/>
                    <a:pt x="216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0" name="Google Shape;9660;p53"/>
            <p:cNvSpPr/>
            <p:nvPr/>
          </p:nvSpPr>
          <p:spPr>
            <a:xfrm rot="-9425991" flipH="1">
              <a:off x="6004317" y="1848037"/>
              <a:ext cx="79504" cy="26014"/>
            </a:xfrm>
            <a:custGeom>
              <a:avLst/>
              <a:gdLst/>
              <a:ahLst/>
              <a:cxnLst/>
              <a:rect l="l" t="t" r="r" b="b"/>
              <a:pathLst>
                <a:path w="2503" h="819" extrusionOk="0">
                  <a:moveTo>
                    <a:pt x="2502" y="1"/>
                  </a:moveTo>
                  <a:cubicBezTo>
                    <a:pt x="2073" y="258"/>
                    <a:pt x="1519" y="392"/>
                    <a:pt x="983" y="392"/>
                  </a:cubicBezTo>
                  <a:cubicBezTo>
                    <a:pt x="687" y="392"/>
                    <a:pt x="395" y="351"/>
                    <a:pt x="134" y="268"/>
                  </a:cubicBezTo>
                  <a:cubicBezTo>
                    <a:pt x="101" y="401"/>
                    <a:pt x="34" y="501"/>
                    <a:pt x="0" y="668"/>
                  </a:cubicBezTo>
                  <a:cubicBezTo>
                    <a:pt x="308" y="770"/>
                    <a:pt x="639" y="819"/>
                    <a:pt x="973" y="819"/>
                  </a:cubicBezTo>
                  <a:cubicBezTo>
                    <a:pt x="1509" y="819"/>
                    <a:pt x="2050" y="694"/>
                    <a:pt x="2502" y="468"/>
                  </a:cubicBezTo>
                  <a:lnTo>
                    <a:pt x="2502" y="1"/>
                  </a:ln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1" name="Google Shape;9661;p53"/>
            <p:cNvSpPr/>
            <p:nvPr/>
          </p:nvSpPr>
          <p:spPr>
            <a:xfrm rot="-9425991" flipH="1">
              <a:off x="5955219" y="1903224"/>
              <a:ext cx="83728" cy="45454"/>
            </a:xfrm>
            <a:custGeom>
              <a:avLst/>
              <a:gdLst/>
              <a:ahLst/>
              <a:cxnLst/>
              <a:rect l="l" t="t" r="r" b="b"/>
              <a:pathLst>
                <a:path w="2636" h="1431" extrusionOk="0">
                  <a:moveTo>
                    <a:pt x="1011" y="0"/>
                  </a:moveTo>
                  <a:cubicBezTo>
                    <a:pt x="673" y="0"/>
                    <a:pt x="348" y="150"/>
                    <a:pt x="1" y="363"/>
                  </a:cubicBezTo>
                  <a:cubicBezTo>
                    <a:pt x="134" y="763"/>
                    <a:pt x="434" y="1164"/>
                    <a:pt x="801" y="1431"/>
                  </a:cubicBezTo>
                  <a:cubicBezTo>
                    <a:pt x="935" y="1064"/>
                    <a:pt x="1068" y="630"/>
                    <a:pt x="1135" y="263"/>
                  </a:cubicBezTo>
                  <a:cubicBezTo>
                    <a:pt x="1176" y="168"/>
                    <a:pt x="1261" y="123"/>
                    <a:pt x="1345" y="123"/>
                  </a:cubicBezTo>
                  <a:cubicBezTo>
                    <a:pt x="1467" y="123"/>
                    <a:pt x="1588" y="219"/>
                    <a:pt x="1568" y="396"/>
                  </a:cubicBezTo>
                  <a:cubicBezTo>
                    <a:pt x="1468" y="730"/>
                    <a:pt x="1335" y="1097"/>
                    <a:pt x="1235" y="1431"/>
                  </a:cubicBezTo>
                  <a:cubicBezTo>
                    <a:pt x="1702" y="1431"/>
                    <a:pt x="2169" y="1264"/>
                    <a:pt x="2636" y="1030"/>
                  </a:cubicBezTo>
                  <a:cubicBezTo>
                    <a:pt x="2336" y="530"/>
                    <a:pt x="1869" y="196"/>
                    <a:pt x="1268" y="30"/>
                  </a:cubicBezTo>
                  <a:cubicBezTo>
                    <a:pt x="1181" y="9"/>
                    <a:pt x="1096" y="0"/>
                    <a:pt x="10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2" name="Google Shape;9662;p53"/>
            <p:cNvSpPr/>
            <p:nvPr/>
          </p:nvSpPr>
          <p:spPr>
            <a:xfrm rot="-9425991" flipH="1">
              <a:off x="5990448" y="1881442"/>
              <a:ext cx="12769" cy="16739"/>
            </a:xfrm>
            <a:custGeom>
              <a:avLst/>
              <a:gdLst/>
              <a:ahLst/>
              <a:cxnLst/>
              <a:rect l="l" t="t" r="r" b="b"/>
              <a:pathLst>
                <a:path w="402" h="527" extrusionOk="0">
                  <a:moveTo>
                    <a:pt x="134" y="0"/>
                  </a:moveTo>
                  <a:cubicBezTo>
                    <a:pt x="101" y="100"/>
                    <a:pt x="68" y="267"/>
                    <a:pt x="1" y="401"/>
                  </a:cubicBezTo>
                  <a:cubicBezTo>
                    <a:pt x="68" y="401"/>
                    <a:pt x="68" y="434"/>
                    <a:pt x="101" y="501"/>
                  </a:cubicBezTo>
                  <a:cubicBezTo>
                    <a:pt x="137" y="518"/>
                    <a:pt x="170" y="527"/>
                    <a:pt x="201" y="527"/>
                  </a:cubicBezTo>
                  <a:cubicBezTo>
                    <a:pt x="286" y="527"/>
                    <a:pt x="352" y="465"/>
                    <a:pt x="401" y="367"/>
                  </a:cubicBezTo>
                  <a:cubicBezTo>
                    <a:pt x="301" y="334"/>
                    <a:pt x="301" y="234"/>
                    <a:pt x="301" y="167"/>
                  </a:cubicBezTo>
                  <a:cubicBezTo>
                    <a:pt x="268" y="67"/>
                    <a:pt x="168" y="34"/>
                    <a:pt x="1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3" name="Google Shape;9663;p53"/>
            <p:cNvSpPr/>
            <p:nvPr/>
          </p:nvSpPr>
          <p:spPr>
            <a:xfrm rot="-9425991" flipH="1">
              <a:off x="5983100" y="1896966"/>
              <a:ext cx="25697" cy="44977"/>
            </a:xfrm>
            <a:custGeom>
              <a:avLst/>
              <a:gdLst/>
              <a:ahLst/>
              <a:cxnLst/>
              <a:rect l="l" t="t" r="r" b="b"/>
              <a:pathLst>
                <a:path w="809" h="1416" extrusionOk="0">
                  <a:moveTo>
                    <a:pt x="543" y="0"/>
                  </a:moveTo>
                  <a:cubicBezTo>
                    <a:pt x="458" y="0"/>
                    <a:pt x="373" y="44"/>
                    <a:pt x="334" y="148"/>
                  </a:cubicBezTo>
                  <a:cubicBezTo>
                    <a:pt x="267" y="515"/>
                    <a:pt x="134" y="882"/>
                    <a:pt x="0" y="1315"/>
                  </a:cubicBezTo>
                  <a:cubicBezTo>
                    <a:pt x="34" y="1349"/>
                    <a:pt x="134" y="1382"/>
                    <a:pt x="167" y="1415"/>
                  </a:cubicBezTo>
                  <a:cubicBezTo>
                    <a:pt x="200" y="1349"/>
                    <a:pt x="267" y="1315"/>
                    <a:pt x="367" y="1315"/>
                  </a:cubicBezTo>
                  <a:lnTo>
                    <a:pt x="434" y="1315"/>
                  </a:lnTo>
                  <a:cubicBezTo>
                    <a:pt x="534" y="982"/>
                    <a:pt x="634" y="581"/>
                    <a:pt x="767" y="248"/>
                  </a:cubicBezTo>
                  <a:cubicBezTo>
                    <a:pt x="808" y="105"/>
                    <a:pt x="675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4" name="Google Shape;9664;p53"/>
            <p:cNvSpPr/>
            <p:nvPr/>
          </p:nvSpPr>
          <p:spPr>
            <a:xfrm rot="-9425991" flipH="1">
              <a:off x="5997282" y="1860207"/>
              <a:ext cx="75279" cy="55840"/>
            </a:xfrm>
            <a:custGeom>
              <a:avLst/>
              <a:gdLst/>
              <a:ahLst/>
              <a:cxnLst/>
              <a:rect l="l" t="t" r="r" b="b"/>
              <a:pathLst>
                <a:path w="2370" h="1758" extrusionOk="0">
                  <a:moveTo>
                    <a:pt x="2069" y="0"/>
                  </a:moveTo>
                  <a:cubicBezTo>
                    <a:pt x="1569" y="300"/>
                    <a:pt x="1002" y="467"/>
                    <a:pt x="401" y="467"/>
                  </a:cubicBezTo>
                  <a:lnTo>
                    <a:pt x="368" y="467"/>
                  </a:lnTo>
                  <a:cubicBezTo>
                    <a:pt x="234" y="834"/>
                    <a:pt x="101" y="1268"/>
                    <a:pt x="1" y="1635"/>
                  </a:cubicBezTo>
                  <a:cubicBezTo>
                    <a:pt x="258" y="1716"/>
                    <a:pt x="543" y="1757"/>
                    <a:pt x="834" y="1757"/>
                  </a:cubicBezTo>
                  <a:cubicBezTo>
                    <a:pt x="1375" y="1757"/>
                    <a:pt x="1936" y="1616"/>
                    <a:pt x="2369" y="1334"/>
                  </a:cubicBezTo>
                  <a:cubicBezTo>
                    <a:pt x="2369" y="867"/>
                    <a:pt x="2236" y="434"/>
                    <a:pt x="2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5" name="Google Shape;9665;p53"/>
            <p:cNvSpPr/>
            <p:nvPr/>
          </p:nvSpPr>
          <p:spPr>
            <a:xfrm rot="-9425991" flipH="1">
              <a:off x="5997979" y="1889310"/>
              <a:ext cx="5336" cy="7433"/>
            </a:xfrm>
            <a:custGeom>
              <a:avLst/>
              <a:gdLst/>
              <a:ahLst/>
              <a:cxnLst/>
              <a:rect l="l" t="t" r="r" b="b"/>
              <a:pathLst>
                <a:path w="168" h="234" extrusionOk="0">
                  <a:moveTo>
                    <a:pt x="34" y="0"/>
                  </a:moveTo>
                  <a:cubicBezTo>
                    <a:pt x="1" y="100"/>
                    <a:pt x="34" y="167"/>
                    <a:pt x="134" y="234"/>
                  </a:cubicBezTo>
                  <a:cubicBezTo>
                    <a:pt x="167" y="167"/>
                    <a:pt x="134" y="67"/>
                    <a:pt x="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6" name="Google Shape;9666;p53"/>
            <p:cNvSpPr/>
            <p:nvPr/>
          </p:nvSpPr>
          <p:spPr>
            <a:xfrm rot="-9425991" flipH="1">
              <a:off x="6094833" y="1669477"/>
              <a:ext cx="11657" cy="11689"/>
            </a:xfrm>
            <a:custGeom>
              <a:avLst/>
              <a:gdLst/>
              <a:ahLst/>
              <a:cxnLst/>
              <a:rect l="l" t="t" r="r" b="b"/>
              <a:pathLst>
                <a:path w="367" h="368" extrusionOk="0">
                  <a:moveTo>
                    <a:pt x="234" y="0"/>
                  </a:moveTo>
                  <a:cubicBezTo>
                    <a:pt x="100" y="134"/>
                    <a:pt x="33" y="267"/>
                    <a:pt x="0" y="367"/>
                  </a:cubicBezTo>
                  <a:lnTo>
                    <a:pt x="100" y="367"/>
                  </a:lnTo>
                  <a:cubicBezTo>
                    <a:pt x="334" y="367"/>
                    <a:pt x="367" y="100"/>
                    <a:pt x="234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7" name="Google Shape;9667;p53"/>
            <p:cNvSpPr/>
            <p:nvPr/>
          </p:nvSpPr>
          <p:spPr>
            <a:xfrm rot="-9425991" flipH="1">
              <a:off x="5997985" y="1889306"/>
              <a:ext cx="9561" cy="13817"/>
            </a:xfrm>
            <a:custGeom>
              <a:avLst/>
              <a:gdLst/>
              <a:ahLst/>
              <a:cxnLst/>
              <a:rect l="l" t="t" r="r" b="b"/>
              <a:pathLst>
                <a:path w="301" h="435" extrusionOk="0">
                  <a:moveTo>
                    <a:pt x="267" y="1"/>
                  </a:moveTo>
                  <a:cubicBezTo>
                    <a:pt x="133" y="1"/>
                    <a:pt x="33" y="101"/>
                    <a:pt x="0" y="167"/>
                  </a:cubicBezTo>
                  <a:cubicBezTo>
                    <a:pt x="100" y="234"/>
                    <a:pt x="100" y="334"/>
                    <a:pt x="100" y="401"/>
                  </a:cubicBezTo>
                  <a:cubicBezTo>
                    <a:pt x="100" y="401"/>
                    <a:pt x="133" y="434"/>
                    <a:pt x="167" y="434"/>
                  </a:cubicBezTo>
                  <a:cubicBezTo>
                    <a:pt x="200" y="301"/>
                    <a:pt x="267" y="134"/>
                    <a:pt x="3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8" name="Google Shape;9668;p53"/>
            <p:cNvSpPr/>
            <p:nvPr/>
          </p:nvSpPr>
          <p:spPr>
            <a:xfrm rot="-9425991" flipH="1">
              <a:off x="5998617" y="1899515"/>
              <a:ext cx="54061" cy="26522"/>
            </a:xfrm>
            <a:custGeom>
              <a:avLst/>
              <a:gdLst/>
              <a:ahLst/>
              <a:cxnLst/>
              <a:rect l="l" t="t" r="r" b="b"/>
              <a:pathLst>
                <a:path w="1702" h="835" extrusionOk="0">
                  <a:moveTo>
                    <a:pt x="1502" y="0"/>
                  </a:moveTo>
                  <a:cubicBezTo>
                    <a:pt x="1102" y="234"/>
                    <a:pt x="635" y="401"/>
                    <a:pt x="101" y="401"/>
                  </a:cubicBezTo>
                  <a:cubicBezTo>
                    <a:pt x="101" y="567"/>
                    <a:pt x="34" y="701"/>
                    <a:pt x="1" y="834"/>
                  </a:cubicBezTo>
                  <a:lnTo>
                    <a:pt x="34" y="834"/>
                  </a:lnTo>
                  <a:cubicBezTo>
                    <a:pt x="635" y="834"/>
                    <a:pt x="1202" y="667"/>
                    <a:pt x="1702" y="367"/>
                  </a:cubicBezTo>
                  <a:cubicBezTo>
                    <a:pt x="1669" y="234"/>
                    <a:pt x="1602" y="134"/>
                    <a:pt x="1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9" name="Google Shape;9669;p53"/>
            <p:cNvSpPr/>
            <p:nvPr/>
          </p:nvSpPr>
          <p:spPr>
            <a:xfrm rot="-9425991" flipH="1">
              <a:off x="6098531" y="1743427"/>
              <a:ext cx="15913" cy="15945"/>
            </a:xfrm>
            <a:custGeom>
              <a:avLst/>
              <a:gdLst/>
              <a:ahLst/>
              <a:cxnLst/>
              <a:rect l="l" t="t" r="r" b="b"/>
              <a:pathLst>
                <a:path w="501" h="502" extrusionOk="0">
                  <a:moveTo>
                    <a:pt x="200" y="1"/>
                  </a:moveTo>
                  <a:cubicBezTo>
                    <a:pt x="134" y="201"/>
                    <a:pt x="34" y="368"/>
                    <a:pt x="0" y="501"/>
                  </a:cubicBezTo>
                  <a:cubicBezTo>
                    <a:pt x="67" y="468"/>
                    <a:pt x="200" y="401"/>
                    <a:pt x="300" y="368"/>
                  </a:cubicBezTo>
                  <a:cubicBezTo>
                    <a:pt x="501" y="301"/>
                    <a:pt x="367" y="1"/>
                    <a:pt x="200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0" name="Google Shape;9670;p53"/>
            <p:cNvSpPr/>
            <p:nvPr/>
          </p:nvSpPr>
          <p:spPr>
            <a:xfrm rot="-9425991" flipH="1">
              <a:off x="6040208" y="1924922"/>
              <a:ext cx="16993" cy="16326"/>
            </a:xfrm>
            <a:custGeom>
              <a:avLst/>
              <a:gdLst/>
              <a:ahLst/>
              <a:cxnLst/>
              <a:rect l="l" t="t" r="r" b="b"/>
              <a:pathLst>
                <a:path w="535" h="514" extrusionOk="0">
                  <a:moveTo>
                    <a:pt x="266" y="0"/>
                  </a:moveTo>
                  <a:cubicBezTo>
                    <a:pt x="234" y="0"/>
                    <a:pt x="201" y="4"/>
                    <a:pt x="168" y="13"/>
                  </a:cubicBezTo>
                  <a:cubicBezTo>
                    <a:pt x="134" y="46"/>
                    <a:pt x="101" y="113"/>
                    <a:pt x="1" y="146"/>
                  </a:cubicBezTo>
                  <a:cubicBezTo>
                    <a:pt x="101" y="280"/>
                    <a:pt x="168" y="380"/>
                    <a:pt x="201" y="513"/>
                  </a:cubicBezTo>
                  <a:cubicBezTo>
                    <a:pt x="301" y="480"/>
                    <a:pt x="334" y="446"/>
                    <a:pt x="435" y="380"/>
                  </a:cubicBezTo>
                  <a:cubicBezTo>
                    <a:pt x="535" y="313"/>
                    <a:pt x="535" y="180"/>
                    <a:pt x="468" y="113"/>
                  </a:cubicBezTo>
                  <a:cubicBezTo>
                    <a:pt x="443" y="38"/>
                    <a:pt x="362" y="0"/>
                    <a:pt x="266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1" name="Google Shape;9671;p53"/>
            <p:cNvSpPr/>
            <p:nvPr/>
          </p:nvSpPr>
          <p:spPr>
            <a:xfrm rot="-9425991" flipH="1">
              <a:off x="6095294" y="1805754"/>
              <a:ext cx="12737" cy="14865"/>
            </a:xfrm>
            <a:custGeom>
              <a:avLst/>
              <a:gdLst/>
              <a:ahLst/>
              <a:cxnLst/>
              <a:rect l="l" t="t" r="r" b="b"/>
              <a:pathLst>
                <a:path w="401" h="468" extrusionOk="0">
                  <a:moveTo>
                    <a:pt x="134" y="0"/>
                  </a:moveTo>
                  <a:cubicBezTo>
                    <a:pt x="67" y="167"/>
                    <a:pt x="34" y="334"/>
                    <a:pt x="0" y="467"/>
                  </a:cubicBezTo>
                  <a:cubicBezTo>
                    <a:pt x="67" y="467"/>
                    <a:pt x="134" y="400"/>
                    <a:pt x="200" y="400"/>
                  </a:cubicBezTo>
                  <a:cubicBezTo>
                    <a:pt x="301" y="400"/>
                    <a:pt x="367" y="334"/>
                    <a:pt x="367" y="300"/>
                  </a:cubicBezTo>
                  <a:cubicBezTo>
                    <a:pt x="401" y="167"/>
                    <a:pt x="367" y="0"/>
                    <a:pt x="200" y="0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2" name="Google Shape;9672;p53"/>
            <p:cNvSpPr/>
            <p:nvPr/>
          </p:nvSpPr>
          <p:spPr>
            <a:xfrm rot="-9425991" flipH="1">
              <a:off x="6071151" y="1808312"/>
              <a:ext cx="31700" cy="138838"/>
            </a:xfrm>
            <a:custGeom>
              <a:avLst/>
              <a:gdLst/>
              <a:ahLst/>
              <a:cxnLst/>
              <a:rect l="l" t="t" r="r" b="b"/>
              <a:pathLst>
                <a:path w="998" h="4371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5" y="8"/>
                    <a:pt x="309" y="15"/>
                    <a:pt x="313" y="23"/>
                  </a:cubicBezTo>
                  <a:lnTo>
                    <a:pt x="313" y="23"/>
                  </a:lnTo>
                  <a:cubicBezTo>
                    <a:pt x="310" y="13"/>
                    <a:pt x="305" y="5"/>
                    <a:pt x="300" y="0"/>
                  </a:cubicBezTo>
                  <a:close/>
                  <a:moveTo>
                    <a:pt x="313" y="23"/>
                  </a:moveTo>
                  <a:cubicBezTo>
                    <a:pt x="331" y="74"/>
                    <a:pt x="318" y="178"/>
                    <a:pt x="234" y="234"/>
                  </a:cubicBezTo>
                  <a:cubicBezTo>
                    <a:pt x="133" y="300"/>
                    <a:pt x="100" y="334"/>
                    <a:pt x="0" y="367"/>
                  </a:cubicBezTo>
                  <a:cubicBezTo>
                    <a:pt x="234" y="801"/>
                    <a:pt x="300" y="1234"/>
                    <a:pt x="300" y="1701"/>
                  </a:cubicBezTo>
                  <a:cubicBezTo>
                    <a:pt x="334" y="1701"/>
                    <a:pt x="334" y="1668"/>
                    <a:pt x="400" y="1668"/>
                  </a:cubicBezTo>
                  <a:cubicBezTo>
                    <a:pt x="436" y="1638"/>
                    <a:pt x="472" y="1626"/>
                    <a:pt x="505" y="1626"/>
                  </a:cubicBezTo>
                  <a:cubicBezTo>
                    <a:pt x="659" y="1626"/>
                    <a:pt x="765" y="1898"/>
                    <a:pt x="600" y="2035"/>
                  </a:cubicBezTo>
                  <a:cubicBezTo>
                    <a:pt x="500" y="2135"/>
                    <a:pt x="434" y="2168"/>
                    <a:pt x="300" y="2202"/>
                  </a:cubicBezTo>
                  <a:cubicBezTo>
                    <a:pt x="267" y="2836"/>
                    <a:pt x="167" y="3469"/>
                    <a:pt x="67" y="4070"/>
                  </a:cubicBezTo>
                  <a:lnTo>
                    <a:pt x="133" y="4070"/>
                  </a:lnTo>
                  <a:cubicBezTo>
                    <a:pt x="300" y="4070"/>
                    <a:pt x="334" y="4237"/>
                    <a:pt x="300" y="4370"/>
                  </a:cubicBezTo>
                  <a:lnTo>
                    <a:pt x="334" y="4370"/>
                  </a:lnTo>
                  <a:cubicBezTo>
                    <a:pt x="765" y="2911"/>
                    <a:pt x="998" y="1222"/>
                    <a:pt x="313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3" name="Google Shape;9673;p53"/>
            <p:cNvSpPr/>
            <p:nvPr/>
          </p:nvSpPr>
          <p:spPr>
            <a:xfrm rot="-9425991" flipH="1">
              <a:off x="6076751" y="1877961"/>
              <a:ext cx="15119" cy="18645"/>
            </a:xfrm>
            <a:custGeom>
              <a:avLst/>
              <a:gdLst/>
              <a:ahLst/>
              <a:cxnLst/>
              <a:rect l="l" t="t" r="r" b="b"/>
              <a:pathLst>
                <a:path w="476" h="587" extrusionOk="0">
                  <a:moveTo>
                    <a:pt x="175" y="1"/>
                  </a:moveTo>
                  <a:cubicBezTo>
                    <a:pt x="151" y="1"/>
                    <a:pt x="126" y="7"/>
                    <a:pt x="100" y="19"/>
                  </a:cubicBezTo>
                  <a:lnTo>
                    <a:pt x="0" y="119"/>
                  </a:lnTo>
                  <a:lnTo>
                    <a:pt x="0" y="586"/>
                  </a:lnTo>
                  <a:cubicBezTo>
                    <a:pt x="100" y="553"/>
                    <a:pt x="200" y="486"/>
                    <a:pt x="300" y="420"/>
                  </a:cubicBezTo>
                  <a:cubicBezTo>
                    <a:pt x="475" y="274"/>
                    <a:pt x="345" y="1"/>
                    <a:pt x="175" y="1"/>
                  </a:cubicBezTo>
                  <a:close/>
                </a:path>
              </a:pathLst>
            </a:custGeom>
            <a:solidFill>
              <a:srgbClr val="3250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7324;p42">
            <a:extLst>
              <a:ext uri="{FF2B5EF4-FFF2-40B4-BE49-F238E27FC236}">
                <a16:creationId xmlns:a16="http://schemas.microsoft.com/office/drawing/2014/main" id="{54F4C37C-13A1-41EF-820F-4228709D31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0957" y="217478"/>
            <a:ext cx="2977191" cy="588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أنواع الزخارف الإسلامية ؟</a:t>
            </a:r>
            <a:endParaRPr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567" name="Google Shape;7324;p42">
            <a:extLst>
              <a:ext uri="{FF2B5EF4-FFF2-40B4-BE49-F238E27FC236}">
                <a16:creationId xmlns:a16="http://schemas.microsoft.com/office/drawing/2014/main" id="{9397B752-1703-491C-8562-0AEC583DCA38}"/>
              </a:ext>
            </a:extLst>
          </p:cNvPr>
          <p:cNvSpPr txBox="1">
            <a:spLocks/>
          </p:cNvSpPr>
          <p:nvPr/>
        </p:nvSpPr>
        <p:spPr>
          <a:xfrm>
            <a:off x="6099434" y="1254423"/>
            <a:ext cx="1845812" cy="9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نباتية </a:t>
            </a:r>
          </a:p>
        </p:txBody>
      </p:sp>
      <p:sp>
        <p:nvSpPr>
          <p:cNvPr id="568" name="Google Shape;7324;p42">
            <a:extLst>
              <a:ext uri="{FF2B5EF4-FFF2-40B4-BE49-F238E27FC236}">
                <a16:creationId xmlns:a16="http://schemas.microsoft.com/office/drawing/2014/main" id="{3BAC77C4-7946-4A94-BA6E-612C49F2456B}"/>
              </a:ext>
            </a:extLst>
          </p:cNvPr>
          <p:cNvSpPr txBox="1">
            <a:spLocks/>
          </p:cNvSpPr>
          <p:nvPr/>
        </p:nvSpPr>
        <p:spPr>
          <a:xfrm>
            <a:off x="4464634" y="1335152"/>
            <a:ext cx="1845812" cy="9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هندسية </a:t>
            </a:r>
          </a:p>
        </p:txBody>
      </p:sp>
      <p:sp>
        <p:nvSpPr>
          <p:cNvPr id="569" name="Google Shape;7324;p42">
            <a:extLst>
              <a:ext uri="{FF2B5EF4-FFF2-40B4-BE49-F238E27FC236}">
                <a16:creationId xmlns:a16="http://schemas.microsoft.com/office/drawing/2014/main" id="{90CA9E3D-BDE2-46F3-B38F-E16537ACB3D2}"/>
              </a:ext>
            </a:extLst>
          </p:cNvPr>
          <p:cNvSpPr txBox="1">
            <a:spLocks/>
          </p:cNvSpPr>
          <p:nvPr/>
        </p:nvSpPr>
        <p:spPr>
          <a:xfrm>
            <a:off x="2569867" y="1192256"/>
            <a:ext cx="1845812" cy="9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حيوانية </a:t>
            </a:r>
          </a:p>
        </p:txBody>
      </p:sp>
      <p:sp>
        <p:nvSpPr>
          <p:cNvPr id="570" name="Google Shape;7324;p42">
            <a:extLst>
              <a:ext uri="{FF2B5EF4-FFF2-40B4-BE49-F238E27FC236}">
                <a16:creationId xmlns:a16="http://schemas.microsoft.com/office/drawing/2014/main" id="{0147F8D7-83E6-40A1-9F04-08C7F6D55494}"/>
              </a:ext>
            </a:extLst>
          </p:cNvPr>
          <p:cNvSpPr txBox="1">
            <a:spLocks/>
          </p:cNvSpPr>
          <p:nvPr/>
        </p:nvSpPr>
        <p:spPr>
          <a:xfrm>
            <a:off x="987744" y="1186050"/>
            <a:ext cx="1845812" cy="91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lsea Market"/>
              <a:buNone/>
              <a:defRPr sz="3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algn="ctr"/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 كتابية </a:t>
            </a:r>
          </a:p>
        </p:txBody>
      </p:sp>
      <p:pic>
        <p:nvPicPr>
          <p:cNvPr id="3074" name="Picture 2" descr="رسم زخارف نباتية سهلة - Atomussekkai.blogspot.com">
            <a:extLst>
              <a:ext uri="{FF2B5EF4-FFF2-40B4-BE49-F238E27FC236}">
                <a16:creationId xmlns:a16="http://schemas.microsoft.com/office/drawing/2014/main" id="{2F989BA3-C58A-42BE-9463-DE727F578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97" y="2102498"/>
            <a:ext cx="2251770" cy="1571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زخارف هندسية جميلة , اشكال هندسيه ومعماريه جميله - دموع جذابة">
            <a:extLst>
              <a:ext uri="{FF2B5EF4-FFF2-40B4-BE49-F238E27FC236}">
                <a16:creationId xmlns:a16="http://schemas.microsoft.com/office/drawing/2014/main" id="{A22D0AB7-1EC1-4B53-9689-28AEF3588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136685"/>
            <a:ext cx="2225497" cy="1571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صور زخرفة إسلامية وحيوانية وكتابية رائعة">
            <a:extLst>
              <a:ext uri="{FF2B5EF4-FFF2-40B4-BE49-F238E27FC236}">
                <a16:creationId xmlns:a16="http://schemas.microsoft.com/office/drawing/2014/main" id="{61F8640C-806E-4858-A7EF-CDC51D0DC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" t="19585" r="10607" b="8588"/>
          <a:stretch/>
        </p:blipFill>
        <p:spPr bwMode="auto">
          <a:xfrm>
            <a:off x="2265820" y="2136685"/>
            <a:ext cx="2316857" cy="1571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زخارف اسلامية بالخط العربي | المرسال">
            <a:extLst>
              <a:ext uri="{FF2B5EF4-FFF2-40B4-BE49-F238E27FC236}">
                <a16:creationId xmlns:a16="http://schemas.microsoft.com/office/drawing/2014/main" id="{EB89AB6F-1C46-46FD-BBAD-BD8EFE34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7" y="2214509"/>
            <a:ext cx="1884345" cy="1375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324;p42">
            <a:extLst>
              <a:ext uri="{FF2B5EF4-FFF2-40B4-BE49-F238E27FC236}">
                <a16:creationId xmlns:a16="http://schemas.microsoft.com/office/drawing/2014/main" id="{5787AFF7-EC3F-4B1A-8226-D01513021C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093" y="569621"/>
            <a:ext cx="7527851" cy="1904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تميزت الحضارة الإسلامية</a:t>
            </a:r>
            <a:b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باتساع رقعة المناطق التي حكمتها و رغم انتشار الثقافة الإسلامية و ما تحوية من فكر و علوم و فنون </a:t>
            </a:r>
            <a:b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إلا ان سمة الوحدة كانت تربط بين أنواع الفنون التي انتجها الفنان المسلم </a:t>
            </a:r>
            <a:endParaRPr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7324;p42">
            <a:extLst>
              <a:ext uri="{FF2B5EF4-FFF2-40B4-BE49-F238E27FC236}">
                <a16:creationId xmlns:a16="http://schemas.microsoft.com/office/drawing/2014/main" id="{993478A8-EA4B-4805-9206-F02C3AC349C5}"/>
              </a:ext>
            </a:extLst>
          </p:cNvPr>
          <p:cNvSpPr txBox="1">
            <a:spLocks/>
          </p:cNvSpPr>
          <p:nvPr/>
        </p:nvSpPr>
        <p:spPr>
          <a:xfrm>
            <a:off x="627321" y="2168050"/>
            <a:ext cx="7527851" cy="908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ar-SA" sz="2400" dirty="0">
                <a:ln w="0"/>
                <a:solidFill>
                  <a:srgbClr val="B31D7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لقد سيطرت الزخرفة على الفنون الإسلامية في كل انوعها و انماطها وظهرت في شكل طرز متعددة :</a:t>
            </a:r>
          </a:p>
        </p:txBody>
      </p:sp>
      <p:sp>
        <p:nvSpPr>
          <p:cNvPr id="12" name="Google Shape;7324;p42">
            <a:extLst>
              <a:ext uri="{FF2B5EF4-FFF2-40B4-BE49-F238E27FC236}">
                <a16:creationId xmlns:a16="http://schemas.microsoft.com/office/drawing/2014/main" id="{9DEAAD78-2E22-46C5-A477-EAD798937932}"/>
              </a:ext>
            </a:extLst>
          </p:cNvPr>
          <p:cNvSpPr txBox="1">
            <a:spLocks/>
          </p:cNvSpPr>
          <p:nvPr/>
        </p:nvSpPr>
        <p:spPr>
          <a:xfrm>
            <a:off x="694660" y="2977116"/>
            <a:ext cx="7527851" cy="79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0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helsea Market"/>
              <a:buNone/>
              <a:defRPr sz="96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r>
              <a:rPr lang="ar-SA" sz="2400" dirty="0">
                <a:ln w="0"/>
                <a:solidFill>
                  <a:schemeClr val="tx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 الطراز العباسي – الأموي – الأندلسي – الفاطمي – المملوكي و غيرها </a:t>
            </a:r>
          </a:p>
        </p:txBody>
      </p:sp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CD56FF91-3097-40CC-BB04-0186509B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9378" y="3573104"/>
            <a:ext cx="1454888" cy="146382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7324;p42">
            <a:extLst>
              <a:ext uri="{FF2B5EF4-FFF2-40B4-BE49-F238E27FC236}">
                <a16:creationId xmlns:a16="http://schemas.microsoft.com/office/drawing/2014/main" id="{246A9707-2EA6-4867-ACC0-1A1A43AF0C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4813" y="790601"/>
            <a:ext cx="7527851" cy="19049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 للحضارة الإسلامية شواهد مادية و أثرية و فكرية في جميع المجالات و لقد استفاد الفنان المسلم مما يحيط به من عناصر الطبيعة و قام بتجريدها و صياغتها داخل مساحات و تقسيمات هندسة مختلفة و متنوعة </a:t>
            </a:r>
            <a:endParaRPr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G_1308.png" descr="IMG_1308.png">
            <a:extLst>
              <a:ext uri="{FF2B5EF4-FFF2-40B4-BE49-F238E27FC236}">
                <a16:creationId xmlns:a16="http://schemas.microsoft.com/office/drawing/2014/main" id="{1072D820-FB40-425F-BCB1-E7C386E750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45" t="56693" r="46542" b="13830"/>
          <a:stretch>
            <a:fillRect/>
          </a:stretch>
        </p:blipFill>
        <p:spPr>
          <a:xfrm>
            <a:off x="3020889" y="2416726"/>
            <a:ext cx="2732211" cy="251543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wborn Baby Clothes Marketing Campaign by Slidesgo">
  <a:themeElements>
    <a:clrScheme name="Simple Light">
      <a:dk1>
        <a:srgbClr val="32504E"/>
      </a:dk1>
      <a:lt1>
        <a:srgbClr val="BBCECD"/>
      </a:lt1>
      <a:dk2>
        <a:srgbClr val="4F827E"/>
      </a:dk2>
      <a:lt2>
        <a:srgbClr val="DFF0EF"/>
      </a:lt2>
      <a:accent1>
        <a:srgbClr val="FFFFFF"/>
      </a:accent1>
      <a:accent2>
        <a:srgbClr val="6CACA7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250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371</Words>
  <Application>Microsoft Office PowerPoint</Application>
  <PresentationFormat>عرض على الشاشة (16:9)</PresentationFormat>
  <Paragraphs>53</Paragraphs>
  <Slides>17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30" baseType="lpstr">
      <vt:lpstr>Calibri</vt:lpstr>
      <vt:lpstr>Aldhabi</vt:lpstr>
      <vt:lpstr>Arial</vt:lpstr>
      <vt:lpstr>STC-Regular</vt:lpstr>
      <vt:lpstr>Arabic Typesetting</vt:lpstr>
      <vt:lpstr>Quicksand Medium</vt:lpstr>
      <vt:lpstr>Urdu Typesetting</vt:lpstr>
      <vt:lpstr>Chelsea Market</vt:lpstr>
      <vt:lpstr>DM Serif Display</vt:lpstr>
      <vt:lpstr>Traditional Arabic</vt:lpstr>
      <vt:lpstr>Playfair Display Regular</vt:lpstr>
      <vt:lpstr>Lato</vt:lpstr>
      <vt:lpstr>Newborn Baby Clothes Marketing Campaign by Slidesgo</vt:lpstr>
      <vt:lpstr>رسم وحدة زخرفية لانهائية </vt:lpstr>
      <vt:lpstr> مراجعة الدرس السابق</vt:lpstr>
      <vt:lpstr>عرض تقديمي في PowerPoint</vt:lpstr>
      <vt:lpstr>اهداف الدرس :</vt:lpstr>
      <vt:lpstr>ظهر فن الزخارف الإسلامية في العصر الاسلامي وعلى ايدي الفنانين المسلمين</vt:lpstr>
      <vt:lpstr> من خلال خبراتك السابقة مثلي في خريطة مفاهيم أنواع الزخارف الإسلامية ؟</vt:lpstr>
      <vt:lpstr> أنواع الزخارف الإسلامية ؟</vt:lpstr>
      <vt:lpstr>تميزت الحضارة الإسلامية باتساع رقعة المناطق التي حكمتها و رغم انتشار الثقافة الإسلامية و ما تحوية من فكر و علوم و فنون  إلا ان سمة الوحدة كانت تربط بين أنواع الفنون التي انتجها الفنان المسلم </vt:lpstr>
      <vt:lpstr>و للحضارة الإسلامية شواهد مادية و أثرية و فكرية في جميع المجالات و لقد استفاد الفنان المسلم مما يحيط به من عناصر الطبيعة و قام بتجريدها و صياغتها داخل مساحات و تقسيمات هندسة مختلفة و متنوعة </vt:lpstr>
      <vt:lpstr>القيم الفنية و الجمالية للفن الإسلامي و من خصائص الفنون الزخرفية الإسلامية </vt:lpstr>
      <vt:lpstr>مفهوم اللانهائية 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رسم وحدة زخرفية لانهائية </dc:title>
  <dc:creator>nona</dc:creator>
  <cp:lastModifiedBy>um abdul rehman</cp:lastModifiedBy>
  <cp:revision>2</cp:revision>
  <dcterms:modified xsi:type="dcterms:W3CDTF">2021-10-02T19:00:32Z</dcterms:modified>
</cp:coreProperties>
</file>