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3" r:id="rId3"/>
    <p:sldId id="256" r:id="rId4"/>
    <p:sldId id="267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7" r:id="rId16"/>
    <p:sldId id="283" r:id="rId17"/>
    <p:sldId id="278" r:id="rId18"/>
    <p:sldId id="279" r:id="rId19"/>
    <p:sldId id="280" r:id="rId20"/>
    <p:sldId id="281" r:id="rId21"/>
    <p:sldId id="282" r:id="rId22"/>
    <p:sldId id="284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85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30" r:id="rId4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65FD"/>
    <a:srgbClr val="FF6501"/>
    <a:srgbClr val="CD333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7CD9A6-ED62-4AF6-96B7-DC900CF68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F53022-9C78-4482-922B-E79AFF62E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DBCEFD-2AD3-401C-9C88-EA4C6DF8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34B0-F101-4FFF-A256-423CC6537597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78E720B-88C3-4A21-93E6-F677E214A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9ACC83-0536-4456-B898-06FCD7C1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3991-2A0D-463F-AA3F-885FB5E642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652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EE4D94-3B46-4679-B98B-C8F057764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0799E8-CB65-4464-8B08-A93E46362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5006A4-012F-4F5E-A4E1-2CA39405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34B0-F101-4FFF-A256-423CC6537597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3BE71F-9C93-413D-AD05-9CE63218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9B2F6D-CB84-4509-AE3E-45D37251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3991-2A0D-463F-AA3F-885FB5E642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593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1B63460-7AFF-404E-91CA-994335CF8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71DA542-BB8F-4A92-8BF9-F1D960075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23A2F0-DD78-46D5-B877-D8A59062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34B0-F101-4FFF-A256-423CC6537597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343AFB-E5AD-4B18-8293-4CEC5269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D92543-CC4B-42D8-81E9-4A758497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3991-2A0D-463F-AA3F-885FB5E642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717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0C2F3F-53CC-462A-802B-9A23727D5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CF9E3F1-B3A6-4763-9E0F-2897B1335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43DD7A-6BC2-4098-8BFF-544E7B1AA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34B0-F101-4FFF-A256-423CC6537597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C40E88-517F-4397-99D0-4D8CA059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31874A-353F-422B-B29D-5C0D3F42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3991-2A0D-463F-AA3F-885FB5E642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769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0475E3-3668-4419-97C9-E913E5E30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9BF56E8-A0B4-4DCB-9140-4BE22CD54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F15F37-CC8A-44F8-9D87-9C8EDCAD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34B0-F101-4FFF-A256-423CC6537597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46F8F0-94B1-418D-BF71-E241CD88C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D1348A-016C-49FE-8E0F-17359CB5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3991-2A0D-463F-AA3F-885FB5E642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263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3CDFE9-ECD3-405E-951F-B1397CF7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D12BAA9-672B-4CB8-BCD2-59CE06F72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656528A-93B5-4661-8375-5DC71F547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77D3CAD-9C5B-49B8-BCD7-788AD0D04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34B0-F101-4FFF-A256-423CC6537597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66ACF1F-447B-4C8F-AEA5-BE871672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CF45402-0A7C-4450-AA64-B13D354D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3991-2A0D-463F-AA3F-885FB5E642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329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DE00D2-852B-4AD2-BE4C-EC6BD6BB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3571F6-0594-4ABE-B897-37932ED88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FB45A57-BFFC-4627-86EB-DBC3E5704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4DC9758-897A-4E01-843A-812A012CD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8B5682C-4EBC-4A98-B0A0-536B79820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816CB69-B938-4A91-97F2-9E1709689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34B0-F101-4FFF-A256-423CC6537597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F45B70B-C74D-422C-907D-056BF5638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C070040-C694-48A9-8BC7-93FE25755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3991-2A0D-463F-AA3F-885FB5E642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542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703782-9C23-4292-A646-EE809576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36DFDEE-A60E-4D06-93DA-5657F28A4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34B0-F101-4FFF-A256-423CC6537597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34326C6-F1FC-4B47-A6E8-A93AE727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0EB362D-E92C-4A30-96A7-A61B9B26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3991-2A0D-463F-AA3F-885FB5E642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423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A414543-038D-419C-ABEA-5FE97A79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34B0-F101-4FFF-A256-423CC6537597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C8AA6ED-E608-40AB-B59A-AD5A791E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0841B47-6B69-4E06-BBA8-79AC4AE8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3991-2A0D-463F-AA3F-885FB5E642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430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1D7603-7E1C-4B40-A8EE-32787C59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10E2BE8-CB1E-4F42-A153-B8F4FC1CE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B5438B4-D8F1-4ECB-B799-25DD5012A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3F81A4D-4F3A-4C37-8527-49643D6C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34B0-F101-4FFF-A256-423CC6537597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B68D0E8-A769-4127-A84C-5DD43F26F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A739FE6-A237-4EB0-8013-8FF8B29C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3991-2A0D-463F-AA3F-885FB5E642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476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6E384-E6DC-48D8-BC0C-B2ED5E8B9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C7351F8-6ECB-43AE-918E-80672989F1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1729185-F14A-4DC5-9C12-F5F5DD214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4A21CAC-00A7-4D2C-91AB-1CFB8AE6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34B0-F101-4FFF-A256-423CC6537597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2F148DE-5E24-4FB4-A297-4BBEC3BC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C4ECA19-FCA5-4F7B-9AA3-7CD2DC35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3991-2A0D-463F-AA3F-885FB5E642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440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t="-2000" r="-8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91E299B-412E-4301-8527-840D03194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F87A7DC-4395-43E4-9BC5-DE2B2619A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B881B7-B009-412C-B775-414DA8A5C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534B0-F101-4FFF-A256-423CC6537597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9074C3-111C-4FCA-9828-3177BD683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D5F031C-4422-4D7D-95DC-4BAB63A01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63991-2A0D-463F-AA3F-885FB5E642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749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Word Writing Text Revision. Business Concept For Revised Edition Or Form  Something Action Of Revising Correction Stock Illustration - Illustration  of analyzing, rectification: 131598606">
            <a:extLst>
              <a:ext uri="{FF2B5EF4-FFF2-40B4-BE49-F238E27FC236}">
                <a16:creationId xmlns:a16="http://schemas.microsoft.com/office/drawing/2014/main" id="{FE74D455-0F09-4C88-9AD2-2C2061EAE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07" y="819148"/>
            <a:ext cx="4924425" cy="49244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ملصق أبيض بهيج - ملصقات لطيفة بيضاء مبهجة">
            <a:extLst>
              <a:ext uri="{FF2B5EF4-FFF2-40B4-BE49-F238E27FC236}">
                <a16:creationId xmlns:a16="http://schemas.microsoft.com/office/drawing/2014/main" id="{A56A4D0A-F379-4337-8BBF-FCD9E306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7" y="1357311"/>
            <a:ext cx="38481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08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76F7E4-2D46-4308-8115-275A8586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87" y="1475562"/>
            <a:ext cx="9244566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The boy with the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blue</a:t>
            </a:r>
            <a:r>
              <a:rPr lang="en-US" sz="4000" dirty="0"/>
              <a:t> shirt is the ……?</a:t>
            </a:r>
            <a:endParaRPr lang="ar-SA" sz="4000" dirty="0"/>
          </a:p>
        </p:txBody>
      </p:sp>
      <p:pic>
        <p:nvPicPr>
          <p:cNvPr id="1026" name="Picture 2" descr="Cartoon Group Children Running Sprint Race Stock Illustration 741458455">
            <a:extLst>
              <a:ext uri="{FF2B5EF4-FFF2-40B4-BE49-F238E27FC236}">
                <a16:creationId xmlns:a16="http://schemas.microsoft.com/office/drawing/2014/main" id="{B7EA7475-E39F-453B-B9BB-983AAB0D87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7"/>
          <a:stretch/>
        </p:blipFill>
        <p:spPr bwMode="auto">
          <a:xfrm>
            <a:off x="1352549" y="3337647"/>
            <a:ext cx="9486900" cy="243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B59C471-3DD8-4EA0-9FEC-016EBE43E4D2}"/>
              </a:ext>
            </a:extLst>
          </p:cNvPr>
          <p:cNvSpPr/>
          <p:nvPr/>
        </p:nvSpPr>
        <p:spPr>
          <a:xfrm>
            <a:off x="1907224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First</a:t>
            </a:r>
            <a:endParaRPr lang="ar-SA" sz="3600" dirty="0">
              <a:solidFill>
                <a:schemeClr val="accent1"/>
              </a:solidFill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A120A33-DFB9-40C8-92F2-5FE11DF71F5E}"/>
              </a:ext>
            </a:extLst>
          </p:cNvPr>
          <p:cNvSpPr/>
          <p:nvPr/>
        </p:nvSpPr>
        <p:spPr>
          <a:xfrm>
            <a:off x="3103596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Second</a:t>
            </a:r>
            <a:endParaRPr lang="ar-SA" sz="2000" dirty="0">
              <a:solidFill>
                <a:schemeClr val="accent1"/>
              </a:solidFill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3AE1FCA6-5C61-4889-8D9E-341A4B02A2BE}"/>
              </a:ext>
            </a:extLst>
          </p:cNvPr>
          <p:cNvSpPr/>
          <p:nvPr/>
        </p:nvSpPr>
        <p:spPr>
          <a:xfrm>
            <a:off x="4319807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Third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E5133BB-C66D-4C8F-96AB-14A31401BFF4}"/>
              </a:ext>
            </a:extLst>
          </p:cNvPr>
          <p:cNvSpPr/>
          <p:nvPr/>
        </p:nvSpPr>
        <p:spPr>
          <a:xfrm>
            <a:off x="5536018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Fourth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50CCC59-CDF6-4EC4-A550-5A12DD5953C7}"/>
              </a:ext>
            </a:extLst>
          </p:cNvPr>
          <p:cNvSpPr/>
          <p:nvPr/>
        </p:nvSpPr>
        <p:spPr>
          <a:xfrm>
            <a:off x="6752229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Fifth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C4230DE-B53C-44DF-99AA-C6BD617C9BFA}"/>
              </a:ext>
            </a:extLst>
          </p:cNvPr>
          <p:cNvSpPr/>
          <p:nvPr/>
        </p:nvSpPr>
        <p:spPr>
          <a:xfrm>
            <a:off x="7947161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Sixth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589D4-9F4B-4933-8F6B-5AF386AABA72}"/>
              </a:ext>
            </a:extLst>
          </p:cNvPr>
          <p:cNvSpPr/>
          <p:nvPr/>
        </p:nvSpPr>
        <p:spPr>
          <a:xfrm>
            <a:off x="9142093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Seventh</a:t>
            </a:r>
            <a:endParaRPr lang="ar-SA" sz="2000" dirty="0">
              <a:solidFill>
                <a:schemeClr val="accent1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E8F2528-AE17-4C8A-8171-1D9AA69A8FE2}"/>
              </a:ext>
            </a:extLst>
          </p:cNvPr>
          <p:cNvSpPr/>
          <p:nvPr/>
        </p:nvSpPr>
        <p:spPr>
          <a:xfrm>
            <a:off x="722237" y="939040"/>
            <a:ext cx="89991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Complete the sentence with the correct word:</a:t>
            </a:r>
            <a:endParaRPr lang="ar-SA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81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76F7E4-2D46-4308-8115-275A8586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87" y="1475562"/>
            <a:ext cx="9244566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The girl with the </a:t>
            </a:r>
            <a:r>
              <a:rPr lang="en-US" sz="4000" dirty="0">
                <a:solidFill>
                  <a:srgbClr val="FF00FF"/>
                </a:solidFill>
              </a:rPr>
              <a:t>pink</a:t>
            </a:r>
            <a:r>
              <a:rPr lang="en-US" sz="4000" dirty="0"/>
              <a:t> shirt is the ……?</a:t>
            </a:r>
            <a:endParaRPr lang="ar-SA" sz="4000" dirty="0"/>
          </a:p>
        </p:txBody>
      </p:sp>
      <p:pic>
        <p:nvPicPr>
          <p:cNvPr id="1026" name="Picture 2" descr="Cartoon Group Children Running Sprint Race Stock Illustration 741458455">
            <a:extLst>
              <a:ext uri="{FF2B5EF4-FFF2-40B4-BE49-F238E27FC236}">
                <a16:creationId xmlns:a16="http://schemas.microsoft.com/office/drawing/2014/main" id="{B7EA7475-E39F-453B-B9BB-983AAB0D87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7"/>
          <a:stretch/>
        </p:blipFill>
        <p:spPr bwMode="auto">
          <a:xfrm>
            <a:off x="1352549" y="3337647"/>
            <a:ext cx="9486900" cy="243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B59C471-3DD8-4EA0-9FEC-016EBE43E4D2}"/>
              </a:ext>
            </a:extLst>
          </p:cNvPr>
          <p:cNvSpPr/>
          <p:nvPr/>
        </p:nvSpPr>
        <p:spPr>
          <a:xfrm>
            <a:off x="1907224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First</a:t>
            </a:r>
            <a:endParaRPr lang="ar-SA" sz="3600" dirty="0">
              <a:solidFill>
                <a:schemeClr val="accent1"/>
              </a:solidFill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A120A33-DFB9-40C8-92F2-5FE11DF71F5E}"/>
              </a:ext>
            </a:extLst>
          </p:cNvPr>
          <p:cNvSpPr/>
          <p:nvPr/>
        </p:nvSpPr>
        <p:spPr>
          <a:xfrm>
            <a:off x="3103596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Second</a:t>
            </a:r>
            <a:endParaRPr lang="ar-SA" sz="2000" dirty="0">
              <a:solidFill>
                <a:schemeClr val="accent1"/>
              </a:solidFill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3AE1FCA6-5C61-4889-8D9E-341A4B02A2BE}"/>
              </a:ext>
            </a:extLst>
          </p:cNvPr>
          <p:cNvSpPr/>
          <p:nvPr/>
        </p:nvSpPr>
        <p:spPr>
          <a:xfrm>
            <a:off x="4319807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Third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E5133BB-C66D-4C8F-96AB-14A31401BFF4}"/>
              </a:ext>
            </a:extLst>
          </p:cNvPr>
          <p:cNvSpPr/>
          <p:nvPr/>
        </p:nvSpPr>
        <p:spPr>
          <a:xfrm>
            <a:off x="5536018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Fourth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50CCC59-CDF6-4EC4-A550-5A12DD5953C7}"/>
              </a:ext>
            </a:extLst>
          </p:cNvPr>
          <p:cNvSpPr/>
          <p:nvPr/>
        </p:nvSpPr>
        <p:spPr>
          <a:xfrm>
            <a:off x="6752229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Fifth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C4230DE-B53C-44DF-99AA-C6BD617C9BFA}"/>
              </a:ext>
            </a:extLst>
          </p:cNvPr>
          <p:cNvSpPr/>
          <p:nvPr/>
        </p:nvSpPr>
        <p:spPr>
          <a:xfrm>
            <a:off x="7947161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Sixth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589D4-9F4B-4933-8F6B-5AF386AABA72}"/>
              </a:ext>
            </a:extLst>
          </p:cNvPr>
          <p:cNvSpPr/>
          <p:nvPr/>
        </p:nvSpPr>
        <p:spPr>
          <a:xfrm>
            <a:off x="9142093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Seventh</a:t>
            </a:r>
            <a:endParaRPr lang="ar-SA" sz="2000" dirty="0">
              <a:solidFill>
                <a:schemeClr val="accent1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E8F2528-AE17-4C8A-8171-1D9AA69A8FE2}"/>
              </a:ext>
            </a:extLst>
          </p:cNvPr>
          <p:cNvSpPr/>
          <p:nvPr/>
        </p:nvSpPr>
        <p:spPr>
          <a:xfrm>
            <a:off x="722237" y="939040"/>
            <a:ext cx="89991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Complete the sentence with the correct word:</a:t>
            </a:r>
            <a:endParaRPr lang="ar-SA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968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76F7E4-2D46-4308-8115-275A8586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87" y="1475562"/>
            <a:ext cx="9244566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The boy with the </a:t>
            </a:r>
            <a:r>
              <a:rPr lang="en-US" sz="4000" dirty="0">
                <a:solidFill>
                  <a:srgbClr val="CD3336"/>
                </a:solidFill>
              </a:rPr>
              <a:t>red</a:t>
            </a:r>
            <a:r>
              <a:rPr lang="en-US" sz="4000" dirty="0"/>
              <a:t> shirt is the ……?</a:t>
            </a:r>
            <a:endParaRPr lang="ar-SA" sz="4000" dirty="0"/>
          </a:p>
        </p:txBody>
      </p:sp>
      <p:pic>
        <p:nvPicPr>
          <p:cNvPr id="1026" name="Picture 2" descr="Cartoon Group Children Running Sprint Race Stock Illustration 741458455">
            <a:extLst>
              <a:ext uri="{FF2B5EF4-FFF2-40B4-BE49-F238E27FC236}">
                <a16:creationId xmlns:a16="http://schemas.microsoft.com/office/drawing/2014/main" id="{B7EA7475-E39F-453B-B9BB-983AAB0D87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7"/>
          <a:stretch/>
        </p:blipFill>
        <p:spPr bwMode="auto">
          <a:xfrm>
            <a:off x="1352549" y="3337647"/>
            <a:ext cx="9486900" cy="243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B59C471-3DD8-4EA0-9FEC-016EBE43E4D2}"/>
              </a:ext>
            </a:extLst>
          </p:cNvPr>
          <p:cNvSpPr/>
          <p:nvPr/>
        </p:nvSpPr>
        <p:spPr>
          <a:xfrm>
            <a:off x="1907224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First</a:t>
            </a:r>
            <a:endParaRPr lang="ar-SA" sz="3600" dirty="0">
              <a:solidFill>
                <a:schemeClr val="accent1"/>
              </a:solidFill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A120A33-DFB9-40C8-92F2-5FE11DF71F5E}"/>
              </a:ext>
            </a:extLst>
          </p:cNvPr>
          <p:cNvSpPr/>
          <p:nvPr/>
        </p:nvSpPr>
        <p:spPr>
          <a:xfrm>
            <a:off x="3103596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Second</a:t>
            </a:r>
            <a:endParaRPr lang="ar-SA" sz="2000" dirty="0">
              <a:solidFill>
                <a:schemeClr val="accent1"/>
              </a:solidFill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3AE1FCA6-5C61-4889-8D9E-341A4B02A2BE}"/>
              </a:ext>
            </a:extLst>
          </p:cNvPr>
          <p:cNvSpPr/>
          <p:nvPr/>
        </p:nvSpPr>
        <p:spPr>
          <a:xfrm>
            <a:off x="4319807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Third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E5133BB-C66D-4C8F-96AB-14A31401BFF4}"/>
              </a:ext>
            </a:extLst>
          </p:cNvPr>
          <p:cNvSpPr/>
          <p:nvPr/>
        </p:nvSpPr>
        <p:spPr>
          <a:xfrm>
            <a:off x="5536018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Fourth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50CCC59-CDF6-4EC4-A550-5A12DD5953C7}"/>
              </a:ext>
            </a:extLst>
          </p:cNvPr>
          <p:cNvSpPr/>
          <p:nvPr/>
        </p:nvSpPr>
        <p:spPr>
          <a:xfrm>
            <a:off x="6752229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Fifth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C4230DE-B53C-44DF-99AA-C6BD617C9BFA}"/>
              </a:ext>
            </a:extLst>
          </p:cNvPr>
          <p:cNvSpPr/>
          <p:nvPr/>
        </p:nvSpPr>
        <p:spPr>
          <a:xfrm>
            <a:off x="7947161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Sixth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589D4-9F4B-4933-8F6B-5AF386AABA72}"/>
              </a:ext>
            </a:extLst>
          </p:cNvPr>
          <p:cNvSpPr/>
          <p:nvPr/>
        </p:nvSpPr>
        <p:spPr>
          <a:xfrm>
            <a:off x="9142093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Seventh</a:t>
            </a:r>
            <a:endParaRPr lang="ar-SA" sz="2000" dirty="0">
              <a:solidFill>
                <a:schemeClr val="accent1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E8F2528-AE17-4C8A-8171-1D9AA69A8FE2}"/>
              </a:ext>
            </a:extLst>
          </p:cNvPr>
          <p:cNvSpPr/>
          <p:nvPr/>
        </p:nvSpPr>
        <p:spPr>
          <a:xfrm>
            <a:off x="722237" y="939040"/>
            <a:ext cx="89991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Complete the sentence with the correct word:</a:t>
            </a:r>
            <a:endParaRPr lang="ar-SA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08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76F7E4-2D46-4308-8115-275A8586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87" y="1475562"/>
            <a:ext cx="9244566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The boy with the </a:t>
            </a:r>
            <a:r>
              <a:rPr lang="en-US" sz="4000" dirty="0">
                <a:solidFill>
                  <a:srgbClr val="FF6501"/>
                </a:solidFill>
              </a:rPr>
              <a:t>orange</a:t>
            </a:r>
            <a:r>
              <a:rPr lang="en-US" sz="4000" dirty="0"/>
              <a:t> shirt is the ……?</a:t>
            </a:r>
            <a:endParaRPr lang="ar-SA" sz="4000" dirty="0"/>
          </a:p>
        </p:txBody>
      </p:sp>
      <p:pic>
        <p:nvPicPr>
          <p:cNvPr id="1026" name="Picture 2" descr="Cartoon Group Children Running Sprint Race Stock Illustration 741458455">
            <a:extLst>
              <a:ext uri="{FF2B5EF4-FFF2-40B4-BE49-F238E27FC236}">
                <a16:creationId xmlns:a16="http://schemas.microsoft.com/office/drawing/2014/main" id="{B7EA7475-E39F-453B-B9BB-983AAB0D87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7"/>
          <a:stretch/>
        </p:blipFill>
        <p:spPr bwMode="auto">
          <a:xfrm>
            <a:off x="1352549" y="3337647"/>
            <a:ext cx="9486900" cy="243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B59C471-3DD8-4EA0-9FEC-016EBE43E4D2}"/>
              </a:ext>
            </a:extLst>
          </p:cNvPr>
          <p:cNvSpPr/>
          <p:nvPr/>
        </p:nvSpPr>
        <p:spPr>
          <a:xfrm>
            <a:off x="1907224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First</a:t>
            </a:r>
            <a:endParaRPr lang="ar-SA" sz="3600" dirty="0">
              <a:solidFill>
                <a:schemeClr val="accent1"/>
              </a:solidFill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A120A33-DFB9-40C8-92F2-5FE11DF71F5E}"/>
              </a:ext>
            </a:extLst>
          </p:cNvPr>
          <p:cNvSpPr/>
          <p:nvPr/>
        </p:nvSpPr>
        <p:spPr>
          <a:xfrm>
            <a:off x="3103596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Second</a:t>
            </a:r>
            <a:endParaRPr lang="ar-SA" sz="2000" dirty="0">
              <a:solidFill>
                <a:schemeClr val="accent1"/>
              </a:solidFill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3AE1FCA6-5C61-4889-8D9E-341A4B02A2BE}"/>
              </a:ext>
            </a:extLst>
          </p:cNvPr>
          <p:cNvSpPr/>
          <p:nvPr/>
        </p:nvSpPr>
        <p:spPr>
          <a:xfrm>
            <a:off x="4319807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Third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E5133BB-C66D-4C8F-96AB-14A31401BFF4}"/>
              </a:ext>
            </a:extLst>
          </p:cNvPr>
          <p:cNvSpPr/>
          <p:nvPr/>
        </p:nvSpPr>
        <p:spPr>
          <a:xfrm>
            <a:off x="5536018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Fourth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50CCC59-CDF6-4EC4-A550-5A12DD5953C7}"/>
              </a:ext>
            </a:extLst>
          </p:cNvPr>
          <p:cNvSpPr/>
          <p:nvPr/>
        </p:nvSpPr>
        <p:spPr>
          <a:xfrm>
            <a:off x="6752229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Fifth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C4230DE-B53C-44DF-99AA-C6BD617C9BFA}"/>
              </a:ext>
            </a:extLst>
          </p:cNvPr>
          <p:cNvSpPr/>
          <p:nvPr/>
        </p:nvSpPr>
        <p:spPr>
          <a:xfrm>
            <a:off x="7947161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Sixth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589D4-9F4B-4933-8F6B-5AF386AABA72}"/>
              </a:ext>
            </a:extLst>
          </p:cNvPr>
          <p:cNvSpPr/>
          <p:nvPr/>
        </p:nvSpPr>
        <p:spPr>
          <a:xfrm>
            <a:off x="9142093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Seventh</a:t>
            </a:r>
            <a:endParaRPr lang="ar-SA" sz="2000" dirty="0">
              <a:solidFill>
                <a:schemeClr val="accent1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E8F2528-AE17-4C8A-8171-1D9AA69A8FE2}"/>
              </a:ext>
            </a:extLst>
          </p:cNvPr>
          <p:cNvSpPr/>
          <p:nvPr/>
        </p:nvSpPr>
        <p:spPr>
          <a:xfrm>
            <a:off x="722237" y="939040"/>
            <a:ext cx="89991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Complete the sentence with the correct word:</a:t>
            </a:r>
            <a:endParaRPr lang="ar-SA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028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76F7E4-2D46-4308-8115-275A8586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87" y="1475562"/>
            <a:ext cx="9244566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The girl with the </a:t>
            </a:r>
            <a:r>
              <a:rPr lang="en-US" sz="4000" dirty="0">
                <a:solidFill>
                  <a:srgbClr val="9B65FD"/>
                </a:solidFill>
              </a:rPr>
              <a:t>purple</a:t>
            </a:r>
            <a:r>
              <a:rPr lang="en-US" sz="4000" dirty="0"/>
              <a:t> shirt is the ……?</a:t>
            </a:r>
            <a:endParaRPr lang="ar-SA" sz="4000" dirty="0"/>
          </a:p>
        </p:txBody>
      </p:sp>
      <p:pic>
        <p:nvPicPr>
          <p:cNvPr id="1026" name="Picture 2" descr="Cartoon Group Children Running Sprint Race Stock Illustration 741458455">
            <a:extLst>
              <a:ext uri="{FF2B5EF4-FFF2-40B4-BE49-F238E27FC236}">
                <a16:creationId xmlns:a16="http://schemas.microsoft.com/office/drawing/2014/main" id="{B7EA7475-E39F-453B-B9BB-983AAB0D87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7"/>
          <a:stretch/>
        </p:blipFill>
        <p:spPr bwMode="auto">
          <a:xfrm>
            <a:off x="1352549" y="3337647"/>
            <a:ext cx="9486900" cy="243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B59C471-3DD8-4EA0-9FEC-016EBE43E4D2}"/>
              </a:ext>
            </a:extLst>
          </p:cNvPr>
          <p:cNvSpPr/>
          <p:nvPr/>
        </p:nvSpPr>
        <p:spPr>
          <a:xfrm>
            <a:off x="1907224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First</a:t>
            </a:r>
            <a:endParaRPr lang="ar-SA" sz="3600" dirty="0">
              <a:solidFill>
                <a:schemeClr val="accent1"/>
              </a:solidFill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A120A33-DFB9-40C8-92F2-5FE11DF71F5E}"/>
              </a:ext>
            </a:extLst>
          </p:cNvPr>
          <p:cNvSpPr/>
          <p:nvPr/>
        </p:nvSpPr>
        <p:spPr>
          <a:xfrm>
            <a:off x="3103596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Second</a:t>
            </a:r>
            <a:endParaRPr lang="ar-SA" sz="2000" dirty="0">
              <a:solidFill>
                <a:schemeClr val="accent1"/>
              </a:solidFill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3AE1FCA6-5C61-4889-8D9E-341A4B02A2BE}"/>
              </a:ext>
            </a:extLst>
          </p:cNvPr>
          <p:cNvSpPr/>
          <p:nvPr/>
        </p:nvSpPr>
        <p:spPr>
          <a:xfrm>
            <a:off x="4319807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Third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E5133BB-C66D-4C8F-96AB-14A31401BFF4}"/>
              </a:ext>
            </a:extLst>
          </p:cNvPr>
          <p:cNvSpPr/>
          <p:nvPr/>
        </p:nvSpPr>
        <p:spPr>
          <a:xfrm>
            <a:off x="5536018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Fourth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50CCC59-CDF6-4EC4-A550-5A12DD5953C7}"/>
              </a:ext>
            </a:extLst>
          </p:cNvPr>
          <p:cNvSpPr/>
          <p:nvPr/>
        </p:nvSpPr>
        <p:spPr>
          <a:xfrm>
            <a:off x="6752229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Fifth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C4230DE-B53C-44DF-99AA-C6BD617C9BFA}"/>
              </a:ext>
            </a:extLst>
          </p:cNvPr>
          <p:cNvSpPr/>
          <p:nvPr/>
        </p:nvSpPr>
        <p:spPr>
          <a:xfrm>
            <a:off x="7947161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Sixth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589D4-9F4B-4933-8F6B-5AF386AABA72}"/>
              </a:ext>
            </a:extLst>
          </p:cNvPr>
          <p:cNvSpPr/>
          <p:nvPr/>
        </p:nvSpPr>
        <p:spPr>
          <a:xfrm>
            <a:off x="9142093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Seventh</a:t>
            </a:r>
            <a:endParaRPr lang="ar-SA" sz="2000" dirty="0">
              <a:solidFill>
                <a:schemeClr val="accent1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E8F2528-AE17-4C8A-8171-1D9AA69A8FE2}"/>
              </a:ext>
            </a:extLst>
          </p:cNvPr>
          <p:cNvSpPr/>
          <p:nvPr/>
        </p:nvSpPr>
        <p:spPr>
          <a:xfrm>
            <a:off x="722237" y="939040"/>
            <a:ext cx="89991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Complete the sentence with the correct word:</a:t>
            </a:r>
            <a:endParaRPr lang="ar-SA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578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9DA1C20-884A-478D-9DBF-7C34FE4F80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83" t="74963" r="46250" b="13482"/>
          <a:stretch/>
        </p:blipFill>
        <p:spPr>
          <a:xfrm>
            <a:off x="838199" y="2062480"/>
            <a:ext cx="10253785" cy="2499360"/>
          </a:xfrm>
          <a:prstGeom prst="rect">
            <a:avLst/>
          </a:prstGeom>
        </p:spPr>
      </p:pic>
      <p:sp>
        <p:nvSpPr>
          <p:cNvPr id="6" name="عنوان 5">
            <a:extLst>
              <a:ext uri="{FF2B5EF4-FFF2-40B4-BE49-F238E27FC236}">
                <a16:creationId xmlns:a16="http://schemas.microsoft.com/office/drawing/2014/main" id="{B1620B6E-9A4C-4541-AFC2-6507D838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379" y="474353"/>
            <a:ext cx="4719241" cy="15881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Lesson 1  Pg. 8-9</a:t>
            </a:r>
            <a:endParaRPr lang="ar-SA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3558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9972EA0-FDB2-47BA-94D5-F476A3BDA05A}"/>
              </a:ext>
            </a:extLst>
          </p:cNvPr>
          <p:cNvSpPr/>
          <p:nvPr/>
        </p:nvSpPr>
        <p:spPr>
          <a:xfrm>
            <a:off x="1339882" y="1246445"/>
            <a:ext cx="5745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What’s the matter?</a:t>
            </a:r>
            <a:endParaRPr lang="ar-SA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9EE3B9-5219-4FCA-86FA-3D565F932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567" y="2499360"/>
            <a:ext cx="2954230" cy="315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9B5F8C7B-4AD1-48FB-BDFD-EA0244C86E7E}"/>
              </a:ext>
            </a:extLst>
          </p:cNvPr>
          <p:cNvSpPr/>
          <p:nvPr/>
        </p:nvSpPr>
        <p:spPr>
          <a:xfrm>
            <a:off x="2092978" y="2677160"/>
            <a:ext cx="1625600" cy="1503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hot</a:t>
            </a:r>
            <a:endParaRPr lang="ar-SA" sz="4000" dirty="0">
              <a:solidFill>
                <a:schemeClr val="tx1"/>
              </a:solidFill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50834FF9-BE4B-4829-9AD6-B9F2542508DC}"/>
              </a:ext>
            </a:extLst>
          </p:cNvPr>
          <p:cNvSpPr/>
          <p:nvPr/>
        </p:nvSpPr>
        <p:spPr>
          <a:xfrm>
            <a:off x="2092978" y="4272280"/>
            <a:ext cx="1625600" cy="150368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thirsty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35B00F63-7B2A-4464-81DC-4193CD119976}"/>
              </a:ext>
            </a:extLst>
          </p:cNvPr>
          <p:cNvSpPr/>
          <p:nvPr/>
        </p:nvSpPr>
        <p:spPr>
          <a:xfrm>
            <a:off x="5459766" y="2677160"/>
            <a:ext cx="1625600" cy="150368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scared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7E128DB8-A814-4EEB-8D28-65169475B880}"/>
              </a:ext>
            </a:extLst>
          </p:cNvPr>
          <p:cNvSpPr/>
          <p:nvPr/>
        </p:nvSpPr>
        <p:spPr>
          <a:xfrm>
            <a:off x="3776372" y="2677160"/>
            <a:ext cx="1625600" cy="150368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cold</a:t>
            </a:r>
            <a:endParaRPr lang="ar-SA" sz="4000" dirty="0">
              <a:solidFill>
                <a:schemeClr val="tx1"/>
              </a:solidFill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81D4FB5-7CDF-492B-94A6-987CD05CE252}"/>
              </a:ext>
            </a:extLst>
          </p:cNvPr>
          <p:cNvSpPr/>
          <p:nvPr/>
        </p:nvSpPr>
        <p:spPr>
          <a:xfrm>
            <a:off x="3776372" y="4272280"/>
            <a:ext cx="1625600" cy="15036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hungry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2F73BED4-5C74-43A4-8F8F-63BD58767420}"/>
              </a:ext>
            </a:extLst>
          </p:cNvPr>
          <p:cNvSpPr/>
          <p:nvPr/>
        </p:nvSpPr>
        <p:spPr>
          <a:xfrm>
            <a:off x="5459766" y="4272280"/>
            <a:ext cx="1625600" cy="15036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sleepy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316371B-8E0F-4229-A28E-5A4D53C4364E}"/>
              </a:ext>
            </a:extLst>
          </p:cNvPr>
          <p:cNvSpPr/>
          <p:nvPr/>
        </p:nvSpPr>
        <p:spPr>
          <a:xfrm>
            <a:off x="6881075" y="1246445"/>
            <a:ext cx="3604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He’s ………….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435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26055 0 C 0.37735 0 0.52123 -0.08981 0.52123 -0.16273 L 0.52123 -0.3252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55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9972EA0-FDB2-47BA-94D5-F476A3BDA05A}"/>
              </a:ext>
            </a:extLst>
          </p:cNvPr>
          <p:cNvSpPr/>
          <p:nvPr/>
        </p:nvSpPr>
        <p:spPr>
          <a:xfrm>
            <a:off x="1339882" y="1246445"/>
            <a:ext cx="5745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What’s the matter?</a:t>
            </a:r>
            <a:endParaRPr lang="ar-SA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9B5F8C7B-4AD1-48FB-BDFD-EA0244C86E7E}"/>
              </a:ext>
            </a:extLst>
          </p:cNvPr>
          <p:cNvSpPr/>
          <p:nvPr/>
        </p:nvSpPr>
        <p:spPr>
          <a:xfrm>
            <a:off x="2092978" y="2677160"/>
            <a:ext cx="1625600" cy="1503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hot</a:t>
            </a:r>
            <a:endParaRPr lang="ar-SA" sz="4000" dirty="0">
              <a:solidFill>
                <a:schemeClr val="tx1"/>
              </a:solidFill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50834FF9-BE4B-4829-9AD6-B9F2542508DC}"/>
              </a:ext>
            </a:extLst>
          </p:cNvPr>
          <p:cNvSpPr/>
          <p:nvPr/>
        </p:nvSpPr>
        <p:spPr>
          <a:xfrm>
            <a:off x="2092978" y="4272280"/>
            <a:ext cx="1625600" cy="150368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thirsty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35B00F63-7B2A-4464-81DC-4193CD119976}"/>
              </a:ext>
            </a:extLst>
          </p:cNvPr>
          <p:cNvSpPr/>
          <p:nvPr/>
        </p:nvSpPr>
        <p:spPr>
          <a:xfrm>
            <a:off x="5459766" y="2677160"/>
            <a:ext cx="1625600" cy="150368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scared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7E128DB8-A814-4EEB-8D28-65169475B880}"/>
              </a:ext>
            </a:extLst>
          </p:cNvPr>
          <p:cNvSpPr/>
          <p:nvPr/>
        </p:nvSpPr>
        <p:spPr>
          <a:xfrm>
            <a:off x="3776372" y="2677160"/>
            <a:ext cx="1625600" cy="150368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cold</a:t>
            </a:r>
            <a:endParaRPr lang="ar-SA" sz="4000" dirty="0">
              <a:solidFill>
                <a:schemeClr val="tx1"/>
              </a:solidFill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81D4FB5-7CDF-492B-94A6-987CD05CE252}"/>
              </a:ext>
            </a:extLst>
          </p:cNvPr>
          <p:cNvSpPr/>
          <p:nvPr/>
        </p:nvSpPr>
        <p:spPr>
          <a:xfrm>
            <a:off x="3776372" y="4272280"/>
            <a:ext cx="1625600" cy="15036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hungry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2F73BED4-5C74-43A4-8F8F-63BD58767420}"/>
              </a:ext>
            </a:extLst>
          </p:cNvPr>
          <p:cNvSpPr/>
          <p:nvPr/>
        </p:nvSpPr>
        <p:spPr>
          <a:xfrm>
            <a:off x="5459766" y="4272280"/>
            <a:ext cx="1625600" cy="15036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sleepy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316371B-8E0F-4229-A28E-5A4D53C4364E}"/>
              </a:ext>
            </a:extLst>
          </p:cNvPr>
          <p:cNvSpPr/>
          <p:nvPr/>
        </p:nvSpPr>
        <p:spPr>
          <a:xfrm>
            <a:off x="6881075" y="1246445"/>
            <a:ext cx="3604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He’s ………….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8" name="Picture 4" descr="Free Thirsty Animal Cliparts, Download Free Thirsty Animal Cliparts png  images, Free ClipArts on Clipart Library">
            <a:extLst>
              <a:ext uri="{FF2B5EF4-FFF2-40B4-BE49-F238E27FC236}">
                <a16:creationId xmlns:a16="http://schemas.microsoft.com/office/drawing/2014/main" id="{FA84074E-6331-4409-B575-4CEDF8583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926" y="2575154"/>
            <a:ext cx="3364865" cy="289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2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26055 2.59259E-6 C 0.37735 2.59259E-6 0.52123 -0.1551 0.52123 -0.28102 L 0.52123 -0.5620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55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9972EA0-FDB2-47BA-94D5-F476A3BDA05A}"/>
              </a:ext>
            </a:extLst>
          </p:cNvPr>
          <p:cNvSpPr/>
          <p:nvPr/>
        </p:nvSpPr>
        <p:spPr>
          <a:xfrm>
            <a:off x="1339882" y="1246445"/>
            <a:ext cx="5745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What’s the matter?</a:t>
            </a:r>
            <a:endParaRPr lang="ar-SA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9B5F8C7B-4AD1-48FB-BDFD-EA0244C86E7E}"/>
              </a:ext>
            </a:extLst>
          </p:cNvPr>
          <p:cNvSpPr/>
          <p:nvPr/>
        </p:nvSpPr>
        <p:spPr>
          <a:xfrm>
            <a:off x="2092978" y="2677160"/>
            <a:ext cx="1625600" cy="1503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hot</a:t>
            </a:r>
            <a:endParaRPr lang="ar-SA" sz="4000" dirty="0">
              <a:solidFill>
                <a:schemeClr val="tx1"/>
              </a:solidFill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50834FF9-BE4B-4829-9AD6-B9F2542508DC}"/>
              </a:ext>
            </a:extLst>
          </p:cNvPr>
          <p:cNvSpPr/>
          <p:nvPr/>
        </p:nvSpPr>
        <p:spPr>
          <a:xfrm>
            <a:off x="2092978" y="4272280"/>
            <a:ext cx="1625600" cy="150368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thirsty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35B00F63-7B2A-4464-81DC-4193CD119976}"/>
              </a:ext>
            </a:extLst>
          </p:cNvPr>
          <p:cNvSpPr/>
          <p:nvPr/>
        </p:nvSpPr>
        <p:spPr>
          <a:xfrm>
            <a:off x="5459766" y="2677160"/>
            <a:ext cx="1625600" cy="150368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scared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7E128DB8-A814-4EEB-8D28-65169475B880}"/>
              </a:ext>
            </a:extLst>
          </p:cNvPr>
          <p:cNvSpPr/>
          <p:nvPr/>
        </p:nvSpPr>
        <p:spPr>
          <a:xfrm>
            <a:off x="3776372" y="2677160"/>
            <a:ext cx="1625600" cy="150368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cold</a:t>
            </a:r>
            <a:endParaRPr lang="ar-SA" sz="4000" dirty="0">
              <a:solidFill>
                <a:schemeClr val="tx1"/>
              </a:solidFill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81D4FB5-7CDF-492B-94A6-987CD05CE252}"/>
              </a:ext>
            </a:extLst>
          </p:cNvPr>
          <p:cNvSpPr/>
          <p:nvPr/>
        </p:nvSpPr>
        <p:spPr>
          <a:xfrm>
            <a:off x="3776372" y="4272280"/>
            <a:ext cx="1625600" cy="15036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hungry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2F73BED4-5C74-43A4-8F8F-63BD58767420}"/>
              </a:ext>
            </a:extLst>
          </p:cNvPr>
          <p:cNvSpPr/>
          <p:nvPr/>
        </p:nvSpPr>
        <p:spPr>
          <a:xfrm>
            <a:off x="5459766" y="4272280"/>
            <a:ext cx="1625600" cy="15036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sleepy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316371B-8E0F-4229-A28E-5A4D53C4364E}"/>
              </a:ext>
            </a:extLst>
          </p:cNvPr>
          <p:cNvSpPr/>
          <p:nvPr/>
        </p:nvSpPr>
        <p:spPr>
          <a:xfrm>
            <a:off x="6881075" y="1246445"/>
            <a:ext cx="3604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He’s ………….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146" name="Picture 2" descr="Download Collection Of Free Frightened - Scared Person Clipart - Full Size  PNG Image - PNGkit">
            <a:extLst>
              <a:ext uri="{FF2B5EF4-FFF2-40B4-BE49-F238E27FC236}">
                <a16:creationId xmlns:a16="http://schemas.microsoft.com/office/drawing/2014/main" id="{CF59ACEC-FFE8-4DD9-A4C7-504931399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11" y="2521902"/>
            <a:ext cx="1920004" cy="319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32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0.12253 0 C 0.17735 0 0.24506 -0.09236 0.24506 -0.16713 L 0.24506 -0.3340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9972EA0-FDB2-47BA-94D5-F476A3BDA05A}"/>
              </a:ext>
            </a:extLst>
          </p:cNvPr>
          <p:cNvSpPr/>
          <p:nvPr/>
        </p:nvSpPr>
        <p:spPr>
          <a:xfrm>
            <a:off x="1339882" y="1246445"/>
            <a:ext cx="5745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What’s the matter?</a:t>
            </a:r>
            <a:endParaRPr lang="ar-SA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9B5F8C7B-4AD1-48FB-BDFD-EA0244C86E7E}"/>
              </a:ext>
            </a:extLst>
          </p:cNvPr>
          <p:cNvSpPr/>
          <p:nvPr/>
        </p:nvSpPr>
        <p:spPr>
          <a:xfrm>
            <a:off x="2092978" y="2677160"/>
            <a:ext cx="1625600" cy="1503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hot</a:t>
            </a:r>
            <a:endParaRPr lang="ar-SA" sz="4000" dirty="0">
              <a:solidFill>
                <a:schemeClr val="tx1"/>
              </a:solidFill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50834FF9-BE4B-4829-9AD6-B9F2542508DC}"/>
              </a:ext>
            </a:extLst>
          </p:cNvPr>
          <p:cNvSpPr/>
          <p:nvPr/>
        </p:nvSpPr>
        <p:spPr>
          <a:xfrm>
            <a:off x="2092978" y="4272280"/>
            <a:ext cx="1625600" cy="150368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thirsty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35B00F63-7B2A-4464-81DC-4193CD119976}"/>
              </a:ext>
            </a:extLst>
          </p:cNvPr>
          <p:cNvSpPr/>
          <p:nvPr/>
        </p:nvSpPr>
        <p:spPr>
          <a:xfrm>
            <a:off x="5459766" y="2677160"/>
            <a:ext cx="1625600" cy="150368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scared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7E128DB8-A814-4EEB-8D28-65169475B880}"/>
              </a:ext>
            </a:extLst>
          </p:cNvPr>
          <p:cNvSpPr/>
          <p:nvPr/>
        </p:nvSpPr>
        <p:spPr>
          <a:xfrm>
            <a:off x="3776372" y="2677160"/>
            <a:ext cx="1625600" cy="150368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cold</a:t>
            </a:r>
            <a:endParaRPr lang="ar-SA" sz="4000" dirty="0">
              <a:solidFill>
                <a:schemeClr val="tx1"/>
              </a:solidFill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81D4FB5-7CDF-492B-94A6-987CD05CE252}"/>
              </a:ext>
            </a:extLst>
          </p:cNvPr>
          <p:cNvSpPr/>
          <p:nvPr/>
        </p:nvSpPr>
        <p:spPr>
          <a:xfrm>
            <a:off x="3776372" y="4272280"/>
            <a:ext cx="1625600" cy="15036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hungry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2F73BED4-5C74-43A4-8F8F-63BD58767420}"/>
              </a:ext>
            </a:extLst>
          </p:cNvPr>
          <p:cNvSpPr/>
          <p:nvPr/>
        </p:nvSpPr>
        <p:spPr>
          <a:xfrm>
            <a:off x="5459766" y="4272280"/>
            <a:ext cx="1625600" cy="15036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sleepy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316371B-8E0F-4229-A28E-5A4D53C4364E}"/>
              </a:ext>
            </a:extLst>
          </p:cNvPr>
          <p:cNvSpPr/>
          <p:nvPr/>
        </p:nvSpPr>
        <p:spPr>
          <a:xfrm>
            <a:off x="6881075" y="1246445"/>
            <a:ext cx="3604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He’s ………….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I M Hungry Cartoon Clipart - Full Size Clipart (#5317628) - PinClipart">
            <a:extLst>
              <a:ext uri="{FF2B5EF4-FFF2-40B4-BE49-F238E27FC236}">
                <a16:creationId xmlns:a16="http://schemas.microsoft.com/office/drawing/2014/main" id="{807986E6-C571-4ABF-A73D-0C9E508F5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20" y="2346960"/>
            <a:ext cx="2835031" cy="31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38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9154 2.59259E-6 C 0.27722 2.59259E-6 0.38308 -0.15556 0.38308 -0.28172 L 0.38308 -0.5634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-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58E981E-A3EC-4D95-9E3D-571BDCCFD4C2}"/>
              </a:ext>
            </a:extLst>
          </p:cNvPr>
          <p:cNvSpPr/>
          <p:nvPr/>
        </p:nvSpPr>
        <p:spPr>
          <a:xfrm>
            <a:off x="3162300" y="1262855"/>
            <a:ext cx="2286000" cy="854075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Day</a:t>
            </a:r>
            <a:endParaRPr lang="ar-SA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156C310-7202-4B34-8ED9-6096CC0B17F6}"/>
              </a:ext>
            </a:extLst>
          </p:cNvPr>
          <p:cNvSpPr/>
          <p:nvPr/>
        </p:nvSpPr>
        <p:spPr>
          <a:xfrm>
            <a:off x="3162300" y="2213768"/>
            <a:ext cx="2286000" cy="854075"/>
          </a:xfrm>
          <a:prstGeom prst="roundRect">
            <a:avLst/>
          </a:prstGeom>
          <a:solidFill>
            <a:srgbClr val="FCD02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Date</a:t>
            </a:r>
            <a:endParaRPr lang="ar-SA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037EAEE-7A37-419E-B8FE-EC0092903906}"/>
              </a:ext>
            </a:extLst>
          </p:cNvPr>
          <p:cNvSpPr/>
          <p:nvPr/>
        </p:nvSpPr>
        <p:spPr>
          <a:xfrm>
            <a:off x="3162300" y="3175794"/>
            <a:ext cx="2286000" cy="854075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Subject</a:t>
            </a:r>
            <a:endParaRPr lang="ar-SA" dirty="0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89B24D98-3690-40BE-B8EF-E068FCCF31B1}"/>
              </a:ext>
            </a:extLst>
          </p:cNvPr>
          <p:cNvSpPr/>
          <p:nvPr/>
        </p:nvSpPr>
        <p:spPr>
          <a:xfrm>
            <a:off x="3162300" y="4137820"/>
            <a:ext cx="2286000" cy="854075"/>
          </a:xfrm>
          <a:prstGeom prst="roundRect">
            <a:avLst/>
          </a:prstGeom>
          <a:solidFill>
            <a:srgbClr val="FCD02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Lesson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7930957-E66F-43D2-AC4A-769221B32F2E}"/>
              </a:ext>
            </a:extLst>
          </p:cNvPr>
          <p:cNvSpPr/>
          <p:nvPr/>
        </p:nvSpPr>
        <p:spPr>
          <a:xfrm>
            <a:off x="5591175" y="1262855"/>
            <a:ext cx="3648075" cy="854075"/>
          </a:xfrm>
          <a:prstGeom prst="roundRect">
            <a:avLst/>
          </a:prstGeom>
          <a:solidFill>
            <a:srgbClr val="FCD02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Sunday</a:t>
            </a:r>
            <a:endParaRPr lang="ar-SA" dirty="0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A73D53ED-F7EA-4882-A5DE-F5A565676DE1}"/>
              </a:ext>
            </a:extLst>
          </p:cNvPr>
          <p:cNvSpPr/>
          <p:nvPr/>
        </p:nvSpPr>
        <p:spPr>
          <a:xfrm>
            <a:off x="5591175" y="2213768"/>
            <a:ext cx="3648076" cy="854075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26 Sep2021</a:t>
            </a:r>
            <a:endParaRPr lang="ar-SA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AC8666D0-F700-4C87-9FA6-E8C79BA65483}"/>
              </a:ext>
            </a:extLst>
          </p:cNvPr>
          <p:cNvSpPr/>
          <p:nvPr/>
        </p:nvSpPr>
        <p:spPr>
          <a:xfrm>
            <a:off x="5591175" y="3175794"/>
            <a:ext cx="3648075" cy="854075"/>
          </a:xfrm>
          <a:prstGeom prst="roundRect">
            <a:avLst/>
          </a:prstGeom>
          <a:solidFill>
            <a:srgbClr val="FCD02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We can 1</a:t>
            </a:r>
            <a:endParaRPr lang="ar-SA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11C2027B-2FF1-4126-8F11-35EA18DFA1FC}"/>
              </a:ext>
            </a:extLst>
          </p:cNvPr>
          <p:cNvSpPr/>
          <p:nvPr/>
        </p:nvSpPr>
        <p:spPr>
          <a:xfrm>
            <a:off x="5591174" y="4137820"/>
            <a:ext cx="3648073" cy="854075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RevisionU1 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80460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9972EA0-FDB2-47BA-94D5-F476A3BDA05A}"/>
              </a:ext>
            </a:extLst>
          </p:cNvPr>
          <p:cNvSpPr/>
          <p:nvPr/>
        </p:nvSpPr>
        <p:spPr>
          <a:xfrm>
            <a:off x="1339882" y="1246445"/>
            <a:ext cx="5745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What’s the matter?</a:t>
            </a:r>
            <a:endParaRPr lang="ar-SA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9B5F8C7B-4AD1-48FB-BDFD-EA0244C86E7E}"/>
              </a:ext>
            </a:extLst>
          </p:cNvPr>
          <p:cNvSpPr/>
          <p:nvPr/>
        </p:nvSpPr>
        <p:spPr>
          <a:xfrm>
            <a:off x="2092978" y="2677160"/>
            <a:ext cx="1625600" cy="1503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hot</a:t>
            </a:r>
            <a:endParaRPr lang="ar-SA" sz="4000" dirty="0">
              <a:solidFill>
                <a:schemeClr val="tx1"/>
              </a:solidFill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50834FF9-BE4B-4829-9AD6-B9F2542508DC}"/>
              </a:ext>
            </a:extLst>
          </p:cNvPr>
          <p:cNvSpPr/>
          <p:nvPr/>
        </p:nvSpPr>
        <p:spPr>
          <a:xfrm>
            <a:off x="2092978" y="4272280"/>
            <a:ext cx="1625600" cy="150368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thirsty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35B00F63-7B2A-4464-81DC-4193CD119976}"/>
              </a:ext>
            </a:extLst>
          </p:cNvPr>
          <p:cNvSpPr/>
          <p:nvPr/>
        </p:nvSpPr>
        <p:spPr>
          <a:xfrm>
            <a:off x="5459766" y="2677160"/>
            <a:ext cx="1625600" cy="150368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scared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7E128DB8-A814-4EEB-8D28-65169475B880}"/>
              </a:ext>
            </a:extLst>
          </p:cNvPr>
          <p:cNvSpPr/>
          <p:nvPr/>
        </p:nvSpPr>
        <p:spPr>
          <a:xfrm>
            <a:off x="3776372" y="2677160"/>
            <a:ext cx="1625600" cy="150368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cold</a:t>
            </a:r>
            <a:endParaRPr lang="ar-SA" sz="4000" dirty="0">
              <a:solidFill>
                <a:schemeClr val="tx1"/>
              </a:solidFill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81D4FB5-7CDF-492B-94A6-987CD05CE252}"/>
              </a:ext>
            </a:extLst>
          </p:cNvPr>
          <p:cNvSpPr/>
          <p:nvPr/>
        </p:nvSpPr>
        <p:spPr>
          <a:xfrm>
            <a:off x="3776372" y="4272280"/>
            <a:ext cx="1625600" cy="15036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hungry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2F73BED4-5C74-43A4-8F8F-63BD58767420}"/>
              </a:ext>
            </a:extLst>
          </p:cNvPr>
          <p:cNvSpPr/>
          <p:nvPr/>
        </p:nvSpPr>
        <p:spPr>
          <a:xfrm>
            <a:off x="5459766" y="4272280"/>
            <a:ext cx="1625600" cy="15036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sleepy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316371B-8E0F-4229-A28E-5A4D53C4364E}"/>
              </a:ext>
            </a:extLst>
          </p:cNvPr>
          <p:cNvSpPr/>
          <p:nvPr/>
        </p:nvSpPr>
        <p:spPr>
          <a:xfrm>
            <a:off x="6881075" y="1246445"/>
            <a:ext cx="3604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He’s ………….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Sleepy Stock Illustrations – 18,116 Sleepy Stock Illustrations, Vectors &amp;amp;  Clipart - Dreamstime">
            <a:extLst>
              <a:ext uri="{FF2B5EF4-FFF2-40B4-BE49-F238E27FC236}">
                <a16:creationId xmlns:a16="http://schemas.microsoft.com/office/drawing/2014/main" id="{D0C63A00-7A73-446E-AEDF-E03E00875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00" y="2356312"/>
            <a:ext cx="1853247" cy="364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64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12123 2.59259E-6 C 0.17552 2.59259E-6 0.24258 -0.15556 0.24258 -0.28172 L 0.24258 -0.5634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9972EA0-FDB2-47BA-94D5-F476A3BDA05A}"/>
              </a:ext>
            </a:extLst>
          </p:cNvPr>
          <p:cNvSpPr/>
          <p:nvPr/>
        </p:nvSpPr>
        <p:spPr>
          <a:xfrm>
            <a:off x="1339882" y="1246445"/>
            <a:ext cx="5745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What’s the matter?</a:t>
            </a:r>
            <a:endParaRPr lang="ar-SA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9B5F8C7B-4AD1-48FB-BDFD-EA0244C86E7E}"/>
              </a:ext>
            </a:extLst>
          </p:cNvPr>
          <p:cNvSpPr/>
          <p:nvPr/>
        </p:nvSpPr>
        <p:spPr>
          <a:xfrm>
            <a:off x="2092978" y="2677160"/>
            <a:ext cx="1625600" cy="1503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hot</a:t>
            </a:r>
            <a:endParaRPr lang="ar-SA" sz="4000" dirty="0">
              <a:solidFill>
                <a:schemeClr val="tx1"/>
              </a:solidFill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50834FF9-BE4B-4829-9AD6-B9F2542508DC}"/>
              </a:ext>
            </a:extLst>
          </p:cNvPr>
          <p:cNvSpPr/>
          <p:nvPr/>
        </p:nvSpPr>
        <p:spPr>
          <a:xfrm>
            <a:off x="2092978" y="4272280"/>
            <a:ext cx="1625600" cy="150368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thirsty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35B00F63-7B2A-4464-81DC-4193CD119976}"/>
              </a:ext>
            </a:extLst>
          </p:cNvPr>
          <p:cNvSpPr/>
          <p:nvPr/>
        </p:nvSpPr>
        <p:spPr>
          <a:xfrm>
            <a:off x="5459766" y="2677160"/>
            <a:ext cx="1625600" cy="150368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scared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7E128DB8-A814-4EEB-8D28-65169475B880}"/>
              </a:ext>
            </a:extLst>
          </p:cNvPr>
          <p:cNvSpPr/>
          <p:nvPr/>
        </p:nvSpPr>
        <p:spPr>
          <a:xfrm>
            <a:off x="3776372" y="2677160"/>
            <a:ext cx="1625600" cy="150368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cold</a:t>
            </a:r>
            <a:endParaRPr lang="ar-SA" sz="4000" dirty="0">
              <a:solidFill>
                <a:schemeClr val="tx1"/>
              </a:solidFill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81D4FB5-7CDF-492B-94A6-987CD05CE252}"/>
              </a:ext>
            </a:extLst>
          </p:cNvPr>
          <p:cNvSpPr/>
          <p:nvPr/>
        </p:nvSpPr>
        <p:spPr>
          <a:xfrm>
            <a:off x="3776372" y="4272280"/>
            <a:ext cx="1625600" cy="150368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hungry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2F73BED4-5C74-43A4-8F8F-63BD58767420}"/>
              </a:ext>
            </a:extLst>
          </p:cNvPr>
          <p:cNvSpPr/>
          <p:nvPr/>
        </p:nvSpPr>
        <p:spPr>
          <a:xfrm>
            <a:off x="5459766" y="4272280"/>
            <a:ext cx="1625600" cy="15036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sleepy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316371B-8E0F-4229-A28E-5A4D53C4364E}"/>
              </a:ext>
            </a:extLst>
          </p:cNvPr>
          <p:cNvSpPr/>
          <p:nvPr/>
        </p:nvSpPr>
        <p:spPr>
          <a:xfrm>
            <a:off x="6881075" y="1246445"/>
            <a:ext cx="3604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He’s ………….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Weather Clipart - girl-wearing-winter-clothes-shivering-in-cold-clipart -  Classroom Clipart">
            <a:extLst>
              <a:ext uri="{FF2B5EF4-FFF2-40B4-BE49-F238E27FC236}">
                <a16:creationId xmlns:a16="http://schemas.microsoft.com/office/drawing/2014/main" id="{08376903-037E-47EE-89F3-FA906E7B2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923" y="2303780"/>
            <a:ext cx="2222195" cy="34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04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19154 0 C 0.27722 0 0.38308 -0.09144 0.38308 -0.16551 L 0.38308 -0.3310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C7B7113-6387-4B7A-8391-F67F20AF93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17" t="54223" r="45000" b="28888"/>
          <a:stretch/>
        </p:blipFill>
        <p:spPr>
          <a:xfrm>
            <a:off x="1432560" y="2387599"/>
            <a:ext cx="8859520" cy="2797743"/>
          </a:xfrm>
          <a:prstGeom prst="rect">
            <a:avLst/>
          </a:prstGeom>
        </p:spPr>
      </p:pic>
      <p:sp>
        <p:nvSpPr>
          <p:cNvPr id="6" name="عنوان 5">
            <a:extLst>
              <a:ext uri="{FF2B5EF4-FFF2-40B4-BE49-F238E27FC236}">
                <a16:creationId xmlns:a16="http://schemas.microsoft.com/office/drawing/2014/main" id="{8E2E9E27-CF97-4219-B0BB-13706E24842C}"/>
              </a:ext>
            </a:extLst>
          </p:cNvPr>
          <p:cNvSpPr txBox="1">
            <a:spLocks/>
          </p:cNvSpPr>
          <p:nvPr/>
        </p:nvSpPr>
        <p:spPr>
          <a:xfrm>
            <a:off x="3391735" y="474353"/>
            <a:ext cx="5408532" cy="1588127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Lesson 1  Pg. 10-11</a:t>
            </a:r>
            <a:endParaRPr lang="ar-SA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3994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BE16CD-1EC3-4D08-87D3-1C34498A7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836E1C-D0A7-493E-AD48-0CA84A4AA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C7A9171-AA03-4B78-819F-D88466D1D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13" t="32500" r="44062" b="5452"/>
          <a:stretch/>
        </p:blipFill>
        <p:spPr>
          <a:xfrm>
            <a:off x="0" y="0"/>
            <a:ext cx="6017649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9213AFF-1E9E-4D0A-AF63-262D8B23EF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22" t="34583" r="42969" b="5324"/>
          <a:stretch/>
        </p:blipFill>
        <p:spPr>
          <a:xfrm>
            <a:off x="6017649" y="0"/>
            <a:ext cx="6174351" cy="68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80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2E97F5-19A6-4377-995C-BE9B0A8E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6153150" cy="1325563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Choose the missing letters:</a:t>
            </a:r>
            <a:endParaRPr lang="ar-SA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170" name="Picture 2" descr="Cap Cliparts - Cliparts Zone">
            <a:extLst>
              <a:ext uri="{FF2B5EF4-FFF2-40B4-BE49-F238E27FC236}">
                <a16:creationId xmlns:a16="http://schemas.microsoft.com/office/drawing/2014/main" id="{2655558A-D9BB-4614-BDF0-3E9B5C524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014" y="3137008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020DCA16-AF02-488C-8E70-10FE2B35E049}"/>
              </a:ext>
            </a:extLst>
          </p:cNvPr>
          <p:cNvSpPr/>
          <p:nvPr/>
        </p:nvSpPr>
        <p:spPr>
          <a:xfrm>
            <a:off x="8155939" y="1811442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_ p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F59F0A69-B25A-4AC8-9B33-EDE1BC988339}"/>
              </a:ext>
            </a:extLst>
          </p:cNvPr>
          <p:cNvSpPr/>
          <p:nvPr/>
        </p:nvSpPr>
        <p:spPr>
          <a:xfrm>
            <a:off x="3240704" y="3000871"/>
            <a:ext cx="403971" cy="8247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8" name="correct box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B142101F-CB16-47B0-AC20-5228B2D4E0F5}"/>
              </a:ext>
            </a:extLst>
          </p:cNvPr>
          <p:cNvSpPr/>
          <p:nvPr/>
        </p:nvSpPr>
        <p:spPr>
          <a:xfrm>
            <a:off x="3800255" y="3016628"/>
            <a:ext cx="2494936" cy="824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a</a:t>
            </a:r>
            <a:endParaRPr lang="ar-SA" sz="4400" dirty="0">
              <a:solidFill>
                <a:schemeClr val="tx1"/>
              </a:solidFill>
            </a:endParaRPr>
          </a:p>
        </p:txBody>
      </p:sp>
      <p:pic>
        <p:nvPicPr>
          <p:cNvPr id="9" name="correct" descr="علامة اختيار">
            <a:extLst>
              <a:ext uri="{FF2B5EF4-FFF2-40B4-BE49-F238E27FC236}">
                <a16:creationId xmlns:a16="http://schemas.microsoft.com/office/drawing/2014/main" id="{0BBA0BAC-0763-473F-8249-E2DD47DD2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079" y="3131810"/>
            <a:ext cx="728914" cy="728914"/>
          </a:xfrm>
          <a:prstGeom prst="rect">
            <a:avLst/>
          </a:prstGeom>
        </p:spPr>
      </p:pic>
      <p:pic>
        <p:nvPicPr>
          <p:cNvPr id="10" name="error" descr="إغلاق">
            <a:extLst>
              <a:ext uri="{FF2B5EF4-FFF2-40B4-BE49-F238E27FC236}">
                <a16:creationId xmlns:a16="http://schemas.microsoft.com/office/drawing/2014/main" id="{9845B042-3F9C-4BE9-9F07-B44A533E49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83728" y="2117671"/>
            <a:ext cx="686611" cy="686611"/>
          </a:xfrm>
          <a:prstGeom prst="rect">
            <a:avLst/>
          </a:prstGeom>
        </p:spPr>
      </p:pic>
      <p:sp>
        <p:nvSpPr>
          <p:cNvPr id="11" name="1">
            <a:extLst>
              <a:ext uri="{FF2B5EF4-FFF2-40B4-BE49-F238E27FC236}">
                <a16:creationId xmlns:a16="http://schemas.microsoft.com/office/drawing/2014/main" id="{AD4BEEAB-7C01-474E-B80A-2D18DE259B9A}"/>
              </a:ext>
            </a:extLst>
          </p:cNvPr>
          <p:cNvSpPr/>
          <p:nvPr/>
        </p:nvSpPr>
        <p:spPr>
          <a:xfrm>
            <a:off x="3240704" y="2012212"/>
            <a:ext cx="403971" cy="824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</a:t>
            </a:r>
            <a:endParaRPr lang="ar-SA" sz="5400" dirty="0">
              <a:solidFill>
                <a:schemeClr val="tx1"/>
              </a:solidFill>
            </a:endParaRPr>
          </a:p>
        </p:txBody>
      </p:sp>
      <p:sp>
        <p:nvSpPr>
          <p:cNvPr id="12" name="correct box">
            <a:hlinkClick r:id="" action="ppaction://noaction">
              <a:snd r:embed="rId8" name="explode.wav"/>
            </a:hlinkClick>
            <a:extLst>
              <a:ext uri="{FF2B5EF4-FFF2-40B4-BE49-F238E27FC236}">
                <a16:creationId xmlns:a16="http://schemas.microsoft.com/office/drawing/2014/main" id="{30B3A805-1211-458F-9296-141954344825}"/>
              </a:ext>
            </a:extLst>
          </p:cNvPr>
          <p:cNvSpPr/>
          <p:nvPr/>
        </p:nvSpPr>
        <p:spPr>
          <a:xfrm>
            <a:off x="3800255" y="2015795"/>
            <a:ext cx="2494936" cy="8361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e</a:t>
            </a:r>
            <a:endParaRPr lang="ar-SA" sz="4000" dirty="0">
              <a:solidFill>
                <a:schemeClr val="tx1"/>
              </a:solidFill>
            </a:endParaRPr>
          </a:p>
        </p:txBody>
      </p:sp>
      <p:pic>
        <p:nvPicPr>
          <p:cNvPr id="13" name="error" descr="إغلاق">
            <a:extLst>
              <a:ext uri="{FF2B5EF4-FFF2-40B4-BE49-F238E27FC236}">
                <a16:creationId xmlns:a16="http://schemas.microsoft.com/office/drawing/2014/main" id="{F08DEDE4-7645-49C1-83FE-20D2215A63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80698" y="4168932"/>
            <a:ext cx="664877" cy="664877"/>
          </a:xfrm>
          <a:prstGeom prst="rect">
            <a:avLst/>
          </a:prstGeom>
        </p:spPr>
      </p:pic>
      <p:sp>
        <p:nvSpPr>
          <p:cNvPr id="14" name="1">
            <a:extLst>
              <a:ext uri="{FF2B5EF4-FFF2-40B4-BE49-F238E27FC236}">
                <a16:creationId xmlns:a16="http://schemas.microsoft.com/office/drawing/2014/main" id="{C3E2E346-9455-44A1-835F-7C6A39ED8952}"/>
              </a:ext>
            </a:extLst>
          </p:cNvPr>
          <p:cNvSpPr/>
          <p:nvPr/>
        </p:nvSpPr>
        <p:spPr>
          <a:xfrm>
            <a:off x="3241633" y="4009065"/>
            <a:ext cx="403971" cy="8247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15" name="correct box">
            <a:hlinkClick r:id="" action="ppaction://noaction">
              <a:snd r:embed="rId8" name="explode.wav"/>
            </a:hlinkClick>
            <a:extLst>
              <a:ext uri="{FF2B5EF4-FFF2-40B4-BE49-F238E27FC236}">
                <a16:creationId xmlns:a16="http://schemas.microsoft.com/office/drawing/2014/main" id="{DFDA567A-5C9F-4256-ACF7-F7D5EE534EEC}"/>
              </a:ext>
            </a:extLst>
          </p:cNvPr>
          <p:cNvSpPr/>
          <p:nvPr/>
        </p:nvSpPr>
        <p:spPr>
          <a:xfrm>
            <a:off x="3810614" y="4024822"/>
            <a:ext cx="2494936" cy="8247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</a:t>
            </a:r>
            <a:endParaRPr lang="ar-S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9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2E97F5-19A6-4377-995C-BE9B0A8E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6153150" cy="1325563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Choose the missing letters:</a:t>
            </a:r>
            <a:endParaRPr lang="ar-SA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20DCA16-AF02-488C-8E70-10FE2B35E049}"/>
              </a:ext>
            </a:extLst>
          </p:cNvPr>
          <p:cNvSpPr/>
          <p:nvPr/>
        </p:nvSpPr>
        <p:spPr>
          <a:xfrm>
            <a:off x="8161548" y="1811442"/>
            <a:ext cx="1564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 _ n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F59F0A69-B25A-4AC8-9B33-EDE1BC988339}"/>
              </a:ext>
            </a:extLst>
          </p:cNvPr>
          <p:cNvSpPr/>
          <p:nvPr/>
        </p:nvSpPr>
        <p:spPr>
          <a:xfrm>
            <a:off x="3266397" y="4179549"/>
            <a:ext cx="403971" cy="8247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8" name="correct box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B142101F-CB16-47B0-AC20-5228B2D4E0F5}"/>
              </a:ext>
            </a:extLst>
          </p:cNvPr>
          <p:cNvSpPr/>
          <p:nvPr/>
        </p:nvSpPr>
        <p:spPr>
          <a:xfrm>
            <a:off x="3825948" y="4195306"/>
            <a:ext cx="2494936" cy="824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i</a:t>
            </a:r>
            <a:endParaRPr lang="ar-SA" sz="4400" dirty="0">
              <a:solidFill>
                <a:schemeClr val="tx1"/>
              </a:solidFill>
            </a:endParaRPr>
          </a:p>
        </p:txBody>
      </p:sp>
      <p:pic>
        <p:nvPicPr>
          <p:cNvPr id="9" name="correct" descr="علامة اختيار">
            <a:extLst>
              <a:ext uri="{FF2B5EF4-FFF2-40B4-BE49-F238E27FC236}">
                <a16:creationId xmlns:a16="http://schemas.microsoft.com/office/drawing/2014/main" id="{0BBA0BAC-0763-473F-8249-E2DD47DD2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7772" y="4310488"/>
            <a:ext cx="728914" cy="728914"/>
          </a:xfrm>
          <a:prstGeom prst="rect">
            <a:avLst/>
          </a:prstGeom>
        </p:spPr>
      </p:pic>
      <p:pic>
        <p:nvPicPr>
          <p:cNvPr id="10" name="error" descr="إغلاق">
            <a:extLst>
              <a:ext uri="{FF2B5EF4-FFF2-40B4-BE49-F238E27FC236}">
                <a16:creationId xmlns:a16="http://schemas.microsoft.com/office/drawing/2014/main" id="{9845B042-3F9C-4BE9-9F07-B44A533E4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3728" y="2117671"/>
            <a:ext cx="686611" cy="686611"/>
          </a:xfrm>
          <a:prstGeom prst="rect">
            <a:avLst/>
          </a:prstGeom>
        </p:spPr>
      </p:pic>
      <p:sp>
        <p:nvSpPr>
          <p:cNvPr id="11" name="1">
            <a:extLst>
              <a:ext uri="{FF2B5EF4-FFF2-40B4-BE49-F238E27FC236}">
                <a16:creationId xmlns:a16="http://schemas.microsoft.com/office/drawing/2014/main" id="{AD4BEEAB-7C01-474E-B80A-2D18DE259B9A}"/>
              </a:ext>
            </a:extLst>
          </p:cNvPr>
          <p:cNvSpPr/>
          <p:nvPr/>
        </p:nvSpPr>
        <p:spPr>
          <a:xfrm>
            <a:off x="3240704" y="2012212"/>
            <a:ext cx="403971" cy="824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</a:t>
            </a:r>
            <a:endParaRPr lang="ar-SA" sz="5400" dirty="0">
              <a:solidFill>
                <a:schemeClr val="tx1"/>
              </a:solidFill>
            </a:endParaRPr>
          </a:p>
        </p:txBody>
      </p:sp>
      <p:sp>
        <p:nvSpPr>
          <p:cNvPr id="12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30B3A805-1211-458F-9296-141954344825}"/>
              </a:ext>
            </a:extLst>
          </p:cNvPr>
          <p:cNvSpPr/>
          <p:nvPr/>
        </p:nvSpPr>
        <p:spPr>
          <a:xfrm>
            <a:off x="3800255" y="2015795"/>
            <a:ext cx="2494936" cy="8361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e</a:t>
            </a:r>
            <a:endParaRPr lang="ar-SA" sz="4000" dirty="0">
              <a:solidFill>
                <a:schemeClr val="tx1"/>
              </a:solidFill>
            </a:endParaRPr>
          </a:p>
        </p:txBody>
      </p:sp>
      <p:pic>
        <p:nvPicPr>
          <p:cNvPr id="13" name="error" descr="إغلاق">
            <a:extLst>
              <a:ext uri="{FF2B5EF4-FFF2-40B4-BE49-F238E27FC236}">
                <a16:creationId xmlns:a16="http://schemas.microsoft.com/office/drawing/2014/main" id="{F08DEDE4-7645-49C1-83FE-20D2215A6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05462" y="3247499"/>
            <a:ext cx="664877" cy="664877"/>
          </a:xfrm>
          <a:prstGeom prst="rect">
            <a:avLst/>
          </a:prstGeom>
        </p:spPr>
      </p:pic>
      <p:sp>
        <p:nvSpPr>
          <p:cNvPr id="14" name="1">
            <a:extLst>
              <a:ext uri="{FF2B5EF4-FFF2-40B4-BE49-F238E27FC236}">
                <a16:creationId xmlns:a16="http://schemas.microsoft.com/office/drawing/2014/main" id="{C3E2E346-9455-44A1-835F-7C6A39ED8952}"/>
              </a:ext>
            </a:extLst>
          </p:cNvPr>
          <p:cNvSpPr/>
          <p:nvPr/>
        </p:nvSpPr>
        <p:spPr>
          <a:xfrm>
            <a:off x="3266397" y="3087632"/>
            <a:ext cx="403971" cy="8247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15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DFDA567A-5C9F-4256-ACF7-F7D5EE534EEC}"/>
              </a:ext>
            </a:extLst>
          </p:cNvPr>
          <p:cNvSpPr/>
          <p:nvPr/>
        </p:nvSpPr>
        <p:spPr>
          <a:xfrm>
            <a:off x="3835378" y="3103389"/>
            <a:ext cx="2494936" cy="8247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</a:t>
            </a:r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9218" name="Picture 2" descr="2,146 Safety Pin Illustrations &amp;amp; Clip Art - iStock">
            <a:extLst>
              <a:ext uri="{FF2B5EF4-FFF2-40B4-BE49-F238E27FC236}">
                <a16:creationId xmlns:a16="http://schemas.microsoft.com/office/drawing/2014/main" id="{89672942-90AE-455C-AAC5-516C5613F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012" y="2734772"/>
            <a:ext cx="2343149" cy="244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7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2E97F5-19A6-4377-995C-BE9B0A8E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6153150" cy="1325563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Choose the missing letters:</a:t>
            </a:r>
            <a:endParaRPr lang="ar-SA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20DCA16-AF02-488C-8E70-10FE2B35E049}"/>
              </a:ext>
            </a:extLst>
          </p:cNvPr>
          <p:cNvSpPr/>
          <p:nvPr/>
        </p:nvSpPr>
        <p:spPr>
          <a:xfrm>
            <a:off x="8165556" y="1811442"/>
            <a:ext cx="1556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C_k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F59F0A69-B25A-4AC8-9B33-EDE1BC988339}"/>
              </a:ext>
            </a:extLst>
          </p:cNvPr>
          <p:cNvSpPr/>
          <p:nvPr/>
        </p:nvSpPr>
        <p:spPr>
          <a:xfrm>
            <a:off x="3251063" y="1977269"/>
            <a:ext cx="403971" cy="8247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8" name="correct box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B142101F-CB16-47B0-AC20-5228B2D4E0F5}"/>
              </a:ext>
            </a:extLst>
          </p:cNvPr>
          <p:cNvSpPr/>
          <p:nvPr/>
        </p:nvSpPr>
        <p:spPr>
          <a:xfrm>
            <a:off x="3810614" y="1993026"/>
            <a:ext cx="2494936" cy="824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a-e</a:t>
            </a:r>
            <a:endParaRPr lang="ar-SA" sz="4400" dirty="0">
              <a:solidFill>
                <a:schemeClr val="tx1"/>
              </a:solidFill>
            </a:endParaRPr>
          </a:p>
        </p:txBody>
      </p:sp>
      <p:pic>
        <p:nvPicPr>
          <p:cNvPr id="9" name="correct" descr="علامة اختيار">
            <a:extLst>
              <a:ext uri="{FF2B5EF4-FFF2-40B4-BE49-F238E27FC236}">
                <a16:creationId xmlns:a16="http://schemas.microsoft.com/office/drawing/2014/main" id="{0BBA0BAC-0763-473F-8249-E2DD47DD2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2438" y="2108208"/>
            <a:ext cx="728914" cy="728914"/>
          </a:xfrm>
          <a:prstGeom prst="rect">
            <a:avLst/>
          </a:prstGeom>
        </p:spPr>
      </p:pic>
      <p:pic>
        <p:nvPicPr>
          <p:cNvPr id="10" name="error" descr="إغلاق">
            <a:extLst>
              <a:ext uri="{FF2B5EF4-FFF2-40B4-BE49-F238E27FC236}">
                <a16:creationId xmlns:a16="http://schemas.microsoft.com/office/drawing/2014/main" id="{9845B042-3F9C-4BE9-9F07-B44A533E4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3728" y="3112787"/>
            <a:ext cx="686611" cy="686611"/>
          </a:xfrm>
          <a:prstGeom prst="rect">
            <a:avLst/>
          </a:prstGeom>
        </p:spPr>
      </p:pic>
      <p:sp>
        <p:nvSpPr>
          <p:cNvPr id="11" name="1">
            <a:extLst>
              <a:ext uri="{FF2B5EF4-FFF2-40B4-BE49-F238E27FC236}">
                <a16:creationId xmlns:a16="http://schemas.microsoft.com/office/drawing/2014/main" id="{AD4BEEAB-7C01-474E-B80A-2D18DE259B9A}"/>
              </a:ext>
            </a:extLst>
          </p:cNvPr>
          <p:cNvSpPr/>
          <p:nvPr/>
        </p:nvSpPr>
        <p:spPr>
          <a:xfrm>
            <a:off x="3240704" y="3007328"/>
            <a:ext cx="403971" cy="824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  <a:endParaRPr lang="ar-SA" sz="5400" dirty="0">
              <a:solidFill>
                <a:schemeClr val="tx1"/>
              </a:solidFill>
            </a:endParaRPr>
          </a:p>
        </p:txBody>
      </p:sp>
      <p:sp>
        <p:nvSpPr>
          <p:cNvPr id="12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30B3A805-1211-458F-9296-141954344825}"/>
              </a:ext>
            </a:extLst>
          </p:cNvPr>
          <p:cNvSpPr/>
          <p:nvPr/>
        </p:nvSpPr>
        <p:spPr>
          <a:xfrm>
            <a:off x="3800255" y="3010911"/>
            <a:ext cx="2494936" cy="8361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i-e</a:t>
            </a:r>
            <a:endParaRPr lang="ar-SA" sz="4000" dirty="0">
              <a:solidFill>
                <a:schemeClr val="tx1"/>
              </a:solidFill>
            </a:endParaRPr>
          </a:p>
        </p:txBody>
      </p:sp>
      <p:pic>
        <p:nvPicPr>
          <p:cNvPr id="13" name="error" descr="إغلاق">
            <a:extLst>
              <a:ext uri="{FF2B5EF4-FFF2-40B4-BE49-F238E27FC236}">
                <a16:creationId xmlns:a16="http://schemas.microsoft.com/office/drawing/2014/main" id="{F08DEDE4-7645-49C1-83FE-20D2215A6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0698" y="4168932"/>
            <a:ext cx="664877" cy="664877"/>
          </a:xfrm>
          <a:prstGeom prst="rect">
            <a:avLst/>
          </a:prstGeom>
        </p:spPr>
      </p:pic>
      <p:sp>
        <p:nvSpPr>
          <p:cNvPr id="14" name="1">
            <a:extLst>
              <a:ext uri="{FF2B5EF4-FFF2-40B4-BE49-F238E27FC236}">
                <a16:creationId xmlns:a16="http://schemas.microsoft.com/office/drawing/2014/main" id="{C3E2E346-9455-44A1-835F-7C6A39ED8952}"/>
              </a:ext>
            </a:extLst>
          </p:cNvPr>
          <p:cNvSpPr/>
          <p:nvPr/>
        </p:nvSpPr>
        <p:spPr>
          <a:xfrm>
            <a:off x="3241633" y="4009065"/>
            <a:ext cx="403971" cy="8247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15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DFDA567A-5C9F-4256-ACF7-F7D5EE534EEC}"/>
              </a:ext>
            </a:extLst>
          </p:cNvPr>
          <p:cNvSpPr/>
          <p:nvPr/>
        </p:nvSpPr>
        <p:spPr>
          <a:xfrm>
            <a:off x="3810614" y="4024822"/>
            <a:ext cx="2494936" cy="8247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o-e</a:t>
            </a:r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8194" name="Picture 2" descr="Free Pic Of Birthday Cake, Download Free Pic Of Birthday Cake png images,  Free ClipArts on Clipart Library">
            <a:extLst>
              <a:ext uri="{FF2B5EF4-FFF2-40B4-BE49-F238E27FC236}">
                <a16:creationId xmlns:a16="http://schemas.microsoft.com/office/drawing/2014/main" id="{1990626C-F2FA-406D-B500-C95CAE44C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018" y="2734372"/>
            <a:ext cx="2869119" cy="28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45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2E97F5-19A6-4377-995C-BE9B0A8E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6153150" cy="1325563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Choose the missing letters:</a:t>
            </a:r>
            <a:endParaRPr lang="ar-SA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20DCA16-AF02-488C-8E70-10FE2B35E049}"/>
              </a:ext>
            </a:extLst>
          </p:cNvPr>
          <p:cNvSpPr/>
          <p:nvPr/>
        </p:nvSpPr>
        <p:spPr>
          <a:xfrm>
            <a:off x="8061362" y="1811442"/>
            <a:ext cx="1765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T_m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F59F0A69-B25A-4AC8-9B33-EDE1BC988339}"/>
              </a:ext>
            </a:extLst>
          </p:cNvPr>
          <p:cNvSpPr/>
          <p:nvPr/>
        </p:nvSpPr>
        <p:spPr>
          <a:xfrm>
            <a:off x="3240704" y="2093724"/>
            <a:ext cx="403971" cy="8247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8" name="correct box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B142101F-CB16-47B0-AC20-5228B2D4E0F5}"/>
              </a:ext>
            </a:extLst>
          </p:cNvPr>
          <p:cNvSpPr/>
          <p:nvPr/>
        </p:nvSpPr>
        <p:spPr>
          <a:xfrm>
            <a:off x="3800255" y="2109481"/>
            <a:ext cx="2494936" cy="824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i-e</a:t>
            </a:r>
            <a:endParaRPr lang="ar-SA" sz="4400" dirty="0">
              <a:solidFill>
                <a:schemeClr val="tx1"/>
              </a:solidFill>
            </a:endParaRPr>
          </a:p>
        </p:txBody>
      </p:sp>
      <p:pic>
        <p:nvPicPr>
          <p:cNvPr id="9" name="correct" descr="علامة اختيار">
            <a:extLst>
              <a:ext uri="{FF2B5EF4-FFF2-40B4-BE49-F238E27FC236}">
                <a16:creationId xmlns:a16="http://schemas.microsoft.com/office/drawing/2014/main" id="{0BBA0BAC-0763-473F-8249-E2DD47DD2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92079" y="2224663"/>
            <a:ext cx="728914" cy="728914"/>
          </a:xfrm>
          <a:prstGeom prst="rect">
            <a:avLst/>
          </a:prstGeom>
        </p:spPr>
      </p:pic>
      <p:pic>
        <p:nvPicPr>
          <p:cNvPr id="10" name="error" descr="إغلاق">
            <a:extLst>
              <a:ext uri="{FF2B5EF4-FFF2-40B4-BE49-F238E27FC236}">
                <a16:creationId xmlns:a16="http://schemas.microsoft.com/office/drawing/2014/main" id="{9845B042-3F9C-4BE9-9F07-B44A533E4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3728" y="4060771"/>
            <a:ext cx="686611" cy="686611"/>
          </a:xfrm>
          <a:prstGeom prst="rect">
            <a:avLst/>
          </a:prstGeom>
        </p:spPr>
      </p:pic>
      <p:sp>
        <p:nvSpPr>
          <p:cNvPr id="11" name="1">
            <a:extLst>
              <a:ext uri="{FF2B5EF4-FFF2-40B4-BE49-F238E27FC236}">
                <a16:creationId xmlns:a16="http://schemas.microsoft.com/office/drawing/2014/main" id="{AD4BEEAB-7C01-474E-B80A-2D18DE259B9A}"/>
              </a:ext>
            </a:extLst>
          </p:cNvPr>
          <p:cNvSpPr/>
          <p:nvPr/>
        </p:nvSpPr>
        <p:spPr>
          <a:xfrm>
            <a:off x="3240704" y="3955312"/>
            <a:ext cx="403971" cy="824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  <a:endParaRPr lang="ar-SA" sz="5400" dirty="0">
              <a:solidFill>
                <a:schemeClr val="tx1"/>
              </a:solidFill>
            </a:endParaRPr>
          </a:p>
        </p:txBody>
      </p:sp>
      <p:sp>
        <p:nvSpPr>
          <p:cNvPr id="12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30B3A805-1211-458F-9296-141954344825}"/>
              </a:ext>
            </a:extLst>
          </p:cNvPr>
          <p:cNvSpPr/>
          <p:nvPr/>
        </p:nvSpPr>
        <p:spPr>
          <a:xfrm>
            <a:off x="3800255" y="3958895"/>
            <a:ext cx="2494936" cy="8361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o-e</a:t>
            </a:r>
            <a:endParaRPr lang="ar-SA" sz="4000" dirty="0">
              <a:solidFill>
                <a:schemeClr val="tx1"/>
              </a:solidFill>
            </a:endParaRPr>
          </a:p>
        </p:txBody>
      </p:sp>
      <p:pic>
        <p:nvPicPr>
          <p:cNvPr id="13" name="error" descr="إغلاق">
            <a:extLst>
              <a:ext uri="{FF2B5EF4-FFF2-40B4-BE49-F238E27FC236}">
                <a16:creationId xmlns:a16="http://schemas.microsoft.com/office/drawing/2014/main" id="{F08DEDE4-7645-49C1-83FE-20D2215A6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70339" y="3160738"/>
            <a:ext cx="664877" cy="664877"/>
          </a:xfrm>
          <a:prstGeom prst="rect">
            <a:avLst/>
          </a:prstGeom>
        </p:spPr>
      </p:pic>
      <p:sp>
        <p:nvSpPr>
          <p:cNvPr id="14" name="1">
            <a:extLst>
              <a:ext uri="{FF2B5EF4-FFF2-40B4-BE49-F238E27FC236}">
                <a16:creationId xmlns:a16="http://schemas.microsoft.com/office/drawing/2014/main" id="{C3E2E346-9455-44A1-835F-7C6A39ED8952}"/>
              </a:ext>
            </a:extLst>
          </p:cNvPr>
          <p:cNvSpPr/>
          <p:nvPr/>
        </p:nvSpPr>
        <p:spPr>
          <a:xfrm>
            <a:off x="3231274" y="3000871"/>
            <a:ext cx="403971" cy="8247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15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DFDA567A-5C9F-4256-ACF7-F7D5EE534EEC}"/>
              </a:ext>
            </a:extLst>
          </p:cNvPr>
          <p:cNvSpPr/>
          <p:nvPr/>
        </p:nvSpPr>
        <p:spPr>
          <a:xfrm>
            <a:off x="3800255" y="3016628"/>
            <a:ext cx="2494936" cy="8247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a-e</a:t>
            </a:r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Clip Art Free Clipart Time Clock - 5 O Clock Clipart, HD Png Download ,  Transparent Png Image - PNGitem">
            <a:extLst>
              <a:ext uri="{FF2B5EF4-FFF2-40B4-BE49-F238E27FC236}">
                <a16:creationId xmlns:a16="http://schemas.microsoft.com/office/drawing/2014/main" id="{24E47E4D-C73B-4564-92F3-06F2EA040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7" y="2859937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6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2E97F5-19A6-4377-995C-BE9B0A8E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6153150" cy="1325563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Choose the missing letters:</a:t>
            </a:r>
            <a:endParaRPr lang="ar-SA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20DCA16-AF02-488C-8E70-10FE2B35E049}"/>
              </a:ext>
            </a:extLst>
          </p:cNvPr>
          <p:cNvSpPr/>
          <p:nvPr/>
        </p:nvSpPr>
        <p:spPr>
          <a:xfrm>
            <a:off x="8221662" y="1811442"/>
            <a:ext cx="1444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_ t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F59F0A69-B25A-4AC8-9B33-EDE1BC988339}"/>
              </a:ext>
            </a:extLst>
          </p:cNvPr>
          <p:cNvSpPr/>
          <p:nvPr/>
        </p:nvSpPr>
        <p:spPr>
          <a:xfrm>
            <a:off x="3240704" y="3000871"/>
            <a:ext cx="403971" cy="8247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8" name="correct box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B142101F-CB16-47B0-AC20-5228B2D4E0F5}"/>
              </a:ext>
            </a:extLst>
          </p:cNvPr>
          <p:cNvSpPr/>
          <p:nvPr/>
        </p:nvSpPr>
        <p:spPr>
          <a:xfrm>
            <a:off x="3800255" y="3016628"/>
            <a:ext cx="2494936" cy="824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a</a:t>
            </a:r>
            <a:endParaRPr lang="ar-SA" sz="4400" dirty="0">
              <a:solidFill>
                <a:schemeClr val="tx1"/>
              </a:solidFill>
            </a:endParaRPr>
          </a:p>
        </p:txBody>
      </p:sp>
      <p:pic>
        <p:nvPicPr>
          <p:cNvPr id="9" name="correct" descr="علامة اختيار">
            <a:extLst>
              <a:ext uri="{FF2B5EF4-FFF2-40B4-BE49-F238E27FC236}">
                <a16:creationId xmlns:a16="http://schemas.microsoft.com/office/drawing/2014/main" id="{0BBA0BAC-0763-473F-8249-E2DD47DD2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92079" y="3131810"/>
            <a:ext cx="728914" cy="728914"/>
          </a:xfrm>
          <a:prstGeom prst="rect">
            <a:avLst/>
          </a:prstGeom>
        </p:spPr>
      </p:pic>
      <p:pic>
        <p:nvPicPr>
          <p:cNvPr id="10" name="error" descr="إغلاق">
            <a:extLst>
              <a:ext uri="{FF2B5EF4-FFF2-40B4-BE49-F238E27FC236}">
                <a16:creationId xmlns:a16="http://schemas.microsoft.com/office/drawing/2014/main" id="{9845B042-3F9C-4BE9-9F07-B44A533E4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3728" y="2117671"/>
            <a:ext cx="686611" cy="686611"/>
          </a:xfrm>
          <a:prstGeom prst="rect">
            <a:avLst/>
          </a:prstGeom>
        </p:spPr>
      </p:pic>
      <p:sp>
        <p:nvSpPr>
          <p:cNvPr id="11" name="1">
            <a:extLst>
              <a:ext uri="{FF2B5EF4-FFF2-40B4-BE49-F238E27FC236}">
                <a16:creationId xmlns:a16="http://schemas.microsoft.com/office/drawing/2014/main" id="{AD4BEEAB-7C01-474E-B80A-2D18DE259B9A}"/>
              </a:ext>
            </a:extLst>
          </p:cNvPr>
          <p:cNvSpPr/>
          <p:nvPr/>
        </p:nvSpPr>
        <p:spPr>
          <a:xfrm>
            <a:off x="3240704" y="2012212"/>
            <a:ext cx="403971" cy="824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</a:t>
            </a:r>
            <a:endParaRPr lang="ar-SA" sz="5400" dirty="0">
              <a:solidFill>
                <a:schemeClr val="tx1"/>
              </a:solidFill>
            </a:endParaRPr>
          </a:p>
        </p:txBody>
      </p:sp>
      <p:sp>
        <p:nvSpPr>
          <p:cNvPr id="12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30B3A805-1211-458F-9296-141954344825}"/>
              </a:ext>
            </a:extLst>
          </p:cNvPr>
          <p:cNvSpPr/>
          <p:nvPr/>
        </p:nvSpPr>
        <p:spPr>
          <a:xfrm>
            <a:off x="3800255" y="2015795"/>
            <a:ext cx="2494936" cy="8361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e</a:t>
            </a:r>
            <a:endParaRPr lang="ar-SA" sz="4000" dirty="0">
              <a:solidFill>
                <a:schemeClr val="tx1"/>
              </a:solidFill>
            </a:endParaRPr>
          </a:p>
        </p:txBody>
      </p:sp>
      <p:pic>
        <p:nvPicPr>
          <p:cNvPr id="13" name="error" descr="إغلاق">
            <a:extLst>
              <a:ext uri="{FF2B5EF4-FFF2-40B4-BE49-F238E27FC236}">
                <a16:creationId xmlns:a16="http://schemas.microsoft.com/office/drawing/2014/main" id="{F08DEDE4-7645-49C1-83FE-20D2215A6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0698" y="4168932"/>
            <a:ext cx="664877" cy="664877"/>
          </a:xfrm>
          <a:prstGeom prst="rect">
            <a:avLst/>
          </a:prstGeom>
        </p:spPr>
      </p:pic>
      <p:sp>
        <p:nvSpPr>
          <p:cNvPr id="14" name="1">
            <a:extLst>
              <a:ext uri="{FF2B5EF4-FFF2-40B4-BE49-F238E27FC236}">
                <a16:creationId xmlns:a16="http://schemas.microsoft.com/office/drawing/2014/main" id="{C3E2E346-9455-44A1-835F-7C6A39ED8952}"/>
              </a:ext>
            </a:extLst>
          </p:cNvPr>
          <p:cNvSpPr/>
          <p:nvPr/>
        </p:nvSpPr>
        <p:spPr>
          <a:xfrm>
            <a:off x="3241633" y="4009065"/>
            <a:ext cx="403971" cy="8247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15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DFDA567A-5C9F-4256-ACF7-F7D5EE534EEC}"/>
              </a:ext>
            </a:extLst>
          </p:cNvPr>
          <p:cNvSpPr/>
          <p:nvPr/>
        </p:nvSpPr>
        <p:spPr>
          <a:xfrm>
            <a:off x="3810614" y="4024822"/>
            <a:ext cx="2494936" cy="8247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</a:t>
            </a:r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5EE76A8-A3C6-4E22-A5B6-F7CBE2EFD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324" y="2734772"/>
            <a:ext cx="1719361" cy="273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95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2E97F5-19A6-4377-995C-BE9B0A8E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6153150" cy="1325563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Choose the missing letters:</a:t>
            </a:r>
            <a:endParaRPr lang="ar-SA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20DCA16-AF02-488C-8E70-10FE2B35E049}"/>
              </a:ext>
            </a:extLst>
          </p:cNvPr>
          <p:cNvSpPr/>
          <p:nvPr/>
        </p:nvSpPr>
        <p:spPr>
          <a:xfrm>
            <a:off x="8201624" y="1811442"/>
            <a:ext cx="1484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F_c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F59F0A69-B25A-4AC8-9B33-EDE1BC988339}"/>
              </a:ext>
            </a:extLst>
          </p:cNvPr>
          <p:cNvSpPr/>
          <p:nvPr/>
        </p:nvSpPr>
        <p:spPr>
          <a:xfrm>
            <a:off x="3249989" y="3989286"/>
            <a:ext cx="403971" cy="8247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8" name="correct box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B142101F-CB16-47B0-AC20-5228B2D4E0F5}"/>
              </a:ext>
            </a:extLst>
          </p:cNvPr>
          <p:cNvSpPr/>
          <p:nvPr/>
        </p:nvSpPr>
        <p:spPr>
          <a:xfrm>
            <a:off x="3809540" y="4005043"/>
            <a:ext cx="2494936" cy="824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a-e</a:t>
            </a:r>
            <a:endParaRPr lang="ar-SA" sz="4400" dirty="0">
              <a:solidFill>
                <a:schemeClr val="tx1"/>
              </a:solidFill>
            </a:endParaRPr>
          </a:p>
        </p:txBody>
      </p:sp>
      <p:pic>
        <p:nvPicPr>
          <p:cNvPr id="9" name="correct" descr="علامة اختيار">
            <a:extLst>
              <a:ext uri="{FF2B5EF4-FFF2-40B4-BE49-F238E27FC236}">
                <a16:creationId xmlns:a16="http://schemas.microsoft.com/office/drawing/2014/main" id="{0BBA0BAC-0763-473F-8249-E2DD47DD2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364" y="4120225"/>
            <a:ext cx="728914" cy="728914"/>
          </a:xfrm>
          <a:prstGeom prst="rect">
            <a:avLst/>
          </a:prstGeom>
        </p:spPr>
      </p:pic>
      <p:pic>
        <p:nvPicPr>
          <p:cNvPr id="10" name="error" descr="إغلاق">
            <a:extLst>
              <a:ext uri="{FF2B5EF4-FFF2-40B4-BE49-F238E27FC236}">
                <a16:creationId xmlns:a16="http://schemas.microsoft.com/office/drawing/2014/main" id="{9845B042-3F9C-4BE9-9F07-B44A533E4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3728" y="2117671"/>
            <a:ext cx="686611" cy="686611"/>
          </a:xfrm>
          <a:prstGeom prst="rect">
            <a:avLst/>
          </a:prstGeom>
        </p:spPr>
      </p:pic>
      <p:sp>
        <p:nvSpPr>
          <p:cNvPr id="11" name="1">
            <a:extLst>
              <a:ext uri="{FF2B5EF4-FFF2-40B4-BE49-F238E27FC236}">
                <a16:creationId xmlns:a16="http://schemas.microsoft.com/office/drawing/2014/main" id="{AD4BEEAB-7C01-474E-B80A-2D18DE259B9A}"/>
              </a:ext>
            </a:extLst>
          </p:cNvPr>
          <p:cNvSpPr/>
          <p:nvPr/>
        </p:nvSpPr>
        <p:spPr>
          <a:xfrm>
            <a:off x="3240704" y="2012212"/>
            <a:ext cx="403971" cy="824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</a:t>
            </a:r>
            <a:endParaRPr lang="ar-SA" sz="5400" dirty="0">
              <a:solidFill>
                <a:schemeClr val="tx1"/>
              </a:solidFill>
            </a:endParaRPr>
          </a:p>
        </p:txBody>
      </p:sp>
      <p:sp>
        <p:nvSpPr>
          <p:cNvPr id="12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30B3A805-1211-458F-9296-141954344825}"/>
              </a:ext>
            </a:extLst>
          </p:cNvPr>
          <p:cNvSpPr/>
          <p:nvPr/>
        </p:nvSpPr>
        <p:spPr>
          <a:xfrm>
            <a:off x="3800255" y="2015795"/>
            <a:ext cx="2494936" cy="8361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o-e</a:t>
            </a:r>
            <a:endParaRPr lang="ar-SA" sz="4000" dirty="0">
              <a:solidFill>
                <a:schemeClr val="tx1"/>
              </a:solidFill>
            </a:endParaRPr>
          </a:p>
        </p:txBody>
      </p:sp>
      <p:pic>
        <p:nvPicPr>
          <p:cNvPr id="13" name="error" descr="إغلاق">
            <a:extLst>
              <a:ext uri="{FF2B5EF4-FFF2-40B4-BE49-F238E27FC236}">
                <a16:creationId xmlns:a16="http://schemas.microsoft.com/office/drawing/2014/main" id="{F08DEDE4-7645-49C1-83FE-20D2215A6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70339" y="3186253"/>
            <a:ext cx="664877" cy="664877"/>
          </a:xfrm>
          <a:prstGeom prst="rect">
            <a:avLst/>
          </a:prstGeom>
        </p:spPr>
      </p:pic>
      <p:sp>
        <p:nvSpPr>
          <p:cNvPr id="14" name="1">
            <a:extLst>
              <a:ext uri="{FF2B5EF4-FFF2-40B4-BE49-F238E27FC236}">
                <a16:creationId xmlns:a16="http://schemas.microsoft.com/office/drawing/2014/main" id="{C3E2E346-9455-44A1-835F-7C6A39ED8952}"/>
              </a:ext>
            </a:extLst>
          </p:cNvPr>
          <p:cNvSpPr/>
          <p:nvPr/>
        </p:nvSpPr>
        <p:spPr>
          <a:xfrm>
            <a:off x="3231274" y="3026386"/>
            <a:ext cx="403971" cy="8247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15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DFDA567A-5C9F-4256-ACF7-F7D5EE534EEC}"/>
              </a:ext>
            </a:extLst>
          </p:cNvPr>
          <p:cNvSpPr/>
          <p:nvPr/>
        </p:nvSpPr>
        <p:spPr>
          <a:xfrm>
            <a:off x="3800255" y="3042143"/>
            <a:ext cx="2494936" cy="8247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i-e</a:t>
            </a:r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Kid with Happy Face clipart - Clipart World">
            <a:extLst>
              <a:ext uri="{FF2B5EF4-FFF2-40B4-BE49-F238E27FC236}">
                <a16:creationId xmlns:a16="http://schemas.microsoft.com/office/drawing/2014/main" id="{A24D0A25-7770-4F50-A98F-3A970BAC2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831" y="2734771"/>
            <a:ext cx="2494936" cy="282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04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3DA50B2-FC2B-4A3C-9083-EA9AEF4EE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7" t="57364" r="35291" b="19535"/>
          <a:stretch/>
        </p:blipFill>
        <p:spPr>
          <a:xfrm>
            <a:off x="978196" y="2182332"/>
            <a:ext cx="9521523" cy="249333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AC06AFC4-A512-4EE5-8DAB-172281A037C5}"/>
              </a:ext>
            </a:extLst>
          </p:cNvPr>
          <p:cNvSpPr/>
          <p:nvPr/>
        </p:nvSpPr>
        <p:spPr>
          <a:xfrm>
            <a:off x="3297184" y="139075"/>
            <a:ext cx="48958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Lesson 1  Pg. 4-5</a:t>
            </a:r>
            <a:endParaRPr lang="ar-SA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7241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A5ABE2-67FA-4693-8370-E116CEBB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E15FFA6-222B-4BE7-8A5C-F6C17A6E0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AEBE256-C4DF-4902-86F6-9348EBDE3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51" t="17778" r="40999" b="5324"/>
          <a:stretch/>
        </p:blipFill>
        <p:spPr>
          <a:xfrm>
            <a:off x="0" y="0"/>
            <a:ext cx="6096000" cy="688405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CA35D59-62A5-4D66-A78D-B33F1F24BC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50" t="19059" r="43916" b="6963"/>
          <a:stretch/>
        </p:blipFill>
        <p:spPr>
          <a:xfrm>
            <a:off x="6096000" y="-7199"/>
            <a:ext cx="6096000" cy="6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77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E2B17BD1-F994-4DAE-BF36-BEA6C3CE3D4C}"/>
              </a:ext>
            </a:extLst>
          </p:cNvPr>
          <p:cNvSpPr txBox="1"/>
          <p:nvPr/>
        </p:nvSpPr>
        <p:spPr>
          <a:xfrm>
            <a:off x="1057274" y="821151"/>
            <a:ext cx="9391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Skill: Recognize and match sounds to letters.</a:t>
            </a:r>
            <a:endParaRPr lang="ar-SA" dirty="0">
              <a:highlight>
                <a:srgbClr val="FFFF00"/>
              </a:highligh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DA73C5F-DC35-4533-B7AA-6A44BB4F0761}"/>
              </a:ext>
            </a:extLst>
          </p:cNvPr>
          <p:cNvSpPr/>
          <p:nvPr/>
        </p:nvSpPr>
        <p:spPr>
          <a:xfrm>
            <a:off x="792687" y="1154798"/>
            <a:ext cx="78710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Choose and fill in the missing letter. </a:t>
            </a:r>
            <a:endParaRPr lang="ar-SA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43477F5-C3F2-452C-9A30-962B95A18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13" t="27778" r="46094" b="50000"/>
          <a:stretch/>
        </p:blipFill>
        <p:spPr>
          <a:xfrm>
            <a:off x="7624145" y="2555969"/>
            <a:ext cx="2462435" cy="2774573"/>
          </a:xfrm>
          <a:prstGeom prst="rect">
            <a:avLst/>
          </a:prstGeom>
        </p:spPr>
      </p:pic>
      <p:sp>
        <p:nvSpPr>
          <p:cNvPr id="8" name="1">
            <a:extLst>
              <a:ext uri="{FF2B5EF4-FFF2-40B4-BE49-F238E27FC236}">
                <a16:creationId xmlns:a16="http://schemas.microsoft.com/office/drawing/2014/main" id="{94A03036-3F1A-47CD-B6CB-75223F9DED3F}"/>
              </a:ext>
            </a:extLst>
          </p:cNvPr>
          <p:cNvSpPr/>
          <p:nvPr/>
        </p:nvSpPr>
        <p:spPr>
          <a:xfrm>
            <a:off x="2674902" y="2700990"/>
            <a:ext cx="786704" cy="8780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9" name="correct box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D0ACB546-FA20-49BA-A7E2-438D59055595}"/>
              </a:ext>
            </a:extLst>
          </p:cNvPr>
          <p:cNvSpPr/>
          <p:nvPr/>
        </p:nvSpPr>
        <p:spPr>
          <a:xfrm>
            <a:off x="3536566" y="2700990"/>
            <a:ext cx="2718015" cy="878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A</a:t>
            </a:r>
            <a:endParaRPr lang="ar-SA" sz="5400" dirty="0">
              <a:solidFill>
                <a:schemeClr val="tx1"/>
              </a:solidFill>
            </a:endParaRPr>
          </a:p>
        </p:txBody>
      </p:sp>
      <p:pic>
        <p:nvPicPr>
          <p:cNvPr id="11" name="correct" descr="علامة اختيار">
            <a:extLst>
              <a:ext uri="{FF2B5EF4-FFF2-40B4-BE49-F238E27FC236}">
                <a16:creationId xmlns:a16="http://schemas.microsoft.com/office/drawing/2014/main" id="{A62D9E8A-A52B-4526-B5B4-FDD19113F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7892" y="2757164"/>
            <a:ext cx="776064" cy="776064"/>
          </a:xfrm>
          <a:prstGeom prst="rect">
            <a:avLst/>
          </a:prstGeom>
        </p:spPr>
      </p:pic>
      <p:pic>
        <p:nvPicPr>
          <p:cNvPr id="13" name="error" descr="إغلاق">
            <a:extLst>
              <a:ext uri="{FF2B5EF4-FFF2-40B4-BE49-F238E27FC236}">
                <a16:creationId xmlns:a16="http://schemas.microsoft.com/office/drawing/2014/main" id="{1B9EAD01-6088-4EA0-9434-92597524A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9541" y="3799831"/>
            <a:ext cx="731025" cy="731025"/>
          </a:xfrm>
          <a:prstGeom prst="rect">
            <a:avLst/>
          </a:prstGeom>
        </p:spPr>
      </p:pic>
      <p:sp>
        <p:nvSpPr>
          <p:cNvPr id="14" name="1">
            <a:extLst>
              <a:ext uri="{FF2B5EF4-FFF2-40B4-BE49-F238E27FC236}">
                <a16:creationId xmlns:a16="http://schemas.microsoft.com/office/drawing/2014/main" id="{E730FA98-D6CA-4B0C-9A97-47A67898B4DA}"/>
              </a:ext>
            </a:extLst>
          </p:cNvPr>
          <p:cNvSpPr/>
          <p:nvPr/>
        </p:nvSpPr>
        <p:spPr>
          <a:xfrm>
            <a:off x="2674902" y="3769137"/>
            <a:ext cx="786704" cy="878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  <a:endParaRPr lang="ar-SA" sz="5400" dirty="0">
              <a:solidFill>
                <a:schemeClr val="tx1"/>
              </a:solidFill>
            </a:endParaRPr>
          </a:p>
        </p:txBody>
      </p:sp>
      <p:sp>
        <p:nvSpPr>
          <p:cNvPr id="15" name="correct box">
            <a:hlinkClick r:id="" action="ppaction://noaction">
              <a:snd r:embed="rId8" name="explode.wav"/>
            </a:hlinkClick>
            <a:extLst>
              <a:ext uri="{FF2B5EF4-FFF2-40B4-BE49-F238E27FC236}">
                <a16:creationId xmlns:a16="http://schemas.microsoft.com/office/drawing/2014/main" id="{0E9609EB-478D-4B30-92CC-F89AD796B4DE}"/>
              </a:ext>
            </a:extLst>
          </p:cNvPr>
          <p:cNvSpPr/>
          <p:nvPr/>
        </p:nvSpPr>
        <p:spPr>
          <a:xfrm>
            <a:off x="3536566" y="3756962"/>
            <a:ext cx="2718015" cy="8902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E</a:t>
            </a:r>
            <a:endParaRPr lang="ar-SA" sz="5400" dirty="0">
              <a:solidFill>
                <a:schemeClr val="tx1"/>
              </a:solidFill>
            </a:endParaRPr>
          </a:p>
        </p:txBody>
      </p:sp>
      <p:pic>
        <p:nvPicPr>
          <p:cNvPr id="16" name="error" descr="إغلاق">
            <a:extLst>
              <a:ext uri="{FF2B5EF4-FFF2-40B4-BE49-F238E27FC236}">
                <a16:creationId xmlns:a16="http://schemas.microsoft.com/office/drawing/2014/main" id="{8BCC4589-C464-40E8-A357-800D11C8D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9541" y="4910212"/>
            <a:ext cx="707885" cy="707885"/>
          </a:xfrm>
          <a:prstGeom prst="rect">
            <a:avLst/>
          </a:prstGeom>
        </p:spPr>
      </p:pic>
      <p:sp>
        <p:nvSpPr>
          <p:cNvPr id="17" name="1">
            <a:extLst>
              <a:ext uri="{FF2B5EF4-FFF2-40B4-BE49-F238E27FC236}">
                <a16:creationId xmlns:a16="http://schemas.microsoft.com/office/drawing/2014/main" id="{F523595A-81FA-4863-B041-0463BDCF6805}"/>
              </a:ext>
            </a:extLst>
          </p:cNvPr>
          <p:cNvSpPr/>
          <p:nvPr/>
        </p:nvSpPr>
        <p:spPr>
          <a:xfrm>
            <a:off x="2678861" y="4825109"/>
            <a:ext cx="786704" cy="878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18" name="correct box">
            <a:hlinkClick r:id="" action="ppaction://noaction">
              <a:snd r:embed="rId8" name="explode.wav"/>
            </a:hlinkClick>
            <a:extLst>
              <a:ext uri="{FF2B5EF4-FFF2-40B4-BE49-F238E27FC236}">
                <a16:creationId xmlns:a16="http://schemas.microsoft.com/office/drawing/2014/main" id="{B22A60B9-667E-4644-AED9-AC84AD60EA56}"/>
              </a:ext>
            </a:extLst>
          </p:cNvPr>
          <p:cNvSpPr/>
          <p:nvPr/>
        </p:nvSpPr>
        <p:spPr>
          <a:xfrm>
            <a:off x="3549955" y="4825109"/>
            <a:ext cx="2718015" cy="878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I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F86BB82B-FFE5-4923-9985-1704A7880E15}"/>
              </a:ext>
            </a:extLst>
          </p:cNvPr>
          <p:cNvSpPr/>
          <p:nvPr/>
        </p:nvSpPr>
        <p:spPr>
          <a:xfrm>
            <a:off x="4289208" y="1712281"/>
            <a:ext cx="1947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_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pple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5F73D15-1421-48B8-B58F-C7110F253795}"/>
              </a:ext>
            </a:extLst>
          </p:cNvPr>
          <p:cNvSpPr/>
          <p:nvPr/>
        </p:nvSpPr>
        <p:spPr>
          <a:xfrm>
            <a:off x="4289208" y="1712281"/>
            <a:ext cx="585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ar-SA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67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E2B17BD1-F994-4DAE-BF36-BEA6C3CE3D4C}"/>
              </a:ext>
            </a:extLst>
          </p:cNvPr>
          <p:cNvSpPr txBox="1"/>
          <p:nvPr/>
        </p:nvSpPr>
        <p:spPr>
          <a:xfrm>
            <a:off x="1057274" y="821151"/>
            <a:ext cx="9391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Skill: Recognize and match sounds to letters.</a:t>
            </a:r>
            <a:endParaRPr lang="ar-SA" dirty="0">
              <a:highlight>
                <a:srgbClr val="FFFF00"/>
              </a:highligh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DA73C5F-DC35-4533-B7AA-6A44BB4F0761}"/>
              </a:ext>
            </a:extLst>
          </p:cNvPr>
          <p:cNvSpPr/>
          <p:nvPr/>
        </p:nvSpPr>
        <p:spPr>
          <a:xfrm>
            <a:off x="948378" y="1142715"/>
            <a:ext cx="78710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Choose and fill in the missing letter. </a:t>
            </a:r>
            <a:endParaRPr lang="ar-SA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94A03036-3F1A-47CD-B6CB-75223F9DED3F}"/>
              </a:ext>
            </a:extLst>
          </p:cNvPr>
          <p:cNvSpPr/>
          <p:nvPr/>
        </p:nvSpPr>
        <p:spPr>
          <a:xfrm>
            <a:off x="2652881" y="3687668"/>
            <a:ext cx="786704" cy="8780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9" name="correct box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D0ACB546-FA20-49BA-A7E2-438D59055595}"/>
              </a:ext>
            </a:extLst>
          </p:cNvPr>
          <p:cNvSpPr/>
          <p:nvPr/>
        </p:nvSpPr>
        <p:spPr>
          <a:xfrm>
            <a:off x="3514545" y="3687668"/>
            <a:ext cx="2718015" cy="878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J</a:t>
            </a:r>
            <a:endParaRPr lang="ar-SA" sz="5400" dirty="0">
              <a:solidFill>
                <a:schemeClr val="tx1"/>
              </a:solidFill>
            </a:endParaRPr>
          </a:p>
        </p:txBody>
      </p:sp>
      <p:pic>
        <p:nvPicPr>
          <p:cNvPr id="11" name="correct" descr="علامة اختيار">
            <a:extLst>
              <a:ext uri="{FF2B5EF4-FFF2-40B4-BE49-F238E27FC236}">
                <a16:creationId xmlns:a16="http://schemas.microsoft.com/office/drawing/2014/main" id="{A62D9E8A-A52B-4526-B5B4-FDD19113F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5871" y="3743842"/>
            <a:ext cx="776064" cy="776064"/>
          </a:xfrm>
          <a:prstGeom prst="rect">
            <a:avLst/>
          </a:prstGeom>
        </p:spPr>
      </p:pic>
      <p:pic>
        <p:nvPicPr>
          <p:cNvPr id="13" name="error" descr="إغلاق">
            <a:extLst>
              <a:ext uri="{FF2B5EF4-FFF2-40B4-BE49-F238E27FC236}">
                <a16:creationId xmlns:a16="http://schemas.microsoft.com/office/drawing/2014/main" id="{1B9EAD01-6088-4EA0-9434-92597524A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7520" y="2729703"/>
            <a:ext cx="731025" cy="731025"/>
          </a:xfrm>
          <a:prstGeom prst="rect">
            <a:avLst/>
          </a:prstGeom>
        </p:spPr>
      </p:pic>
      <p:sp>
        <p:nvSpPr>
          <p:cNvPr id="14" name="1">
            <a:extLst>
              <a:ext uri="{FF2B5EF4-FFF2-40B4-BE49-F238E27FC236}">
                <a16:creationId xmlns:a16="http://schemas.microsoft.com/office/drawing/2014/main" id="{E730FA98-D6CA-4B0C-9A97-47A67898B4DA}"/>
              </a:ext>
            </a:extLst>
          </p:cNvPr>
          <p:cNvSpPr/>
          <p:nvPr/>
        </p:nvSpPr>
        <p:spPr>
          <a:xfrm>
            <a:off x="2652881" y="2699009"/>
            <a:ext cx="786704" cy="878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</a:t>
            </a:r>
            <a:endParaRPr lang="ar-SA" sz="5400" dirty="0">
              <a:solidFill>
                <a:schemeClr val="tx1"/>
              </a:solidFill>
            </a:endParaRPr>
          </a:p>
        </p:txBody>
      </p:sp>
      <p:sp>
        <p:nvSpPr>
          <p:cNvPr id="15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0E9609EB-478D-4B30-92CC-F89AD796B4DE}"/>
              </a:ext>
            </a:extLst>
          </p:cNvPr>
          <p:cNvSpPr/>
          <p:nvPr/>
        </p:nvSpPr>
        <p:spPr>
          <a:xfrm>
            <a:off x="3514545" y="2686834"/>
            <a:ext cx="2718015" cy="8902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G</a:t>
            </a:r>
            <a:endParaRPr lang="ar-SA" sz="5400" dirty="0">
              <a:solidFill>
                <a:schemeClr val="tx1"/>
              </a:solidFill>
            </a:endParaRPr>
          </a:p>
        </p:txBody>
      </p:sp>
      <p:pic>
        <p:nvPicPr>
          <p:cNvPr id="16" name="error" descr="إغلاق">
            <a:extLst>
              <a:ext uri="{FF2B5EF4-FFF2-40B4-BE49-F238E27FC236}">
                <a16:creationId xmlns:a16="http://schemas.microsoft.com/office/drawing/2014/main" id="{8BCC4589-C464-40E8-A357-800D11C8D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4490" y="4780964"/>
            <a:ext cx="707885" cy="707885"/>
          </a:xfrm>
          <a:prstGeom prst="rect">
            <a:avLst/>
          </a:prstGeom>
        </p:spPr>
      </p:pic>
      <p:sp>
        <p:nvSpPr>
          <p:cNvPr id="17" name="1">
            <a:extLst>
              <a:ext uri="{FF2B5EF4-FFF2-40B4-BE49-F238E27FC236}">
                <a16:creationId xmlns:a16="http://schemas.microsoft.com/office/drawing/2014/main" id="{F523595A-81FA-4863-B041-0463BDCF6805}"/>
              </a:ext>
            </a:extLst>
          </p:cNvPr>
          <p:cNvSpPr/>
          <p:nvPr/>
        </p:nvSpPr>
        <p:spPr>
          <a:xfrm>
            <a:off x="2653810" y="4695861"/>
            <a:ext cx="786704" cy="878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18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B22A60B9-667E-4644-AED9-AC84AD60EA56}"/>
              </a:ext>
            </a:extLst>
          </p:cNvPr>
          <p:cNvSpPr/>
          <p:nvPr/>
        </p:nvSpPr>
        <p:spPr>
          <a:xfrm>
            <a:off x="3524904" y="4695861"/>
            <a:ext cx="2718015" cy="878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K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F86BB82B-FFE5-4923-9985-1704A7880E15}"/>
              </a:ext>
            </a:extLst>
          </p:cNvPr>
          <p:cNvSpPr/>
          <p:nvPr/>
        </p:nvSpPr>
        <p:spPr>
          <a:xfrm>
            <a:off x="4628211" y="1712281"/>
            <a:ext cx="1269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_ et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5F73D15-1421-48B8-B58F-C7110F253795}"/>
              </a:ext>
            </a:extLst>
          </p:cNvPr>
          <p:cNvSpPr/>
          <p:nvPr/>
        </p:nvSpPr>
        <p:spPr>
          <a:xfrm>
            <a:off x="4728215" y="1712281"/>
            <a:ext cx="405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  <a:endParaRPr lang="ar-SA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08FCA7FF-353D-4741-BE12-527852E1FC6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7031" t="69583" r="26406" b="9305"/>
          <a:stretch/>
        </p:blipFill>
        <p:spPr>
          <a:xfrm>
            <a:off x="7599093" y="2804801"/>
            <a:ext cx="2718015" cy="194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4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E2B17BD1-F994-4DAE-BF36-BEA6C3CE3D4C}"/>
              </a:ext>
            </a:extLst>
          </p:cNvPr>
          <p:cNvSpPr txBox="1"/>
          <p:nvPr/>
        </p:nvSpPr>
        <p:spPr>
          <a:xfrm>
            <a:off x="1057274" y="821151"/>
            <a:ext cx="9391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Skill: Recognize and match sounds to letters.</a:t>
            </a:r>
            <a:endParaRPr lang="ar-SA" dirty="0">
              <a:highlight>
                <a:srgbClr val="FFFF00"/>
              </a:highligh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DA73C5F-DC35-4533-B7AA-6A44BB4F0761}"/>
              </a:ext>
            </a:extLst>
          </p:cNvPr>
          <p:cNvSpPr/>
          <p:nvPr/>
        </p:nvSpPr>
        <p:spPr>
          <a:xfrm>
            <a:off x="1168466" y="1151115"/>
            <a:ext cx="78710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Choose and fill in the missing letter. </a:t>
            </a:r>
            <a:endParaRPr lang="ar-SA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94A03036-3F1A-47CD-B6CB-75223F9DED3F}"/>
              </a:ext>
            </a:extLst>
          </p:cNvPr>
          <p:cNvSpPr/>
          <p:nvPr/>
        </p:nvSpPr>
        <p:spPr>
          <a:xfrm>
            <a:off x="3083332" y="4758982"/>
            <a:ext cx="786704" cy="8780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9" name="correct box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D0ACB546-FA20-49BA-A7E2-438D59055595}"/>
              </a:ext>
            </a:extLst>
          </p:cNvPr>
          <p:cNvSpPr/>
          <p:nvPr/>
        </p:nvSpPr>
        <p:spPr>
          <a:xfrm>
            <a:off x="3944996" y="4758982"/>
            <a:ext cx="2718015" cy="878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Z</a:t>
            </a:r>
            <a:endParaRPr lang="ar-SA" sz="5400" dirty="0">
              <a:solidFill>
                <a:schemeClr val="tx1"/>
              </a:solidFill>
            </a:endParaRPr>
          </a:p>
        </p:txBody>
      </p:sp>
      <p:pic>
        <p:nvPicPr>
          <p:cNvPr id="11" name="correct" descr="علامة اختيار">
            <a:extLst>
              <a:ext uri="{FF2B5EF4-FFF2-40B4-BE49-F238E27FC236}">
                <a16:creationId xmlns:a16="http://schemas.microsoft.com/office/drawing/2014/main" id="{A62D9E8A-A52B-4526-B5B4-FDD19113F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6322" y="4815156"/>
            <a:ext cx="776064" cy="776064"/>
          </a:xfrm>
          <a:prstGeom prst="rect">
            <a:avLst/>
          </a:prstGeom>
        </p:spPr>
      </p:pic>
      <p:pic>
        <p:nvPicPr>
          <p:cNvPr id="13" name="error" descr="إغلاق">
            <a:extLst>
              <a:ext uri="{FF2B5EF4-FFF2-40B4-BE49-F238E27FC236}">
                <a16:creationId xmlns:a16="http://schemas.microsoft.com/office/drawing/2014/main" id="{1B9EAD01-6088-4EA0-9434-92597524A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7971" y="3820125"/>
            <a:ext cx="731025" cy="731025"/>
          </a:xfrm>
          <a:prstGeom prst="rect">
            <a:avLst/>
          </a:prstGeom>
        </p:spPr>
      </p:pic>
      <p:sp>
        <p:nvSpPr>
          <p:cNvPr id="14" name="1">
            <a:extLst>
              <a:ext uri="{FF2B5EF4-FFF2-40B4-BE49-F238E27FC236}">
                <a16:creationId xmlns:a16="http://schemas.microsoft.com/office/drawing/2014/main" id="{E730FA98-D6CA-4B0C-9A97-47A67898B4DA}"/>
              </a:ext>
            </a:extLst>
          </p:cNvPr>
          <p:cNvSpPr/>
          <p:nvPr/>
        </p:nvSpPr>
        <p:spPr>
          <a:xfrm>
            <a:off x="3083332" y="3789431"/>
            <a:ext cx="786704" cy="878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  <a:endParaRPr lang="ar-SA" sz="5400" dirty="0">
              <a:solidFill>
                <a:schemeClr val="tx1"/>
              </a:solidFill>
            </a:endParaRPr>
          </a:p>
        </p:txBody>
      </p:sp>
      <p:sp>
        <p:nvSpPr>
          <p:cNvPr id="15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0E9609EB-478D-4B30-92CC-F89AD796B4DE}"/>
              </a:ext>
            </a:extLst>
          </p:cNvPr>
          <p:cNvSpPr/>
          <p:nvPr/>
        </p:nvSpPr>
        <p:spPr>
          <a:xfrm>
            <a:off x="3944996" y="3777256"/>
            <a:ext cx="2718015" cy="8902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</a:t>
            </a:r>
            <a:endParaRPr lang="ar-SA" sz="5400" dirty="0">
              <a:solidFill>
                <a:schemeClr val="tx1"/>
              </a:solidFill>
            </a:endParaRPr>
          </a:p>
        </p:txBody>
      </p:sp>
      <p:pic>
        <p:nvPicPr>
          <p:cNvPr id="16" name="error" descr="إغلاق">
            <a:extLst>
              <a:ext uri="{FF2B5EF4-FFF2-40B4-BE49-F238E27FC236}">
                <a16:creationId xmlns:a16="http://schemas.microsoft.com/office/drawing/2014/main" id="{8BCC4589-C464-40E8-A357-800D11C8D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4582" y="2904982"/>
            <a:ext cx="707885" cy="707885"/>
          </a:xfrm>
          <a:prstGeom prst="rect">
            <a:avLst/>
          </a:prstGeom>
        </p:spPr>
      </p:pic>
      <p:sp>
        <p:nvSpPr>
          <p:cNvPr id="17" name="1">
            <a:extLst>
              <a:ext uri="{FF2B5EF4-FFF2-40B4-BE49-F238E27FC236}">
                <a16:creationId xmlns:a16="http://schemas.microsoft.com/office/drawing/2014/main" id="{F523595A-81FA-4863-B041-0463BDCF6805}"/>
              </a:ext>
            </a:extLst>
          </p:cNvPr>
          <p:cNvSpPr/>
          <p:nvPr/>
        </p:nvSpPr>
        <p:spPr>
          <a:xfrm>
            <a:off x="3073902" y="2819879"/>
            <a:ext cx="786704" cy="878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18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B22A60B9-667E-4644-AED9-AC84AD60EA56}"/>
              </a:ext>
            </a:extLst>
          </p:cNvPr>
          <p:cNvSpPr/>
          <p:nvPr/>
        </p:nvSpPr>
        <p:spPr>
          <a:xfrm>
            <a:off x="3944996" y="2819879"/>
            <a:ext cx="2718015" cy="878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S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F86BB82B-FFE5-4923-9985-1704A7880E15}"/>
              </a:ext>
            </a:extLst>
          </p:cNvPr>
          <p:cNvSpPr/>
          <p:nvPr/>
        </p:nvSpPr>
        <p:spPr>
          <a:xfrm>
            <a:off x="4273563" y="1712281"/>
            <a:ext cx="1979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_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ebra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5F73D15-1421-48B8-B58F-C7110F253795}"/>
              </a:ext>
            </a:extLst>
          </p:cNvPr>
          <p:cNvSpPr/>
          <p:nvPr/>
        </p:nvSpPr>
        <p:spPr>
          <a:xfrm>
            <a:off x="4270983" y="1712281"/>
            <a:ext cx="508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  <a:endParaRPr lang="ar-SA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4D4A01A4-3F73-4097-B87A-ADD2C6B638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187" t="63472" r="40704" b="22985"/>
          <a:stretch/>
        </p:blipFill>
        <p:spPr>
          <a:xfrm>
            <a:off x="7559019" y="2635611"/>
            <a:ext cx="2718015" cy="291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2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E2B17BD1-F994-4DAE-BF36-BEA6C3CE3D4C}"/>
              </a:ext>
            </a:extLst>
          </p:cNvPr>
          <p:cNvSpPr txBox="1"/>
          <p:nvPr/>
        </p:nvSpPr>
        <p:spPr>
          <a:xfrm>
            <a:off x="1057274" y="821151"/>
            <a:ext cx="9391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Skill: Recognize and match sounds to letters.</a:t>
            </a:r>
            <a:endParaRPr lang="ar-SA" dirty="0">
              <a:highlight>
                <a:srgbClr val="FFFF00"/>
              </a:highligh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DA73C5F-DC35-4533-B7AA-6A44BB4F0761}"/>
              </a:ext>
            </a:extLst>
          </p:cNvPr>
          <p:cNvSpPr/>
          <p:nvPr/>
        </p:nvSpPr>
        <p:spPr>
          <a:xfrm>
            <a:off x="792688" y="1154798"/>
            <a:ext cx="78710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Choose and fill in the missing letter. </a:t>
            </a:r>
            <a:endParaRPr lang="ar-SA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94A03036-3F1A-47CD-B6CB-75223F9DED3F}"/>
              </a:ext>
            </a:extLst>
          </p:cNvPr>
          <p:cNvSpPr/>
          <p:nvPr/>
        </p:nvSpPr>
        <p:spPr>
          <a:xfrm>
            <a:off x="3226048" y="2813491"/>
            <a:ext cx="786704" cy="8780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9" name="correct box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D0ACB546-FA20-49BA-A7E2-438D59055595}"/>
              </a:ext>
            </a:extLst>
          </p:cNvPr>
          <p:cNvSpPr/>
          <p:nvPr/>
        </p:nvSpPr>
        <p:spPr>
          <a:xfrm>
            <a:off x="4087712" y="2813491"/>
            <a:ext cx="2718015" cy="878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P</a:t>
            </a:r>
            <a:endParaRPr lang="ar-SA" sz="5400" dirty="0">
              <a:solidFill>
                <a:schemeClr val="tx1"/>
              </a:solidFill>
            </a:endParaRPr>
          </a:p>
        </p:txBody>
      </p:sp>
      <p:pic>
        <p:nvPicPr>
          <p:cNvPr id="11" name="correct" descr="علامة اختيار">
            <a:extLst>
              <a:ext uri="{FF2B5EF4-FFF2-40B4-BE49-F238E27FC236}">
                <a16:creationId xmlns:a16="http://schemas.microsoft.com/office/drawing/2014/main" id="{A62D9E8A-A52B-4526-B5B4-FDD19113F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9038" y="2869665"/>
            <a:ext cx="776064" cy="776064"/>
          </a:xfrm>
          <a:prstGeom prst="rect">
            <a:avLst/>
          </a:prstGeom>
        </p:spPr>
      </p:pic>
      <p:pic>
        <p:nvPicPr>
          <p:cNvPr id="13" name="error" descr="إغلاق">
            <a:extLst>
              <a:ext uri="{FF2B5EF4-FFF2-40B4-BE49-F238E27FC236}">
                <a16:creationId xmlns:a16="http://schemas.microsoft.com/office/drawing/2014/main" id="{1B9EAD01-6088-4EA0-9434-92597524A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80687" y="3912332"/>
            <a:ext cx="731025" cy="731025"/>
          </a:xfrm>
          <a:prstGeom prst="rect">
            <a:avLst/>
          </a:prstGeom>
        </p:spPr>
      </p:pic>
      <p:sp>
        <p:nvSpPr>
          <p:cNvPr id="14" name="1">
            <a:extLst>
              <a:ext uri="{FF2B5EF4-FFF2-40B4-BE49-F238E27FC236}">
                <a16:creationId xmlns:a16="http://schemas.microsoft.com/office/drawing/2014/main" id="{E730FA98-D6CA-4B0C-9A97-47A67898B4DA}"/>
              </a:ext>
            </a:extLst>
          </p:cNvPr>
          <p:cNvSpPr/>
          <p:nvPr/>
        </p:nvSpPr>
        <p:spPr>
          <a:xfrm>
            <a:off x="3226048" y="3881638"/>
            <a:ext cx="786704" cy="878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  <a:endParaRPr lang="ar-SA" sz="5400" dirty="0">
              <a:solidFill>
                <a:schemeClr val="tx1"/>
              </a:solidFill>
            </a:endParaRPr>
          </a:p>
        </p:txBody>
      </p:sp>
      <p:sp>
        <p:nvSpPr>
          <p:cNvPr id="15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0E9609EB-478D-4B30-92CC-F89AD796B4DE}"/>
              </a:ext>
            </a:extLst>
          </p:cNvPr>
          <p:cNvSpPr/>
          <p:nvPr/>
        </p:nvSpPr>
        <p:spPr>
          <a:xfrm>
            <a:off x="4087712" y="3869463"/>
            <a:ext cx="2718015" cy="8902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B</a:t>
            </a:r>
            <a:endParaRPr lang="ar-SA" sz="5400" dirty="0">
              <a:solidFill>
                <a:schemeClr val="tx1"/>
              </a:solidFill>
            </a:endParaRPr>
          </a:p>
        </p:txBody>
      </p:sp>
      <p:pic>
        <p:nvPicPr>
          <p:cNvPr id="16" name="error" descr="إغلاق">
            <a:extLst>
              <a:ext uri="{FF2B5EF4-FFF2-40B4-BE49-F238E27FC236}">
                <a16:creationId xmlns:a16="http://schemas.microsoft.com/office/drawing/2014/main" id="{8BCC4589-C464-40E8-A357-800D11C8D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80687" y="5022713"/>
            <a:ext cx="707885" cy="707885"/>
          </a:xfrm>
          <a:prstGeom prst="rect">
            <a:avLst/>
          </a:prstGeom>
        </p:spPr>
      </p:pic>
      <p:sp>
        <p:nvSpPr>
          <p:cNvPr id="17" name="1">
            <a:extLst>
              <a:ext uri="{FF2B5EF4-FFF2-40B4-BE49-F238E27FC236}">
                <a16:creationId xmlns:a16="http://schemas.microsoft.com/office/drawing/2014/main" id="{F523595A-81FA-4863-B041-0463BDCF6805}"/>
              </a:ext>
            </a:extLst>
          </p:cNvPr>
          <p:cNvSpPr/>
          <p:nvPr/>
        </p:nvSpPr>
        <p:spPr>
          <a:xfrm>
            <a:off x="3230007" y="4937610"/>
            <a:ext cx="786704" cy="878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18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B22A60B9-667E-4644-AED9-AC84AD60EA56}"/>
              </a:ext>
            </a:extLst>
          </p:cNvPr>
          <p:cNvSpPr/>
          <p:nvPr/>
        </p:nvSpPr>
        <p:spPr>
          <a:xfrm>
            <a:off x="4101101" y="4937610"/>
            <a:ext cx="2718015" cy="878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M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F86BB82B-FFE5-4923-9985-1704A7880E15}"/>
              </a:ext>
            </a:extLst>
          </p:cNvPr>
          <p:cNvSpPr/>
          <p:nvPr/>
        </p:nvSpPr>
        <p:spPr>
          <a:xfrm>
            <a:off x="4560115" y="1712281"/>
            <a:ext cx="1406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_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5F73D15-1421-48B8-B58F-C7110F253795}"/>
              </a:ext>
            </a:extLst>
          </p:cNvPr>
          <p:cNvSpPr/>
          <p:nvPr/>
        </p:nvSpPr>
        <p:spPr>
          <a:xfrm>
            <a:off x="4560115" y="1712281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ar-SA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3AF9C52C-09B1-4318-81C4-2AAFDE76C96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484" t="41111" r="60313" b="50000"/>
          <a:stretch/>
        </p:blipFill>
        <p:spPr>
          <a:xfrm>
            <a:off x="7748413" y="3252537"/>
            <a:ext cx="3142801" cy="191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9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E2B17BD1-F994-4DAE-BF36-BEA6C3CE3D4C}"/>
              </a:ext>
            </a:extLst>
          </p:cNvPr>
          <p:cNvSpPr txBox="1"/>
          <p:nvPr/>
        </p:nvSpPr>
        <p:spPr>
          <a:xfrm>
            <a:off x="1057274" y="821151"/>
            <a:ext cx="9391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Skill: Recognize and match sounds to letters.</a:t>
            </a:r>
            <a:endParaRPr lang="ar-SA" dirty="0">
              <a:highlight>
                <a:srgbClr val="FFFF00"/>
              </a:highligh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DA73C5F-DC35-4533-B7AA-6A44BB4F0761}"/>
              </a:ext>
            </a:extLst>
          </p:cNvPr>
          <p:cNvSpPr/>
          <p:nvPr/>
        </p:nvSpPr>
        <p:spPr>
          <a:xfrm>
            <a:off x="792688" y="1154798"/>
            <a:ext cx="78710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Choose and fill in the missing letter. </a:t>
            </a:r>
            <a:endParaRPr lang="ar-SA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94A03036-3F1A-47CD-B6CB-75223F9DED3F}"/>
              </a:ext>
            </a:extLst>
          </p:cNvPr>
          <p:cNvSpPr/>
          <p:nvPr/>
        </p:nvSpPr>
        <p:spPr>
          <a:xfrm>
            <a:off x="3230007" y="3911466"/>
            <a:ext cx="786704" cy="8780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9" name="correct box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D0ACB546-FA20-49BA-A7E2-438D59055595}"/>
              </a:ext>
            </a:extLst>
          </p:cNvPr>
          <p:cNvSpPr/>
          <p:nvPr/>
        </p:nvSpPr>
        <p:spPr>
          <a:xfrm>
            <a:off x="4091671" y="3911466"/>
            <a:ext cx="2718015" cy="878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</a:t>
            </a:r>
            <a:endParaRPr lang="ar-SA" sz="5400" dirty="0">
              <a:solidFill>
                <a:schemeClr val="tx1"/>
              </a:solidFill>
            </a:endParaRPr>
          </a:p>
        </p:txBody>
      </p:sp>
      <p:pic>
        <p:nvPicPr>
          <p:cNvPr id="11" name="correct" descr="علامة اختيار">
            <a:extLst>
              <a:ext uri="{FF2B5EF4-FFF2-40B4-BE49-F238E27FC236}">
                <a16:creationId xmlns:a16="http://schemas.microsoft.com/office/drawing/2014/main" id="{A62D9E8A-A52B-4526-B5B4-FDD19113F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2997" y="3967640"/>
            <a:ext cx="776064" cy="776064"/>
          </a:xfrm>
          <a:prstGeom prst="rect">
            <a:avLst/>
          </a:prstGeom>
        </p:spPr>
      </p:pic>
      <p:pic>
        <p:nvPicPr>
          <p:cNvPr id="13" name="error" descr="إغلاق">
            <a:extLst>
              <a:ext uri="{FF2B5EF4-FFF2-40B4-BE49-F238E27FC236}">
                <a16:creationId xmlns:a16="http://schemas.microsoft.com/office/drawing/2014/main" id="{1B9EAD01-6088-4EA0-9434-92597524A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94076" y="2868695"/>
            <a:ext cx="731025" cy="731025"/>
          </a:xfrm>
          <a:prstGeom prst="rect">
            <a:avLst/>
          </a:prstGeom>
        </p:spPr>
      </p:pic>
      <p:sp>
        <p:nvSpPr>
          <p:cNvPr id="14" name="1">
            <a:extLst>
              <a:ext uri="{FF2B5EF4-FFF2-40B4-BE49-F238E27FC236}">
                <a16:creationId xmlns:a16="http://schemas.microsoft.com/office/drawing/2014/main" id="{E730FA98-D6CA-4B0C-9A97-47A67898B4DA}"/>
              </a:ext>
            </a:extLst>
          </p:cNvPr>
          <p:cNvSpPr/>
          <p:nvPr/>
        </p:nvSpPr>
        <p:spPr>
          <a:xfrm>
            <a:off x="3239437" y="2838001"/>
            <a:ext cx="786704" cy="878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</a:t>
            </a:r>
            <a:endParaRPr lang="ar-SA" sz="5400" dirty="0">
              <a:solidFill>
                <a:schemeClr val="tx1"/>
              </a:solidFill>
            </a:endParaRPr>
          </a:p>
        </p:txBody>
      </p:sp>
      <p:sp>
        <p:nvSpPr>
          <p:cNvPr id="15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0E9609EB-478D-4B30-92CC-F89AD796B4DE}"/>
              </a:ext>
            </a:extLst>
          </p:cNvPr>
          <p:cNvSpPr/>
          <p:nvPr/>
        </p:nvSpPr>
        <p:spPr>
          <a:xfrm>
            <a:off x="4101101" y="2825826"/>
            <a:ext cx="2718015" cy="8902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D</a:t>
            </a:r>
            <a:endParaRPr lang="ar-SA" sz="5400" dirty="0">
              <a:solidFill>
                <a:schemeClr val="tx1"/>
              </a:solidFill>
            </a:endParaRPr>
          </a:p>
        </p:txBody>
      </p:sp>
      <p:pic>
        <p:nvPicPr>
          <p:cNvPr id="16" name="error" descr="إغلاق">
            <a:extLst>
              <a:ext uri="{FF2B5EF4-FFF2-40B4-BE49-F238E27FC236}">
                <a16:creationId xmlns:a16="http://schemas.microsoft.com/office/drawing/2014/main" id="{8BCC4589-C464-40E8-A357-800D11C8D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80687" y="5022713"/>
            <a:ext cx="707885" cy="707885"/>
          </a:xfrm>
          <a:prstGeom prst="rect">
            <a:avLst/>
          </a:prstGeom>
        </p:spPr>
      </p:pic>
      <p:sp>
        <p:nvSpPr>
          <p:cNvPr id="17" name="1">
            <a:extLst>
              <a:ext uri="{FF2B5EF4-FFF2-40B4-BE49-F238E27FC236}">
                <a16:creationId xmlns:a16="http://schemas.microsoft.com/office/drawing/2014/main" id="{F523595A-81FA-4863-B041-0463BDCF6805}"/>
              </a:ext>
            </a:extLst>
          </p:cNvPr>
          <p:cNvSpPr/>
          <p:nvPr/>
        </p:nvSpPr>
        <p:spPr>
          <a:xfrm>
            <a:off x="3230007" y="4937610"/>
            <a:ext cx="786704" cy="878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18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B22A60B9-667E-4644-AED9-AC84AD60EA56}"/>
              </a:ext>
            </a:extLst>
          </p:cNvPr>
          <p:cNvSpPr/>
          <p:nvPr/>
        </p:nvSpPr>
        <p:spPr>
          <a:xfrm>
            <a:off x="4101101" y="4937610"/>
            <a:ext cx="2718015" cy="878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K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F86BB82B-FFE5-4923-9985-1704A7880E15}"/>
              </a:ext>
            </a:extLst>
          </p:cNvPr>
          <p:cNvSpPr/>
          <p:nvPr/>
        </p:nvSpPr>
        <p:spPr>
          <a:xfrm>
            <a:off x="4476631" y="1712281"/>
            <a:ext cx="1573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_ ow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5F73D15-1421-48B8-B58F-C7110F253795}"/>
              </a:ext>
            </a:extLst>
          </p:cNvPr>
          <p:cNvSpPr/>
          <p:nvPr/>
        </p:nvSpPr>
        <p:spPr>
          <a:xfrm>
            <a:off x="4451541" y="1712281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ar-SA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56A01E3-7726-4AB7-B052-D56E572987E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521" t="27805" r="72157" b="58155"/>
          <a:stretch/>
        </p:blipFill>
        <p:spPr>
          <a:xfrm>
            <a:off x="8175291" y="2813491"/>
            <a:ext cx="2669282" cy="25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1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E2B17BD1-F994-4DAE-BF36-BEA6C3CE3D4C}"/>
              </a:ext>
            </a:extLst>
          </p:cNvPr>
          <p:cNvSpPr txBox="1"/>
          <p:nvPr/>
        </p:nvSpPr>
        <p:spPr>
          <a:xfrm>
            <a:off x="1057274" y="821151"/>
            <a:ext cx="9391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Skill: Recognize and match sounds to letters.</a:t>
            </a:r>
            <a:endParaRPr lang="ar-SA" dirty="0">
              <a:highlight>
                <a:srgbClr val="FFFF00"/>
              </a:highligh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DA73C5F-DC35-4533-B7AA-6A44BB4F0761}"/>
              </a:ext>
            </a:extLst>
          </p:cNvPr>
          <p:cNvSpPr/>
          <p:nvPr/>
        </p:nvSpPr>
        <p:spPr>
          <a:xfrm>
            <a:off x="792688" y="1154798"/>
            <a:ext cx="78710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Choose and fill in the missing letter. </a:t>
            </a:r>
            <a:endParaRPr lang="ar-SA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94A03036-3F1A-47CD-B6CB-75223F9DED3F}"/>
              </a:ext>
            </a:extLst>
          </p:cNvPr>
          <p:cNvSpPr/>
          <p:nvPr/>
        </p:nvSpPr>
        <p:spPr>
          <a:xfrm>
            <a:off x="3230007" y="3911466"/>
            <a:ext cx="786704" cy="8780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9" name="correct box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D0ACB546-FA20-49BA-A7E2-438D59055595}"/>
              </a:ext>
            </a:extLst>
          </p:cNvPr>
          <p:cNvSpPr/>
          <p:nvPr/>
        </p:nvSpPr>
        <p:spPr>
          <a:xfrm>
            <a:off x="4091671" y="3911466"/>
            <a:ext cx="2718015" cy="878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H</a:t>
            </a:r>
            <a:endParaRPr lang="ar-SA" sz="5400" dirty="0">
              <a:solidFill>
                <a:schemeClr val="tx1"/>
              </a:solidFill>
            </a:endParaRPr>
          </a:p>
        </p:txBody>
      </p:sp>
      <p:pic>
        <p:nvPicPr>
          <p:cNvPr id="11" name="correct" descr="علامة اختيار">
            <a:extLst>
              <a:ext uri="{FF2B5EF4-FFF2-40B4-BE49-F238E27FC236}">
                <a16:creationId xmlns:a16="http://schemas.microsoft.com/office/drawing/2014/main" id="{A62D9E8A-A52B-4526-B5B4-FDD19113F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2997" y="3967640"/>
            <a:ext cx="776064" cy="776064"/>
          </a:xfrm>
          <a:prstGeom prst="rect">
            <a:avLst/>
          </a:prstGeom>
        </p:spPr>
      </p:pic>
      <p:pic>
        <p:nvPicPr>
          <p:cNvPr id="13" name="error" descr="إغلاق">
            <a:extLst>
              <a:ext uri="{FF2B5EF4-FFF2-40B4-BE49-F238E27FC236}">
                <a16:creationId xmlns:a16="http://schemas.microsoft.com/office/drawing/2014/main" id="{1B9EAD01-6088-4EA0-9434-92597524A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94076" y="2868695"/>
            <a:ext cx="731025" cy="731025"/>
          </a:xfrm>
          <a:prstGeom prst="rect">
            <a:avLst/>
          </a:prstGeom>
        </p:spPr>
      </p:pic>
      <p:sp>
        <p:nvSpPr>
          <p:cNvPr id="14" name="1">
            <a:extLst>
              <a:ext uri="{FF2B5EF4-FFF2-40B4-BE49-F238E27FC236}">
                <a16:creationId xmlns:a16="http://schemas.microsoft.com/office/drawing/2014/main" id="{E730FA98-D6CA-4B0C-9A97-47A67898B4DA}"/>
              </a:ext>
            </a:extLst>
          </p:cNvPr>
          <p:cNvSpPr/>
          <p:nvPr/>
        </p:nvSpPr>
        <p:spPr>
          <a:xfrm>
            <a:off x="3239437" y="2838001"/>
            <a:ext cx="786704" cy="878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  <a:endParaRPr lang="ar-SA" sz="5400" dirty="0">
              <a:solidFill>
                <a:schemeClr val="tx1"/>
              </a:solidFill>
            </a:endParaRPr>
          </a:p>
        </p:txBody>
      </p:sp>
      <p:sp>
        <p:nvSpPr>
          <p:cNvPr id="15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0E9609EB-478D-4B30-92CC-F89AD796B4DE}"/>
              </a:ext>
            </a:extLst>
          </p:cNvPr>
          <p:cNvSpPr/>
          <p:nvPr/>
        </p:nvSpPr>
        <p:spPr>
          <a:xfrm>
            <a:off x="4101101" y="2825826"/>
            <a:ext cx="2718015" cy="8902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S</a:t>
            </a:r>
            <a:endParaRPr lang="ar-SA" sz="5400" dirty="0">
              <a:solidFill>
                <a:schemeClr val="tx1"/>
              </a:solidFill>
            </a:endParaRPr>
          </a:p>
        </p:txBody>
      </p:sp>
      <p:pic>
        <p:nvPicPr>
          <p:cNvPr id="16" name="error" descr="إغلاق">
            <a:extLst>
              <a:ext uri="{FF2B5EF4-FFF2-40B4-BE49-F238E27FC236}">
                <a16:creationId xmlns:a16="http://schemas.microsoft.com/office/drawing/2014/main" id="{8BCC4589-C464-40E8-A357-800D11C8D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80687" y="5022713"/>
            <a:ext cx="707885" cy="707885"/>
          </a:xfrm>
          <a:prstGeom prst="rect">
            <a:avLst/>
          </a:prstGeom>
        </p:spPr>
      </p:pic>
      <p:sp>
        <p:nvSpPr>
          <p:cNvPr id="17" name="1">
            <a:extLst>
              <a:ext uri="{FF2B5EF4-FFF2-40B4-BE49-F238E27FC236}">
                <a16:creationId xmlns:a16="http://schemas.microsoft.com/office/drawing/2014/main" id="{F523595A-81FA-4863-B041-0463BDCF6805}"/>
              </a:ext>
            </a:extLst>
          </p:cNvPr>
          <p:cNvSpPr/>
          <p:nvPr/>
        </p:nvSpPr>
        <p:spPr>
          <a:xfrm>
            <a:off x="3230007" y="4937610"/>
            <a:ext cx="786704" cy="878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18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B22A60B9-667E-4644-AED9-AC84AD60EA56}"/>
              </a:ext>
            </a:extLst>
          </p:cNvPr>
          <p:cNvSpPr/>
          <p:nvPr/>
        </p:nvSpPr>
        <p:spPr>
          <a:xfrm>
            <a:off x="4101101" y="4937610"/>
            <a:ext cx="2718015" cy="878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V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F86BB82B-FFE5-4923-9985-1704A7880E15}"/>
              </a:ext>
            </a:extLst>
          </p:cNvPr>
          <p:cNvSpPr/>
          <p:nvPr/>
        </p:nvSpPr>
        <p:spPr>
          <a:xfrm>
            <a:off x="4632251" y="1712281"/>
            <a:ext cx="1261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_ at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5F73D15-1421-48B8-B58F-C7110F253795}"/>
              </a:ext>
            </a:extLst>
          </p:cNvPr>
          <p:cNvSpPr/>
          <p:nvPr/>
        </p:nvSpPr>
        <p:spPr>
          <a:xfrm>
            <a:off x="4632251" y="1712281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endParaRPr lang="ar-SA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9C182B4-968F-446E-909B-2EEFE7A9071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969" t="37083" r="62109" b="43757"/>
          <a:stretch/>
        </p:blipFill>
        <p:spPr>
          <a:xfrm>
            <a:off x="7867648" y="2868695"/>
            <a:ext cx="3046258" cy="220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7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E2B17BD1-F994-4DAE-BF36-BEA6C3CE3D4C}"/>
              </a:ext>
            </a:extLst>
          </p:cNvPr>
          <p:cNvSpPr txBox="1"/>
          <p:nvPr/>
        </p:nvSpPr>
        <p:spPr>
          <a:xfrm>
            <a:off x="1057274" y="821151"/>
            <a:ext cx="9391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Skill: Recognize and match sounds to letters.</a:t>
            </a:r>
            <a:endParaRPr lang="ar-SA" dirty="0">
              <a:highlight>
                <a:srgbClr val="FFFF00"/>
              </a:highligh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DA73C5F-DC35-4533-B7AA-6A44BB4F0761}"/>
              </a:ext>
            </a:extLst>
          </p:cNvPr>
          <p:cNvSpPr/>
          <p:nvPr/>
        </p:nvSpPr>
        <p:spPr>
          <a:xfrm>
            <a:off x="792688" y="1154798"/>
            <a:ext cx="78710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Choose and fill in the missing letter. </a:t>
            </a:r>
            <a:endParaRPr lang="ar-SA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94A03036-3F1A-47CD-B6CB-75223F9DED3F}"/>
              </a:ext>
            </a:extLst>
          </p:cNvPr>
          <p:cNvSpPr/>
          <p:nvPr/>
        </p:nvSpPr>
        <p:spPr>
          <a:xfrm>
            <a:off x="3261007" y="4940698"/>
            <a:ext cx="786704" cy="8780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9" name="correct box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D0ACB546-FA20-49BA-A7E2-438D59055595}"/>
              </a:ext>
            </a:extLst>
          </p:cNvPr>
          <p:cNvSpPr/>
          <p:nvPr/>
        </p:nvSpPr>
        <p:spPr>
          <a:xfrm>
            <a:off x="4122671" y="4940698"/>
            <a:ext cx="2718015" cy="878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S</a:t>
            </a:r>
            <a:endParaRPr lang="ar-SA" sz="5400" dirty="0">
              <a:solidFill>
                <a:schemeClr val="tx1"/>
              </a:solidFill>
            </a:endParaRPr>
          </a:p>
        </p:txBody>
      </p:sp>
      <p:pic>
        <p:nvPicPr>
          <p:cNvPr id="11" name="correct" descr="علامة اختيار">
            <a:extLst>
              <a:ext uri="{FF2B5EF4-FFF2-40B4-BE49-F238E27FC236}">
                <a16:creationId xmlns:a16="http://schemas.microsoft.com/office/drawing/2014/main" id="{A62D9E8A-A52B-4526-B5B4-FDD19113F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3997" y="4996872"/>
            <a:ext cx="776064" cy="776064"/>
          </a:xfrm>
          <a:prstGeom prst="rect">
            <a:avLst/>
          </a:prstGeom>
        </p:spPr>
      </p:pic>
      <p:pic>
        <p:nvPicPr>
          <p:cNvPr id="13" name="error" descr="إغلاق">
            <a:extLst>
              <a:ext uri="{FF2B5EF4-FFF2-40B4-BE49-F238E27FC236}">
                <a16:creationId xmlns:a16="http://schemas.microsoft.com/office/drawing/2014/main" id="{1B9EAD01-6088-4EA0-9434-92597524A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94076" y="2868695"/>
            <a:ext cx="731025" cy="731025"/>
          </a:xfrm>
          <a:prstGeom prst="rect">
            <a:avLst/>
          </a:prstGeom>
        </p:spPr>
      </p:pic>
      <p:sp>
        <p:nvSpPr>
          <p:cNvPr id="14" name="1">
            <a:extLst>
              <a:ext uri="{FF2B5EF4-FFF2-40B4-BE49-F238E27FC236}">
                <a16:creationId xmlns:a16="http://schemas.microsoft.com/office/drawing/2014/main" id="{E730FA98-D6CA-4B0C-9A97-47A67898B4DA}"/>
              </a:ext>
            </a:extLst>
          </p:cNvPr>
          <p:cNvSpPr/>
          <p:nvPr/>
        </p:nvSpPr>
        <p:spPr>
          <a:xfrm>
            <a:off x="3239437" y="2838001"/>
            <a:ext cx="786704" cy="878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  <a:endParaRPr lang="ar-SA" sz="5400" dirty="0">
              <a:solidFill>
                <a:schemeClr val="tx1"/>
              </a:solidFill>
            </a:endParaRPr>
          </a:p>
        </p:txBody>
      </p:sp>
      <p:sp>
        <p:nvSpPr>
          <p:cNvPr id="15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0E9609EB-478D-4B30-92CC-F89AD796B4DE}"/>
              </a:ext>
            </a:extLst>
          </p:cNvPr>
          <p:cNvSpPr/>
          <p:nvPr/>
        </p:nvSpPr>
        <p:spPr>
          <a:xfrm>
            <a:off x="4101101" y="2825826"/>
            <a:ext cx="2718015" cy="8902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</a:t>
            </a:r>
            <a:endParaRPr lang="ar-SA" sz="5400" dirty="0">
              <a:solidFill>
                <a:schemeClr val="tx1"/>
              </a:solidFill>
            </a:endParaRPr>
          </a:p>
        </p:txBody>
      </p:sp>
      <p:pic>
        <p:nvPicPr>
          <p:cNvPr id="16" name="error" descr="إغلاق">
            <a:extLst>
              <a:ext uri="{FF2B5EF4-FFF2-40B4-BE49-F238E27FC236}">
                <a16:creationId xmlns:a16="http://schemas.microsoft.com/office/drawing/2014/main" id="{8BCC4589-C464-40E8-A357-800D11C8D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99967" y="3991411"/>
            <a:ext cx="707885" cy="707885"/>
          </a:xfrm>
          <a:prstGeom prst="rect">
            <a:avLst/>
          </a:prstGeom>
        </p:spPr>
      </p:pic>
      <p:sp>
        <p:nvSpPr>
          <p:cNvPr id="17" name="1">
            <a:extLst>
              <a:ext uri="{FF2B5EF4-FFF2-40B4-BE49-F238E27FC236}">
                <a16:creationId xmlns:a16="http://schemas.microsoft.com/office/drawing/2014/main" id="{F523595A-81FA-4863-B041-0463BDCF6805}"/>
              </a:ext>
            </a:extLst>
          </p:cNvPr>
          <p:cNvSpPr/>
          <p:nvPr/>
        </p:nvSpPr>
        <p:spPr>
          <a:xfrm>
            <a:off x="3249287" y="3906308"/>
            <a:ext cx="786704" cy="878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18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B22A60B9-667E-4644-AED9-AC84AD60EA56}"/>
              </a:ext>
            </a:extLst>
          </p:cNvPr>
          <p:cNvSpPr/>
          <p:nvPr/>
        </p:nvSpPr>
        <p:spPr>
          <a:xfrm>
            <a:off x="4120381" y="3906308"/>
            <a:ext cx="2718015" cy="878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Z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F86BB82B-FFE5-4923-9985-1704A7880E15}"/>
              </a:ext>
            </a:extLst>
          </p:cNvPr>
          <p:cNvSpPr/>
          <p:nvPr/>
        </p:nvSpPr>
        <p:spPr>
          <a:xfrm>
            <a:off x="4548092" y="1712281"/>
            <a:ext cx="1430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_ un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5F73D15-1421-48B8-B58F-C7110F253795}"/>
              </a:ext>
            </a:extLst>
          </p:cNvPr>
          <p:cNvSpPr/>
          <p:nvPr/>
        </p:nvSpPr>
        <p:spPr>
          <a:xfrm>
            <a:off x="4548092" y="1707123"/>
            <a:ext cx="502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ar-SA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1B9EA38-9540-47AF-9AAE-5C8E0DDC3B7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812" t="48889" r="77969" b="30161"/>
          <a:stretch/>
        </p:blipFill>
        <p:spPr>
          <a:xfrm>
            <a:off x="7700061" y="2913754"/>
            <a:ext cx="3053664" cy="25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1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E2B17BD1-F994-4DAE-BF36-BEA6C3CE3D4C}"/>
              </a:ext>
            </a:extLst>
          </p:cNvPr>
          <p:cNvSpPr txBox="1"/>
          <p:nvPr/>
        </p:nvSpPr>
        <p:spPr>
          <a:xfrm>
            <a:off x="1057274" y="821151"/>
            <a:ext cx="9391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Skill: Recognize and match sounds to letters.</a:t>
            </a:r>
            <a:endParaRPr lang="ar-SA" dirty="0">
              <a:highlight>
                <a:srgbClr val="FFFF00"/>
              </a:highligh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DA73C5F-DC35-4533-B7AA-6A44BB4F0761}"/>
              </a:ext>
            </a:extLst>
          </p:cNvPr>
          <p:cNvSpPr/>
          <p:nvPr/>
        </p:nvSpPr>
        <p:spPr>
          <a:xfrm>
            <a:off x="792688" y="1154798"/>
            <a:ext cx="78710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Choose and fill in the missing letter. </a:t>
            </a:r>
            <a:endParaRPr lang="ar-SA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94A03036-3F1A-47CD-B6CB-75223F9DED3F}"/>
              </a:ext>
            </a:extLst>
          </p:cNvPr>
          <p:cNvSpPr/>
          <p:nvPr/>
        </p:nvSpPr>
        <p:spPr>
          <a:xfrm>
            <a:off x="3239437" y="2868695"/>
            <a:ext cx="786704" cy="8780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9" name="correct box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D0ACB546-FA20-49BA-A7E2-438D59055595}"/>
              </a:ext>
            </a:extLst>
          </p:cNvPr>
          <p:cNvSpPr/>
          <p:nvPr/>
        </p:nvSpPr>
        <p:spPr>
          <a:xfrm>
            <a:off x="4101101" y="2868695"/>
            <a:ext cx="2718015" cy="878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V</a:t>
            </a:r>
            <a:endParaRPr lang="ar-SA" sz="5400" dirty="0">
              <a:solidFill>
                <a:schemeClr val="tx1"/>
              </a:solidFill>
            </a:endParaRPr>
          </a:p>
        </p:txBody>
      </p:sp>
      <p:pic>
        <p:nvPicPr>
          <p:cNvPr id="11" name="correct" descr="علامة اختيار">
            <a:extLst>
              <a:ext uri="{FF2B5EF4-FFF2-40B4-BE49-F238E27FC236}">
                <a16:creationId xmlns:a16="http://schemas.microsoft.com/office/drawing/2014/main" id="{A62D9E8A-A52B-4526-B5B4-FDD19113F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2427" y="2924869"/>
            <a:ext cx="776064" cy="776064"/>
          </a:xfrm>
          <a:prstGeom prst="rect">
            <a:avLst/>
          </a:prstGeom>
        </p:spPr>
      </p:pic>
      <p:pic>
        <p:nvPicPr>
          <p:cNvPr id="13" name="error" descr="إغلاق">
            <a:extLst>
              <a:ext uri="{FF2B5EF4-FFF2-40B4-BE49-F238E27FC236}">
                <a16:creationId xmlns:a16="http://schemas.microsoft.com/office/drawing/2014/main" id="{1B9EAD01-6088-4EA0-9434-92597524A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94076" y="3942943"/>
            <a:ext cx="731025" cy="731025"/>
          </a:xfrm>
          <a:prstGeom prst="rect">
            <a:avLst/>
          </a:prstGeom>
        </p:spPr>
      </p:pic>
      <p:sp>
        <p:nvSpPr>
          <p:cNvPr id="14" name="1">
            <a:extLst>
              <a:ext uri="{FF2B5EF4-FFF2-40B4-BE49-F238E27FC236}">
                <a16:creationId xmlns:a16="http://schemas.microsoft.com/office/drawing/2014/main" id="{E730FA98-D6CA-4B0C-9A97-47A67898B4DA}"/>
              </a:ext>
            </a:extLst>
          </p:cNvPr>
          <p:cNvSpPr/>
          <p:nvPr/>
        </p:nvSpPr>
        <p:spPr>
          <a:xfrm>
            <a:off x="3239437" y="3912249"/>
            <a:ext cx="786704" cy="878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  <a:endParaRPr lang="ar-SA" sz="5400" dirty="0">
              <a:solidFill>
                <a:schemeClr val="tx1"/>
              </a:solidFill>
            </a:endParaRPr>
          </a:p>
        </p:txBody>
      </p:sp>
      <p:sp>
        <p:nvSpPr>
          <p:cNvPr id="15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0E9609EB-478D-4B30-92CC-F89AD796B4DE}"/>
              </a:ext>
            </a:extLst>
          </p:cNvPr>
          <p:cNvSpPr/>
          <p:nvPr/>
        </p:nvSpPr>
        <p:spPr>
          <a:xfrm>
            <a:off x="4101101" y="3900074"/>
            <a:ext cx="2718015" cy="8902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F</a:t>
            </a:r>
            <a:endParaRPr lang="ar-SA" sz="5400" dirty="0">
              <a:solidFill>
                <a:schemeClr val="tx1"/>
              </a:solidFill>
            </a:endParaRPr>
          </a:p>
        </p:txBody>
      </p:sp>
      <p:pic>
        <p:nvPicPr>
          <p:cNvPr id="16" name="error" descr="إغلاق">
            <a:extLst>
              <a:ext uri="{FF2B5EF4-FFF2-40B4-BE49-F238E27FC236}">
                <a16:creationId xmlns:a16="http://schemas.microsoft.com/office/drawing/2014/main" id="{8BCC4589-C464-40E8-A357-800D11C8D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80687" y="5022713"/>
            <a:ext cx="707885" cy="707885"/>
          </a:xfrm>
          <a:prstGeom prst="rect">
            <a:avLst/>
          </a:prstGeom>
        </p:spPr>
      </p:pic>
      <p:sp>
        <p:nvSpPr>
          <p:cNvPr id="17" name="1">
            <a:extLst>
              <a:ext uri="{FF2B5EF4-FFF2-40B4-BE49-F238E27FC236}">
                <a16:creationId xmlns:a16="http://schemas.microsoft.com/office/drawing/2014/main" id="{F523595A-81FA-4863-B041-0463BDCF6805}"/>
              </a:ext>
            </a:extLst>
          </p:cNvPr>
          <p:cNvSpPr/>
          <p:nvPr/>
        </p:nvSpPr>
        <p:spPr>
          <a:xfrm>
            <a:off x="3230007" y="4937610"/>
            <a:ext cx="786704" cy="878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18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B22A60B9-667E-4644-AED9-AC84AD60EA56}"/>
              </a:ext>
            </a:extLst>
          </p:cNvPr>
          <p:cNvSpPr/>
          <p:nvPr/>
        </p:nvSpPr>
        <p:spPr>
          <a:xfrm>
            <a:off x="4101101" y="4937610"/>
            <a:ext cx="2718015" cy="878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H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F86BB82B-FFE5-4923-9985-1704A7880E15}"/>
              </a:ext>
            </a:extLst>
          </p:cNvPr>
          <p:cNvSpPr/>
          <p:nvPr/>
        </p:nvSpPr>
        <p:spPr>
          <a:xfrm>
            <a:off x="4437486" y="1712281"/>
            <a:ext cx="1651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_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ase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5F73D15-1421-48B8-B58F-C7110F253795}"/>
              </a:ext>
            </a:extLst>
          </p:cNvPr>
          <p:cNvSpPr/>
          <p:nvPr/>
        </p:nvSpPr>
        <p:spPr>
          <a:xfrm>
            <a:off x="4439519" y="1712281"/>
            <a:ext cx="577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ar-SA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C41516B-2BF6-4980-96C3-DA7D192C6B9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5156" t="47639" r="26016" b="30829"/>
          <a:stretch/>
        </p:blipFill>
        <p:spPr>
          <a:xfrm>
            <a:off x="8010525" y="2868695"/>
            <a:ext cx="1914525" cy="262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ملصق لطيف شكرًا لك - لطيف شكرًا لك ، شكرًا لك ، ملصقات لطيفة">
            <a:extLst>
              <a:ext uri="{FF2B5EF4-FFF2-40B4-BE49-F238E27FC236}">
                <a16:creationId xmlns:a16="http://schemas.microsoft.com/office/drawing/2014/main" id="{5CC996D1-ECBC-499B-957B-87F468DFFB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978" y="-869632"/>
            <a:ext cx="6150292" cy="63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03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9FA942-3641-4645-8082-F0B7700E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B91297-665F-4FEF-992C-A8BF1A4F1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3675B4-A9DA-42B2-BEDC-9CEAC5CCB7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38" t="26621" r="34467" b="7963"/>
          <a:stretch/>
        </p:blipFill>
        <p:spPr>
          <a:xfrm>
            <a:off x="2938073" y="842229"/>
            <a:ext cx="6610662" cy="488505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5E8F5322-C554-4CC0-B804-8F06722BD02C}"/>
              </a:ext>
            </a:extLst>
          </p:cNvPr>
          <p:cNvSpPr/>
          <p:nvPr/>
        </p:nvSpPr>
        <p:spPr>
          <a:xfrm>
            <a:off x="7330190" y="4676931"/>
            <a:ext cx="1798820" cy="1185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12785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120436-A9DE-4AA7-B926-7B1A6D589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35"/>
            <a:ext cx="10515600" cy="4686935"/>
          </a:xfrm>
        </p:spPr>
        <p:txBody>
          <a:bodyPr>
            <a:normAutofit/>
          </a:bodyPr>
          <a:lstStyle/>
          <a:p>
            <a:pPr algn="ctr"/>
            <a:r>
              <a:rPr lang="ar-SA" sz="8000" dirty="0"/>
              <a:t>دعواتكم لي ولوالدي</a:t>
            </a:r>
            <a:br>
              <a:rPr lang="ar-SA" sz="8000" dirty="0"/>
            </a:br>
            <a:br>
              <a:rPr lang="ar-SA" sz="8000" dirty="0"/>
            </a:br>
            <a:r>
              <a:rPr lang="ar-SA" sz="8000" dirty="0"/>
              <a:t>عهود ال هادي </a:t>
            </a:r>
          </a:p>
        </p:txBody>
      </p:sp>
    </p:spTree>
    <p:extLst>
      <p:ext uri="{BB962C8B-B14F-4D97-AF65-F5344CB8AC3E}">
        <p14:creationId xmlns:p14="http://schemas.microsoft.com/office/powerpoint/2010/main" val="365696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E9502C40-622F-4F61-980C-9DD247965FE7}"/>
              </a:ext>
            </a:extLst>
          </p:cNvPr>
          <p:cNvSpPr/>
          <p:nvPr/>
        </p:nvSpPr>
        <p:spPr>
          <a:xfrm>
            <a:off x="1997212" y="712809"/>
            <a:ext cx="8027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Choose the correct answer:</a:t>
            </a:r>
            <a:endParaRPr lang="ar-SA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1">
            <a:extLst>
              <a:ext uri="{FF2B5EF4-FFF2-40B4-BE49-F238E27FC236}">
                <a16:creationId xmlns:a16="http://schemas.microsoft.com/office/drawing/2014/main" id="{FD0D213F-BD9C-4E97-A2B8-AD6976E219B9}"/>
              </a:ext>
            </a:extLst>
          </p:cNvPr>
          <p:cNvSpPr/>
          <p:nvPr/>
        </p:nvSpPr>
        <p:spPr>
          <a:xfrm>
            <a:off x="2916438" y="3723431"/>
            <a:ext cx="786704" cy="8780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6" name="correct box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84221E6A-D78D-4BAE-9EA0-BB4FAA967A86}"/>
              </a:ext>
            </a:extLst>
          </p:cNvPr>
          <p:cNvSpPr/>
          <p:nvPr/>
        </p:nvSpPr>
        <p:spPr>
          <a:xfrm>
            <a:off x="3838355" y="3739188"/>
            <a:ext cx="4858702" cy="878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Hi</a:t>
            </a:r>
            <a:endParaRPr lang="ar-SA" sz="4400" dirty="0">
              <a:solidFill>
                <a:schemeClr val="tx1"/>
              </a:solidFill>
            </a:endParaRPr>
          </a:p>
        </p:txBody>
      </p:sp>
      <p:pic>
        <p:nvPicPr>
          <p:cNvPr id="7" name="correct" descr="علامة اختيار">
            <a:extLst>
              <a:ext uri="{FF2B5EF4-FFF2-40B4-BE49-F238E27FC236}">
                <a16:creationId xmlns:a16="http://schemas.microsoft.com/office/drawing/2014/main" id="{181DB90B-B172-4588-802E-44CBA172D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0367" y="3795362"/>
            <a:ext cx="776064" cy="776064"/>
          </a:xfrm>
          <a:prstGeom prst="rect">
            <a:avLst/>
          </a:prstGeom>
        </p:spPr>
      </p:pic>
      <p:pic>
        <p:nvPicPr>
          <p:cNvPr id="8" name="error" descr="إغلاق">
            <a:extLst>
              <a:ext uri="{FF2B5EF4-FFF2-40B4-BE49-F238E27FC236}">
                <a16:creationId xmlns:a16="http://schemas.microsoft.com/office/drawing/2014/main" id="{1022F2BD-5775-40C4-9A4C-9A8F38BDA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2016" y="2781223"/>
            <a:ext cx="731025" cy="731025"/>
          </a:xfrm>
          <a:prstGeom prst="rect">
            <a:avLst/>
          </a:prstGeom>
        </p:spPr>
      </p:pic>
      <p:sp>
        <p:nvSpPr>
          <p:cNvPr id="9" name="1">
            <a:extLst>
              <a:ext uri="{FF2B5EF4-FFF2-40B4-BE49-F238E27FC236}">
                <a16:creationId xmlns:a16="http://schemas.microsoft.com/office/drawing/2014/main" id="{AAD5750B-5C37-4C44-8756-EE565CE08EE1}"/>
              </a:ext>
            </a:extLst>
          </p:cNvPr>
          <p:cNvSpPr/>
          <p:nvPr/>
        </p:nvSpPr>
        <p:spPr>
          <a:xfrm>
            <a:off x="2916438" y="2734772"/>
            <a:ext cx="786704" cy="878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</a:t>
            </a:r>
            <a:endParaRPr lang="ar-SA" sz="5400" dirty="0">
              <a:solidFill>
                <a:schemeClr val="tx1"/>
              </a:solidFill>
            </a:endParaRPr>
          </a:p>
        </p:txBody>
      </p:sp>
      <p:sp>
        <p:nvSpPr>
          <p:cNvPr id="10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69111A26-BD3E-4B4A-8792-08C6FB2A0902}"/>
              </a:ext>
            </a:extLst>
          </p:cNvPr>
          <p:cNvSpPr/>
          <p:nvPr/>
        </p:nvSpPr>
        <p:spPr>
          <a:xfrm>
            <a:off x="3838355" y="2738354"/>
            <a:ext cx="4858702" cy="8902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I’m fine thank you.</a:t>
            </a:r>
            <a:endParaRPr lang="ar-SA" sz="4000" dirty="0">
              <a:solidFill>
                <a:schemeClr val="tx1"/>
              </a:solidFill>
            </a:endParaRPr>
          </a:p>
        </p:txBody>
      </p:sp>
      <p:pic>
        <p:nvPicPr>
          <p:cNvPr id="11" name="error" descr="إغلاق">
            <a:extLst>
              <a:ext uri="{FF2B5EF4-FFF2-40B4-BE49-F238E27FC236}">
                <a16:creationId xmlns:a16="http://schemas.microsoft.com/office/drawing/2014/main" id="{0E3417D0-23D6-4184-A1D1-7E3438FF92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68986" y="4832484"/>
            <a:ext cx="707885" cy="707885"/>
          </a:xfrm>
          <a:prstGeom prst="rect">
            <a:avLst/>
          </a:prstGeom>
        </p:spPr>
      </p:pic>
      <p:sp>
        <p:nvSpPr>
          <p:cNvPr id="12" name="1">
            <a:extLst>
              <a:ext uri="{FF2B5EF4-FFF2-40B4-BE49-F238E27FC236}">
                <a16:creationId xmlns:a16="http://schemas.microsoft.com/office/drawing/2014/main" id="{0592C8B0-7C07-499F-B6B6-ED0A8C415BD0}"/>
              </a:ext>
            </a:extLst>
          </p:cNvPr>
          <p:cNvSpPr/>
          <p:nvPr/>
        </p:nvSpPr>
        <p:spPr>
          <a:xfrm>
            <a:off x="2917367" y="4731624"/>
            <a:ext cx="786704" cy="878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13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8ABD6970-3721-48C1-80DD-ED08C442AD61}"/>
              </a:ext>
            </a:extLst>
          </p:cNvPr>
          <p:cNvSpPr/>
          <p:nvPr/>
        </p:nvSpPr>
        <p:spPr>
          <a:xfrm>
            <a:off x="3848714" y="4747381"/>
            <a:ext cx="4858702" cy="878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Nice to meet you, too</a:t>
            </a:r>
            <a:r>
              <a:rPr lang="en-US" sz="4800" dirty="0">
                <a:solidFill>
                  <a:schemeClr val="tx1"/>
                </a:solidFill>
              </a:rPr>
              <a:t>.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79EB3E6-7F00-42DD-8548-92C5CEF17BCE}"/>
              </a:ext>
            </a:extLst>
          </p:cNvPr>
          <p:cNvSpPr/>
          <p:nvPr/>
        </p:nvSpPr>
        <p:spPr>
          <a:xfrm>
            <a:off x="5138105" y="1587642"/>
            <a:ext cx="1681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Hello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075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E9502C40-622F-4F61-980C-9DD247965FE7}"/>
              </a:ext>
            </a:extLst>
          </p:cNvPr>
          <p:cNvSpPr/>
          <p:nvPr/>
        </p:nvSpPr>
        <p:spPr>
          <a:xfrm>
            <a:off x="1997212" y="712809"/>
            <a:ext cx="8027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Choose the correct answer:</a:t>
            </a:r>
            <a:endParaRPr lang="ar-SA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1">
            <a:extLst>
              <a:ext uri="{FF2B5EF4-FFF2-40B4-BE49-F238E27FC236}">
                <a16:creationId xmlns:a16="http://schemas.microsoft.com/office/drawing/2014/main" id="{FD0D213F-BD9C-4E97-A2B8-AD6976E219B9}"/>
              </a:ext>
            </a:extLst>
          </p:cNvPr>
          <p:cNvSpPr/>
          <p:nvPr/>
        </p:nvSpPr>
        <p:spPr>
          <a:xfrm>
            <a:off x="2890268" y="2721200"/>
            <a:ext cx="786704" cy="8780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6" name="correct box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84221E6A-D78D-4BAE-9EA0-BB4FAA967A86}"/>
              </a:ext>
            </a:extLst>
          </p:cNvPr>
          <p:cNvSpPr/>
          <p:nvPr/>
        </p:nvSpPr>
        <p:spPr>
          <a:xfrm>
            <a:off x="3812185" y="2736957"/>
            <a:ext cx="4858702" cy="878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I’m fine thank you.</a:t>
            </a:r>
            <a:endParaRPr lang="ar-SA" sz="4400" dirty="0">
              <a:solidFill>
                <a:schemeClr val="tx1"/>
              </a:solidFill>
            </a:endParaRPr>
          </a:p>
        </p:txBody>
      </p:sp>
      <p:pic>
        <p:nvPicPr>
          <p:cNvPr id="7" name="correct" descr="علامة اختيار">
            <a:extLst>
              <a:ext uri="{FF2B5EF4-FFF2-40B4-BE49-F238E27FC236}">
                <a16:creationId xmlns:a16="http://schemas.microsoft.com/office/drawing/2014/main" id="{181DB90B-B172-4588-802E-44CBA172D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4197" y="2793131"/>
            <a:ext cx="776064" cy="776064"/>
          </a:xfrm>
          <a:prstGeom prst="rect">
            <a:avLst/>
          </a:prstGeom>
        </p:spPr>
      </p:pic>
      <p:pic>
        <p:nvPicPr>
          <p:cNvPr id="8" name="error" descr="إغلاق">
            <a:extLst>
              <a:ext uri="{FF2B5EF4-FFF2-40B4-BE49-F238E27FC236}">
                <a16:creationId xmlns:a16="http://schemas.microsoft.com/office/drawing/2014/main" id="{1022F2BD-5775-40C4-9A4C-9A8F38BDA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5846" y="3755348"/>
            <a:ext cx="731025" cy="731025"/>
          </a:xfrm>
          <a:prstGeom prst="rect">
            <a:avLst/>
          </a:prstGeom>
        </p:spPr>
      </p:pic>
      <p:sp>
        <p:nvSpPr>
          <p:cNvPr id="9" name="1">
            <a:extLst>
              <a:ext uri="{FF2B5EF4-FFF2-40B4-BE49-F238E27FC236}">
                <a16:creationId xmlns:a16="http://schemas.microsoft.com/office/drawing/2014/main" id="{AAD5750B-5C37-4C44-8756-EE565CE08EE1}"/>
              </a:ext>
            </a:extLst>
          </p:cNvPr>
          <p:cNvSpPr/>
          <p:nvPr/>
        </p:nvSpPr>
        <p:spPr>
          <a:xfrm>
            <a:off x="2890268" y="3708897"/>
            <a:ext cx="786704" cy="878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  <a:endParaRPr lang="ar-SA" sz="5400" dirty="0">
              <a:solidFill>
                <a:schemeClr val="tx1"/>
              </a:solidFill>
            </a:endParaRPr>
          </a:p>
        </p:txBody>
      </p:sp>
      <p:sp>
        <p:nvSpPr>
          <p:cNvPr id="10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69111A26-BD3E-4B4A-8792-08C6FB2A0902}"/>
              </a:ext>
            </a:extLst>
          </p:cNvPr>
          <p:cNvSpPr/>
          <p:nvPr/>
        </p:nvSpPr>
        <p:spPr>
          <a:xfrm>
            <a:off x="3812185" y="3712479"/>
            <a:ext cx="4858702" cy="8902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Hi</a:t>
            </a:r>
            <a:endParaRPr lang="ar-SA" sz="4000" dirty="0">
              <a:solidFill>
                <a:schemeClr val="tx1"/>
              </a:solidFill>
            </a:endParaRPr>
          </a:p>
        </p:txBody>
      </p:sp>
      <p:pic>
        <p:nvPicPr>
          <p:cNvPr id="11" name="error" descr="إغلاق">
            <a:extLst>
              <a:ext uri="{FF2B5EF4-FFF2-40B4-BE49-F238E27FC236}">
                <a16:creationId xmlns:a16="http://schemas.microsoft.com/office/drawing/2014/main" id="{0E3417D0-23D6-4184-A1D1-7E3438FF92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68986" y="4832484"/>
            <a:ext cx="707885" cy="707885"/>
          </a:xfrm>
          <a:prstGeom prst="rect">
            <a:avLst/>
          </a:prstGeom>
        </p:spPr>
      </p:pic>
      <p:sp>
        <p:nvSpPr>
          <p:cNvPr id="12" name="1">
            <a:extLst>
              <a:ext uri="{FF2B5EF4-FFF2-40B4-BE49-F238E27FC236}">
                <a16:creationId xmlns:a16="http://schemas.microsoft.com/office/drawing/2014/main" id="{0592C8B0-7C07-499F-B6B6-ED0A8C415BD0}"/>
              </a:ext>
            </a:extLst>
          </p:cNvPr>
          <p:cNvSpPr/>
          <p:nvPr/>
        </p:nvSpPr>
        <p:spPr>
          <a:xfrm>
            <a:off x="2917367" y="4731624"/>
            <a:ext cx="786704" cy="878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13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8ABD6970-3721-48C1-80DD-ED08C442AD61}"/>
              </a:ext>
            </a:extLst>
          </p:cNvPr>
          <p:cNvSpPr/>
          <p:nvPr/>
        </p:nvSpPr>
        <p:spPr>
          <a:xfrm>
            <a:off x="3848714" y="4747381"/>
            <a:ext cx="4858702" cy="878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Nice to meet you, too</a:t>
            </a:r>
            <a:r>
              <a:rPr lang="en-US" sz="4800" dirty="0">
                <a:solidFill>
                  <a:schemeClr val="tx1"/>
                </a:solidFill>
              </a:rPr>
              <a:t>.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79EB3E6-7F00-42DD-8548-92C5CEF17BCE}"/>
              </a:ext>
            </a:extLst>
          </p:cNvPr>
          <p:cNvSpPr/>
          <p:nvPr/>
        </p:nvSpPr>
        <p:spPr>
          <a:xfrm>
            <a:off x="3910465" y="1587642"/>
            <a:ext cx="4137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How are you?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70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E9502C40-622F-4F61-980C-9DD247965FE7}"/>
              </a:ext>
            </a:extLst>
          </p:cNvPr>
          <p:cNvSpPr/>
          <p:nvPr/>
        </p:nvSpPr>
        <p:spPr>
          <a:xfrm>
            <a:off x="1997212" y="712809"/>
            <a:ext cx="8027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Choose the correct answer:</a:t>
            </a:r>
            <a:endParaRPr lang="ar-SA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1">
            <a:extLst>
              <a:ext uri="{FF2B5EF4-FFF2-40B4-BE49-F238E27FC236}">
                <a16:creationId xmlns:a16="http://schemas.microsoft.com/office/drawing/2014/main" id="{FD0D213F-BD9C-4E97-A2B8-AD6976E219B9}"/>
              </a:ext>
            </a:extLst>
          </p:cNvPr>
          <p:cNvSpPr/>
          <p:nvPr/>
        </p:nvSpPr>
        <p:spPr>
          <a:xfrm>
            <a:off x="2952967" y="4845144"/>
            <a:ext cx="786704" cy="8780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6" name="correct box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84221E6A-D78D-4BAE-9EA0-BB4FAA967A86}"/>
              </a:ext>
            </a:extLst>
          </p:cNvPr>
          <p:cNvSpPr/>
          <p:nvPr/>
        </p:nvSpPr>
        <p:spPr>
          <a:xfrm>
            <a:off x="3874884" y="4860901"/>
            <a:ext cx="4858702" cy="878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Nice to meet you, too</a:t>
            </a:r>
            <a:r>
              <a:rPr lang="en-US" sz="4800" dirty="0">
                <a:solidFill>
                  <a:schemeClr val="tx1"/>
                </a:solidFill>
              </a:rPr>
              <a:t>.</a:t>
            </a:r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7" name="correct" descr="علامة اختيار">
            <a:extLst>
              <a:ext uri="{FF2B5EF4-FFF2-40B4-BE49-F238E27FC236}">
                <a16:creationId xmlns:a16="http://schemas.microsoft.com/office/drawing/2014/main" id="{181DB90B-B172-4588-802E-44CBA172D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6896" y="4917075"/>
            <a:ext cx="776064" cy="776064"/>
          </a:xfrm>
          <a:prstGeom prst="rect">
            <a:avLst/>
          </a:prstGeom>
        </p:spPr>
      </p:pic>
      <p:pic>
        <p:nvPicPr>
          <p:cNvPr id="8" name="error" descr="إغلاق">
            <a:extLst>
              <a:ext uri="{FF2B5EF4-FFF2-40B4-BE49-F238E27FC236}">
                <a16:creationId xmlns:a16="http://schemas.microsoft.com/office/drawing/2014/main" id="{1022F2BD-5775-40C4-9A4C-9A8F38BDA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2016" y="2781223"/>
            <a:ext cx="731025" cy="731025"/>
          </a:xfrm>
          <a:prstGeom prst="rect">
            <a:avLst/>
          </a:prstGeom>
        </p:spPr>
      </p:pic>
      <p:sp>
        <p:nvSpPr>
          <p:cNvPr id="9" name="1">
            <a:extLst>
              <a:ext uri="{FF2B5EF4-FFF2-40B4-BE49-F238E27FC236}">
                <a16:creationId xmlns:a16="http://schemas.microsoft.com/office/drawing/2014/main" id="{AAD5750B-5C37-4C44-8756-EE565CE08EE1}"/>
              </a:ext>
            </a:extLst>
          </p:cNvPr>
          <p:cNvSpPr/>
          <p:nvPr/>
        </p:nvSpPr>
        <p:spPr>
          <a:xfrm>
            <a:off x="2916438" y="2734772"/>
            <a:ext cx="786704" cy="878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</a:t>
            </a:r>
            <a:endParaRPr lang="ar-SA" sz="5400" dirty="0">
              <a:solidFill>
                <a:schemeClr val="tx1"/>
              </a:solidFill>
            </a:endParaRPr>
          </a:p>
        </p:txBody>
      </p:sp>
      <p:sp>
        <p:nvSpPr>
          <p:cNvPr id="10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69111A26-BD3E-4B4A-8792-08C6FB2A0902}"/>
              </a:ext>
            </a:extLst>
          </p:cNvPr>
          <p:cNvSpPr/>
          <p:nvPr/>
        </p:nvSpPr>
        <p:spPr>
          <a:xfrm>
            <a:off x="3838355" y="2738354"/>
            <a:ext cx="4858702" cy="8902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I’m fine thank you.</a:t>
            </a:r>
            <a:endParaRPr lang="ar-SA" sz="4000" dirty="0">
              <a:solidFill>
                <a:schemeClr val="tx1"/>
              </a:solidFill>
            </a:endParaRPr>
          </a:p>
        </p:txBody>
      </p:sp>
      <p:pic>
        <p:nvPicPr>
          <p:cNvPr id="11" name="error" descr="إغلاق">
            <a:extLst>
              <a:ext uri="{FF2B5EF4-FFF2-40B4-BE49-F238E27FC236}">
                <a16:creationId xmlns:a16="http://schemas.microsoft.com/office/drawing/2014/main" id="{0E3417D0-23D6-4184-A1D1-7E3438FF92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95156" y="3892609"/>
            <a:ext cx="707885" cy="707885"/>
          </a:xfrm>
          <a:prstGeom prst="rect">
            <a:avLst/>
          </a:prstGeom>
        </p:spPr>
      </p:pic>
      <p:sp>
        <p:nvSpPr>
          <p:cNvPr id="12" name="1">
            <a:extLst>
              <a:ext uri="{FF2B5EF4-FFF2-40B4-BE49-F238E27FC236}">
                <a16:creationId xmlns:a16="http://schemas.microsoft.com/office/drawing/2014/main" id="{0592C8B0-7C07-499F-B6B6-ED0A8C415BD0}"/>
              </a:ext>
            </a:extLst>
          </p:cNvPr>
          <p:cNvSpPr/>
          <p:nvPr/>
        </p:nvSpPr>
        <p:spPr>
          <a:xfrm>
            <a:off x="2943537" y="3791749"/>
            <a:ext cx="786704" cy="878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13" name="correct box">
            <a:hlinkClick r:id="" action="ppaction://noaction">
              <a:snd r:embed="rId7" name="explode.wav"/>
            </a:hlinkClick>
            <a:extLst>
              <a:ext uri="{FF2B5EF4-FFF2-40B4-BE49-F238E27FC236}">
                <a16:creationId xmlns:a16="http://schemas.microsoft.com/office/drawing/2014/main" id="{8ABD6970-3721-48C1-80DD-ED08C442AD61}"/>
              </a:ext>
            </a:extLst>
          </p:cNvPr>
          <p:cNvSpPr/>
          <p:nvPr/>
        </p:nvSpPr>
        <p:spPr>
          <a:xfrm>
            <a:off x="3874884" y="3807506"/>
            <a:ext cx="4858702" cy="878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Hi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79EB3E6-7F00-42DD-8548-92C5CEF17BCE}"/>
              </a:ext>
            </a:extLst>
          </p:cNvPr>
          <p:cNvSpPr/>
          <p:nvPr/>
        </p:nvSpPr>
        <p:spPr>
          <a:xfrm>
            <a:off x="3309790" y="1636139"/>
            <a:ext cx="5085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Nice to meet you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16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112503-424C-4FEA-B3A9-A234A34E9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075FAD9-5D0C-49C8-B4BE-376E0278B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EC2877D-5DA6-4580-B94C-44740D55A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32" t="22076" r="44426" b="18470"/>
          <a:stretch/>
        </p:blipFill>
        <p:spPr>
          <a:xfrm>
            <a:off x="3252865" y="681037"/>
            <a:ext cx="5351487" cy="53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91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76F7E4-2D46-4308-8115-275A8586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87" y="1475562"/>
            <a:ext cx="9244566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The girl with the </a:t>
            </a:r>
            <a:r>
              <a:rPr lang="en-US" sz="4000" dirty="0">
                <a:solidFill>
                  <a:schemeClr val="accent6"/>
                </a:solidFill>
              </a:rPr>
              <a:t>green</a:t>
            </a:r>
            <a:r>
              <a:rPr lang="en-US" sz="4000" dirty="0"/>
              <a:t> shirt is the ……?</a:t>
            </a:r>
            <a:endParaRPr lang="ar-SA" sz="4000" dirty="0"/>
          </a:p>
        </p:txBody>
      </p:sp>
      <p:pic>
        <p:nvPicPr>
          <p:cNvPr id="1026" name="Picture 2" descr="Cartoon Group Children Running Sprint Race Stock Illustration 741458455">
            <a:extLst>
              <a:ext uri="{FF2B5EF4-FFF2-40B4-BE49-F238E27FC236}">
                <a16:creationId xmlns:a16="http://schemas.microsoft.com/office/drawing/2014/main" id="{B7EA7475-E39F-453B-B9BB-983AAB0D87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7"/>
          <a:stretch/>
        </p:blipFill>
        <p:spPr bwMode="auto">
          <a:xfrm>
            <a:off x="1352549" y="3337647"/>
            <a:ext cx="9486900" cy="243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B59C471-3DD8-4EA0-9FEC-016EBE43E4D2}"/>
              </a:ext>
            </a:extLst>
          </p:cNvPr>
          <p:cNvSpPr/>
          <p:nvPr/>
        </p:nvSpPr>
        <p:spPr>
          <a:xfrm>
            <a:off x="1907224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First</a:t>
            </a:r>
            <a:endParaRPr lang="ar-SA" sz="3600" dirty="0">
              <a:solidFill>
                <a:schemeClr val="accent1"/>
              </a:solidFill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A120A33-DFB9-40C8-92F2-5FE11DF71F5E}"/>
              </a:ext>
            </a:extLst>
          </p:cNvPr>
          <p:cNvSpPr/>
          <p:nvPr/>
        </p:nvSpPr>
        <p:spPr>
          <a:xfrm>
            <a:off x="3103596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Second</a:t>
            </a:r>
            <a:endParaRPr lang="ar-SA" sz="2000" dirty="0">
              <a:solidFill>
                <a:schemeClr val="accent1"/>
              </a:solidFill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3AE1FCA6-5C61-4889-8D9E-341A4B02A2BE}"/>
              </a:ext>
            </a:extLst>
          </p:cNvPr>
          <p:cNvSpPr/>
          <p:nvPr/>
        </p:nvSpPr>
        <p:spPr>
          <a:xfrm>
            <a:off x="4319807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Third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E5133BB-C66D-4C8F-96AB-14A31401BFF4}"/>
              </a:ext>
            </a:extLst>
          </p:cNvPr>
          <p:cNvSpPr/>
          <p:nvPr/>
        </p:nvSpPr>
        <p:spPr>
          <a:xfrm>
            <a:off x="5536018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Fourth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50CCC59-CDF6-4EC4-A550-5A12DD5953C7}"/>
              </a:ext>
            </a:extLst>
          </p:cNvPr>
          <p:cNvSpPr/>
          <p:nvPr/>
        </p:nvSpPr>
        <p:spPr>
          <a:xfrm>
            <a:off x="6752229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Fifth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C4230DE-B53C-44DF-99AA-C6BD617C9BFA}"/>
              </a:ext>
            </a:extLst>
          </p:cNvPr>
          <p:cNvSpPr/>
          <p:nvPr/>
        </p:nvSpPr>
        <p:spPr>
          <a:xfrm>
            <a:off x="7947161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Sixth</a:t>
            </a:r>
            <a:endParaRPr lang="ar-SA" sz="2400" dirty="0">
              <a:solidFill>
                <a:schemeClr val="accent1"/>
              </a:solidFill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49589D4-9F4B-4933-8F6B-5AF386AABA72}"/>
              </a:ext>
            </a:extLst>
          </p:cNvPr>
          <p:cNvSpPr/>
          <p:nvPr/>
        </p:nvSpPr>
        <p:spPr>
          <a:xfrm>
            <a:off x="9142093" y="2720959"/>
            <a:ext cx="1119963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Seventh</a:t>
            </a:r>
            <a:endParaRPr lang="ar-SA" sz="2000" dirty="0">
              <a:solidFill>
                <a:schemeClr val="accent1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E8F2528-AE17-4C8A-8171-1D9AA69A8FE2}"/>
              </a:ext>
            </a:extLst>
          </p:cNvPr>
          <p:cNvSpPr/>
          <p:nvPr/>
        </p:nvSpPr>
        <p:spPr>
          <a:xfrm>
            <a:off x="722237" y="939040"/>
            <a:ext cx="89991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Complete the sentence with the correct word:</a:t>
            </a:r>
            <a:endParaRPr lang="ar-SA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17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617</Words>
  <Application>Microsoft Office PowerPoint</Application>
  <PresentationFormat>شاشة عريضة</PresentationFormat>
  <Paragraphs>269</Paragraphs>
  <Slides>40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Cavolini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The girl with the green shirt is the ……?</vt:lpstr>
      <vt:lpstr>The boy with the blue shirt is the ……?</vt:lpstr>
      <vt:lpstr>The girl with the pink shirt is the ……?</vt:lpstr>
      <vt:lpstr>The boy with the red shirt is the ……?</vt:lpstr>
      <vt:lpstr>The boy with the orange shirt is the ……?</vt:lpstr>
      <vt:lpstr>The girl with the purple shirt is the ……?</vt:lpstr>
      <vt:lpstr> Lesson 1  Pg. 8-9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Choose the missing letters:</vt:lpstr>
      <vt:lpstr>Choose the missing letters:</vt:lpstr>
      <vt:lpstr>Choose the missing letters:</vt:lpstr>
      <vt:lpstr>Choose the missing letters:</vt:lpstr>
      <vt:lpstr>Choose the missing letters:</vt:lpstr>
      <vt:lpstr>Choose the missing letters: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دعواتكم لي ولوالدي  عهود ال هادي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Ohoud Al Hadi</dc:creator>
  <cp:lastModifiedBy>Ohoud Al Hadi</cp:lastModifiedBy>
  <cp:revision>5</cp:revision>
  <dcterms:created xsi:type="dcterms:W3CDTF">2021-09-24T23:47:32Z</dcterms:created>
  <dcterms:modified xsi:type="dcterms:W3CDTF">2021-09-25T18:59:34Z</dcterms:modified>
</cp:coreProperties>
</file>