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483" r:id="rId2"/>
    <p:sldId id="292" r:id="rId3"/>
    <p:sldId id="279" r:id="rId4"/>
    <p:sldId id="399" r:id="rId5"/>
    <p:sldId id="308" r:id="rId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81"/>
    <a:srgbClr val="1BA593"/>
    <a:srgbClr val="FF66CC"/>
    <a:srgbClr val="FF66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>
      <p:cViewPr varScale="1">
        <p:scale>
          <a:sx n="50" d="100"/>
          <a:sy n="50" d="100"/>
        </p:scale>
        <p:origin x="4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22004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79858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288925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1236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42360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75739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13550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2469922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74498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24053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7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  <p:sndAc>
      <p:stSnd>
        <p:snd r:embed="rId13" name="arrow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0">
            <a:extLst>
              <a:ext uri="{FF2B5EF4-FFF2-40B4-BE49-F238E27FC236}">
                <a16:creationId xmlns:a16="http://schemas.microsoft.com/office/drawing/2014/main" id="{521A0C33-2A2E-4420-B94E-83773D091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3140968"/>
            <a:ext cx="460851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الأمن والسلامة</a:t>
            </a:r>
          </a:p>
        </p:txBody>
      </p:sp>
      <p:sp>
        <p:nvSpPr>
          <p:cNvPr id="9" name="Flowchart: Punched Tape 10">
            <a:extLst>
              <a:ext uri="{FF2B5EF4-FFF2-40B4-BE49-F238E27FC236}">
                <a16:creationId xmlns:a16="http://schemas.microsoft.com/office/drawing/2014/main" id="{9B51AA0C-58C7-4B3B-BBCB-ECB084E252D2}"/>
              </a:ext>
            </a:extLst>
          </p:cNvPr>
          <p:cNvSpPr/>
          <p:nvPr/>
        </p:nvSpPr>
        <p:spPr>
          <a:xfrm>
            <a:off x="3059832" y="1340768"/>
            <a:ext cx="3312368" cy="89599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3747747432"/>
      </p:ext>
    </p:extLst>
  </p:cSld>
  <p:clrMapOvr>
    <a:masterClrMapping/>
  </p:clrMapOvr>
  <p:transition>
    <p:split dir="in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BAE08F2-2D86-4E42-95FD-CEDD51E7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6522" l="2878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1700808"/>
            <a:ext cx="3600400" cy="29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0054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3108" y="2132856"/>
            <a:ext cx="663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800" b="1" dirty="0"/>
              <a:t>أَتَعَلَّمُ لُغَةَ الإشَارَة بشًغَفٍ؛ حَتَّى أَتَواصَلَ مَعَ زُمَلَائيِ/ زَمِيلَاتيِ مِنَ الصُّمِّ، وَأَنَا قَادِر- بِتَوفِيقِ اللّهِ- عَلَى إتْقَانِهَا بِكَفَاءةٍ عَالِيَةٍ.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BDAF25-59CD-44A4-8112-E737D71B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36" y="1556792"/>
            <a:ext cx="5353928" cy="33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7092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"/>
          <p:cNvSpPr/>
          <p:nvPr/>
        </p:nvSpPr>
        <p:spPr bwMode="auto">
          <a:xfrm>
            <a:off x="3131840" y="980728"/>
            <a:ext cx="3096344" cy="930275"/>
          </a:xfrm>
          <a:prstGeom prst="roundRect">
            <a:avLst>
              <a:gd name="adj" fmla="val 336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المصدر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83568" y="342900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الجمعية السعودية للإعاقة السمعية (٢٠١٨). قاموس لغة الإشارة السعودية، ط ١</a:t>
            </a:r>
            <a:endParaRPr lang="en-US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1203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نسق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3" id="{3D5DE59F-B938-4C85-A629-C52BF9CEBEDB}" vid="{6D1602F7-7C0A-499E-B791-E1B7FCC81D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نسق13</Template>
  <TotalTime>1496</TotalTime>
  <Words>42</Words>
  <Application>Microsoft Office PowerPoint</Application>
  <PresentationFormat>عرض على الشاشة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Aharoni</vt:lpstr>
      <vt:lpstr>Arial</vt:lpstr>
      <vt:lpstr>Calibri</vt:lpstr>
      <vt:lpstr>نسق13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 Adel</dc:creator>
  <cp:lastModifiedBy>Eman Adel</cp:lastModifiedBy>
  <cp:revision>157</cp:revision>
  <dcterms:modified xsi:type="dcterms:W3CDTF">2021-08-28T13:13:21Z</dcterms:modified>
</cp:coreProperties>
</file>