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8"/>
  </p:notesMasterIdLst>
  <p:sldIdLst>
    <p:sldId id="257" r:id="rId2"/>
    <p:sldId id="265" r:id="rId3"/>
    <p:sldId id="259" r:id="rId4"/>
    <p:sldId id="258" r:id="rId5"/>
    <p:sldId id="264" r:id="rId6"/>
    <p:sldId id="261" r:id="rId7"/>
    <p:sldId id="263" r:id="rId8"/>
    <p:sldId id="272" r:id="rId9"/>
    <p:sldId id="271" r:id="rId10"/>
    <p:sldId id="270" r:id="rId11"/>
    <p:sldId id="273" r:id="rId12"/>
    <p:sldId id="274" r:id="rId13"/>
    <p:sldId id="276" r:id="rId14"/>
    <p:sldId id="277" r:id="rId15"/>
    <p:sldId id="275" r:id="rId16"/>
    <p:sldId id="278" r:id="rId17"/>
    <p:sldId id="279" r:id="rId18"/>
    <p:sldId id="280" r:id="rId19"/>
    <p:sldId id="269" r:id="rId20"/>
    <p:sldId id="268" r:id="rId21"/>
    <p:sldId id="267" r:id="rId22"/>
    <p:sldId id="286" r:id="rId23"/>
    <p:sldId id="285" r:id="rId24"/>
    <p:sldId id="284" r:id="rId25"/>
    <p:sldId id="287" r:id="rId26"/>
    <p:sldId id="288" r:id="rId2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706" autoAdjust="0"/>
    <p:restoredTop sz="94660"/>
  </p:normalViewPr>
  <p:slideViewPr>
    <p:cSldViewPr>
      <p:cViewPr varScale="1">
        <p:scale>
          <a:sx n="75" d="100"/>
          <a:sy n="75" d="100"/>
        </p:scale>
        <p:origin x="102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1E56B6-8E52-4A6A-8FF6-9951979A9A64}" type="doc">
      <dgm:prSet loTypeId="urn:microsoft.com/office/officeart/2005/8/layout/bList2" loCatId="list" qsTypeId="urn:microsoft.com/office/officeart/2005/8/quickstyle/simple1" qsCatId="simple" csTypeId="urn:microsoft.com/office/officeart/2005/8/colors/colorful3" csCatId="colorful" phldr="1"/>
      <dgm:spPr/>
    </dgm:pt>
    <dgm:pt modelId="{E755DFEB-026B-48D7-BDDA-7BEEC8BF70E0}">
      <dgm:prSet phldrT="[نص]" custT="1"/>
      <dgm:spPr/>
      <dgm:t>
        <a:bodyPr/>
        <a:lstStyle/>
        <a:p>
          <a:pPr algn="ctr" rtl="1"/>
          <a:r>
            <a:rPr lang="ar-SA" sz="3600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ماذا تعلمت؟</a:t>
          </a:r>
          <a:endParaRPr lang="ar-SA" sz="36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BFBBEE53-6B91-46A0-B549-CDC870D4CA08}" type="parTrans" cxnId="{92AB71EB-9028-4D5B-A72C-0B95E83C8A12}">
      <dgm:prSet/>
      <dgm:spPr/>
      <dgm:t>
        <a:bodyPr/>
        <a:lstStyle/>
        <a:p>
          <a:pPr rtl="1"/>
          <a:endParaRPr lang="ar-SA"/>
        </a:p>
      </dgm:t>
    </dgm:pt>
    <dgm:pt modelId="{4FC96919-1595-4594-ABDC-C4C6435954AD}" type="sibTrans" cxnId="{92AB71EB-9028-4D5B-A72C-0B95E83C8A12}">
      <dgm:prSet/>
      <dgm:spPr/>
      <dgm:t>
        <a:bodyPr/>
        <a:lstStyle/>
        <a:p>
          <a:pPr rtl="1"/>
          <a:endParaRPr lang="ar-SA"/>
        </a:p>
      </dgm:t>
    </dgm:pt>
    <dgm:pt modelId="{4D3FC55C-A313-4E86-82FE-BCB13D77C28D}">
      <dgm:prSet phldrT="[نص]" custT="1"/>
      <dgm:spPr/>
      <dgm:t>
        <a:bodyPr/>
        <a:lstStyle/>
        <a:p>
          <a:pPr algn="ctr" rtl="1"/>
          <a:r>
            <a:rPr lang="ar-SA" sz="2800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ماذا أريد أن أتعلم؟</a:t>
          </a:r>
          <a:endParaRPr lang="ar-SA" sz="28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FEDDAA5A-2B37-424E-805F-EF384E4EC6B4}" type="parTrans" cxnId="{96CC2800-539C-470F-A4D8-0C7D98D0E7D2}">
      <dgm:prSet/>
      <dgm:spPr/>
      <dgm:t>
        <a:bodyPr/>
        <a:lstStyle/>
        <a:p>
          <a:pPr rtl="1"/>
          <a:endParaRPr lang="ar-SA"/>
        </a:p>
      </dgm:t>
    </dgm:pt>
    <dgm:pt modelId="{E5E0B928-2142-4F7B-9400-7F7562480702}" type="sibTrans" cxnId="{96CC2800-539C-470F-A4D8-0C7D98D0E7D2}">
      <dgm:prSet/>
      <dgm:spPr/>
      <dgm:t>
        <a:bodyPr/>
        <a:lstStyle/>
        <a:p>
          <a:pPr rtl="1"/>
          <a:endParaRPr lang="ar-SA"/>
        </a:p>
      </dgm:t>
    </dgm:pt>
    <dgm:pt modelId="{C1ED28B9-8DEC-447E-905E-E92C4686E41D}">
      <dgm:prSet phldrT="[نص]" custT="1"/>
      <dgm:spPr/>
      <dgm:t>
        <a:bodyPr/>
        <a:lstStyle/>
        <a:p>
          <a:pPr algn="ctr" rtl="1"/>
          <a:r>
            <a:rPr lang="ar-SA" sz="3600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ماذا أعرف؟</a:t>
          </a:r>
          <a:endParaRPr lang="ar-SA" sz="36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19ABA970-4755-4A67-9976-B0128BA04400}" type="parTrans" cxnId="{67AC2B68-5AEE-4077-96F6-BF16D391C0B8}">
      <dgm:prSet/>
      <dgm:spPr/>
      <dgm:t>
        <a:bodyPr/>
        <a:lstStyle/>
        <a:p>
          <a:pPr rtl="1"/>
          <a:endParaRPr lang="ar-SA"/>
        </a:p>
      </dgm:t>
    </dgm:pt>
    <dgm:pt modelId="{E4A5FB10-0DF2-4F2E-85A3-D40BD1653CAB}" type="sibTrans" cxnId="{67AC2B68-5AEE-4077-96F6-BF16D391C0B8}">
      <dgm:prSet/>
      <dgm:spPr/>
      <dgm:t>
        <a:bodyPr/>
        <a:lstStyle/>
        <a:p>
          <a:pPr rtl="1"/>
          <a:endParaRPr lang="ar-SA"/>
        </a:p>
      </dgm:t>
    </dgm:pt>
    <dgm:pt modelId="{6E907B96-071E-4A24-81F1-0491ADBCF978}" type="pres">
      <dgm:prSet presAssocID="{221E56B6-8E52-4A6A-8FF6-9951979A9A64}" presName="diagram" presStyleCnt="0">
        <dgm:presLayoutVars>
          <dgm:dir/>
          <dgm:animLvl val="lvl"/>
          <dgm:resizeHandles val="exact"/>
        </dgm:presLayoutVars>
      </dgm:prSet>
      <dgm:spPr/>
    </dgm:pt>
    <dgm:pt modelId="{A9211B5C-5D2D-4787-AC47-86498304D6B2}" type="pres">
      <dgm:prSet presAssocID="{E755DFEB-026B-48D7-BDDA-7BEEC8BF70E0}" presName="compNode" presStyleCnt="0"/>
      <dgm:spPr/>
    </dgm:pt>
    <dgm:pt modelId="{09269B2E-2B88-4DD4-B675-92AFBF0F6752}" type="pres">
      <dgm:prSet presAssocID="{E755DFEB-026B-48D7-BDDA-7BEEC8BF70E0}" presName="childRect" presStyleLbl="bgAcc1" presStyleIdx="0" presStyleCnt="3">
        <dgm:presLayoutVars>
          <dgm:bulletEnabled val="1"/>
        </dgm:presLayoutVars>
      </dgm:prSet>
      <dgm:spPr/>
    </dgm:pt>
    <dgm:pt modelId="{BB119CBA-0591-4985-BDAD-F3B87B94093B}" type="pres">
      <dgm:prSet presAssocID="{E755DFEB-026B-48D7-BDDA-7BEEC8BF70E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20E9E5A-4752-4FB4-AEAC-0C76799B0A49}" type="pres">
      <dgm:prSet presAssocID="{E755DFEB-026B-48D7-BDDA-7BEEC8BF70E0}" presName="parentRect" presStyleLbl="alignNode1" presStyleIdx="0" presStyleCnt="3"/>
      <dgm:spPr/>
      <dgm:t>
        <a:bodyPr/>
        <a:lstStyle/>
        <a:p>
          <a:pPr rtl="1"/>
          <a:endParaRPr lang="ar-SA"/>
        </a:p>
      </dgm:t>
    </dgm:pt>
    <dgm:pt modelId="{C2CA8692-6FBB-452E-AC22-1643D4E9E8CB}" type="pres">
      <dgm:prSet presAssocID="{E755DFEB-026B-48D7-BDDA-7BEEC8BF70E0}" presName="adorn" presStyleLbl="fgAccFollowNode1" presStyleIdx="0" presStyleCnt="3"/>
      <dgm:spPr>
        <a:blipFill>
          <a:blip xmlns:r="http://schemas.openxmlformats.org/officeDocument/2006/relationships" r:embed="rId1" cstate="print">
            <a:duotone>
              <a:schemeClr val="accent3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4E9E6395-ED24-4F97-996E-B2C6A60D4B84}" type="pres">
      <dgm:prSet presAssocID="{4FC96919-1595-4594-ABDC-C4C6435954AD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687B09BE-2936-4F8D-B036-623186F159EF}" type="pres">
      <dgm:prSet presAssocID="{4D3FC55C-A313-4E86-82FE-BCB13D77C28D}" presName="compNode" presStyleCnt="0"/>
      <dgm:spPr/>
    </dgm:pt>
    <dgm:pt modelId="{171C666E-21CF-4998-8FBE-7EA93308E8A7}" type="pres">
      <dgm:prSet presAssocID="{4D3FC55C-A313-4E86-82FE-BCB13D77C28D}" presName="childRect" presStyleLbl="bgAcc1" presStyleIdx="1" presStyleCnt="3">
        <dgm:presLayoutVars>
          <dgm:bulletEnabled val="1"/>
        </dgm:presLayoutVars>
      </dgm:prSet>
      <dgm:spPr/>
    </dgm:pt>
    <dgm:pt modelId="{1CB4CB78-CBD9-413B-8D7C-DFA1303D1704}" type="pres">
      <dgm:prSet presAssocID="{4D3FC55C-A313-4E86-82FE-BCB13D77C28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F7B0C3D-64FF-4BEF-80AE-D9697663EE61}" type="pres">
      <dgm:prSet presAssocID="{4D3FC55C-A313-4E86-82FE-BCB13D77C28D}" presName="parentRect" presStyleLbl="alignNode1" presStyleIdx="1" presStyleCnt="3"/>
      <dgm:spPr/>
      <dgm:t>
        <a:bodyPr/>
        <a:lstStyle/>
        <a:p>
          <a:pPr rtl="1"/>
          <a:endParaRPr lang="ar-SA"/>
        </a:p>
      </dgm:t>
    </dgm:pt>
    <dgm:pt modelId="{85662520-B505-4C32-9C77-006C88D45789}" type="pres">
      <dgm:prSet presAssocID="{4D3FC55C-A313-4E86-82FE-BCB13D77C28D}" presName="adorn" presStyleLbl="fgAccFollowNode1" presStyleIdx="1" presStyleCnt="3"/>
      <dgm:spPr>
        <a:blipFill>
          <a:blip xmlns:r="http://schemas.openxmlformats.org/officeDocument/2006/relationships" r:embed="rId2" cstate="print">
            <a:duotone>
              <a:schemeClr val="accent3">
                <a:alpha val="90000"/>
                <a:hueOff val="5358425"/>
                <a:satOff val="-6896"/>
                <a:lumOff val="-537"/>
                <a:alphaOff val="0"/>
                <a:shade val="20000"/>
                <a:satMod val="200000"/>
              </a:schemeClr>
              <a:schemeClr val="accent3">
                <a:alpha val="90000"/>
                <a:hueOff val="5358425"/>
                <a:satOff val="-6896"/>
                <a:lumOff val="-537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1B14D4C3-5717-4FE4-ABD0-9CFB3B12BF2D}" type="pres">
      <dgm:prSet presAssocID="{E5E0B928-2142-4F7B-9400-7F7562480702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647A7972-B380-460E-9DF4-6B74616C8C01}" type="pres">
      <dgm:prSet presAssocID="{C1ED28B9-8DEC-447E-905E-E92C4686E41D}" presName="compNode" presStyleCnt="0"/>
      <dgm:spPr/>
    </dgm:pt>
    <dgm:pt modelId="{F87298FA-CC02-4578-91AC-0E06B6041057}" type="pres">
      <dgm:prSet presAssocID="{C1ED28B9-8DEC-447E-905E-E92C4686E41D}" presName="childRect" presStyleLbl="bgAcc1" presStyleIdx="2" presStyleCnt="3">
        <dgm:presLayoutVars>
          <dgm:bulletEnabled val="1"/>
        </dgm:presLayoutVars>
      </dgm:prSet>
      <dgm:spPr/>
    </dgm:pt>
    <dgm:pt modelId="{9FDB629C-6725-4909-ADE6-E54DA5A8AD1C}" type="pres">
      <dgm:prSet presAssocID="{C1ED28B9-8DEC-447E-905E-E92C4686E41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A317623-A874-4F10-8E91-26E76C6D8718}" type="pres">
      <dgm:prSet presAssocID="{C1ED28B9-8DEC-447E-905E-E92C4686E41D}" presName="parentRect" presStyleLbl="alignNode1" presStyleIdx="2" presStyleCnt="3"/>
      <dgm:spPr/>
      <dgm:t>
        <a:bodyPr/>
        <a:lstStyle/>
        <a:p>
          <a:pPr rtl="1"/>
          <a:endParaRPr lang="ar-SA"/>
        </a:p>
      </dgm:t>
    </dgm:pt>
    <dgm:pt modelId="{46B1D736-9FEC-4C51-8843-1DCA7C5FFFE7}" type="pres">
      <dgm:prSet presAssocID="{C1ED28B9-8DEC-447E-905E-E92C4686E41D}" presName="adorn" presStyleLbl="fgAccFollowNode1" presStyleIdx="2" presStyleCnt="3"/>
      <dgm:spPr>
        <a:blipFill>
          <a:blip xmlns:r="http://schemas.openxmlformats.org/officeDocument/2006/relationships" r:embed="rId3" cstate="print">
            <a:duotone>
              <a:schemeClr val="accent3">
                <a:alpha val="90000"/>
                <a:hueOff val="10716850"/>
                <a:satOff val="-13793"/>
                <a:lumOff val="-1075"/>
                <a:alphaOff val="0"/>
                <a:shade val="20000"/>
                <a:satMod val="200000"/>
              </a:schemeClr>
              <a:schemeClr val="accent3">
                <a:alpha val="90000"/>
                <a:hueOff val="10716850"/>
                <a:satOff val="-13793"/>
                <a:lumOff val="-1075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</dgm:ptLst>
  <dgm:cxnLst>
    <dgm:cxn modelId="{36D8DB06-736C-4BAB-9655-83C8B2AF3D35}" type="presOf" srcId="{4D3FC55C-A313-4E86-82FE-BCB13D77C28D}" destId="{5F7B0C3D-64FF-4BEF-80AE-D9697663EE61}" srcOrd="1" destOrd="0" presId="urn:microsoft.com/office/officeart/2005/8/layout/bList2"/>
    <dgm:cxn modelId="{40097E5C-7E87-4751-BC52-B8499889648C}" type="presOf" srcId="{4D3FC55C-A313-4E86-82FE-BCB13D77C28D}" destId="{1CB4CB78-CBD9-413B-8D7C-DFA1303D1704}" srcOrd="0" destOrd="0" presId="urn:microsoft.com/office/officeart/2005/8/layout/bList2"/>
    <dgm:cxn modelId="{96CC2800-539C-470F-A4D8-0C7D98D0E7D2}" srcId="{221E56B6-8E52-4A6A-8FF6-9951979A9A64}" destId="{4D3FC55C-A313-4E86-82FE-BCB13D77C28D}" srcOrd="1" destOrd="0" parTransId="{FEDDAA5A-2B37-424E-805F-EF384E4EC6B4}" sibTransId="{E5E0B928-2142-4F7B-9400-7F7562480702}"/>
    <dgm:cxn modelId="{67AC2B68-5AEE-4077-96F6-BF16D391C0B8}" srcId="{221E56B6-8E52-4A6A-8FF6-9951979A9A64}" destId="{C1ED28B9-8DEC-447E-905E-E92C4686E41D}" srcOrd="2" destOrd="0" parTransId="{19ABA970-4755-4A67-9976-B0128BA04400}" sibTransId="{E4A5FB10-0DF2-4F2E-85A3-D40BD1653CAB}"/>
    <dgm:cxn modelId="{199001F0-29D8-4741-A369-F8269E2C0AB9}" type="presOf" srcId="{E755DFEB-026B-48D7-BDDA-7BEEC8BF70E0}" destId="{BB119CBA-0591-4985-BDAD-F3B87B94093B}" srcOrd="0" destOrd="0" presId="urn:microsoft.com/office/officeart/2005/8/layout/bList2"/>
    <dgm:cxn modelId="{85AE7DA0-7CC3-48E6-931B-2D7471AEBAB1}" type="presOf" srcId="{C1ED28B9-8DEC-447E-905E-E92C4686E41D}" destId="{9FDB629C-6725-4909-ADE6-E54DA5A8AD1C}" srcOrd="0" destOrd="0" presId="urn:microsoft.com/office/officeart/2005/8/layout/bList2"/>
    <dgm:cxn modelId="{785C3214-0921-4584-9253-50AA6E30858D}" type="presOf" srcId="{E755DFEB-026B-48D7-BDDA-7BEEC8BF70E0}" destId="{820E9E5A-4752-4FB4-AEAC-0C76799B0A49}" srcOrd="1" destOrd="0" presId="urn:microsoft.com/office/officeart/2005/8/layout/bList2"/>
    <dgm:cxn modelId="{EA30C095-57DC-403D-9579-53A2B6CD57A2}" type="presOf" srcId="{4FC96919-1595-4594-ABDC-C4C6435954AD}" destId="{4E9E6395-ED24-4F97-996E-B2C6A60D4B84}" srcOrd="0" destOrd="0" presId="urn:microsoft.com/office/officeart/2005/8/layout/bList2"/>
    <dgm:cxn modelId="{72B8F866-D509-45DA-B9B8-46FF27D43B8B}" type="presOf" srcId="{221E56B6-8E52-4A6A-8FF6-9951979A9A64}" destId="{6E907B96-071E-4A24-81F1-0491ADBCF978}" srcOrd="0" destOrd="0" presId="urn:microsoft.com/office/officeart/2005/8/layout/bList2"/>
    <dgm:cxn modelId="{B20CE0B4-1E48-4B2D-A574-4197CD79158F}" type="presOf" srcId="{E5E0B928-2142-4F7B-9400-7F7562480702}" destId="{1B14D4C3-5717-4FE4-ABD0-9CFB3B12BF2D}" srcOrd="0" destOrd="0" presId="urn:microsoft.com/office/officeart/2005/8/layout/bList2"/>
    <dgm:cxn modelId="{DCB03EB7-95CF-4A6C-A0EF-A370E82D8643}" type="presOf" srcId="{C1ED28B9-8DEC-447E-905E-E92C4686E41D}" destId="{CA317623-A874-4F10-8E91-26E76C6D8718}" srcOrd="1" destOrd="0" presId="urn:microsoft.com/office/officeart/2005/8/layout/bList2"/>
    <dgm:cxn modelId="{92AB71EB-9028-4D5B-A72C-0B95E83C8A12}" srcId="{221E56B6-8E52-4A6A-8FF6-9951979A9A64}" destId="{E755DFEB-026B-48D7-BDDA-7BEEC8BF70E0}" srcOrd="0" destOrd="0" parTransId="{BFBBEE53-6B91-46A0-B549-CDC870D4CA08}" sibTransId="{4FC96919-1595-4594-ABDC-C4C6435954AD}"/>
    <dgm:cxn modelId="{0B194DB8-CD99-4CAD-9222-9C7D7440619C}" type="presParOf" srcId="{6E907B96-071E-4A24-81F1-0491ADBCF978}" destId="{A9211B5C-5D2D-4787-AC47-86498304D6B2}" srcOrd="0" destOrd="0" presId="urn:microsoft.com/office/officeart/2005/8/layout/bList2"/>
    <dgm:cxn modelId="{A0130EDB-C0DD-4040-8D32-CAFD2E599B03}" type="presParOf" srcId="{A9211B5C-5D2D-4787-AC47-86498304D6B2}" destId="{09269B2E-2B88-4DD4-B675-92AFBF0F6752}" srcOrd="0" destOrd="0" presId="urn:microsoft.com/office/officeart/2005/8/layout/bList2"/>
    <dgm:cxn modelId="{06F653E4-755D-41CD-8E9E-0D03AA74384E}" type="presParOf" srcId="{A9211B5C-5D2D-4787-AC47-86498304D6B2}" destId="{BB119CBA-0591-4985-BDAD-F3B87B94093B}" srcOrd="1" destOrd="0" presId="urn:microsoft.com/office/officeart/2005/8/layout/bList2"/>
    <dgm:cxn modelId="{79929152-A4AE-42D2-8CD4-7A922CED3858}" type="presParOf" srcId="{A9211B5C-5D2D-4787-AC47-86498304D6B2}" destId="{820E9E5A-4752-4FB4-AEAC-0C76799B0A49}" srcOrd="2" destOrd="0" presId="urn:microsoft.com/office/officeart/2005/8/layout/bList2"/>
    <dgm:cxn modelId="{AC751F60-7E7C-47F7-84A8-1CF8A351BA8C}" type="presParOf" srcId="{A9211B5C-5D2D-4787-AC47-86498304D6B2}" destId="{C2CA8692-6FBB-452E-AC22-1643D4E9E8CB}" srcOrd="3" destOrd="0" presId="urn:microsoft.com/office/officeart/2005/8/layout/bList2"/>
    <dgm:cxn modelId="{1CEED682-5788-4832-BE56-673949B8D954}" type="presParOf" srcId="{6E907B96-071E-4A24-81F1-0491ADBCF978}" destId="{4E9E6395-ED24-4F97-996E-B2C6A60D4B84}" srcOrd="1" destOrd="0" presId="urn:microsoft.com/office/officeart/2005/8/layout/bList2"/>
    <dgm:cxn modelId="{3EE91408-7384-4F55-8EEB-26F0249FCFAB}" type="presParOf" srcId="{6E907B96-071E-4A24-81F1-0491ADBCF978}" destId="{687B09BE-2936-4F8D-B036-623186F159EF}" srcOrd="2" destOrd="0" presId="urn:microsoft.com/office/officeart/2005/8/layout/bList2"/>
    <dgm:cxn modelId="{37FC95BD-4F64-459A-BC32-4E818366EE08}" type="presParOf" srcId="{687B09BE-2936-4F8D-B036-623186F159EF}" destId="{171C666E-21CF-4998-8FBE-7EA93308E8A7}" srcOrd="0" destOrd="0" presId="urn:microsoft.com/office/officeart/2005/8/layout/bList2"/>
    <dgm:cxn modelId="{A2064DF0-6B78-468C-AFC3-05529B218C52}" type="presParOf" srcId="{687B09BE-2936-4F8D-B036-623186F159EF}" destId="{1CB4CB78-CBD9-413B-8D7C-DFA1303D1704}" srcOrd="1" destOrd="0" presId="urn:microsoft.com/office/officeart/2005/8/layout/bList2"/>
    <dgm:cxn modelId="{86D011F3-1F1C-49EC-80C0-A8D406870314}" type="presParOf" srcId="{687B09BE-2936-4F8D-B036-623186F159EF}" destId="{5F7B0C3D-64FF-4BEF-80AE-D9697663EE61}" srcOrd="2" destOrd="0" presId="urn:microsoft.com/office/officeart/2005/8/layout/bList2"/>
    <dgm:cxn modelId="{5DD8DD03-BB1C-4302-A9EB-D95E4A8F6277}" type="presParOf" srcId="{687B09BE-2936-4F8D-B036-623186F159EF}" destId="{85662520-B505-4C32-9C77-006C88D45789}" srcOrd="3" destOrd="0" presId="urn:microsoft.com/office/officeart/2005/8/layout/bList2"/>
    <dgm:cxn modelId="{ECEBC7B5-9FEE-4ED8-94C8-C0DFD149F22A}" type="presParOf" srcId="{6E907B96-071E-4A24-81F1-0491ADBCF978}" destId="{1B14D4C3-5717-4FE4-ABD0-9CFB3B12BF2D}" srcOrd="3" destOrd="0" presId="urn:microsoft.com/office/officeart/2005/8/layout/bList2"/>
    <dgm:cxn modelId="{1E86B309-71F2-4E42-94C1-1BE04C6F281C}" type="presParOf" srcId="{6E907B96-071E-4A24-81F1-0491ADBCF978}" destId="{647A7972-B380-460E-9DF4-6B74616C8C01}" srcOrd="4" destOrd="0" presId="urn:microsoft.com/office/officeart/2005/8/layout/bList2"/>
    <dgm:cxn modelId="{00B7F24F-624F-464D-96CC-D109A5985B3B}" type="presParOf" srcId="{647A7972-B380-460E-9DF4-6B74616C8C01}" destId="{F87298FA-CC02-4578-91AC-0E06B6041057}" srcOrd="0" destOrd="0" presId="urn:microsoft.com/office/officeart/2005/8/layout/bList2"/>
    <dgm:cxn modelId="{B1A8F8B8-1800-4730-899F-A032FF7B7AB8}" type="presParOf" srcId="{647A7972-B380-460E-9DF4-6B74616C8C01}" destId="{9FDB629C-6725-4909-ADE6-E54DA5A8AD1C}" srcOrd="1" destOrd="0" presId="urn:microsoft.com/office/officeart/2005/8/layout/bList2"/>
    <dgm:cxn modelId="{14100D2B-D7D0-4DBB-9F75-C2366A3A92D0}" type="presParOf" srcId="{647A7972-B380-460E-9DF4-6B74616C8C01}" destId="{CA317623-A874-4F10-8E91-26E76C6D8718}" srcOrd="2" destOrd="0" presId="urn:microsoft.com/office/officeart/2005/8/layout/bList2"/>
    <dgm:cxn modelId="{7AE2FEA1-D5F7-4A8B-8268-D090A8B8B38D}" type="presParOf" srcId="{647A7972-B380-460E-9DF4-6B74616C8C01}" destId="{46B1D736-9FEC-4C51-8843-1DCA7C5FFFE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44E68D-7630-4F3F-98BA-322552E2D01E}" type="doc">
      <dgm:prSet loTypeId="urn:microsoft.com/office/officeart/2005/8/layout/cycle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8BD99687-04E1-435F-AD6D-2FE4E2DFECDD}">
      <dgm:prSet phldrT="[نص]" custT="1"/>
      <dgm:spPr/>
      <dgm:t>
        <a:bodyPr/>
        <a:lstStyle/>
        <a:p>
          <a:pPr rtl="1"/>
          <a:r>
            <a:rPr lang="ar-SA" sz="2000" dirty="0" smtClean="0">
              <a:solidFill>
                <a:srgbClr val="C00000"/>
              </a:solidFill>
              <a:latin typeface="GE SS Two Light" panose="020A0503020102020204" pitchFamily="18" charset="-78"/>
              <a:ea typeface="GE SS Two Light" panose="020A0503020102020204" pitchFamily="18" charset="-78"/>
              <a:cs typeface="GE SS Two Light" panose="020A0503020102020204" pitchFamily="18" charset="-78"/>
            </a:rPr>
            <a:t>قصَر حياة الإنسان </a:t>
          </a:r>
          <a:endParaRPr lang="ar-SA" sz="2000" dirty="0">
            <a:solidFill>
              <a:srgbClr val="C00000"/>
            </a:solidFill>
            <a:latin typeface="GE SS Two Light" panose="020A0503020102020204" pitchFamily="18" charset="-78"/>
            <a:ea typeface="GE SS Two Light" panose="020A0503020102020204" pitchFamily="18" charset="-78"/>
            <a:cs typeface="GE SS Two Light" panose="020A0503020102020204" pitchFamily="18" charset="-78"/>
          </a:endParaRPr>
        </a:p>
      </dgm:t>
    </dgm:pt>
    <dgm:pt modelId="{FC373531-16BA-4FB7-834F-4EEB231A1A6A}" type="parTrans" cxnId="{ADC56BB2-B14F-4241-BD83-7D514770CACF}">
      <dgm:prSet/>
      <dgm:spPr/>
      <dgm:t>
        <a:bodyPr/>
        <a:lstStyle/>
        <a:p>
          <a:pPr rtl="1"/>
          <a:endParaRPr lang="ar-SA"/>
        </a:p>
      </dgm:t>
    </dgm:pt>
    <dgm:pt modelId="{44AE001A-5C89-415C-8BED-0856E8E9A7A2}" type="sibTrans" cxnId="{ADC56BB2-B14F-4241-BD83-7D514770CACF}">
      <dgm:prSet/>
      <dgm:spPr/>
      <dgm:t>
        <a:bodyPr/>
        <a:lstStyle/>
        <a:p>
          <a:pPr rtl="1"/>
          <a:endParaRPr lang="ar-SA"/>
        </a:p>
      </dgm:t>
    </dgm:pt>
    <dgm:pt modelId="{99B80E58-F21F-4B31-A1F0-D25B16CCD16E}">
      <dgm:prSet phldrT="[نص]" custT="1"/>
      <dgm:spPr/>
      <dgm:t>
        <a:bodyPr/>
        <a:lstStyle/>
        <a:p>
          <a:pPr rtl="1"/>
          <a:r>
            <a:rPr lang="ar-SA" sz="2000" dirty="0" smtClean="0">
              <a:solidFill>
                <a:srgbClr val="C00000"/>
              </a:solidFill>
              <a:latin typeface="GE SS Two Light" panose="020A0503020102020204" pitchFamily="18" charset="-78"/>
              <a:ea typeface="GE SS Two Light" panose="020A0503020102020204" pitchFamily="18" charset="-78"/>
              <a:cs typeface="GE SS Two Light" panose="020A0503020102020204" pitchFamily="18" charset="-78"/>
            </a:rPr>
            <a:t>تضاعف الشعور بالقراءة</a:t>
          </a:r>
          <a:endParaRPr lang="ar-SA" sz="2000" dirty="0">
            <a:solidFill>
              <a:srgbClr val="C00000"/>
            </a:solidFill>
            <a:latin typeface="GE SS Two Light" panose="020A0503020102020204" pitchFamily="18" charset="-78"/>
            <a:ea typeface="GE SS Two Light" panose="020A0503020102020204" pitchFamily="18" charset="-78"/>
            <a:cs typeface="GE SS Two Light" panose="020A0503020102020204" pitchFamily="18" charset="-78"/>
          </a:endParaRPr>
        </a:p>
      </dgm:t>
    </dgm:pt>
    <dgm:pt modelId="{5D6E1550-DB3C-479B-B7C8-1DBE81D72CE3}" type="parTrans" cxnId="{334F4F8D-10C9-4CA9-BBB2-376FBB7DA059}">
      <dgm:prSet/>
      <dgm:spPr/>
      <dgm:t>
        <a:bodyPr/>
        <a:lstStyle/>
        <a:p>
          <a:pPr rtl="1"/>
          <a:endParaRPr lang="ar-SA"/>
        </a:p>
      </dgm:t>
    </dgm:pt>
    <dgm:pt modelId="{3452352D-825C-4577-9CEE-9331916B19DB}" type="sibTrans" cxnId="{334F4F8D-10C9-4CA9-BBB2-376FBB7DA059}">
      <dgm:prSet/>
      <dgm:spPr/>
      <dgm:t>
        <a:bodyPr/>
        <a:lstStyle/>
        <a:p>
          <a:pPr rtl="1"/>
          <a:endParaRPr lang="ar-SA"/>
        </a:p>
      </dgm:t>
    </dgm:pt>
    <dgm:pt modelId="{4F79A5FA-10AE-4E38-ADB2-0B4DCC51EA26}">
      <dgm:prSet phldrT="[نص]" custT="1"/>
      <dgm:spPr/>
      <dgm:t>
        <a:bodyPr/>
        <a:lstStyle/>
        <a:p>
          <a:pPr rtl="1"/>
          <a:r>
            <a:rPr lang="ar-SA" sz="2000" dirty="0" smtClean="0">
              <a:solidFill>
                <a:srgbClr val="C00000"/>
              </a:solidFill>
              <a:latin typeface="GE SS Two Light" panose="020A0503020102020204" pitchFamily="18" charset="-78"/>
              <a:ea typeface="GE SS Two Light" panose="020A0503020102020204" pitchFamily="18" charset="-78"/>
              <a:cs typeface="GE SS Two Light" panose="020A0503020102020204" pitchFamily="18" charset="-78"/>
            </a:rPr>
            <a:t>نمو الأفكار بالقراءة</a:t>
          </a:r>
          <a:r>
            <a:rPr lang="ar-SA" sz="6500" dirty="0" smtClean="0">
              <a:solidFill>
                <a:srgbClr val="C00000"/>
              </a:solidFill>
              <a:latin typeface="GE SS Two Light" panose="020A0503020102020204" pitchFamily="18" charset="-78"/>
              <a:ea typeface="GE SS Two Light" panose="020A0503020102020204" pitchFamily="18" charset="-78"/>
              <a:cs typeface="GE SS Two Light" panose="020A0503020102020204" pitchFamily="18" charset="-78"/>
            </a:rPr>
            <a:t> </a:t>
          </a:r>
          <a:endParaRPr lang="ar-SA" sz="6500" dirty="0">
            <a:solidFill>
              <a:srgbClr val="C00000"/>
            </a:solidFill>
            <a:latin typeface="GE SS Two Light" panose="020A0503020102020204" pitchFamily="18" charset="-78"/>
            <a:ea typeface="GE SS Two Light" panose="020A0503020102020204" pitchFamily="18" charset="-78"/>
            <a:cs typeface="GE SS Two Light" panose="020A0503020102020204" pitchFamily="18" charset="-78"/>
          </a:endParaRPr>
        </a:p>
      </dgm:t>
    </dgm:pt>
    <dgm:pt modelId="{DF9E5A76-ACCC-46DD-8DDD-5E5DBDB81E53}" type="parTrans" cxnId="{E9C627AD-1F14-4F3A-8DF1-3C39817C92CF}">
      <dgm:prSet/>
      <dgm:spPr/>
      <dgm:t>
        <a:bodyPr/>
        <a:lstStyle/>
        <a:p>
          <a:pPr rtl="1"/>
          <a:endParaRPr lang="ar-SA"/>
        </a:p>
      </dgm:t>
    </dgm:pt>
    <dgm:pt modelId="{0CB32733-BDCC-422F-9CFF-5C285FAC7161}" type="sibTrans" cxnId="{E9C627AD-1F14-4F3A-8DF1-3C39817C92CF}">
      <dgm:prSet/>
      <dgm:spPr/>
      <dgm:t>
        <a:bodyPr/>
        <a:lstStyle/>
        <a:p>
          <a:pPr rtl="1"/>
          <a:endParaRPr lang="ar-SA"/>
        </a:p>
      </dgm:t>
    </dgm:pt>
    <dgm:pt modelId="{62698235-2F8F-4AC8-A9DB-351B013DCC9E}">
      <dgm:prSet phldrT="[نص]" custT="1"/>
      <dgm:spPr/>
      <dgm:t>
        <a:bodyPr/>
        <a:lstStyle/>
        <a:p>
          <a:pPr rtl="1"/>
          <a:r>
            <a:rPr lang="ar-SA" sz="2000" dirty="0" smtClean="0">
              <a:solidFill>
                <a:srgbClr val="C00000"/>
              </a:solidFill>
              <a:latin typeface="GE SS Two Light" panose="020A0503020102020204" pitchFamily="18" charset="-78"/>
              <a:ea typeface="GE SS Two Light" panose="020A0503020102020204" pitchFamily="18" charset="-78"/>
              <a:cs typeface="GE SS Two Light" panose="020A0503020102020204" pitchFamily="18" charset="-78"/>
            </a:rPr>
            <a:t>سبب محبة الكتب</a:t>
          </a:r>
          <a:endParaRPr lang="ar-SA" sz="2000" dirty="0">
            <a:solidFill>
              <a:srgbClr val="C00000"/>
            </a:solidFill>
            <a:latin typeface="GE SS Two Light" panose="020A0503020102020204" pitchFamily="18" charset="-78"/>
            <a:ea typeface="GE SS Two Light" panose="020A0503020102020204" pitchFamily="18" charset="-78"/>
            <a:cs typeface="GE SS Two Light" panose="020A0503020102020204" pitchFamily="18" charset="-78"/>
          </a:endParaRPr>
        </a:p>
      </dgm:t>
    </dgm:pt>
    <dgm:pt modelId="{45B49958-8EE2-41B1-B780-CB27CD7A9E7F}" type="parTrans" cxnId="{3648BD34-A905-49D0-B9DB-F2A9FC8615AD}">
      <dgm:prSet/>
      <dgm:spPr/>
      <dgm:t>
        <a:bodyPr/>
        <a:lstStyle/>
        <a:p>
          <a:pPr rtl="1"/>
          <a:endParaRPr lang="ar-SA"/>
        </a:p>
      </dgm:t>
    </dgm:pt>
    <dgm:pt modelId="{4CE73506-1D84-40BA-B412-16EB528BD5BA}" type="sibTrans" cxnId="{3648BD34-A905-49D0-B9DB-F2A9FC8615AD}">
      <dgm:prSet/>
      <dgm:spPr/>
      <dgm:t>
        <a:bodyPr/>
        <a:lstStyle/>
        <a:p>
          <a:pPr rtl="1"/>
          <a:endParaRPr lang="ar-SA"/>
        </a:p>
      </dgm:t>
    </dgm:pt>
    <dgm:pt modelId="{10EFC741-30CD-4353-BC50-360179CAAC2E}">
      <dgm:prSet phldrT="[نص]"/>
      <dgm:spPr/>
      <dgm:t>
        <a:bodyPr/>
        <a:lstStyle/>
        <a:p>
          <a:pPr rtl="1"/>
          <a:endParaRPr lang="ar-SA" dirty="0"/>
        </a:p>
      </dgm:t>
    </dgm:pt>
    <dgm:pt modelId="{56A812F1-3E2A-467A-87F2-CBBB75B95C73}" type="sibTrans" cxnId="{7DCBA2A7-11FE-43A3-ADFE-CBC8B10003E0}">
      <dgm:prSet/>
      <dgm:spPr/>
      <dgm:t>
        <a:bodyPr/>
        <a:lstStyle/>
        <a:p>
          <a:pPr rtl="1"/>
          <a:endParaRPr lang="ar-SA"/>
        </a:p>
      </dgm:t>
    </dgm:pt>
    <dgm:pt modelId="{F2E2C36D-DB7C-4E8A-86D0-52848D28BC79}" type="parTrans" cxnId="{7DCBA2A7-11FE-43A3-ADFE-CBC8B10003E0}">
      <dgm:prSet/>
      <dgm:spPr/>
      <dgm:t>
        <a:bodyPr/>
        <a:lstStyle/>
        <a:p>
          <a:pPr rtl="1"/>
          <a:endParaRPr lang="ar-SA"/>
        </a:p>
      </dgm:t>
    </dgm:pt>
    <dgm:pt modelId="{16E031E7-4290-4A47-99A8-B7164B7D88E0}" type="pres">
      <dgm:prSet presAssocID="{D244E68D-7630-4F3F-98BA-322552E2D01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1014076-578E-4DEB-A38A-3F7BD00174F1}" type="pres">
      <dgm:prSet presAssocID="{10EFC741-30CD-4353-BC50-360179CAAC2E}" presName="dummy" presStyleCnt="0"/>
      <dgm:spPr/>
    </dgm:pt>
    <dgm:pt modelId="{25A7C4B1-8B45-4BB2-8014-EC3B8343DBD8}" type="pres">
      <dgm:prSet presAssocID="{10EFC741-30CD-4353-BC50-360179CAAC2E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15EAAFC-2DED-466A-96E4-9C4119FDB887}" type="pres">
      <dgm:prSet presAssocID="{56A812F1-3E2A-467A-87F2-CBBB75B95C73}" presName="sibTrans" presStyleLbl="node1" presStyleIdx="0" presStyleCnt="5"/>
      <dgm:spPr/>
      <dgm:t>
        <a:bodyPr/>
        <a:lstStyle/>
        <a:p>
          <a:pPr rtl="1"/>
          <a:endParaRPr lang="ar-SA"/>
        </a:p>
      </dgm:t>
    </dgm:pt>
    <dgm:pt modelId="{5F81FA9D-B499-4DFE-9EBF-9D8A0829C6CB}" type="pres">
      <dgm:prSet presAssocID="{8BD99687-04E1-435F-AD6D-2FE4E2DFECDD}" presName="dummy" presStyleCnt="0"/>
      <dgm:spPr/>
    </dgm:pt>
    <dgm:pt modelId="{3FCE6383-CA28-4B57-94B6-F5BF1118E744}" type="pres">
      <dgm:prSet presAssocID="{8BD99687-04E1-435F-AD6D-2FE4E2DFECDD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BF9074C-855F-4C70-99D0-004C39DB0F3E}" type="pres">
      <dgm:prSet presAssocID="{44AE001A-5C89-415C-8BED-0856E8E9A7A2}" presName="sibTrans" presStyleLbl="node1" presStyleIdx="1" presStyleCnt="5"/>
      <dgm:spPr/>
      <dgm:t>
        <a:bodyPr/>
        <a:lstStyle/>
        <a:p>
          <a:pPr rtl="1"/>
          <a:endParaRPr lang="ar-SA"/>
        </a:p>
      </dgm:t>
    </dgm:pt>
    <dgm:pt modelId="{6CC6E600-8436-4212-86E9-E4EECC238041}" type="pres">
      <dgm:prSet presAssocID="{99B80E58-F21F-4B31-A1F0-D25B16CCD16E}" presName="dummy" presStyleCnt="0"/>
      <dgm:spPr/>
    </dgm:pt>
    <dgm:pt modelId="{EF9D4C81-0ADB-4E52-8CE9-18B261CA766A}" type="pres">
      <dgm:prSet presAssocID="{99B80E58-F21F-4B31-A1F0-D25B16CCD16E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FC6F4D9-9C51-43FB-A612-EED056BCF238}" type="pres">
      <dgm:prSet presAssocID="{3452352D-825C-4577-9CEE-9331916B19DB}" presName="sibTrans" presStyleLbl="node1" presStyleIdx="2" presStyleCnt="5"/>
      <dgm:spPr/>
      <dgm:t>
        <a:bodyPr/>
        <a:lstStyle/>
        <a:p>
          <a:pPr rtl="1"/>
          <a:endParaRPr lang="ar-SA"/>
        </a:p>
      </dgm:t>
    </dgm:pt>
    <dgm:pt modelId="{26EDFA64-2779-48BD-A4F5-684F38AE41A7}" type="pres">
      <dgm:prSet presAssocID="{4F79A5FA-10AE-4E38-ADB2-0B4DCC51EA26}" presName="dummy" presStyleCnt="0"/>
      <dgm:spPr/>
    </dgm:pt>
    <dgm:pt modelId="{FCC85AFD-FA67-43A8-A275-A7D672C02123}" type="pres">
      <dgm:prSet presAssocID="{4F79A5FA-10AE-4E38-ADB2-0B4DCC51EA26}" presName="node" presStyleLbl="revTx" presStyleIdx="3" presStyleCnt="5" custScaleX="128830" custScaleY="10518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E3BF066-7FBF-43FE-8D94-3ABE9DA511F4}" type="pres">
      <dgm:prSet presAssocID="{0CB32733-BDCC-422F-9CFF-5C285FAC7161}" presName="sibTrans" presStyleLbl="node1" presStyleIdx="3" presStyleCnt="5"/>
      <dgm:spPr/>
      <dgm:t>
        <a:bodyPr/>
        <a:lstStyle/>
        <a:p>
          <a:pPr rtl="1"/>
          <a:endParaRPr lang="ar-SA"/>
        </a:p>
      </dgm:t>
    </dgm:pt>
    <dgm:pt modelId="{A66FC83C-819E-4B11-A686-6A5D929490D9}" type="pres">
      <dgm:prSet presAssocID="{62698235-2F8F-4AC8-A9DB-351B013DCC9E}" presName="dummy" presStyleCnt="0"/>
      <dgm:spPr/>
    </dgm:pt>
    <dgm:pt modelId="{5DB6BD95-FB38-4A5B-9E26-648B03EFA5A5}" type="pres">
      <dgm:prSet presAssocID="{62698235-2F8F-4AC8-A9DB-351B013DCC9E}" presName="node" presStyleLbl="revTx" presStyleIdx="4" presStyleCnt="5" custRadScaleRad="103669" custRadScaleInc="-310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DDCCFE4-75AD-4565-9931-C85FD2D409A8}" type="pres">
      <dgm:prSet presAssocID="{4CE73506-1D84-40BA-B412-16EB528BD5BA}" presName="sibTrans" presStyleLbl="node1" presStyleIdx="4" presStyleCnt="5"/>
      <dgm:spPr/>
      <dgm:t>
        <a:bodyPr/>
        <a:lstStyle/>
        <a:p>
          <a:pPr rtl="1"/>
          <a:endParaRPr lang="ar-SA"/>
        </a:p>
      </dgm:t>
    </dgm:pt>
  </dgm:ptLst>
  <dgm:cxnLst>
    <dgm:cxn modelId="{12F0185E-8B0E-4191-9A25-294960427818}" type="presOf" srcId="{3452352D-825C-4577-9CEE-9331916B19DB}" destId="{0FC6F4D9-9C51-43FB-A612-EED056BCF238}" srcOrd="0" destOrd="0" presId="urn:microsoft.com/office/officeart/2005/8/layout/cycle1"/>
    <dgm:cxn modelId="{3648BD34-A905-49D0-B9DB-F2A9FC8615AD}" srcId="{D244E68D-7630-4F3F-98BA-322552E2D01E}" destId="{62698235-2F8F-4AC8-A9DB-351B013DCC9E}" srcOrd="4" destOrd="0" parTransId="{45B49958-8EE2-41B1-B780-CB27CD7A9E7F}" sibTransId="{4CE73506-1D84-40BA-B412-16EB528BD5BA}"/>
    <dgm:cxn modelId="{179A1486-5372-4258-B6A5-2CA0AE09C209}" type="presOf" srcId="{10EFC741-30CD-4353-BC50-360179CAAC2E}" destId="{25A7C4B1-8B45-4BB2-8014-EC3B8343DBD8}" srcOrd="0" destOrd="0" presId="urn:microsoft.com/office/officeart/2005/8/layout/cycle1"/>
    <dgm:cxn modelId="{E9C627AD-1F14-4F3A-8DF1-3C39817C92CF}" srcId="{D244E68D-7630-4F3F-98BA-322552E2D01E}" destId="{4F79A5FA-10AE-4E38-ADB2-0B4DCC51EA26}" srcOrd="3" destOrd="0" parTransId="{DF9E5A76-ACCC-46DD-8DDD-5E5DBDB81E53}" sibTransId="{0CB32733-BDCC-422F-9CFF-5C285FAC7161}"/>
    <dgm:cxn modelId="{ADC56BB2-B14F-4241-BD83-7D514770CACF}" srcId="{D244E68D-7630-4F3F-98BA-322552E2D01E}" destId="{8BD99687-04E1-435F-AD6D-2FE4E2DFECDD}" srcOrd="1" destOrd="0" parTransId="{FC373531-16BA-4FB7-834F-4EEB231A1A6A}" sibTransId="{44AE001A-5C89-415C-8BED-0856E8E9A7A2}"/>
    <dgm:cxn modelId="{D443E2B2-538E-4E45-9A60-0C5DBFBA4B6B}" type="presOf" srcId="{D244E68D-7630-4F3F-98BA-322552E2D01E}" destId="{16E031E7-4290-4A47-99A8-B7164B7D88E0}" srcOrd="0" destOrd="0" presId="urn:microsoft.com/office/officeart/2005/8/layout/cycle1"/>
    <dgm:cxn modelId="{24E85CD1-3F99-4C3F-A1F4-5DC9D4DA30B9}" type="presOf" srcId="{44AE001A-5C89-415C-8BED-0856E8E9A7A2}" destId="{3BF9074C-855F-4C70-99D0-004C39DB0F3E}" srcOrd="0" destOrd="0" presId="urn:microsoft.com/office/officeart/2005/8/layout/cycle1"/>
    <dgm:cxn modelId="{334F4F8D-10C9-4CA9-BBB2-376FBB7DA059}" srcId="{D244E68D-7630-4F3F-98BA-322552E2D01E}" destId="{99B80E58-F21F-4B31-A1F0-D25B16CCD16E}" srcOrd="2" destOrd="0" parTransId="{5D6E1550-DB3C-479B-B7C8-1DBE81D72CE3}" sibTransId="{3452352D-825C-4577-9CEE-9331916B19DB}"/>
    <dgm:cxn modelId="{162643B4-25AB-401A-A4B4-7A667FA8C5F3}" type="presOf" srcId="{0CB32733-BDCC-422F-9CFF-5C285FAC7161}" destId="{2E3BF066-7FBF-43FE-8D94-3ABE9DA511F4}" srcOrd="0" destOrd="0" presId="urn:microsoft.com/office/officeart/2005/8/layout/cycle1"/>
    <dgm:cxn modelId="{B4D0129C-A20D-4BA9-B3BC-0FF6D0DB987A}" type="presOf" srcId="{4F79A5FA-10AE-4E38-ADB2-0B4DCC51EA26}" destId="{FCC85AFD-FA67-43A8-A275-A7D672C02123}" srcOrd="0" destOrd="0" presId="urn:microsoft.com/office/officeart/2005/8/layout/cycle1"/>
    <dgm:cxn modelId="{C6596E10-B6B1-4F02-9542-F797F4C4F661}" type="presOf" srcId="{62698235-2F8F-4AC8-A9DB-351B013DCC9E}" destId="{5DB6BD95-FB38-4A5B-9E26-648B03EFA5A5}" srcOrd="0" destOrd="0" presId="urn:microsoft.com/office/officeart/2005/8/layout/cycle1"/>
    <dgm:cxn modelId="{6579881D-BBB7-4F3F-8F43-32CE2136B8DC}" type="presOf" srcId="{8BD99687-04E1-435F-AD6D-2FE4E2DFECDD}" destId="{3FCE6383-CA28-4B57-94B6-F5BF1118E744}" srcOrd="0" destOrd="0" presId="urn:microsoft.com/office/officeart/2005/8/layout/cycle1"/>
    <dgm:cxn modelId="{37FC5ED7-1C3A-405A-9C77-A87BB9AAA362}" type="presOf" srcId="{56A812F1-3E2A-467A-87F2-CBBB75B95C73}" destId="{A15EAAFC-2DED-466A-96E4-9C4119FDB887}" srcOrd="0" destOrd="0" presId="urn:microsoft.com/office/officeart/2005/8/layout/cycle1"/>
    <dgm:cxn modelId="{8418008C-03AD-489F-AF64-362D8BAE1F87}" type="presOf" srcId="{4CE73506-1D84-40BA-B412-16EB528BD5BA}" destId="{8DDCCFE4-75AD-4565-9931-C85FD2D409A8}" srcOrd="0" destOrd="0" presId="urn:microsoft.com/office/officeart/2005/8/layout/cycle1"/>
    <dgm:cxn modelId="{9132ADBA-CDDA-4448-9E3A-0B91425DC8C2}" type="presOf" srcId="{99B80E58-F21F-4B31-A1F0-D25B16CCD16E}" destId="{EF9D4C81-0ADB-4E52-8CE9-18B261CA766A}" srcOrd="0" destOrd="0" presId="urn:microsoft.com/office/officeart/2005/8/layout/cycle1"/>
    <dgm:cxn modelId="{7DCBA2A7-11FE-43A3-ADFE-CBC8B10003E0}" srcId="{D244E68D-7630-4F3F-98BA-322552E2D01E}" destId="{10EFC741-30CD-4353-BC50-360179CAAC2E}" srcOrd="0" destOrd="0" parTransId="{F2E2C36D-DB7C-4E8A-86D0-52848D28BC79}" sibTransId="{56A812F1-3E2A-467A-87F2-CBBB75B95C73}"/>
    <dgm:cxn modelId="{E15B9821-3B80-46D1-BB00-8AB46D118DE5}" type="presParOf" srcId="{16E031E7-4290-4A47-99A8-B7164B7D88E0}" destId="{51014076-578E-4DEB-A38A-3F7BD00174F1}" srcOrd="0" destOrd="0" presId="urn:microsoft.com/office/officeart/2005/8/layout/cycle1"/>
    <dgm:cxn modelId="{8ABEE1F8-A7E4-4E63-A1F0-B92F8B114D96}" type="presParOf" srcId="{16E031E7-4290-4A47-99A8-B7164B7D88E0}" destId="{25A7C4B1-8B45-4BB2-8014-EC3B8343DBD8}" srcOrd="1" destOrd="0" presId="urn:microsoft.com/office/officeart/2005/8/layout/cycle1"/>
    <dgm:cxn modelId="{DB6E63A4-8CDE-4879-8653-7EB20C78846E}" type="presParOf" srcId="{16E031E7-4290-4A47-99A8-B7164B7D88E0}" destId="{A15EAAFC-2DED-466A-96E4-9C4119FDB887}" srcOrd="2" destOrd="0" presId="urn:microsoft.com/office/officeart/2005/8/layout/cycle1"/>
    <dgm:cxn modelId="{FBDE8146-77F2-4586-9D19-1F46024E2B4E}" type="presParOf" srcId="{16E031E7-4290-4A47-99A8-B7164B7D88E0}" destId="{5F81FA9D-B499-4DFE-9EBF-9D8A0829C6CB}" srcOrd="3" destOrd="0" presId="urn:microsoft.com/office/officeart/2005/8/layout/cycle1"/>
    <dgm:cxn modelId="{3B7A9145-5C73-4003-B6AE-7DEA0B2875AB}" type="presParOf" srcId="{16E031E7-4290-4A47-99A8-B7164B7D88E0}" destId="{3FCE6383-CA28-4B57-94B6-F5BF1118E744}" srcOrd="4" destOrd="0" presId="urn:microsoft.com/office/officeart/2005/8/layout/cycle1"/>
    <dgm:cxn modelId="{B495C2E9-8968-479F-AB97-3F23A71A093C}" type="presParOf" srcId="{16E031E7-4290-4A47-99A8-B7164B7D88E0}" destId="{3BF9074C-855F-4C70-99D0-004C39DB0F3E}" srcOrd="5" destOrd="0" presId="urn:microsoft.com/office/officeart/2005/8/layout/cycle1"/>
    <dgm:cxn modelId="{D77ED0DB-AF23-48FA-BA15-F7CD07DA2C92}" type="presParOf" srcId="{16E031E7-4290-4A47-99A8-B7164B7D88E0}" destId="{6CC6E600-8436-4212-86E9-E4EECC238041}" srcOrd="6" destOrd="0" presId="urn:microsoft.com/office/officeart/2005/8/layout/cycle1"/>
    <dgm:cxn modelId="{07852ECD-3687-442F-B771-10C901AC0DE7}" type="presParOf" srcId="{16E031E7-4290-4A47-99A8-B7164B7D88E0}" destId="{EF9D4C81-0ADB-4E52-8CE9-18B261CA766A}" srcOrd="7" destOrd="0" presId="urn:microsoft.com/office/officeart/2005/8/layout/cycle1"/>
    <dgm:cxn modelId="{EBF449A7-7898-4D45-95D9-CC9D682F73E3}" type="presParOf" srcId="{16E031E7-4290-4A47-99A8-B7164B7D88E0}" destId="{0FC6F4D9-9C51-43FB-A612-EED056BCF238}" srcOrd="8" destOrd="0" presId="urn:microsoft.com/office/officeart/2005/8/layout/cycle1"/>
    <dgm:cxn modelId="{2E3BEAF3-5421-4587-998C-56F7DB659182}" type="presParOf" srcId="{16E031E7-4290-4A47-99A8-B7164B7D88E0}" destId="{26EDFA64-2779-48BD-A4F5-684F38AE41A7}" srcOrd="9" destOrd="0" presId="urn:microsoft.com/office/officeart/2005/8/layout/cycle1"/>
    <dgm:cxn modelId="{A3060FFE-EA2F-40E2-ACB0-822CA661714A}" type="presParOf" srcId="{16E031E7-4290-4A47-99A8-B7164B7D88E0}" destId="{FCC85AFD-FA67-43A8-A275-A7D672C02123}" srcOrd="10" destOrd="0" presId="urn:microsoft.com/office/officeart/2005/8/layout/cycle1"/>
    <dgm:cxn modelId="{B455BC55-4B93-4E04-A6BB-EB0AB78DD360}" type="presParOf" srcId="{16E031E7-4290-4A47-99A8-B7164B7D88E0}" destId="{2E3BF066-7FBF-43FE-8D94-3ABE9DA511F4}" srcOrd="11" destOrd="0" presId="urn:microsoft.com/office/officeart/2005/8/layout/cycle1"/>
    <dgm:cxn modelId="{EB9CEA01-9BF7-4CB7-9B66-43E29D30C91D}" type="presParOf" srcId="{16E031E7-4290-4A47-99A8-B7164B7D88E0}" destId="{A66FC83C-819E-4B11-A686-6A5D929490D9}" srcOrd="12" destOrd="0" presId="urn:microsoft.com/office/officeart/2005/8/layout/cycle1"/>
    <dgm:cxn modelId="{C2CAA810-C63E-4E38-82DD-A4ACC25C6FD0}" type="presParOf" srcId="{16E031E7-4290-4A47-99A8-B7164B7D88E0}" destId="{5DB6BD95-FB38-4A5B-9E26-648B03EFA5A5}" srcOrd="13" destOrd="0" presId="urn:microsoft.com/office/officeart/2005/8/layout/cycle1"/>
    <dgm:cxn modelId="{19A20312-FDD0-408F-8E1D-D2CF942ECD86}" type="presParOf" srcId="{16E031E7-4290-4A47-99A8-B7164B7D88E0}" destId="{8DDCCFE4-75AD-4565-9931-C85FD2D409A8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B8EA3D6-E854-4D80-9ADD-8656C6F0607D}" type="datetimeFigureOut">
              <a:rPr lang="ar-SA" smtClean="0"/>
              <a:t>27/01/43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AE8367D-A977-436E-BB55-15F80A3032C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096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8367D-A977-436E-BB55-15F80A3032C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0426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8367D-A977-436E-BB55-15F80A3032CC}" type="slidenum">
              <a:rPr lang="ar-SA">
                <a:solidFill>
                  <a:prstClr val="black"/>
                </a:solidFill>
              </a:rPr>
              <a:pPr/>
              <a:t>3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26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8367D-A977-436E-BB55-15F80A3032CC}" type="slidenum">
              <a:rPr lang="ar-SA">
                <a:solidFill>
                  <a:prstClr val="black"/>
                </a:solidFill>
              </a:rPr>
              <a:pPr/>
              <a:t>4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26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8367D-A977-436E-BB55-15F80A3032CC}" type="slidenum">
              <a:rPr lang="ar-SA">
                <a:solidFill>
                  <a:prstClr val="black"/>
                </a:solidFill>
              </a:rPr>
              <a:pPr/>
              <a:t>5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26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8367D-A977-436E-BB55-15F80A3032CC}" type="slidenum">
              <a:rPr lang="ar-SA">
                <a:solidFill>
                  <a:prstClr val="black"/>
                </a:solidFill>
              </a:rPr>
              <a:pPr/>
              <a:t>6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26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8367D-A977-436E-BB55-15F80A3032CC}" type="slidenum">
              <a:rPr lang="ar-SA">
                <a:solidFill>
                  <a:prstClr val="black"/>
                </a:solidFill>
              </a:rPr>
              <a:pPr/>
              <a:t>7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26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8367D-A977-436E-BB55-15F80A3032CC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2987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8367D-A977-436E-BB55-15F80A3032CC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9481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E7F6E-0052-4AB3-B329-8AAA65F62271}" type="datetimeFigureOut">
              <a:rPr lang="ar-SA" smtClean="0"/>
              <a:t>27/01/43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001A-E354-422B-828A-9E2E82773C6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9943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E7F6E-0052-4AB3-B329-8AAA65F62271}" type="datetimeFigureOut">
              <a:rPr lang="ar-SA" smtClean="0"/>
              <a:t>27/01/43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001A-E354-422B-828A-9E2E82773C6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0522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E7F6E-0052-4AB3-B329-8AAA65F62271}" type="datetimeFigureOut">
              <a:rPr lang="ar-SA" smtClean="0"/>
              <a:t>27/01/43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001A-E354-422B-828A-9E2E82773C6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380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E7F6E-0052-4AB3-B329-8AAA65F62271}" type="datetimeFigureOut">
              <a:rPr lang="ar-SA" smtClean="0"/>
              <a:t>27/01/43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001A-E354-422B-828A-9E2E82773C6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8330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E7F6E-0052-4AB3-B329-8AAA65F62271}" type="datetimeFigureOut">
              <a:rPr lang="ar-SA" smtClean="0"/>
              <a:t>27/01/43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001A-E354-422B-828A-9E2E82773C6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2497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E7F6E-0052-4AB3-B329-8AAA65F62271}" type="datetimeFigureOut">
              <a:rPr lang="ar-SA" smtClean="0"/>
              <a:t>27/01/43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001A-E354-422B-828A-9E2E82773C6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780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E7F6E-0052-4AB3-B329-8AAA65F62271}" type="datetimeFigureOut">
              <a:rPr lang="ar-SA" smtClean="0"/>
              <a:t>27/01/43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001A-E354-422B-828A-9E2E82773C6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4276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E7F6E-0052-4AB3-B329-8AAA65F62271}" type="datetimeFigureOut">
              <a:rPr lang="ar-SA" smtClean="0"/>
              <a:t>27/01/43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001A-E354-422B-828A-9E2E82773C6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2706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E7F6E-0052-4AB3-B329-8AAA65F62271}" type="datetimeFigureOut">
              <a:rPr lang="ar-SA" smtClean="0"/>
              <a:t>27/01/43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001A-E354-422B-828A-9E2E82773C6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755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E7F6E-0052-4AB3-B329-8AAA65F62271}" type="datetimeFigureOut">
              <a:rPr lang="ar-SA" smtClean="0"/>
              <a:t>27/01/43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001A-E354-422B-828A-9E2E82773C6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2982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E7F6E-0052-4AB3-B329-8AAA65F62271}" type="datetimeFigureOut">
              <a:rPr lang="ar-SA" smtClean="0"/>
              <a:t>27/01/43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001A-E354-422B-828A-9E2E82773C6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9257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E7F6E-0052-4AB3-B329-8AAA65F62271}" type="datetimeFigureOut">
              <a:rPr lang="ar-SA" smtClean="0"/>
              <a:t>27/01/43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4001A-E354-422B-828A-9E2E82773C6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967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tmp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tmp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32.tm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31.tmp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tmp"/><Relationship Id="rId5" Type="http://schemas.microsoft.com/office/2007/relationships/hdphoto" Target="../media/hdphoto4.wdp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tmp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tmp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tmp"/><Relationship Id="rId5" Type="http://schemas.openxmlformats.org/officeDocument/2006/relationships/image" Target="../media/image40.tmp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tmp"/><Relationship Id="rId5" Type="http://schemas.openxmlformats.org/officeDocument/2006/relationships/image" Target="../media/image39.pn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tmp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2.jpeg"/><Relationship Id="rId7" Type="http://schemas.openxmlformats.org/officeDocument/2006/relationships/image" Target="../media/image4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1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tmp"/><Relationship Id="rId5" Type="http://schemas.openxmlformats.org/officeDocument/2006/relationships/image" Target="../media/image49.jpeg"/><Relationship Id="rId4" Type="http://schemas.openxmlformats.org/officeDocument/2006/relationships/image" Target="../media/image48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tmp"/><Relationship Id="rId5" Type="http://schemas.microsoft.com/office/2007/relationships/hdphoto" Target="../media/hdphoto6.wdp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tmp"/><Relationship Id="rId5" Type="http://schemas.microsoft.com/office/2007/relationships/hdphoto" Target="../media/hdphoto7.wdp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57.jpe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tmp"/><Relationship Id="rId4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tmp"/><Relationship Id="rId5" Type="http://schemas.openxmlformats.org/officeDocument/2006/relationships/image" Target="../media/image15.jpeg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64.tmp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tmp"/><Relationship Id="rId5" Type="http://schemas.openxmlformats.org/officeDocument/2006/relationships/image" Target="../media/image15.jpe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4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12.jpeg"/><Relationship Id="rId5" Type="http://schemas.openxmlformats.org/officeDocument/2006/relationships/image" Target="../media/image16.jpeg"/><Relationship Id="rId10" Type="http://schemas.microsoft.com/office/2007/relationships/diagramDrawing" Target="../diagrams/drawing1.xml"/><Relationship Id="rId4" Type="http://schemas.openxmlformats.org/officeDocument/2006/relationships/image" Target="../media/image15.jpeg"/><Relationship Id="rId9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tmp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2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148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475656" y="2932187"/>
            <a:ext cx="7407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بسم الله الرحمن الرحيم</a:t>
            </a:r>
            <a:endParaRPr lang="ar-SA" sz="5400" b="1" cap="none" spc="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 SS Two Light" panose="020A0503020102020204" pitchFamily="18" charset="-78"/>
              <a:ea typeface="GE SS Two Light" panose="020A0503020102020204" pitchFamily="18" charset="-78"/>
              <a:cs typeface="GE SS Two Light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079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60" y="83359"/>
            <a:ext cx="1548000" cy="1002296"/>
          </a:xfrm>
          <a:prstGeom prst="rect">
            <a:avLst/>
          </a:prstGeom>
        </p:spPr>
      </p:pic>
      <p:sp>
        <p:nvSpPr>
          <p:cNvPr id="4" name="مستطيل مستدير الزوايا 3"/>
          <p:cNvSpPr/>
          <p:nvPr/>
        </p:nvSpPr>
        <p:spPr>
          <a:xfrm>
            <a:off x="4248472" y="58316"/>
            <a:ext cx="4788024" cy="4183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accent3">
                    <a:lumMod val="50000"/>
                  </a:schemeClr>
                </a:solidFill>
              </a:rPr>
              <a:t>مادة التفكير الناقد – الوحدة الثانية – الدرس الأول(114-124)</a:t>
            </a:r>
            <a:endParaRPr lang="ar-SA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AF9F5"/>
              </a:clrFrom>
              <a:clrTo>
                <a:srgbClr val="FAF9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3006" y="1892693"/>
            <a:ext cx="2818665" cy="216661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4C4B51"/>
              </a:clrFrom>
              <a:clrTo>
                <a:srgbClr val="4C4B51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597827" y="476672"/>
            <a:ext cx="5040560" cy="1436914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6123283" y="685145"/>
            <a:ext cx="198964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cap="none" spc="0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أفهم وأحلل</a:t>
            </a:r>
            <a:endParaRPr lang="ar-SA" sz="6000" b="1" cap="none" spc="0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8" name="صورة 7" descr="لقطة الشاشة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26" y="2331942"/>
            <a:ext cx="6775650" cy="4193402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395536" y="3689978"/>
            <a:ext cx="54726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أنه لا  يحب القراءة لكي يكتب</a:t>
            </a:r>
            <a:endParaRPr lang="ar-SA" sz="2000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2235470" y="5692949"/>
            <a:ext cx="437570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أن القراءة تعطي أكثر من حياة </a:t>
            </a:r>
            <a:endParaRPr lang="ar-SA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948941" y="4702004"/>
            <a:ext cx="1656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ولا ليزداد عمراً </a:t>
            </a:r>
          </a:p>
        </p:txBody>
      </p:sp>
    </p:spTree>
    <p:extLst>
      <p:ext uri="{BB962C8B-B14F-4D97-AF65-F5344CB8AC3E}">
        <p14:creationId xmlns:p14="http://schemas.microsoft.com/office/powerpoint/2010/main" val="423853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60" y="83359"/>
            <a:ext cx="1548000" cy="1002296"/>
          </a:xfrm>
          <a:prstGeom prst="rect">
            <a:avLst/>
          </a:prstGeom>
        </p:spPr>
      </p:pic>
      <p:sp>
        <p:nvSpPr>
          <p:cNvPr id="4" name="مستطيل مستدير الزوايا 3"/>
          <p:cNvSpPr/>
          <p:nvPr/>
        </p:nvSpPr>
        <p:spPr>
          <a:xfrm>
            <a:off x="4248472" y="58316"/>
            <a:ext cx="4788024" cy="4183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9BBB59">
                    <a:lumMod val="50000"/>
                  </a:srgbClr>
                </a:solidFill>
              </a:rPr>
              <a:t>مادة التفكير الناقد – الوحدة الثانية – الدرس الأول(114-124)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AF9F5"/>
              </a:clrFrom>
              <a:clrTo>
                <a:srgbClr val="FAF9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3006" y="1892693"/>
            <a:ext cx="2818665" cy="216661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4C4B51"/>
              </a:clrFrom>
              <a:clrTo>
                <a:srgbClr val="4C4B51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597827" y="476672"/>
            <a:ext cx="5040560" cy="1436914"/>
          </a:xfrm>
          <a:prstGeom prst="rect">
            <a:avLst/>
          </a:prstGeom>
        </p:spPr>
      </p:pic>
      <p:pic>
        <p:nvPicPr>
          <p:cNvPr id="12" name="صورة 11" descr="لقطة الشاشة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547" y="3057164"/>
            <a:ext cx="6912792" cy="2997477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6123283" y="685145"/>
            <a:ext cx="198964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dirty="0">
                <a:ln w="1905"/>
                <a:solidFill>
                  <a:srgbClr val="EEECE1">
                    <a:lumMod val="2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أفهم وأحلل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279492" y="4879722"/>
            <a:ext cx="302431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من لا يقرأ يعيش حياة واحدة هي حياته.</a:t>
            </a:r>
            <a:endParaRPr lang="ar-SA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398081" y="4879723"/>
            <a:ext cx="279492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من يقرأ يضيف أعماراً وحيواتٍ متعددة لحياته.</a:t>
            </a:r>
            <a:endParaRPr lang="ar-SA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029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156"/>
            <a:ext cx="9144000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60" y="83359"/>
            <a:ext cx="1548000" cy="1002296"/>
          </a:xfrm>
          <a:prstGeom prst="rect">
            <a:avLst/>
          </a:prstGeom>
        </p:spPr>
      </p:pic>
      <p:sp>
        <p:nvSpPr>
          <p:cNvPr id="4" name="مستطيل مستدير الزوايا 3"/>
          <p:cNvSpPr/>
          <p:nvPr/>
        </p:nvSpPr>
        <p:spPr>
          <a:xfrm>
            <a:off x="4248472" y="58316"/>
            <a:ext cx="4788024" cy="4183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9BBB59">
                    <a:lumMod val="50000"/>
                  </a:srgbClr>
                </a:solidFill>
              </a:rPr>
              <a:t>مادة التفكير الناقد – الوحدة الثانية – الدرس الأول(114-124)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AF9F5"/>
              </a:clrFrom>
              <a:clrTo>
                <a:srgbClr val="FAF9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3006" y="1892693"/>
            <a:ext cx="2818665" cy="2166618"/>
          </a:xfrm>
          <a:prstGeom prst="rect">
            <a:avLst/>
          </a:prstGeom>
        </p:spPr>
      </p:pic>
      <p:pic>
        <p:nvPicPr>
          <p:cNvPr id="11" name="صورة 10" descr="لقطة الشاشة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61" y="2245613"/>
            <a:ext cx="6481724" cy="305559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6" cstate="email">
            <a:clrChange>
              <a:clrFrom>
                <a:srgbClr val="4C4B51"/>
              </a:clrFrom>
              <a:clrTo>
                <a:srgbClr val="4C4B51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597827" y="476672"/>
            <a:ext cx="5040560" cy="1436914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6123283" y="685145"/>
            <a:ext cx="198964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dirty="0">
                <a:ln w="1905"/>
                <a:solidFill>
                  <a:srgbClr val="EEECE1">
                    <a:lumMod val="2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أفهم وأحلل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755576" y="3219413"/>
            <a:ext cx="47525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أن الإنسان يشتهي الطعام ويشتهي أن يأكل أكبر قدر ممكن .ولكن معدته </a:t>
            </a:r>
            <a:r>
              <a:rPr lang="ar-SA" dirty="0" err="1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لاتكفي</a:t>
            </a:r>
            <a:r>
              <a:rPr lang="ar-SA" dirty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.</a:t>
            </a:r>
            <a:r>
              <a:rPr lang="ar-SA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 </a:t>
            </a:r>
            <a:endParaRPr lang="ar-SA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pic>
        <p:nvPicPr>
          <p:cNvPr id="13" name="صورة 12" descr="لقطة الشاشة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61" y="5301208"/>
            <a:ext cx="6526354" cy="381053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160760" y="5219269"/>
            <a:ext cx="611658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لأن الروح والشعور والخيال أشياء غير محسوسة فأراد تشبيهها بشيء ملموس.</a:t>
            </a:r>
            <a:endParaRPr lang="ar-SA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160760" y="4312127"/>
            <a:ext cx="549972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أن الإنسان يستطيع أن يعيش في عقولٍ كثيرة وأن يحيا حيواتٍ أكثر. </a:t>
            </a:r>
            <a:endParaRPr lang="ar-SA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5041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4248472" y="58316"/>
            <a:ext cx="4788024" cy="4183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9BBB59">
                    <a:lumMod val="50000"/>
                  </a:srgbClr>
                </a:solidFill>
              </a:rPr>
              <a:t>مادة التفكير الناقد – الوحدة الثانية – الدرس الأول(114-124)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60" y="83359"/>
            <a:ext cx="1548000" cy="100229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7" y="1509688"/>
            <a:ext cx="2920911" cy="2743200"/>
          </a:xfrm>
          <a:prstGeom prst="rect">
            <a:avLst/>
          </a:prstGeom>
        </p:spPr>
      </p:pic>
      <p:sp>
        <p:nvSpPr>
          <p:cNvPr id="6" name="مخطط انسيابي: مهلة 5"/>
          <p:cNvSpPr/>
          <p:nvPr/>
        </p:nvSpPr>
        <p:spPr>
          <a:xfrm flipH="1">
            <a:off x="7092280" y="692696"/>
            <a:ext cx="2051720" cy="816992"/>
          </a:xfrm>
          <a:prstGeom prst="flowChartDelay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chemeClr val="bg2">
                    <a:lumMod val="2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أتدرب 1</a:t>
            </a:r>
            <a:endParaRPr lang="ar-SA" sz="5400" b="1" dirty="0">
              <a:solidFill>
                <a:schemeClr val="bg2">
                  <a:lumMod val="2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7" name="صورة 6" descr="لقطة الشاشة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340768"/>
            <a:ext cx="6192688" cy="538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7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4248472" y="58316"/>
            <a:ext cx="4788024" cy="4183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9BBB59">
                    <a:lumMod val="50000"/>
                  </a:srgbClr>
                </a:solidFill>
              </a:rPr>
              <a:t>مادة التفكير الناقد – الوحدة الثانية – الدرس الأول(114-124)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60" y="83359"/>
            <a:ext cx="1548000" cy="100229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A4D7DA"/>
              </a:clrFrom>
              <a:clrTo>
                <a:srgbClr val="A4D7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1509688"/>
            <a:ext cx="1631280" cy="1631280"/>
          </a:xfrm>
          <a:prstGeom prst="rect">
            <a:avLst/>
          </a:prstGeom>
        </p:spPr>
      </p:pic>
      <p:sp>
        <p:nvSpPr>
          <p:cNvPr id="6" name="مخطط انسيابي: مهلة 5"/>
          <p:cNvSpPr/>
          <p:nvPr/>
        </p:nvSpPr>
        <p:spPr>
          <a:xfrm flipH="1">
            <a:off x="7092280" y="692696"/>
            <a:ext cx="2051720" cy="816992"/>
          </a:xfrm>
          <a:prstGeom prst="flowChartDelay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EEECE1">
                    <a:lumMod val="25000"/>
                  </a:srgb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أتدرب 1</a:t>
            </a:r>
          </a:p>
        </p:txBody>
      </p:sp>
      <p:pic>
        <p:nvPicPr>
          <p:cNvPr id="8" name="صورة 7" descr="لقطة الشاشة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258" y="1509688"/>
            <a:ext cx="6742579" cy="5181490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625443" y="1773291"/>
            <a:ext cx="647127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ان يمكن فعل ذلك في الماضي .أما الآن فلا نستطيع نظرا لكثرة الإنتاج الفكري وغزارته, وعدم جودة كل ما يُنشر .</a:t>
            </a:r>
            <a:endParaRPr lang="ar-SA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814780" y="3382211"/>
            <a:ext cx="423902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856613" y="4335480"/>
            <a:ext cx="619719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المؤلفات القديمة قوية الفكرة جيدة الأسلوب , الكتب الحديثة تُضعف ملكة الإبانة والإفصاح. نعم أتفق معه. بدليل ما نشاهده في المكتبات</a:t>
            </a:r>
            <a:r>
              <a:rPr lang="ar-SA" dirty="0" smtClean="0"/>
              <a:t>.</a:t>
            </a:r>
            <a:endParaRPr lang="ar-SA" dirty="0"/>
          </a:p>
        </p:txBody>
      </p:sp>
      <p:sp>
        <p:nvSpPr>
          <p:cNvPr id="13" name="مستطيل 12"/>
          <p:cNvSpPr/>
          <p:nvPr/>
        </p:nvSpPr>
        <p:spPr>
          <a:xfrm>
            <a:off x="2753636" y="6009593"/>
            <a:ext cx="3387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مع فكرة وضع ضوابط لما يُنشر </a:t>
            </a:r>
            <a:endParaRPr lang="ar-SA" dirty="0"/>
          </a:p>
        </p:txBody>
      </p:sp>
      <p:sp>
        <p:nvSpPr>
          <p:cNvPr id="14" name="مستطيل 13"/>
          <p:cNvSpPr/>
          <p:nvPr/>
        </p:nvSpPr>
        <p:spPr>
          <a:xfrm>
            <a:off x="753617" y="2980472"/>
            <a:ext cx="56166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تكون غير مفيدة حينما تكون الكتابة غير هادفة وذات أسلوب ركيك .</a:t>
            </a:r>
          </a:p>
          <a:p>
            <a:r>
              <a:rPr lang="ar-SA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تكمن شروط القراءة الهادفة في: أن تربي الذوق السليم واستقامة الأسلوب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8248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4248472" y="58316"/>
            <a:ext cx="4788024" cy="4183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9BBB59">
                    <a:lumMod val="50000"/>
                  </a:srgbClr>
                </a:solidFill>
              </a:rPr>
              <a:t>مادة التفكير الناقد – الوحدة الثانية – الدرس الأول(114-124)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60" y="83359"/>
            <a:ext cx="1548000" cy="100229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4C4B51"/>
              </a:clrFrom>
              <a:clrTo>
                <a:srgbClr val="4C4B51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040" y="361633"/>
            <a:ext cx="4572000" cy="1808547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6273965" y="685145"/>
            <a:ext cx="1688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905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نص رقم 1</a:t>
            </a:r>
            <a:endParaRPr lang="ar-SA" sz="5400" b="1" dirty="0">
              <a:ln w="1905"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7" name="صورة 6" descr="لقطة الشاشة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42" y="2379690"/>
            <a:ext cx="7580377" cy="356959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8472" y="1085655"/>
            <a:ext cx="2671775" cy="149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7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4248472" y="58316"/>
            <a:ext cx="4788024" cy="4183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9BBB59">
                    <a:lumMod val="50000"/>
                  </a:srgbClr>
                </a:solidFill>
              </a:rPr>
              <a:t>مادة التفكير الناقد – الوحدة الثانية – الدرس الأول(114-124)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60" y="83359"/>
            <a:ext cx="1548000" cy="100229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4C4B51"/>
              </a:clrFrom>
              <a:clrTo>
                <a:srgbClr val="4C4B51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4760" y="361633"/>
            <a:ext cx="8965832" cy="1267167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2377430" y="664316"/>
            <a:ext cx="608300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1905">
                  <a:solidFill>
                    <a:prstClr val="white">
                      <a:lumMod val="85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أقرأ النص رقم 1 وأستخلص معايير كل صنف من أصناف القراءة المذكورة في الجدول</a:t>
            </a:r>
            <a:endParaRPr lang="ar-SA" sz="2400" b="1" dirty="0">
              <a:ln w="1905">
                <a:solidFill>
                  <a:prstClr val="white">
                    <a:lumMod val="85000"/>
                  </a:prstClr>
                </a:solidFill>
              </a:ln>
              <a:solidFill>
                <a:prstClr val="white">
                  <a:lumMod val="95000"/>
                </a:prst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9" name="صورة 8" descr="لقطة الشاشة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259"/>
          <a:stretch/>
        </p:blipFill>
        <p:spPr>
          <a:xfrm>
            <a:off x="559441" y="1268760"/>
            <a:ext cx="8372861" cy="5470643"/>
          </a:xfrm>
          <a:prstGeom prst="rect">
            <a:avLst/>
          </a:prstGeom>
        </p:spPr>
      </p:pic>
      <p:pic>
        <p:nvPicPr>
          <p:cNvPr id="10" name="صورة 9" descr="لقطة الشاشة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6095262"/>
            <a:ext cx="3045626" cy="502090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646910" y="1662757"/>
            <a:ext cx="309774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الخليفة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646910" y="2037511"/>
            <a:ext cx="309774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اعتذر بحديث الحكماء </a:t>
            </a:r>
            <a:endParaRPr lang="ar-SA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646910" y="2427255"/>
            <a:ext cx="309774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 قال : ويحك !!</a:t>
            </a:r>
            <a:endParaRPr lang="ar-SA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646909" y="2796587"/>
            <a:ext cx="309774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غفر له عدم قدومه 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559441" y="3165919"/>
            <a:ext cx="31552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لأنه كان يقرأ في بعض الكتب </a:t>
            </a:r>
            <a:endParaRPr lang="ar-SA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616929" y="3585643"/>
            <a:ext cx="309774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باحترامه للكتب </a:t>
            </a:r>
            <a:endParaRPr lang="ar-SA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325915" y="4010530"/>
            <a:ext cx="352393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أهمية القراءة وتقدير الخليفة للعالم </a:t>
            </a:r>
            <a:endParaRPr lang="ar-SA" sz="1600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616929" y="4365132"/>
            <a:ext cx="309774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موقف مستنير وعادل </a:t>
            </a:r>
            <a:endParaRPr lang="ar-SA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611560" y="5109218"/>
            <a:ext cx="30977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موقف متسامح عكس تعصب من يقرر حرق الكتب</a:t>
            </a:r>
            <a:endParaRPr lang="ar-SA" sz="1600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611560" y="5693834"/>
            <a:ext cx="309774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أهمية العلم والعلماء </a:t>
            </a:r>
            <a:endParaRPr lang="ar-SA" sz="1600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596570" y="6158529"/>
            <a:ext cx="309774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لا</a:t>
            </a:r>
            <a:endParaRPr lang="ar-SA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46909" y="4734464"/>
            <a:ext cx="291697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يدل على مكانة القراءة قديماً</a:t>
            </a:r>
            <a:endParaRPr lang="ar-SA" sz="1600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949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4248472" y="58316"/>
            <a:ext cx="4788024" cy="4183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9BBB59">
                    <a:lumMod val="50000"/>
                  </a:srgbClr>
                </a:solidFill>
              </a:rPr>
              <a:t>مادة التفكير الناقد – الوحدة الثانية – الدرس الأول(114-124)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60" y="83359"/>
            <a:ext cx="1548000" cy="100229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4C4B51"/>
              </a:clrFrom>
              <a:clrTo>
                <a:srgbClr val="4C4B51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040" y="361633"/>
            <a:ext cx="4572000" cy="1808547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6273965" y="685145"/>
            <a:ext cx="1688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905">
                  <a:solidFill>
                    <a:prstClr val="white">
                      <a:lumMod val="85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نص رقم </a:t>
            </a:r>
            <a:r>
              <a:rPr lang="ar-SA" sz="5400" b="1" dirty="0" smtClean="0">
                <a:ln w="1905">
                  <a:solidFill>
                    <a:prstClr val="white">
                      <a:lumMod val="85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2</a:t>
            </a:r>
            <a:endParaRPr lang="ar-SA" sz="5400" b="1" dirty="0">
              <a:ln w="1905">
                <a:solidFill>
                  <a:prstClr val="white">
                    <a:lumMod val="85000"/>
                  </a:prstClr>
                </a:solidFill>
              </a:ln>
              <a:solidFill>
                <a:prstClr val="white">
                  <a:lumMod val="95000"/>
                </a:prst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8894" y="1197904"/>
            <a:ext cx="2671775" cy="1496194"/>
          </a:xfrm>
          <a:prstGeom prst="rect">
            <a:avLst/>
          </a:prstGeom>
        </p:spPr>
      </p:pic>
      <p:pic>
        <p:nvPicPr>
          <p:cNvPr id="9" name="صورة 8" descr="لقطة الشاشة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582" y="2641973"/>
            <a:ext cx="7172543" cy="307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7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4248472" y="58316"/>
            <a:ext cx="4788024" cy="4183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9BBB59">
                    <a:lumMod val="50000"/>
                  </a:srgbClr>
                </a:solidFill>
              </a:rPr>
              <a:t>مادة التفكير الناقد – الوحدة الثانية – الدرس الأول(114-124)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60" y="83359"/>
            <a:ext cx="1548000" cy="100229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4C4B51"/>
              </a:clrFrom>
              <a:clrTo>
                <a:srgbClr val="4C4B51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4760" y="361633"/>
            <a:ext cx="8965832" cy="1267167"/>
          </a:xfrm>
          <a:prstGeom prst="rect">
            <a:avLst/>
          </a:prstGeom>
        </p:spPr>
      </p:pic>
      <p:pic>
        <p:nvPicPr>
          <p:cNvPr id="7" name="صورة 6" descr="لقطة الشاشة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56" y="1547549"/>
            <a:ext cx="7973459" cy="5049803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2377430" y="664316"/>
            <a:ext cx="608300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1905">
                  <a:solidFill>
                    <a:prstClr val="white">
                      <a:lumMod val="85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أقرأ النص رقم 1 وأستخلص معايير كل صنف من أصناف القراءة المذكورة في الجدول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3275856" y="1847423"/>
            <a:ext cx="309774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ما موضوع النص ؟</a:t>
            </a:r>
            <a:endParaRPr lang="ar-SA" sz="1600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342956" y="1847423"/>
            <a:ext cx="309774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العزوف عن القراءة</a:t>
            </a:r>
            <a:endParaRPr lang="ar-SA" sz="1600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3283744" y="2216755"/>
            <a:ext cx="309774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هل عبر الكاتب عن رأيه؟</a:t>
            </a:r>
            <a:endParaRPr lang="ar-SA" sz="1600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256686" y="2216755"/>
            <a:ext cx="309774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نعم</a:t>
            </a:r>
            <a:endParaRPr lang="ar-SA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3275855" y="2586087"/>
            <a:ext cx="309774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ما موقفه من القراءة؟</a:t>
            </a:r>
            <a:endParaRPr lang="ar-SA" sz="1600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256685" y="2586087"/>
            <a:ext cx="309774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ينتقد تناقص القراءة</a:t>
            </a:r>
            <a:endParaRPr lang="ar-SA" sz="1600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3283744" y="2953417"/>
            <a:ext cx="309774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لمن يوجه انتقاده؟</a:t>
            </a:r>
            <a:endParaRPr lang="ar-SA" sz="1600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241742" y="2955419"/>
            <a:ext cx="309774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للناشئة والمدرسين </a:t>
            </a:r>
            <a:endParaRPr lang="ar-SA" sz="1600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3283743" y="3353969"/>
            <a:ext cx="309774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لماذا انتقد الكاتب الناشئة؟</a:t>
            </a:r>
            <a:endParaRPr lang="ar-SA" sz="1600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272016" y="3353969"/>
            <a:ext cx="309774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لأنهم لا يقرؤون</a:t>
            </a:r>
            <a:endParaRPr lang="ar-SA" sz="1600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3059832" y="3682129"/>
            <a:ext cx="336828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بماذا يشعر الكاتب تجاه الناشئة؟</a:t>
            </a:r>
            <a:endParaRPr lang="ar-SA" sz="1600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275487" y="3696165"/>
            <a:ext cx="309774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يشعر بالحزن والأسى </a:t>
            </a:r>
            <a:endParaRPr lang="ar-SA" sz="1600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3136594" y="4114505"/>
            <a:ext cx="331376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ماذا يقصد الكاتب بتفجر المعرفة؟</a:t>
            </a:r>
            <a:endParaRPr lang="ar-SA" sz="1600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275487" y="4051461"/>
            <a:ext cx="309774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prstClr val="black"/>
                </a:solidFill>
              </a:rPr>
              <a:t> </a:t>
            </a:r>
            <a:r>
              <a:rPr lang="ar-SA" sz="1600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انتشارها غبر الانترنت </a:t>
            </a:r>
            <a:endParaRPr lang="ar-SA" sz="1600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3283743" y="4457784"/>
            <a:ext cx="30977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هل يمكن الحكم بأن العزوف عن القراءة ظاهرة اجتماعية؟</a:t>
            </a:r>
            <a:endParaRPr lang="ar-SA" sz="1600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328313" y="4415511"/>
            <a:ext cx="309774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نعم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3059074" y="5047284"/>
            <a:ext cx="346880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err="1" smtClean="0">
                <a:solidFill>
                  <a:srgbClr val="00B05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مارأيك</a:t>
            </a:r>
            <a:r>
              <a:rPr lang="ar-SA" sz="1600" dirty="0" smtClean="0">
                <a:solidFill>
                  <a:srgbClr val="00B05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 في حكم الكاتب وموقفه؟</a:t>
            </a:r>
            <a:endParaRPr lang="ar-SA" sz="1600" dirty="0">
              <a:solidFill>
                <a:srgbClr val="00B05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203361" y="5049978"/>
            <a:ext cx="3097745" cy="6155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prstClr val="black"/>
                </a:solidFill>
              </a:rPr>
              <a:t> </a:t>
            </a:r>
            <a:r>
              <a:rPr lang="ar-SA" dirty="0" smtClean="0">
                <a:solidFill>
                  <a:prstClr val="black"/>
                </a:solidFill>
              </a:rPr>
              <a:t> </a:t>
            </a:r>
            <a:r>
              <a:rPr lang="ar-SA" sz="1600" dirty="0" smtClean="0">
                <a:solidFill>
                  <a:srgbClr val="00B05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كان محقا لأهمية القراءة في حياة الشعوب</a:t>
            </a:r>
            <a:endParaRPr lang="ar-SA" sz="1600" dirty="0">
              <a:solidFill>
                <a:srgbClr val="00B05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3339487" y="5807692"/>
            <a:ext cx="30977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اذكر عادات أخرى في الناشئة تنتقدها؟</a:t>
            </a:r>
            <a:endParaRPr lang="ar-SA" sz="1600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135391" y="5837573"/>
            <a:ext cx="330531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التدخين .السهر كثرة المكوث على الأجهزة</a:t>
            </a:r>
            <a:endParaRPr lang="ar-SA" sz="1600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947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4248472" y="58316"/>
            <a:ext cx="4788024" cy="4183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9BBB59">
                    <a:lumMod val="50000"/>
                  </a:srgbClr>
                </a:solidFill>
              </a:rPr>
              <a:t>مادة التفكير الناقد – الوحدة الثانية – الدرس الأول(114-124)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60" y="83359"/>
            <a:ext cx="1548000" cy="100229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1857375"/>
            <a:ext cx="4583410" cy="229170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4C4B51"/>
              </a:clrFrom>
              <a:clrTo>
                <a:srgbClr val="4C4B51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4860032" y="188640"/>
            <a:ext cx="4572000" cy="1808547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6111935" y="777478"/>
            <a:ext cx="20681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5400" b="1" dirty="0" smtClean="0">
                <a:ln w="1905">
                  <a:solidFill>
                    <a:prstClr val="white">
                      <a:lumMod val="85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أفكر و أتدبر</a:t>
            </a:r>
            <a:endParaRPr lang="ar-SA" sz="5400" b="1" dirty="0">
              <a:ln w="1905">
                <a:solidFill>
                  <a:prstClr val="white">
                    <a:lumMod val="85000"/>
                  </a:prstClr>
                </a:solidFill>
              </a:ln>
              <a:solidFill>
                <a:prstClr val="white">
                  <a:lumMod val="95000"/>
                </a:prst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9" name="صورة 8" descr="لقطة الشاشة"/>
          <p:cNvPicPr>
            <a:picLocks noChangeAspect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246" y="1757128"/>
            <a:ext cx="8708250" cy="2751992"/>
          </a:xfrm>
          <a:prstGeom prst="rect">
            <a:avLst/>
          </a:prstGeom>
        </p:spPr>
      </p:pic>
      <p:pic>
        <p:nvPicPr>
          <p:cNvPr id="10" name="صورة 9" descr="لقطة الشاشة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595" y="4365104"/>
            <a:ext cx="4410490" cy="227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3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79512" y="908720"/>
            <a:ext cx="30620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khbar MT" pitchFamily="2" charset="-78"/>
              </a:rPr>
              <a:t>مادة</a:t>
            </a:r>
          </a:p>
          <a:p>
            <a:pPr algn="ctr"/>
            <a:r>
              <a:rPr lang="ar-SA" sz="54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khbar MT" pitchFamily="2" charset="-78"/>
              </a:rPr>
              <a:t>التفكير الناقد 1</a:t>
            </a:r>
          </a:p>
          <a:p>
            <a:pPr algn="ctr"/>
            <a:r>
              <a:rPr lang="ar-SA" sz="5400" b="1" cap="none" spc="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khbar MT" pitchFamily="2" charset="-78"/>
              </a:rPr>
              <a:t>الوحدة (2)</a:t>
            </a:r>
            <a:endParaRPr lang="ar-SA" sz="5400" b="1" cap="none" spc="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495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صورة 4" descr="لقطة الشاشة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268" y="2472296"/>
            <a:ext cx="7959508" cy="3945027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032" y="656974"/>
            <a:ext cx="1581696" cy="1581696"/>
          </a:xfrm>
          <a:prstGeom prst="rect">
            <a:avLst/>
          </a:prstGeom>
        </p:spPr>
      </p:pic>
      <p:pic>
        <p:nvPicPr>
          <p:cNvPr id="4" name="صورة 3" descr="لقطة الشاشة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728" y="1447822"/>
            <a:ext cx="5887272" cy="838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مستطيل مستدير الزوايا 5"/>
          <p:cNvSpPr/>
          <p:nvPr/>
        </p:nvSpPr>
        <p:spPr>
          <a:xfrm>
            <a:off x="4248472" y="58316"/>
            <a:ext cx="4788024" cy="4183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9BBB59">
                    <a:lumMod val="50000"/>
                  </a:srgbClr>
                </a:solidFill>
              </a:rPr>
              <a:t>مادة التفكير الناقد – الوحدة الثانية – الدرس الأول(114-124)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60" y="83359"/>
            <a:ext cx="1548000" cy="1002296"/>
          </a:xfrm>
          <a:prstGeom prst="rect">
            <a:avLst/>
          </a:prstGeom>
        </p:spPr>
      </p:pic>
      <p:pic>
        <p:nvPicPr>
          <p:cNvPr id="8" name="صورة 7" descr="لقطة الشاشة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5646057"/>
            <a:ext cx="3183565" cy="373292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4209165" y="2859899"/>
            <a:ext cx="291581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تطوير معارفه</a:t>
            </a:r>
            <a:endParaRPr lang="ar-SA" sz="1600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899908" y="2885584"/>
            <a:ext cx="291581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يشجع على القراءة </a:t>
            </a:r>
            <a:endParaRPr lang="ar-SA" sz="1600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4267990" y="3268662"/>
            <a:ext cx="291581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تحسين مكتسباته</a:t>
            </a:r>
            <a:endParaRPr lang="ar-SA" sz="1600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957965" y="3291984"/>
            <a:ext cx="291581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يطور أساليب القراءة</a:t>
            </a:r>
            <a:endParaRPr lang="ar-SA" sz="1600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4086584" y="3669078"/>
            <a:ext cx="297387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تنويع </a:t>
            </a:r>
            <a:r>
              <a:rPr lang="ar-SA" sz="1600" dirty="0" err="1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مهاراتة</a:t>
            </a:r>
            <a:endParaRPr lang="ar-SA" sz="1600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938392" y="3669078"/>
            <a:ext cx="297387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يدعم القراءة الإبداعية </a:t>
            </a:r>
          </a:p>
        </p:txBody>
      </p:sp>
      <p:sp>
        <p:nvSpPr>
          <p:cNvPr id="16" name="مربع نص 15"/>
          <p:cNvSpPr txBox="1"/>
          <p:nvPr/>
        </p:nvSpPr>
        <p:spPr>
          <a:xfrm>
            <a:off x="4211297" y="4080833"/>
            <a:ext cx="297387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دعم توازنه النفسي 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822277" y="4075478"/>
            <a:ext cx="297387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يصالح </a:t>
            </a:r>
            <a:r>
              <a:rPr lang="ar-SA" sz="1600" dirty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البعض مع القراءة </a:t>
            </a:r>
          </a:p>
        </p:txBody>
      </p:sp>
      <p:sp>
        <p:nvSpPr>
          <p:cNvPr id="18" name="مربع نص 17"/>
          <p:cNvSpPr txBox="1"/>
          <p:nvPr/>
        </p:nvSpPr>
        <p:spPr>
          <a:xfrm>
            <a:off x="4142122" y="4444810"/>
            <a:ext cx="297387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دعم الثقة بالنفس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870879" y="4535333"/>
            <a:ext cx="297387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يعزز ثقة القراء </a:t>
            </a:r>
          </a:p>
        </p:txBody>
      </p:sp>
      <p:sp>
        <p:nvSpPr>
          <p:cNvPr id="20" name="مربع نص 19"/>
          <p:cNvSpPr txBox="1"/>
          <p:nvPr/>
        </p:nvSpPr>
        <p:spPr>
          <a:xfrm>
            <a:off x="4151108" y="5217572"/>
            <a:ext cx="297387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تطور قدرته على القيادة</a:t>
            </a:r>
            <a:endParaRPr lang="ar-SA" sz="1600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821979" y="5199964"/>
            <a:ext cx="297387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تثمين العلم وأهل العلم </a:t>
            </a:r>
            <a:endParaRPr lang="ar-SA" sz="1600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4087576" y="5705016"/>
            <a:ext cx="297387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تكسبه فضيلة التسامح </a:t>
            </a:r>
            <a:endParaRPr lang="ar-SA" sz="1600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787199" y="5655331"/>
            <a:ext cx="312506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يشيع ثقافة القراءة في المجتمع </a:t>
            </a:r>
            <a:endParaRPr lang="ar-SA" sz="1600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853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99392"/>
            <a:ext cx="9144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4248472" y="58316"/>
            <a:ext cx="4788024" cy="4183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9BBB59">
                    <a:lumMod val="50000"/>
                  </a:srgbClr>
                </a:solidFill>
              </a:rPr>
              <a:t>مادة التفكير الناقد – الوحدة الثانية – الدرس الأول(114-124)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60" y="83359"/>
            <a:ext cx="1548000" cy="100229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316027"/>
            <a:ext cx="3813457" cy="2672739"/>
          </a:xfrm>
          <a:prstGeom prst="rect">
            <a:avLst/>
          </a:prstGeom>
        </p:spPr>
      </p:pic>
      <p:pic>
        <p:nvPicPr>
          <p:cNvPr id="5" name="صورة 4" descr="لقطة الشاشة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514" y="2132856"/>
            <a:ext cx="8452609" cy="3851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853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4248472" y="58316"/>
            <a:ext cx="4788024" cy="4183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9BBB59">
                    <a:lumMod val="50000"/>
                  </a:srgbClr>
                </a:solidFill>
              </a:rPr>
              <a:t>مادة التفكير الناقد – الوحدة الثانية – الدرس الأول(114-124)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60" y="83359"/>
            <a:ext cx="1548000" cy="100229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1509688"/>
            <a:ext cx="2560870" cy="2405064"/>
          </a:xfrm>
          <a:prstGeom prst="rect">
            <a:avLst/>
          </a:prstGeom>
        </p:spPr>
      </p:pic>
      <p:sp>
        <p:nvSpPr>
          <p:cNvPr id="6" name="مخطط انسيابي: مهلة 5"/>
          <p:cNvSpPr/>
          <p:nvPr/>
        </p:nvSpPr>
        <p:spPr>
          <a:xfrm flipH="1">
            <a:off x="7092280" y="692696"/>
            <a:ext cx="2051720" cy="816992"/>
          </a:xfrm>
          <a:prstGeom prst="flowChartDelay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EEECE1">
                    <a:lumMod val="25000"/>
                  </a:srgb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أتدرب2</a:t>
            </a:r>
            <a:endParaRPr lang="ar-SA" sz="5400" b="1" dirty="0">
              <a:solidFill>
                <a:srgbClr val="EEECE1">
                  <a:lumMod val="25000"/>
                </a:srgb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8" name="صورة 7" descr="لقطة الشاشة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942" y="1647576"/>
            <a:ext cx="6723314" cy="487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3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4248472" y="58316"/>
            <a:ext cx="4788024" cy="4183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9BBB59">
                    <a:lumMod val="50000"/>
                  </a:srgbClr>
                </a:solidFill>
              </a:rPr>
              <a:t>مادة التفكير الناقد – الوحدة الثانية – الدرس الأول(114-124)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8316"/>
            <a:ext cx="1548000" cy="100229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EAECE9"/>
              </a:clrFrom>
              <a:clrTo>
                <a:srgbClr val="EAEC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653136"/>
            <a:ext cx="3415741" cy="189763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6" cstate="email">
            <a:clrChange>
              <a:clrFrom>
                <a:srgbClr val="4C4B51"/>
              </a:clrFrom>
              <a:clrTo>
                <a:srgbClr val="4C4B51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899592" y="156337"/>
            <a:ext cx="9072328" cy="1808547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2450326" y="889556"/>
            <a:ext cx="60821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cap="none" spc="0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استحضر – لكونك مفكرًا ناقدًا – الأسئلة التالية عند قراءتك للنص السابق:</a:t>
            </a:r>
            <a:endParaRPr lang="ar-SA" sz="2800" cap="none" spc="0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8" name="صورة 7" descr="لقطة الشاشة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652" y="1696864"/>
            <a:ext cx="8629647" cy="2714577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0" y="5949280"/>
            <a:ext cx="1475656" cy="4103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3275855" y="4653136"/>
            <a:ext cx="5338139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 smtClean="0">
                <a:solidFill>
                  <a:srgbClr val="0070C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ج1:أنه يرفض إغلاق المحلات والمطاعم بسبب عدم تطبيق الاحترازات من قبل مرتاديها.</a:t>
            </a:r>
          </a:p>
          <a:p>
            <a:pPr algn="ctr"/>
            <a:r>
              <a:rPr lang="ar-SA" dirty="0" smtClean="0">
                <a:solidFill>
                  <a:srgbClr val="0070C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ج:2 إن إغلاق المحلات يسبب ضررا اقتصادياً كبيرا </a:t>
            </a:r>
          </a:p>
          <a:p>
            <a:pPr algn="ctr"/>
            <a:r>
              <a:rPr lang="ar-SA" dirty="0" smtClean="0">
                <a:solidFill>
                  <a:srgbClr val="0070C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ج3: مثل اتباع الاحترازات </a:t>
            </a:r>
          </a:p>
          <a:p>
            <a:pPr algn="ctr"/>
            <a:r>
              <a:rPr lang="ar-SA" dirty="0" smtClean="0">
                <a:solidFill>
                  <a:srgbClr val="0070C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ج4:إجابات مفتوحة لاقتراحات الطلاب </a:t>
            </a:r>
            <a:endParaRPr lang="ar-SA" dirty="0">
              <a:solidFill>
                <a:srgbClr val="0070C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46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4248472" y="58316"/>
            <a:ext cx="4788024" cy="4183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9BBB59">
                    <a:lumMod val="50000"/>
                  </a:srgbClr>
                </a:solidFill>
              </a:rPr>
              <a:t>مادة التفكير الناقد – الوحدة الثانية – الدرس الأول(114-124)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60" y="83359"/>
            <a:ext cx="1548000" cy="100229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1340768"/>
            <a:ext cx="2486218" cy="2452315"/>
          </a:xfrm>
          <a:prstGeom prst="rect">
            <a:avLst/>
          </a:prstGeom>
        </p:spPr>
      </p:pic>
      <p:pic>
        <p:nvPicPr>
          <p:cNvPr id="6" name="صورة 5" descr="لقطة الشاشة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86" y="2780928"/>
            <a:ext cx="5817506" cy="3422195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349355" y="3793083"/>
            <a:ext cx="608416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مرّن قلمك .. </a:t>
            </a:r>
          </a:p>
          <a:p>
            <a:endParaRPr lang="ar-SA" sz="3200" dirty="0" smtClean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  <a:p>
            <a:r>
              <a:rPr lang="ar-SA" sz="3200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وأيّد رأيك بالحجج والبراهين .</a:t>
            </a:r>
            <a:endParaRPr lang="ar-SA" sz="3200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46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4248472" y="58316"/>
            <a:ext cx="4788024" cy="4183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9BBB59">
                    <a:lumMod val="50000"/>
                  </a:srgbClr>
                </a:solidFill>
              </a:rPr>
              <a:t>مادة التفكير الناقد – الوحدة الثانية – الدرس الأول(114-124)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60" y="83359"/>
            <a:ext cx="1548000" cy="100229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731" y="1033515"/>
            <a:ext cx="1472741" cy="1135869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4C4B51"/>
              </a:clrFrom>
              <a:clrTo>
                <a:srgbClr val="4C4B51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3539195" y="137739"/>
            <a:ext cx="6011152" cy="1808547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5133167" y="764704"/>
            <a:ext cx="28232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cap="none" spc="0" dirty="0" smtClean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أتدرب و أقيم مكتسباتي</a:t>
            </a:r>
            <a:endParaRPr lang="ar-SA" sz="4000" cap="none" spc="0" dirty="0">
              <a:ln w="1905"/>
              <a:solidFill>
                <a:schemeClr val="bg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8" name="صورة 7" descr="لقطة الشاشة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2204864"/>
            <a:ext cx="7009998" cy="4320480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3539195" y="2636912"/>
            <a:ext cx="4874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ج</a:t>
            </a:r>
            <a:endParaRPr lang="ar-SA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3514648" y="3244334"/>
            <a:ext cx="4874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ج</a:t>
            </a:r>
            <a:endParaRPr lang="ar-SA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3667048" y="3995772"/>
            <a:ext cx="4874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ج</a:t>
            </a:r>
            <a:endParaRPr lang="ar-SA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3514648" y="4653136"/>
            <a:ext cx="4874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ج</a:t>
            </a:r>
            <a:endParaRPr lang="ar-SA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3565272" y="5301208"/>
            <a:ext cx="4874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ج</a:t>
            </a:r>
            <a:endParaRPr lang="ar-SA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3554701" y="5949280"/>
            <a:ext cx="4874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ج</a:t>
            </a:r>
            <a:endParaRPr lang="ar-SA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4163315" y="1916669"/>
            <a:ext cx="23042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مرّن </a:t>
            </a:r>
            <a:r>
              <a:rPr lang="ar-SA" sz="2400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قلمك</a:t>
            </a:r>
            <a:endParaRPr lang="ar-SA" sz="2400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3252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4248472" y="58316"/>
            <a:ext cx="4788024" cy="4183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9BBB59">
                    <a:lumMod val="50000"/>
                  </a:srgbClr>
                </a:solidFill>
              </a:rPr>
              <a:t>مادة التفكير الناقد – الوحدة الثانية – الدرس الأول(114-124)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60" y="83359"/>
            <a:ext cx="1548000" cy="100229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731" y="1033515"/>
            <a:ext cx="1472741" cy="1135869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4C4B51"/>
              </a:clrFrom>
              <a:clrTo>
                <a:srgbClr val="4C4B51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3539195" y="137739"/>
            <a:ext cx="6011152" cy="1808547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5133167" y="764704"/>
            <a:ext cx="28232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dirty="0">
                <a:ln w="1905"/>
                <a:solidFill>
                  <a:srgbClr val="EEECE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أتدرب و أقيم مكتسباتي</a:t>
            </a:r>
          </a:p>
        </p:txBody>
      </p:sp>
      <p:pic>
        <p:nvPicPr>
          <p:cNvPr id="10" name="صورة 9" descr="لقطة الشاشة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114366"/>
            <a:ext cx="8166597" cy="3762906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3539195" y="2564904"/>
            <a:ext cx="4874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prstClr val="black"/>
                </a:solidFill>
              </a:rPr>
              <a:t>ج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3553709" y="4045361"/>
            <a:ext cx="4874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prstClr val="black"/>
                </a:solidFill>
              </a:rPr>
              <a:t>ج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3707904" y="5013176"/>
            <a:ext cx="4874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prstClr val="black"/>
                </a:solidFill>
              </a:rPr>
              <a:t>ج</a:t>
            </a:r>
          </a:p>
        </p:txBody>
      </p:sp>
      <p:pic>
        <p:nvPicPr>
          <p:cNvPr id="13" name="صورة 12" descr="لقطة الشاشة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5877272"/>
            <a:ext cx="8166597" cy="360040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3722418" y="5738891"/>
            <a:ext cx="4874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prstClr val="black"/>
                </a:solidFill>
              </a:rPr>
              <a:t>ج</a:t>
            </a:r>
          </a:p>
        </p:txBody>
      </p:sp>
    </p:spTree>
    <p:extLst>
      <p:ext uri="{BB962C8B-B14F-4D97-AF65-F5344CB8AC3E}">
        <p14:creationId xmlns:p14="http://schemas.microsoft.com/office/powerpoint/2010/main" val="340502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43001" y="-1177980"/>
            <a:ext cx="6858000" cy="9144002"/>
          </a:xfrm>
          <a:prstGeom prst="rect">
            <a:avLst/>
          </a:prstGeom>
        </p:spPr>
      </p:pic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7699" y="764704"/>
            <a:ext cx="4680520" cy="4896544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179512" y="5674022"/>
            <a:ext cx="2292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القوانين الصفية</a:t>
            </a:r>
            <a:endParaRPr lang="ar-SA" sz="5400" b="1" cap="none" spc="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5508104" y="908720"/>
            <a:ext cx="1080120" cy="1726321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2339753" y="3394021"/>
            <a:ext cx="1250944" cy="1728193"/>
          </a:xfrm>
          <a:prstGeom prst="ellipse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242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490"/>
            <a:ext cx="9144000" cy="6883490"/>
          </a:xfrm>
          <a:prstGeom prst="rect">
            <a:avLst/>
          </a:prstGeom>
        </p:spPr>
      </p:pic>
      <p:pic>
        <p:nvPicPr>
          <p:cNvPr id="4" name="صورة 3" descr="لقطة الشاشة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469" y="1657102"/>
            <a:ext cx="6678183" cy="4652218"/>
          </a:xfrm>
          <a:prstGeom prst="rect">
            <a:avLst/>
          </a:prstGeom>
        </p:spPr>
      </p:pic>
      <p:sp>
        <p:nvSpPr>
          <p:cNvPr id="5" name="خماسي 4"/>
          <p:cNvSpPr/>
          <p:nvPr/>
        </p:nvSpPr>
        <p:spPr>
          <a:xfrm>
            <a:off x="648072" y="1246907"/>
            <a:ext cx="3419872" cy="820390"/>
          </a:xfrm>
          <a:prstGeom prst="homePlat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مقدمة تمهيدية</a:t>
            </a:r>
            <a:endParaRPr lang="ar-SA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521" y="183927"/>
            <a:ext cx="1268078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2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43001" y="-1143002"/>
            <a:ext cx="6858000" cy="9144002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4499992" y="1137518"/>
            <a:ext cx="2143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905"/>
                <a:solidFill>
                  <a:srgbClr val="9BBB59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الأول:</a:t>
            </a:r>
            <a:endParaRPr lang="ar-SA" sz="5400" b="1" dirty="0">
              <a:ln w="1905"/>
              <a:solidFill>
                <a:srgbClr val="9BBB59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55776" y="2060848"/>
            <a:ext cx="36004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8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التفكير الناقد</a:t>
            </a:r>
          </a:p>
          <a:p>
            <a:pPr algn="ctr"/>
            <a:r>
              <a:rPr lang="ar-SA" sz="8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ومهارات القراءة</a:t>
            </a:r>
            <a:endParaRPr lang="ar-SA" sz="8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14" y="3933056"/>
            <a:ext cx="3045114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021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385"/>
            <a:ext cx="9144000" cy="6857999"/>
          </a:xfrm>
          <a:prstGeom prst="rect">
            <a:avLst/>
          </a:prstGeom>
        </p:spPr>
      </p:pic>
      <p:sp>
        <p:nvSpPr>
          <p:cNvPr id="4" name="مستطيل مستدير الزوايا 3"/>
          <p:cNvSpPr/>
          <p:nvPr/>
        </p:nvSpPr>
        <p:spPr>
          <a:xfrm>
            <a:off x="4248472" y="58316"/>
            <a:ext cx="4788024" cy="4183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accent3">
                    <a:lumMod val="50000"/>
                  </a:schemeClr>
                </a:solidFill>
              </a:rPr>
              <a:t>مادة التفكير الناقد – الوحدة الثانية – الدرس الأول(114-123)</a:t>
            </a:r>
            <a:endParaRPr lang="ar-SA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60" y="83359"/>
            <a:ext cx="1548000" cy="100229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9418"/>
          <a:stretch/>
        </p:blipFill>
        <p:spPr>
          <a:xfrm>
            <a:off x="0" y="1484784"/>
            <a:ext cx="5124412" cy="5355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مستطيل 6"/>
          <p:cNvSpPr/>
          <p:nvPr/>
        </p:nvSpPr>
        <p:spPr>
          <a:xfrm>
            <a:off x="1078776" y="2780928"/>
            <a:ext cx="2773144" cy="138181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bg2">
                    <a:lumMod val="25000"/>
                  </a:schemeClr>
                </a:solidFill>
                <a:cs typeface="Akhbar MT" pitchFamily="2" charset="-78"/>
              </a:rPr>
              <a:t>ما العلاقة التي يمكن أن تقوم بينها وبين التفكير الناقد؟</a:t>
            </a:r>
            <a:endParaRPr lang="ar-SA" sz="3200" dirty="0">
              <a:solidFill>
                <a:schemeClr val="bg2">
                  <a:lumMod val="25000"/>
                </a:schemeClr>
              </a:solidFill>
              <a:cs typeface="Akhbar MT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78776" y="2780928"/>
            <a:ext cx="2773144" cy="138181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solidFill>
                  <a:schemeClr val="bg2">
                    <a:lumMod val="25000"/>
                  </a:schemeClr>
                </a:solidFill>
                <a:cs typeface="Akhbar MT" pitchFamily="2" charset="-78"/>
              </a:rPr>
              <a:t>ماذا نعني بالقراءة ؟</a:t>
            </a:r>
            <a:endParaRPr lang="ar-SA" sz="4000" dirty="0">
              <a:solidFill>
                <a:schemeClr val="bg2">
                  <a:lumMod val="25000"/>
                </a:schemeClr>
              </a:solidFill>
              <a:cs typeface="Akhbar MT" pitchFamily="2" charset="-78"/>
            </a:endParaRPr>
          </a:p>
        </p:txBody>
      </p:sp>
      <p:sp>
        <p:nvSpPr>
          <p:cNvPr id="10" name="مخطط انسيابي: قرار 9"/>
          <p:cNvSpPr/>
          <p:nvPr/>
        </p:nvSpPr>
        <p:spPr>
          <a:xfrm flipH="1">
            <a:off x="5508104" y="1124744"/>
            <a:ext cx="2376264" cy="1728192"/>
          </a:xfrm>
          <a:prstGeom prst="flowChartDecision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تمهيد</a:t>
            </a:r>
            <a:endParaRPr lang="ar-SA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مخطط انسيابي: قرار 10"/>
          <p:cNvSpPr/>
          <p:nvPr/>
        </p:nvSpPr>
        <p:spPr>
          <a:xfrm flipH="1">
            <a:off x="5508104" y="1427110"/>
            <a:ext cx="2376264" cy="1728192"/>
          </a:xfrm>
          <a:prstGeom prst="flowChartDecision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تمهيد</a:t>
            </a:r>
            <a:endParaRPr lang="ar-SA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91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"/>
            <a:ext cx="9144000" cy="6857999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4C4B51"/>
              </a:clrFrom>
              <a:clrTo>
                <a:srgbClr val="4C4B51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4496" y="350035"/>
            <a:ext cx="4572000" cy="1808547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A8C8B9"/>
              </a:clrFrom>
              <a:clrTo>
                <a:srgbClr val="A8C8B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636" y="740741"/>
            <a:ext cx="1640405" cy="1832357"/>
          </a:xfrm>
          <a:prstGeom prst="rect">
            <a:avLst/>
          </a:prstGeom>
        </p:spPr>
      </p:pic>
      <p:graphicFrame>
        <p:nvGraphicFramePr>
          <p:cNvPr id="14" name="رسم تخطيطي 13"/>
          <p:cNvGraphicFramePr/>
          <p:nvPr>
            <p:extLst>
              <p:ext uri="{D42A27DB-BD31-4B8C-83A1-F6EECF244321}">
                <p14:modId xmlns:p14="http://schemas.microsoft.com/office/powerpoint/2010/main" val="4030907036"/>
              </p:ext>
            </p:extLst>
          </p:nvPr>
        </p:nvGraphicFramePr>
        <p:xfrm>
          <a:off x="251520" y="1887623"/>
          <a:ext cx="74168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5" name="مستطيل 14"/>
          <p:cNvSpPr/>
          <p:nvPr/>
        </p:nvSpPr>
        <p:spPr>
          <a:xfrm>
            <a:off x="6012160" y="736828"/>
            <a:ext cx="17652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1" cap="none" spc="0" dirty="0" smtClean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الأهداف</a:t>
            </a:r>
            <a:endParaRPr lang="ar-SA" sz="5400" b="1" cap="none" spc="0" dirty="0">
              <a:ln w="1905"/>
              <a:solidFill>
                <a:schemeClr val="bg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1509303" y="1610797"/>
            <a:ext cx="61253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 smtClean="0">
                <a:solidFill>
                  <a:srgbClr val="92D05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عزيزي الطالب املأ جدول التعلم بما تعرفه  ,</a:t>
            </a:r>
          </a:p>
          <a:p>
            <a:pPr algn="ctr"/>
            <a:r>
              <a:rPr lang="ar-SA" sz="2400" dirty="0" smtClean="0">
                <a:solidFill>
                  <a:srgbClr val="92D05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و أهدافك التي تود الوصول إليها في الدرس:</a:t>
            </a:r>
            <a:endParaRPr lang="ar-SA" sz="2400" b="1" cap="none" spc="0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4248472" y="58316"/>
            <a:ext cx="4788024" cy="4183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accent3">
                    <a:lumMod val="50000"/>
                  </a:schemeClr>
                </a:solidFill>
              </a:rPr>
              <a:t>مادة التفكير الناقد – الوحدة الثانية – الدرس الأول(114-124)</a:t>
            </a:r>
            <a:endParaRPr lang="ar-SA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9" name="صورة 1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60" y="83359"/>
            <a:ext cx="1548000" cy="100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1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475656" y="2132856"/>
            <a:ext cx="5814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اقرأ النص من الكتاب قراءة متأنية ، وحدد الأفكار الرئيسية في النص:</a:t>
            </a:r>
            <a:endParaRPr lang="ar-SA" sz="2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4C4B51"/>
              </a:clrFrom>
              <a:clrTo>
                <a:srgbClr val="4C4B51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4836" y="649551"/>
            <a:ext cx="3419872" cy="1808547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6375621" y="1052736"/>
            <a:ext cx="1058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90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نشاط</a:t>
            </a:r>
            <a:endParaRPr lang="ar-SA" sz="5400" b="1" cap="none" spc="0" dirty="0">
              <a:ln w="1905"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77072"/>
            <a:ext cx="2394645" cy="2469345"/>
          </a:xfrm>
          <a:prstGeom prst="rect">
            <a:avLst/>
          </a:prstGeom>
        </p:spPr>
      </p:pic>
      <p:pic>
        <p:nvPicPr>
          <p:cNvPr id="7" name="صورة 6" descr="لقطة الشاشة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2619977"/>
            <a:ext cx="6230220" cy="3952967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4248472" y="58316"/>
            <a:ext cx="4788024" cy="4183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accent3">
                    <a:lumMod val="50000"/>
                  </a:schemeClr>
                </a:solidFill>
              </a:rPr>
              <a:t>مادة التفكير الناقد – الوحدة الثانية – الدرس الأول(114-124)</a:t>
            </a:r>
            <a:endParaRPr lang="ar-SA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60" y="83359"/>
            <a:ext cx="1548000" cy="100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3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3990179459"/>
              </p:ext>
            </p:extLst>
          </p:nvPr>
        </p:nvGraphicFramePr>
        <p:xfrm>
          <a:off x="755576" y="1772816"/>
          <a:ext cx="8136904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0803" y="2362499"/>
            <a:ext cx="1723107" cy="315473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9" cstate="email">
            <a:clrChange>
              <a:clrFrom>
                <a:srgbClr val="4C4B51"/>
              </a:clrFrom>
              <a:clrTo>
                <a:srgbClr val="4C4B51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2"/>
          <a:stretch/>
        </p:blipFill>
        <p:spPr>
          <a:xfrm flipH="1">
            <a:off x="755576" y="562594"/>
            <a:ext cx="9036496" cy="1436914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3311265" y="1116033"/>
            <a:ext cx="5149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شاركنا بأفكارك التي قمت باستنباطها من النص السابق :</a:t>
            </a:r>
            <a:endParaRPr lang="ar-SA"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4248472" y="58316"/>
            <a:ext cx="4788024" cy="4183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accent3">
                    <a:lumMod val="50000"/>
                  </a:schemeClr>
                </a:solidFill>
              </a:rPr>
              <a:t>مادة التفكير الناقد – الوحدة الثانية – الدرس الأول(114-124)</a:t>
            </a:r>
            <a:endParaRPr lang="ar-SA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60" y="83359"/>
            <a:ext cx="1548000" cy="1002296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5520447" y="1931081"/>
            <a:ext cx="171655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C00000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الحياة التي تعطيها القراءة </a:t>
            </a:r>
            <a:endParaRPr lang="ar-SA" dirty="0">
              <a:solidFill>
                <a:srgbClr val="C00000"/>
              </a:solidFill>
              <a:latin typeface="GE SS Two Light" panose="020A0503020102020204" pitchFamily="18" charset="-78"/>
              <a:ea typeface="GE SS Two Light" panose="020A0503020102020204" pitchFamily="18" charset="-78"/>
              <a:cs typeface="GE SS Two Light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853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" grpId="0"/>
      <p:bldP spid="9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1605</TotalTime>
  <Words>778</Words>
  <Application>Microsoft Office PowerPoint</Application>
  <PresentationFormat>عرض على الشاشة (3:4)‏</PresentationFormat>
  <Paragraphs>147</Paragraphs>
  <Slides>26</Slides>
  <Notes>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5" baseType="lpstr">
      <vt:lpstr>Akhbar MT</vt:lpstr>
      <vt:lpstr>Andalus</vt:lpstr>
      <vt:lpstr>Arabic Typesetting</vt:lpstr>
      <vt:lpstr>Arial</vt:lpstr>
      <vt:lpstr>Calibri</vt:lpstr>
      <vt:lpstr>GE SS Two Bold</vt:lpstr>
      <vt:lpstr>GE SS Two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رند القرني</dc:creator>
  <cp:lastModifiedBy>TOSHIBA</cp:lastModifiedBy>
  <cp:revision>67</cp:revision>
  <dcterms:created xsi:type="dcterms:W3CDTF">2021-08-23T19:38:17Z</dcterms:created>
  <dcterms:modified xsi:type="dcterms:W3CDTF">2021-09-04T10:12:28Z</dcterms:modified>
</cp:coreProperties>
</file>