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9" r:id="rId14"/>
    <p:sldId id="327" r:id="rId15"/>
    <p:sldId id="27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3" autoAdjust="0"/>
    <p:restoredTop sz="9466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EECE70-F312-485A-AD77-56699BEA95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29"/>
          <a:stretch/>
        </p:blipFill>
        <p:spPr>
          <a:xfrm>
            <a:off x="615814" y="2428042"/>
            <a:ext cx="9022080" cy="205449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CE8C89-1AA4-4522-BAE7-31CCE7EE7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1524492"/>
            <a:ext cx="4353685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0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CE8C89-1AA4-4522-BAE7-31CCE7EE7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0" y="1524492"/>
            <a:ext cx="4353685" cy="8001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16D6CE-4FF7-4D9A-8356-DDC83F385C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323"/>
          <a:stretch/>
        </p:blipFill>
        <p:spPr>
          <a:xfrm>
            <a:off x="568960" y="2458720"/>
            <a:ext cx="9235440" cy="1030616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83E5767-D11B-4FD8-8E0D-A9B344C1BFD6}"/>
              </a:ext>
            </a:extLst>
          </p:cNvPr>
          <p:cNvSpPr/>
          <p:nvPr/>
        </p:nvSpPr>
        <p:spPr>
          <a:xfrm>
            <a:off x="7947289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802C461-7EEB-449A-9EED-E07AB97694CE}"/>
              </a:ext>
            </a:extLst>
          </p:cNvPr>
          <p:cNvSpPr/>
          <p:nvPr/>
        </p:nvSpPr>
        <p:spPr>
          <a:xfrm>
            <a:off x="5540301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501D173-E0DB-4CF8-AB75-19B00832AE62}"/>
              </a:ext>
            </a:extLst>
          </p:cNvPr>
          <p:cNvSpPr/>
          <p:nvPr/>
        </p:nvSpPr>
        <p:spPr>
          <a:xfrm>
            <a:off x="3019589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FD07EC2-1CF6-4B89-9E18-5CEECD7632FD}"/>
              </a:ext>
            </a:extLst>
          </p:cNvPr>
          <p:cNvSpPr/>
          <p:nvPr/>
        </p:nvSpPr>
        <p:spPr>
          <a:xfrm>
            <a:off x="776398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7912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CE8C89-1AA4-4522-BAE7-31CCE7EE7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0" y="1524492"/>
            <a:ext cx="4353685" cy="8001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04D0F63-D63E-4509-A4F9-48460B8A31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005"/>
          <a:stretch/>
        </p:blipFill>
        <p:spPr>
          <a:xfrm>
            <a:off x="707254" y="2363536"/>
            <a:ext cx="9236114" cy="1107440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93CB60D-FA7B-4BC6-8CB5-E42DD3017536}"/>
              </a:ext>
            </a:extLst>
          </p:cNvPr>
          <p:cNvSpPr/>
          <p:nvPr/>
        </p:nvSpPr>
        <p:spPr>
          <a:xfrm>
            <a:off x="7947289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FD0EF4E-3C5E-48F6-BC2E-DC6B9D8330F6}"/>
              </a:ext>
            </a:extLst>
          </p:cNvPr>
          <p:cNvSpPr/>
          <p:nvPr/>
        </p:nvSpPr>
        <p:spPr>
          <a:xfrm>
            <a:off x="5540301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039546A-21CA-484E-A02A-C42B985A8553}"/>
              </a:ext>
            </a:extLst>
          </p:cNvPr>
          <p:cNvSpPr/>
          <p:nvPr/>
        </p:nvSpPr>
        <p:spPr>
          <a:xfrm>
            <a:off x="3019589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CEF56B8-A990-465B-9700-617966D4FB1D}"/>
              </a:ext>
            </a:extLst>
          </p:cNvPr>
          <p:cNvSpPr/>
          <p:nvPr/>
        </p:nvSpPr>
        <p:spPr>
          <a:xfrm>
            <a:off x="776398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63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CE8C89-1AA4-4522-BAE7-31CCE7EE7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0" y="1524492"/>
            <a:ext cx="4353685" cy="8001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5539D1-D03D-4289-A406-61A1693A9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939" y="2375461"/>
            <a:ext cx="8063981" cy="33369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31D62E-86B7-42FD-8304-89784A696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201" y="3429000"/>
            <a:ext cx="5760720" cy="23342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EA933FD-8FD6-4FBF-BE64-791F3E5CBC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725828" y="4399638"/>
            <a:ext cx="5714466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501896F-44B0-4FBB-8699-31C05C6885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688081" y="4878939"/>
            <a:ext cx="5801360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AB9A01-DDFB-4B7A-B05A-A05F3FE6AF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762457" y="3387912"/>
            <a:ext cx="5677283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72446B6-4A10-4B6C-ACBB-63A79E7540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725828" y="3887533"/>
            <a:ext cx="5763613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753EF5-4A27-41EC-9644-13076AF78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960" y="1744834"/>
            <a:ext cx="7508240" cy="27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A11D9C-D5B9-4DB7-8FF2-F6D44D28E403}"/>
              </a:ext>
            </a:extLst>
          </p:cNvPr>
          <p:cNvSpPr txBox="1"/>
          <p:nvPr/>
        </p:nvSpPr>
        <p:spPr>
          <a:xfrm>
            <a:off x="168676" y="6205491"/>
            <a:ext cx="1686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صفحة 83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2834640" y="1473692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قدري ناتج الضرب فيما يلي :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80DA7702-2ED4-4CDC-9A54-E0A89DD2F4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75"/>
          <a:stretch/>
        </p:blipFill>
        <p:spPr>
          <a:xfrm>
            <a:off x="8285354" y="2360648"/>
            <a:ext cx="1110227" cy="1581925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0633185D-628D-41DD-8313-E2BDC2A33803}"/>
              </a:ext>
            </a:extLst>
          </p:cNvPr>
          <p:cNvSpPr/>
          <p:nvPr/>
        </p:nvSpPr>
        <p:spPr>
          <a:xfrm>
            <a:off x="6163936" y="236064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0021044-AFEF-4427-A6ED-C7796CE6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89" y="2512821"/>
            <a:ext cx="1220642" cy="1446757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15B39A6-2538-48C2-8398-17862DA55BA8}"/>
              </a:ext>
            </a:extLst>
          </p:cNvPr>
          <p:cNvSpPr/>
          <p:nvPr/>
        </p:nvSpPr>
        <p:spPr>
          <a:xfrm>
            <a:off x="2002111" y="235556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D4C163D-2CC3-41A7-9D8B-9D6BDBAC2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827" y="2492994"/>
            <a:ext cx="667359" cy="68762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52C5402-503B-4745-8FE2-8DCD27BB1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181" y="2530043"/>
            <a:ext cx="667359" cy="6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BE5A3C9-6209-4883-90BA-29C9711D2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640" y="1850810"/>
            <a:ext cx="5918743" cy="2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6344C7-0CFB-4CF7-87AF-27DE41E27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2021"/>
          <a:stretch/>
        </p:blipFill>
        <p:spPr>
          <a:xfrm>
            <a:off x="5349516" y="1586466"/>
            <a:ext cx="4587638" cy="40218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512DBA5-EAAA-4E16-8B2B-A53CD5B5E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3360" y="4552864"/>
            <a:ext cx="1696720" cy="3639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A0C2E46-7782-4191-86A4-231C3E009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514" y="4571716"/>
            <a:ext cx="1965796" cy="4473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8D471F4-06DB-4A08-B7FC-C7B843772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240" y="3780705"/>
            <a:ext cx="411990" cy="2528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BBC2F6A-E059-45B5-96E6-241213566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872" y="3799556"/>
            <a:ext cx="411990" cy="2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8C8DEC-27F4-4CA1-9F77-12A3E896B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05" y="1969791"/>
            <a:ext cx="4686706" cy="29496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B82F7EE-D24B-407A-8C14-5630E3B900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395"/>
          <a:stretch/>
        </p:blipFill>
        <p:spPr>
          <a:xfrm>
            <a:off x="5440375" y="1706122"/>
            <a:ext cx="4587638" cy="40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F6BFF8-7643-4976-8E8A-02A368D3C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652" y="1505442"/>
            <a:ext cx="3844378" cy="922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2148881-2F36-406C-A509-F625E5B56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08"/>
          <a:stretch/>
        </p:blipFill>
        <p:spPr>
          <a:xfrm>
            <a:off x="995680" y="2540000"/>
            <a:ext cx="8447001" cy="16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FD92E7-32D7-45DB-B0CF-18FD0FE4D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652" y="1505442"/>
            <a:ext cx="3844378" cy="9221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08BA876-6B8B-438E-BAA1-902683A2C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1" y="2499003"/>
            <a:ext cx="8971280" cy="763285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1D98FBA-640C-4033-8685-3EFAA03CD683}"/>
              </a:ext>
            </a:extLst>
          </p:cNvPr>
          <p:cNvSpPr/>
          <p:nvPr/>
        </p:nvSpPr>
        <p:spPr>
          <a:xfrm>
            <a:off x="7947289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0931922-767D-4291-A8B5-C84E8CB6F07B}"/>
              </a:ext>
            </a:extLst>
          </p:cNvPr>
          <p:cNvSpPr/>
          <p:nvPr/>
        </p:nvSpPr>
        <p:spPr>
          <a:xfrm>
            <a:off x="5540301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0AAD151-040B-4F7B-BE31-764E4C957D9D}"/>
              </a:ext>
            </a:extLst>
          </p:cNvPr>
          <p:cNvSpPr/>
          <p:nvPr/>
        </p:nvSpPr>
        <p:spPr>
          <a:xfrm>
            <a:off x="3019589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AAD84E9-4CC8-4FB4-8368-36C3AC6F718A}"/>
              </a:ext>
            </a:extLst>
          </p:cNvPr>
          <p:cNvSpPr/>
          <p:nvPr/>
        </p:nvSpPr>
        <p:spPr>
          <a:xfrm>
            <a:off x="776398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09CD166-CBC7-454C-AE08-2D7999E143D4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</p:spTree>
    <p:extLst>
      <p:ext uri="{BB962C8B-B14F-4D97-AF65-F5344CB8AC3E}">
        <p14:creationId xmlns:p14="http://schemas.microsoft.com/office/powerpoint/2010/main" val="210829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9E77A2-5859-4613-A83A-617D857B6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652" y="1505442"/>
            <a:ext cx="3844378" cy="9221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147F1D-F352-4DE0-A6E7-1AEE2223C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299" y="2562826"/>
            <a:ext cx="5473084" cy="13901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8F207C-D4A5-42E7-A045-EADED87F12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826358"/>
            <a:ext cx="5714466" cy="390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959B696-E04E-4C0A-B65E-BAB997F71A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34641" y="5305659"/>
            <a:ext cx="5801360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3E7461F-94B6-438C-A1BB-5137EE19C8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909017" y="3814632"/>
            <a:ext cx="5677283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0E3AEEE-47DD-433A-AEFC-1620E6C26C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314253"/>
            <a:ext cx="5763613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 واحد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5EB690-0A0C-4EC5-851C-AAA94752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54" y="958384"/>
            <a:ext cx="1760373" cy="30939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ECC408C-8D30-40A9-8D1F-DFF57B60E7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765"/>
          <a:stretch/>
        </p:blipFill>
        <p:spPr>
          <a:xfrm>
            <a:off x="944880" y="2457636"/>
            <a:ext cx="8686800" cy="22555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53DDD8-198D-4CDE-8530-C92D3C7D2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1524492"/>
            <a:ext cx="4353685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36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111</Words>
  <Application>Microsoft Office PowerPoint</Application>
  <PresentationFormat>شاشة عريضة</PresentationFormat>
  <Paragraphs>29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10</cp:revision>
  <dcterms:created xsi:type="dcterms:W3CDTF">2021-10-06T05:07:01Z</dcterms:created>
  <dcterms:modified xsi:type="dcterms:W3CDTF">2021-10-11T05:07:07Z</dcterms:modified>
</cp:coreProperties>
</file>