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73" r:id="rId1"/>
  </p:sldMasterIdLst>
  <p:notesMasterIdLst>
    <p:notesMasterId r:id="rId21"/>
  </p:notesMasterIdLst>
  <p:handoutMasterIdLst>
    <p:handoutMasterId r:id="rId22"/>
  </p:handoutMasterIdLst>
  <p:sldIdLst>
    <p:sldId id="257" r:id="rId2"/>
    <p:sldId id="258" r:id="rId3"/>
    <p:sldId id="260" r:id="rId4"/>
    <p:sldId id="261" r:id="rId5"/>
    <p:sldId id="262" r:id="rId6"/>
    <p:sldId id="259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6" r:id="rId19"/>
    <p:sldId id="277" r:id="rId20"/>
  </p:sldIdLst>
  <p:sldSz cx="12192000" cy="6858000"/>
  <p:notesSz cx="6858000" cy="9144000"/>
  <p:defaultTextStyle>
    <a:defPPr algn="r" rtl="1"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3" d="100"/>
          <a:sy n="123" d="100"/>
        </p:scale>
        <p:origin x="4974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 flipH="1"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 rtl="1">
              <a:defRPr sz="1200"/>
            </a:lvl1pPr>
          </a:lstStyle>
          <a:p>
            <a:pPr algn="r" rtl="1"/>
            <a:endParaRPr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quarter" idx="1"/>
          </p:nvPr>
        </p:nvSpPr>
        <p:spPr>
          <a:xfrm flipH="1">
            <a:off x="1587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 rtl="1">
              <a:defRPr sz="1200"/>
            </a:lvl1pPr>
          </a:lstStyle>
          <a:p>
            <a:pPr algn="l" rtl="1"/>
            <a:fld id="{E8E428C6-C2CB-4D5B-A173-6BD7A1F72E74}" type="datetime1">
              <a:rPr lang="ar-SA" smtClean="0"/>
              <a:t>07/02/43</a:t>
            </a:fld>
            <a:endParaRPr lang="en-US" dirty="0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2"/>
          </p:nvPr>
        </p:nvSpPr>
        <p:spPr>
          <a:xfrm flipH="1"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 rtl="1">
              <a:defRPr sz="1200"/>
            </a:lvl1pPr>
          </a:lstStyle>
          <a:p>
            <a:pPr algn="r" rtl="1"/>
            <a:endParaRPr lang="en-US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3"/>
          </p:nvPr>
        </p:nvSpPr>
        <p:spPr>
          <a:xfrm flipH="1">
            <a:off x="1587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 rtl="1">
              <a:defRPr sz="1200"/>
            </a:lvl1pPr>
          </a:lstStyle>
          <a:p>
            <a:pPr algn="l" rtl="1"/>
            <a:fld id="{F1A8EE09-76CC-4000-B080-9F213DA7DCEF}" type="slidenum">
              <a:rPr lang="en-US" smtClean="0"/>
              <a:pPr algn="l" rtl="1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681244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 flipH="1"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 rtl="1">
              <a:defRPr sz="1200"/>
            </a:lvl1pPr>
          </a:lstStyle>
          <a:p>
            <a:pPr rtl="1"/>
            <a:endParaRPr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 flipH="1">
            <a:off x="1587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 rtl="1">
              <a:defRPr sz="1200"/>
            </a:lvl1pPr>
          </a:lstStyle>
          <a:p>
            <a:pPr rtl="1"/>
            <a:fld id="{F7FD9223-CC3D-4978-A4D9-A515C2AD7030}" type="datetime1">
              <a:rPr lang="ar-SA" smtClean="0"/>
              <a:t>07/02/43</a:t>
            </a:fld>
            <a:endParaRPr lang="en-US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pPr rtl="1"/>
            <a:endParaRPr lang="en-US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 flipH="1"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 rtl="1"/>
            <a:r>
              <a:rPr lang="ar"/>
              <a:t>انقر لتحرير أنماط النص الرئيسي</a:t>
            </a:r>
          </a:p>
          <a:p>
            <a:pPr lvl="1" rtl="1"/>
            <a:r>
              <a:rPr lang="ar"/>
              <a:t>المستوى الثاني</a:t>
            </a:r>
          </a:p>
          <a:p>
            <a:pPr lvl="2" rtl="1"/>
            <a:r>
              <a:rPr lang="ar"/>
              <a:t>المستوى الثالث</a:t>
            </a:r>
          </a:p>
          <a:p>
            <a:pPr lvl="3" rtl="1"/>
            <a:r>
              <a:rPr lang="ar"/>
              <a:t>المستوى الرابع</a:t>
            </a:r>
          </a:p>
          <a:p>
            <a:pPr lvl="4" rtl="1"/>
            <a:r>
              <a:rPr lang="ar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 flipH="1"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 rtl="1">
              <a:defRPr sz="1200"/>
            </a:lvl1pPr>
          </a:lstStyle>
          <a:p>
            <a:pPr rtl="1"/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 flipH="1">
            <a:off x="1587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 rtl="1">
              <a:defRPr sz="1200"/>
            </a:lvl1pPr>
          </a:lstStyle>
          <a:p>
            <a:pPr rtl="1"/>
            <a:fld id="{98E40627-AA7D-471F-B5F2-0BF9E4C68E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54528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ال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4">
            <a:extLst>
              <a:ext uri="{FF2B5EF4-FFF2-40B4-BE49-F238E27FC236}">
                <a16:creationId xmlns:a16="http://schemas.microsoft.com/office/drawing/2014/main" id="{904DB13E-F722-4ED6-BB00-556651E95281}"/>
              </a:ext>
            </a:extLst>
          </p:cNvPr>
          <p:cNvSpPr/>
          <p:nvPr/>
        </p:nvSpPr>
        <p:spPr>
          <a:xfrm flipH="1"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en-US"/>
          </a:p>
        </p:txBody>
      </p:sp>
      <p:sp useBgFill="1">
        <p:nvSpPr>
          <p:cNvPr id="10" name="مستطيل 9"/>
          <p:cNvSpPr/>
          <p:nvPr/>
        </p:nvSpPr>
        <p:spPr>
          <a:xfrm flipH="1">
            <a:off x="1307868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 rtlCol="1"/>
          <a:lstStyle/>
          <a:p>
            <a:pPr algn="r" rtl="1"/>
            <a:endParaRPr lang="en-US"/>
          </a:p>
        </p:txBody>
      </p:sp>
      <p:sp>
        <p:nvSpPr>
          <p:cNvPr id="11" name="مستطيل 10"/>
          <p:cNvSpPr/>
          <p:nvPr/>
        </p:nvSpPr>
        <p:spPr>
          <a:xfrm flipH="1">
            <a:off x="1447799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  <p:txBody>
          <a:bodyPr rtlCol="1"/>
          <a:lstStyle/>
          <a:p>
            <a:pPr algn="r" rtl="1"/>
            <a:endParaRPr lang="en-US"/>
          </a:p>
        </p:txBody>
      </p:sp>
      <p:sp>
        <p:nvSpPr>
          <p:cNvPr id="15" name="مستطيل 14"/>
          <p:cNvSpPr/>
          <p:nvPr/>
        </p:nvSpPr>
        <p:spPr>
          <a:xfrm flipH="1"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/>
          <a:lstStyle/>
          <a:p>
            <a:pPr algn="r" rtl="1"/>
            <a:endParaRPr lang="en-US"/>
          </a:p>
        </p:txBody>
      </p:sp>
      <p:grpSp>
        <p:nvGrpSpPr>
          <p:cNvPr id="7" name="المجموعة 6">
            <a:extLst>
              <a:ext uri="{FF2B5EF4-FFF2-40B4-BE49-F238E27FC236}">
                <a16:creationId xmlns:a16="http://schemas.microsoft.com/office/drawing/2014/main" id="{E26428D7-C6F3-473D-A360-A3F5C3E8728C}"/>
              </a:ext>
            </a:extLst>
          </p:cNvPr>
          <p:cNvGrpSpPr/>
          <p:nvPr/>
        </p:nvGrpSpPr>
        <p:grpSpPr>
          <a:xfrm flipH="1"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رابط مستقيم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موصل مستقيم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موصل مستقيم 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العنوان 1"/>
          <p:cNvSpPr>
            <a:spLocks noGrp="1"/>
          </p:cNvSpPr>
          <p:nvPr>
            <p:ph type="ctrTitle"/>
          </p:nvPr>
        </p:nvSpPr>
        <p:spPr>
          <a:xfrm flipH="1">
            <a:off x="1629101" y="2244830"/>
            <a:ext cx="8933796" cy="2437232"/>
          </a:xfrm>
        </p:spPr>
        <p:txBody>
          <a:bodyPr tIns="45720" bIns="45720" rtlCol="1" anchor="ctr">
            <a:normAutofit/>
          </a:bodyPr>
          <a:lstStyle>
            <a:lvl1pPr algn="ctr" rtl="1">
              <a:lnSpc>
                <a:spcPct val="83000"/>
              </a:lnSpc>
              <a:defRPr lang="en-US" sz="68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rtl="1"/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العنوان الفرعي 2"/>
          <p:cNvSpPr>
            <a:spLocks noGrp="1"/>
          </p:cNvSpPr>
          <p:nvPr>
            <p:ph type="subTitle" idx="1"/>
          </p:nvPr>
        </p:nvSpPr>
        <p:spPr>
          <a:xfrm flipH="1">
            <a:off x="1626053" y="4682062"/>
            <a:ext cx="8936846" cy="457201"/>
          </a:xfrm>
        </p:spPr>
        <p:txBody>
          <a:bodyPr rtlCol="1">
            <a:normAutofit/>
          </a:bodyPr>
          <a:lstStyle>
            <a:lvl1pPr marL="0" indent="0" algn="ctr" rtl="1">
              <a:spcBef>
                <a:spcPts val="0"/>
              </a:spcBef>
              <a:buNone/>
              <a:defRPr sz="1800" spc="8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 rtl="1">
              <a:buNone/>
              <a:defRPr sz="1600"/>
            </a:lvl2pPr>
            <a:lvl3pPr marL="914400" indent="0" algn="ctr" rtl="1">
              <a:buNone/>
              <a:defRPr sz="1600"/>
            </a:lvl3pPr>
            <a:lvl4pPr marL="1371600" indent="0" algn="ctr" rtl="1">
              <a:buNone/>
              <a:defRPr sz="1600"/>
            </a:lvl4pPr>
            <a:lvl5pPr marL="1828800" indent="0" algn="ctr" rtl="1">
              <a:buNone/>
              <a:defRPr sz="1600"/>
            </a:lvl5pPr>
            <a:lvl6pPr marL="2286000" indent="0" algn="ctr" rtl="1">
              <a:buNone/>
              <a:defRPr sz="1600"/>
            </a:lvl6pPr>
            <a:lvl7pPr marL="2743200" indent="0" algn="ctr" rtl="1">
              <a:buNone/>
              <a:defRPr sz="1600"/>
            </a:lvl7pPr>
            <a:lvl8pPr marL="3200400" indent="0" algn="ctr" rtl="1">
              <a:buNone/>
              <a:defRPr sz="1600"/>
            </a:lvl8pPr>
            <a:lvl9pPr marL="3657600" indent="0" algn="ctr" rtl="1">
              <a:buNone/>
              <a:defRPr sz="1600"/>
            </a:lvl9pPr>
          </a:lstStyle>
          <a:p>
            <a:pPr rtl="1"/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20" name="عنصر نائب للتاريخ 19"/>
          <p:cNvSpPr>
            <a:spLocks noGrp="1"/>
          </p:cNvSpPr>
          <p:nvPr>
            <p:ph type="dt" sz="half" idx="10"/>
          </p:nvPr>
        </p:nvSpPr>
        <p:spPr>
          <a:xfrm flipH="1">
            <a:off x="5318760" y="1341256"/>
            <a:ext cx="1554480" cy="485546"/>
          </a:xfrm>
        </p:spPr>
        <p:txBody>
          <a:bodyPr rtlCol="1"/>
          <a:lstStyle>
            <a:lvl1pPr algn="ctr" rtl="1">
              <a:defRPr sz="1300" spc="0" baseline="0">
                <a:solidFill>
                  <a:srgbClr val="FFFFFF"/>
                </a:solidFill>
                <a:latin typeface="+mn-lt"/>
                <a:cs typeface="+mj-cs"/>
              </a:defRPr>
            </a:lvl1pPr>
          </a:lstStyle>
          <a:p>
            <a:fld id="{FF5B1CE3-EC4C-4404-85CF-C947FEF4C82C}" type="datetime1">
              <a:rPr lang="ar-SA" smtClean="0"/>
              <a:t>07/02/43</a:t>
            </a:fld>
            <a:endParaRPr lang="ar-SA" dirty="0"/>
          </a:p>
        </p:txBody>
      </p:sp>
      <p:sp>
        <p:nvSpPr>
          <p:cNvPr id="21" name="عنصر نائب لتذييل الصفحة 20"/>
          <p:cNvSpPr>
            <a:spLocks noGrp="1"/>
          </p:cNvSpPr>
          <p:nvPr>
            <p:ph type="ftr" sz="quarter" idx="11"/>
          </p:nvPr>
        </p:nvSpPr>
        <p:spPr>
          <a:xfrm flipH="1">
            <a:off x="4832605" y="5177408"/>
            <a:ext cx="5730295" cy="228600"/>
          </a:xfrm>
        </p:spPr>
        <p:txBody>
          <a:bodyPr rtlCol="1"/>
          <a:lstStyle>
            <a:lvl1pPr algn="r" rtl="1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1"/>
            <a:endParaRPr lang="en-US" dirty="0"/>
          </a:p>
        </p:txBody>
      </p:sp>
      <p:sp>
        <p:nvSpPr>
          <p:cNvPr id="22" name="عنصر نائب لرقم الشريحة 21"/>
          <p:cNvSpPr>
            <a:spLocks noGrp="1"/>
          </p:cNvSpPr>
          <p:nvPr>
            <p:ph type="sldNum" sz="quarter" idx="12"/>
          </p:nvPr>
        </p:nvSpPr>
        <p:spPr>
          <a:xfrm flipH="1">
            <a:off x="1629100" y="5177408"/>
            <a:ext cx="1955980" cy="228600"/>
          </a:xfrm>
        </p:spPr>
        <p:txBody>
          <a:bodyPr rtlCol="1"/>
          <a:lstStyle>
            <a:lvl1pPr algn="r" rtl="1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1"/>
            <a:fld id="{34B7E4EF-A1BD-40F4-AB7B-04F084DD99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77701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العنوان والنص ال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عنوان 1"/>
          <p:cNvSpPr>
            <a:spLocks noGrp="1"/>
          </p:cNvSpPr>
          <p:nvPr>
            <p:ph type="title"/>
          </p:nvPr>
        </p:nvSpPr>
        <p:spPr>
          <a:xfrm flipH="1">
            <a:off x="1066800" y="642594"/>
            <a:ext cx="10058400" cy="1371600"/>
          </a:xfrm>
        </p:spPr>
        <p:txBody>
          <a:bodyPr rtlCol="1"/>
          <a:lstStyle>
            <a:lvl1pPr algn="r" rtl="1">
              <a:defRPr/>
            </a:lvl1pPr>
          </a:lstStyle>
          <a:p>
            <a:pPr rtl="1"/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العنصر النائب لنص عمودي 2"/>
          <p:cNvSpPr>
            <a:spLocks noGrp="1"/>
          </p:cNvSpPr>
          <p:nvPr>
            <p:ph type="body" orient="vert" idx="1"/>
          </p:nvPr>
        </p:nvSpPr>
        <p:spPr>
          <a:xfrm rot="10800000" flipH="1">
            <a:off x="1066800" y="2103120"/>
            <a:ext cx="10058400" cy="3849624"/>
          </a:xfrm>
        </p:spPr>
        <p:txBody>
          <a:bodyPr vert="eaVert" rtlCol="1"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 rtl="1"/>
            <a:r>
              <a:rPr lang="ar-SA"/>
              <a:t>انقر لتحرير أنماط نص الشكل الرئيسي</a:t>
            </a:r>
          </a:p>
          <a:p>
            <a:pPr lvl="1" rtl="1"/>
            <a:r>
              <a:rPr lang="ar-SA"/>
              <a:t>المستوى الثاني</a:t>
            </a:r>
          </a:p>
          <a:p>
            <a:pPr lvl="2" rtl="1"/>
            <a:r>
              <a:rPr lang="ar-SA"/>
              <a:t>المستوى الثالث</a:t>
            </a:r>
          </a:p>
          <a:p>
            <a:pPr lvl="3" rtl="1"/>
            <a:r>
              <a:rPr lang="ar-SA"/>
              <a:t>المستوى الرابع</a:t>
            </a:r>
          </a:p>
          <a:p>
            <a:pPr lvl="4" rtl="1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>
          <a:xfrm flipH="1">
            <a:off x="2042161" y="6035040"/>
            <a:ext cx="2893045" cy="365760"/>
          </a:xfrm>
        </p:spPr>
        <p:txBody>
          <a:bodyPr rtlCol="1"/>
          <a:lstStyle>
            <a:lvl1pPr algn="r" rtl="1">
              <a:defRPr/>
            </a:lvl1pPr>
          </a:lstStyle>
          <a:p>
            <a:fld id="{CC69502E-EF0C-4066-85F5-00733DC41DC1}" type="datetime1">
              <a:rPr lang="ar-SA" smtClean="0"/>
              <a:t>07/02/43</a:t>
            </a:fld>
            <a:endParaRPr lang="ar-SA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>
          <a:xfrm flipH="1">
            <a:off x="5308600" y="6035040"/>
            <a:ext cx="5816600" cy="365760"/>
          </a:xfrm>
        </p:spPr>
        <p:txBody>
          <a:bodyPr rtlCol="1"/>
          <a:lstStyle>
            <a:lvl1pPr algn="r" rtl="1">
              <a:defRPr/>
            </a:lvl1pPr>
          </a:lstStyle>
          <a:p>
            <a:pPr rtl="1"/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>
          <a:xfrm flipH="1">
            <a:off x="1066800" y="6035040"/>
            <a:ext cx="838200" cy="365760"/>
          </a:xfrm>
        </p:spPr>
        <p:txBody>
          <a:bodyPr rtlCol="1"/>
          <a:lstStyle>
            <a:lvl1pPr algn="r" rtl="1">
              <a:defRPr/>
            </a:lvl1pPr>
          </a:lstStyle>
          <a:p>
            <a:pPr rtl="1"/>
            <a:fld id="{34B7E4EF-A1BD-40F4-AB7B-04F084DD99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329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العنوان العمودي والن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عنوان العمودي 1"/>
          <p:cNvSpPr>
            <a:spLocks noGrp="1"/>
          </p:cNvSpPr>
          <p:nvPr>
            <p:ph type="title" orient="vert"/>
          </p:nvPr>
        </p:nvSpPr>
        <p:spPr>
          <a:xfrm rot="10800000" flipH="1">
            <a:off x="838200" y="762000"/>
            <a:ext cx="2362200" cy="5257800"/>
          </a:xfrm>
        </p:spPr>
        <p:txBody>
          <a:bodyPr vert="eaVert" rtlCol="1"/>
          <a:lstStyle>
            <a:lvl1pPr algn="r" rtl="1">
              <a:defRPr/>
            </a:lvl1pPr>
          </a:lstStyle>
          <a:p>
            <a:pPr rtl="1"/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العنصر النائب لنص عمودي 2"/>
          <p:cNvSpPr>
            <a:spLocks noGrp="1"/>
          </p:cNvSpPr>
          <p:nvPr>
            <p:ph type="body" orient="vert" idx="1"/>
          </p:nvPr>
        </p:nvSpPr>
        <p:spPr>
          <a:xfrm rot="10800000" flipH="1">
            <a:off x="3276600" y="762000"/>
            <a:ext cx="8077200" cy="5257800"/>
          </a:xfrm>
        </p:spPr>
        <p:txBody>
          <a:bodyPr vert="eaVert" rtlCol="1"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 rtl="1"/>
            <a:r>
              <a:rPr lang="ar-SA"/>
              <a:t>انقر لتحرير أنماط نص الشكل الرئيسي</a:t>
            </a:r>
          </a:p>
          <a:p>
            <a:pPr lvl="1" rtl="1"/>
            <a:r>
              <a:rPr lang="ar-SA"/>
              <a:t>المستوى الثاني</a:t>
            </a:r>
          </a:p>
          <a:p>
            <a:pPr lvl="2" rtl="1"/>
            <a:r>
              <a:rPr lang="ar-SA"/>
              <a:t>المستوى الثالث</a:t>
            </a:r>
          </a:p>
          <a:p>
            <a:pPr lvl="3" rtl="1"/>
            <a:r>
              <a:rPr lang="ar-SA"/>
              <a:t>المستوى الرابع</a:t>
            </a:r>
          </a:p>
          <a:p>
            <a:pPr lvl="4" rtl="1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>
          <a:xfrm flipH="1">
            <a:off x="2042161" y="6035040"/>
            <a:ext cx="2893045" cy="365760"/>
          </a:xfrm>
        </p:spPr>
        <p:txBody>
          <a:bodyPr rtlCol="1"/>
          <a:lstStyle>
            <a:lvl1pPr algn="r" rtl="1">
              <a:defRPr/>
            </a:lvl1pPr>
          </a:lstStyle>
          <a:p>
            <a:fld id="{53FB430C-6BA2-43DB-B257-FD7925862609}" type="datetime1">
              <a:rPr lang="ar-SA" smtClean="0"/>
              <a:t>07/02/43</a:t>
            </a:fld>
            <a:endParaRPr lang="ar-SA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>
          <a:xfrm flipH="1">
            <a:off x="5308600" y="6035040"/>
            <a:ext cx="5816600" cy="365760"/>
          </a:xfrm>
        </p:spPr>
        <p:txBody>
          <a:bodyPr rtlCol="1"/>
          <a:lstStyle>
            <a:lvl1pPr algn="r" rtl="1">
              <a:defRPr/>
            </a:lvl1pPr>
          </a:lstStyle>
          <a:p>
            <a:pPr rtl="1"/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>
          <a:xfrm flipH="1">
            <a:off x="1066800" y="6035040"/>
            <a:ext cx="838200" cy="365760"/>
          </a:xfrm>
        </p:spPr>
        <p:txBody>
          <a:bodyPr rtlCol="1"/>
          <a:lstStyle>
            <a:lvl1pPr algn="r" rtl="1">
              <a:defRPr/>
            </a:lvl1pPr>
          </a:lstStyle>
          <a:p>
            <a:pPr rtl="1"/>
            <a:fld id="{34B7E4EF-A1BD-40F4-AB7B-04F084DD99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073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العنوان وال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عنوان 1"/>
          <p:cNvSpPr>
            <a:spLocks noGrp="1"/>
          </p:cNvSpPr>
          <p:nvPr>
            <p:ph type="title"/>
          </p:nvPr>
        </p:nvSpPr>
        <p:spPr>
          <a:xfrm flipH="1">
            <a:off x="1066800" y="642594"/>
            <a:ext cx="10058400" cy="1371600"/>
          </a:xfrm>
        </p:spPr>
        <p:txBody>
          <a:bodyPr rtlCol="1"/>
          <a:lstStyle>
            <a:lvl1pPr algn="r" rtl="1">
              <a:defRPr>
                <a:cs typeface="+mj-cs"/>
              </a:defRPr>
            </a:lvl1pPr>
          </a:lstStyle>
          <a:p>
            <a:pPr rtl="1"/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 flipH="1">
            <a:off x="1066800" y="2103120"/>
            <a:ext cx="10058400" cy="3849624"/>
          </a:xfrm>
        </p:spPr>
        <p:txBody>
          <a:bodyPr rtlCol="1"/>
          <a:lstStyle>
            <a:lvl1pPr algn="r" rtl="1">
              <a:defRPr>
                <a:cs typeface="+mj-cs"/>
              </a:defRPr>
            </a:lvl1pPr>
            <a:lvl2pPr algn="r" rtl="1">
              <a:defRPr>
                <a:cs typeface="+mj-cs"/>
              </a:defRPr>
            </a:lvl2pPr>
            <a:lvl3pPr algn="r" rtl="1">
              <a:defRPr>
                <a:cs typeface="+mj-cs"/>
              </a:defRPr>
            </a:lvl3pPr>
            <a:lvl4pPr algn="r" rtl="1">
              <a:defRPr>
                <a:cs typeface="+mj-cs"/>
              </a:defRPr>
            </a:lvl4pPr>
            <a:lvl5pPr algn="r" rtl="1">
              <a:defRPr>
                <a:cs typeface="+mj-cs"/>
              </a:defRPr>
            </a:lvl5pPr>
          </a:lstStyle>
          <a:p>
            <a:pPr lvl="0" rtl="1"/>
            <a:r>
              <a:rPr lang="ar-SA"/>
              <a:t>انقر لتحرير أنماط نص الشكل الرئيسي</a:t>
            </a:r>
          </a:p>
          <a:p>
            <a:pPr lvl="1" rtl="1"/>
            <a:r>
              <a:rPr lang="ar-SA"/>
              <a:t>المستوى الثاني</a:t>
            </a:r>
          </a:p>
          <a:p>
            <a:pPr lvl="2" rtl="1"/>
            <a:r>
              <a:rPr lang="ar-SA"/>
              <a:t>المستوى الثالث</a:t>
            </a:r>
          </a:p>
          <a:p>
            <a:pPr lvl="3" rtl="1"/>
            <a:r>
              <a:rPr lang="ar-SA"/>
              <a:t>المستوى الرابع</a:t>
            </a:r>
          </a:p>
          <a:p>
            <a:pPr lvl="4" rtl="1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>
          <a:xfrm flipH="1">
            <a:off x="2042161" y="6035040"/>
            <a:ext cx="2893045" cy="365760"/>
          </a:xfrm>
        </p:spPr>
        <p:txBody>
          <a:bodyPr rtlCol="1"/>
          <a:lstStyle>
            <a:lvl1pPr algn="r" rtl="1">
              <a:defRPr>
                <a:cs typeface="+mj-cs"/>
              </a:defRPr>
            </a:lvl1pPr>
          </a:lstStyle>
          <a:p>
            <a:fld id="{3473CF75-F7B0-45E7-87CC-83841850FBDB}" type="datetime1">
              <a:rPr lang="ar-SA" smtClean="0"/>
              <a:t>07/02/43</a:t>
            </a:fld>
            <a:endParaRPr lang="ar-SA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>
          <a:xfrm flipH="1">
            <a:off x="5308600" y="6035040"/>
            <a:ext cx="5816600" cy="365760"/>
          </a:xfrm>
        </p:spPr>
        <p:txBody>
          <a:bodyPr rtlCol="1"/>
          <a:lstStyle>
            <a:lvl1pPr algn="r" rtl="1">
              <a:defRPr>
                <a:cs typeface="+mj-cs"/>
              </a:defRPr>
            </a:lvl1pPr>
          </a:lstStyle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>
          <a:xfrm flipH="1">
            <a:off x="1066800" y="6035040"/>
            <a:ext cx="838200" cy="365760"/>
          </a:xfrm>
        </p:spPr>
        <p:txBody>
          <a:bodyPr rtlCol="1"/>
          <a:lstStyle>
            <a:lvl1pPr algn="r" rtl="1">
              <a:defRPr>
                <a:cs typeface="+mj-cs"/>
              </a:defRPr>
            </a:lvl1pPr>
          </a:lstStyle>
          <a:p>
            <a:fld id="{34B7E4EF-A1BD-40F4-AB7B-04F084DD99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7087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رأس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مستطيل 14">
            <a:extLst>
              <a:ext uri="{FF2B5EF4-FFF2-40B4-BE49-F238E27FC236}">
                <a16:creationId xmlns:a16="http://schemas.microsoft.com/office/drawing/2014/main" id="{0A4A1889-E37C-4EC3-9E41-9DAD221CF389}"/>
              </a:ext>
            </a:extLst>
          </p:cNvPr>
          <p:cNvSpPr/>
          <p:nvPr/>
        </p:nvSpPr>
        <p:spPr>
          <a:xfrm flipH="1"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en-US">
              <a:cs typeface="+mj-cs"/>
            </a:endParaRPr>
          </a:p>
        </p:txBody>
      </p:sp>
      <p:sp useBgFill="1">
        <p:nvSpPr>
          <p:cNvPr id="23" name="مستطيل 22"/>
          <p:cNvSpPr/>
          <p:nvPr/>
        </p:nvSpPr>
        <p:spPr>
          <a:xfrm flipH="1">
            <a:off x="1307868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 rtlCol="1"/>
          <a:lstStyle/>
          <a:p>
            <a:pPr algn="r" rtl="1"/>
            <a:endParaRPr lang="en-US">
              <a:cs typeface="+mj-cs"/>
            </a:endParaRPr>
          </a:p>
        </p:txBody>
      </p:sp>
      <p:sp>
        <p:nvSpPr>
          <p:cNvPr id="24" name="مستطيل 23"/>
          <p:cNvSpPr/>
          <p:nvPr/>
        </p:nvSpPr>
        <p:spPr>
          <a:xfrm flipH="1">
            <a:off x="1447799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  <p:txBody>
          <a:bodyPr rtlCol="1"/>
          <a:lstStyle/>
          <a:p>
            <a:pPr algn="r" rtl="1"/>
            <a:endParaRPr lang="en-US">
              <a:cs typeface="+mj-cs"/>
            </a:endParaRPr>
          </a:p>
        </p:txBody>
      </p:sp>
      <p:sp>
        <p:nvSpPr>
          <p:cNvPr id="30" name="مستطيل 29"/>
          <p:cNvSpPr/>
          <p:nvPr/>
        </p:nvSpPr>
        <p:spPr>
          <a:xfrm flipH="1"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/>
          <a:lstStyle/>
          <a:p>
            <a:pPr algn="r" rtl="1"/>
            <a:endParaRPr lang="en-US">
              <a:cs typeface="+mj-cs"/>
            </a:endParaRPr>
          </a:p>
        </p:txBody>
      </p:sp>
      <p:sp>
        <p:nvSpPr>
          <p:cNvPr id="2" name="العنوان 1"/>
          <p:cNvSpPr>
            <a:spLocks noGrp="1"/>
          </p:cNvSpPr>
          <p:nvPr>
            <p:ph type="title"/>
          </p:nvPr>
        </p:nvSpPr>
        <p:spPr>
          <a:xfrm flipH="1">
            <a:off x="1629156" y="2275165"/>
            <a:ext cx="8933688" cy="2406895"/>
          </a:xfrm>
        </p:spPr>
        <p:txBody>
          <a:bodyPr rtlCol="1" anchor="ctr">
            <a:normAutofit/>
          </a:bodyPr>
          <a:lstStyle>
            <a:lvl1pPr algn="ctr" rtl="1">
              <a:lnSpc>
                <a:spcPct val="83000"/>
              </a:lnSpc>
              <a:defRPr lang="en-US" sz="68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j-cs"/>
              </a:defRPr>
            </a:lvl1pPr>
          </a:lstStyle>
          <a:p>
            <a:pPr rtl="1"/>
            <a:r>
              <a:rPr lang="ar-SA"/>
              <a:t>انقر لتحرير نمط عنوان الشكل الرئيسي</a:t>
            </a:r>
            <a:endParaRPr lang="en-US" dirty="0"/>
          </a:p>
        </p:txBody>
      </p:sp>
      <p:grpSp>
        <p:nvGrpSpPr>
          <p:cNvPr id="16" name="المجموعة 15">
            <a:extLst>
              <a:ext uri="{FF2B5EF4-FFF2-40B4-BE49-F238E27FC236}">
                <a16:creationId xmlns:a16="http://schemas.microsoft.com/office/drawing/2014/main" id="{1683EB04-C23E-490C-A1A6-030CF79D23C8}"/>
              </a:ext>
            </a:extLst>
          </p:cNvPr>
          <p:cNvGrpSpPr/>
          <p:nvPr/>
        </p:nvGrpSpPr>
        <p:grpSpPr>
          <a:xfrm flipH="1"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موصل مستقيم 16">
              <a:extLst>
                <a:ext uri="{FF2B5EF4-FFF2-40B4-BE49-F238E27FC236}">
                  <a16:creationId xmlns:a16="http://schemas.microsoft.com/office/drawing/2014/main" id="{F8A84C03-E1CA-4A4E-81D6-9BB0C335B7A0}"/>
                </a:ext>
              </a:extLst>
            </p:cNvPr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موصل مستقيم 17">
              <a:extLst>
                <a:ext uri="{FF2B5EF4-FFF2-40B4-BE49-F238E27FC236}">
                  <a16:creationId xmlns:a16="http://schemas.microsoft.com/office/drawing/2014/main" id="{4A26FB5A-D5D1-4DAB-AC43-7F51A7F2D197}"/>
                </a:ext>
              </a:extLst>
            </p:cNvPr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رابط مستقيم 18">
              <a:extLst>
                <a:ext uri="{FF2B5EF4-FFF2-40B4-BE49-F238E27FC236}">
                  <a16:creationId xmlns:a16="http://schemas.microsoft.com/office/drawing/2014/main" id="{49303F14-E560-4C02-94F4-B4695FE26813}"/>
                </a:ext>
              </a:extLst>
            </p:cNvPr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 flipH="1">
            <a:off x="1623060" y="4682062"/>
            <a:ext cx="8939784" cy="457200"/>
          </a:xfrm>
        </p:spPr>
        <p:txBody>
          <a:bodyPr rtlCol="1" anchor="t">
            <a:normAutofit/>
          </a:bodyPr>
          <a:lstStyle>
            <a:lvl1pPr marL="0" indent="0" algn="ctr" rtl="1">
              <a:buNone/>
              <a:tabLst>
                <a:tab pos="2633663" algn="l"/>
              </a:tabLst>
              <a:defRPr sz="1800">
                <a:solidFill>
                  <a:schemeClr val="tx1">
                    <a:lumMod val="95000"/>
                    <a:lumOff val="5000"/>
                  </a:schemeClr>
                </a:solidFill>
                <a:effectLst/>
                <a:cs typeface="+mj-cs"/>
              </a:defRPr>
            </a:lvl1pPr>
            <a:lvl2pPr marL="457200" indent="0" algn="r" rtl="1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r" rtl="1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r" rtl="1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r" rtl="1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r" rtl="1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r" rtl="1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r" rtl="1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r" rtl="1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1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>
          <a:xfrm flipH="1">
            <a:off x="5318760" y="1344502"/>
            <a:ext cx="1554480" cy="498781"/>
          </a:xfrm>
        </p:spPr>
        <p:txBody>
          <a:bodyPr rtlCol="1"/>
          <a:lstStyle>
            <a:lvl1pPr algn="ctr" rtl="1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j-cs"/>
              </a:defRPr>
            </a:lvl1pPr>
          </a:lstStyle>
          <a:p>
            <a:fld id="{E43FCA21-B85B-4021-A222-604EFD713B4D}" type="datetime1">
              <a:rPr lang="ar-SA" smtClean="0"/>
              <a:t>07/02/43</a:t>
            </a:fld>
            <a:endParaRPr dirty="0"/>
          </a:p>
        </p:txBody>
      </p:sp>
      <p:sp>
        <p:nvSpPr>
          <p:cNvPr id="5" name="عنصر نائب لتذييل الصفحة 4"/>
          <p:cNvSpPr>
            <a:spLocks noGrp="1"/>
          </p:cNvSpPr>
          <p:nvPr>
            <p:ph type="ftr" sz="quarter" idx="11"/>
          </p:nvPr>
        </p:nvSpPr>
        <p:spPr>
          <a:xfrm flipH="1">
            <a:off x="4902709" y="5177408"/>
            <a:ext cx="5660134" cy="228600"/>
          </a:xfrm>
        </p:spPr>
        <p:txBody>
          <a:bodyPr rtlCol="1"/>
          <a:lstStyle>
            <a:lvl1pPr algn="r" rtl="1">
              <a:defRPr>
                <a:solidFill>
                  <a:schemeClr val="tx1">
                    <a:lumMod val="85000"/>
                    <a:lumOff val="15000"/>
                  </a:schemeClr>
                </a:solidFill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>
          <a:xfrm flipH="1">
            <a:off x="1629157" y="5177408"/>
            <a:ext cx="1958339" cy="228600"/>
          </a:xfrm>
        </p:spPr>
        <p:txBody>
          <a:bodyPr rtlCol="1"/>
          <a:lstStyle>
            <a:lvl1pPr algn="r" rtl="1">
              <a:defRPr>
                <a:solidFill>
                  <a:schemeClr val="tx1">
                    <a:lumMod val="85000"/>
                    <a:lumOff val="15000"/>
                  </a:schemeClr>
                </a:solidFill>
                <a:cs typeface="+mj-cs"/>
              </a:defRPr>
            </a:lvl1pPr>
          </a:lstStyle>
          <a:p>
            <a:fld id="{34B7E4EF-A1BD-40F4-AB7B-04F084DD99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60714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العنوان 7"/>
          <p:cNvSpPr>
            <a:spLocks noGrp="1"/>
          </p:cNvSpPr>
          <p:nvPr>
            <p:ph type="title"/>
          </p:nvPr>
        </p:nvSpPr>
        <p:spPr>
          <a:xfrm flipH="1">
            <a:off x="1066800" y="642594"/>
            <a:ext cx="10058400" cy="1371600"/>
          </a:xfrm>
        </p:spPr>
        <p:txBody>
          <a:bodyPr rtlCol="1"/>
          <a:lstStyle>
            <a:lvl1pPr algn="r" rtl="1">
              <a:defRPr/>
            </a:lvl1pPr>
          </a:lstStyle>
          <a:p>
            <a:pPr rtl="1"/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 flipH="1">
            <a:off x="6461760" y="2103120"/>
            <a:ext cx="4663440" cy="3749040"/>
          </a:xfrm>
        </p:spPr>
        <p:txBody>
          <a:bodyPr rtlCol="1"/>
          <a:lstStyle>
            <a:lvl1pPr algn="r" rtl="1">
              <a:defRPr sz="1800"/>
            </a:lvl1pPr>
            <a:lvl2pPr algn="r" rtl="1">
              <a:defRPr sz="1600"/>
            </a:lvl2pPr>
            <a:lvl3pPr algn="r" rtl="1">
              <a:defRPr sz="1400"/>
            </a:lvl3pPr>
            <a:lvl4pPr algn="r" rtl="1">
              <a:defRPr sz="1400"/>
            </a:lvl4pPr>
            <a:lvl5pPr algn="r" rtl="1">
              <a:defRPr sz="1400"/>
            </a:lvl5pPr>
            <a:lvl6pPr algn="r" rtl="1">
              <a:defRPr sz="1400"/>
            </a:lvl6pPr>
            <a:lvl7pPr algn="r" rtl="1">
              <a:defRPr sz="1400"/>
            </a:lvl7pPr>
            <a:lvl8pPr algn="r" rtl="1">
              <a:defRPr sz="1400"/>
            </a:lvl8pPr>
            <a:lvl9pPr algn="r" rtl="1">
              <a:defRPr sz="1400"/>
            </a:lvl9pPr>
          </a:lstStyle>
          <a:p>
            <a:pPr lvl="0" rtl="1"/>
            <a:r>
              <a:rPr lang="ar-SA"/>
              <a:t>انقر لتحرير أنماط نص الشكل الرئيسي</a:t>
            </a:r>
          </a:p>
          <a:p>
            <a:pPr lvl="1" rtl="1"/>
            <a:r>
              <a:rPr lang="ar-SA"/>
              <a:t>المستوى الثاني</a:t>
            </a:r>
          </a:p>
          <a:p>
            <a:pPr lvl="2" rtl="1"/>
            <a:r>
              <a:rPr lang="ar-SA"/>
              <a:t>المستوى الثالث</a:t>
            </a:r>
          </a:p>
          <a:p>
            <a:pPr lvl="3" rtl="1"/>
            <a:r>
              <a:rPr lang="ar-SA"/>
              <a:t>المستوى الرابع</a:t>
            </a:r>
          </a:p>
          <a:p>
            <a:pPr lvl="4" rtl="1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 flipH="1">
            <a:off x="1066800" y="2103120"/>
            <a:ext cx="4663440" cy="3749040"/>
          </a:xfrm>
        </p:spPr>
        <p:txBody>
          <a:bodyPr rtlCol="1"/>
          <a:lstStyle>
            <a:lvl1pPr algn="r" rtl="1">
              <a:defRPr sz="1800"/>
            </a:lvl1pPr>
            <a:lvl2pPr algn="r" rtl="1">
              <a:defRPr sz="1600"/>
            </a:lvl2pPr>
            <a:lvl3pPr algn="r" rtl="1">
              <a:defRPr sz="1400"/>
            </a:lvl3pPr>
            <a:lvl4pPr algn="r" rtl="1">
              <a:defRPr sz="1400"/>
            </a:lvl4pPr>
            <a:lvl5pPr algn="r" rtl="1">
              <a:defRPr sz="1400"/>
            </a:lvl5pPr>
            <a:lvl6pPr algn="r" rtl="1">
              <a:defRPr sz="1400"/>
            </a:lvl6pPr>
            <a:lvl7pPr algn="r" rtl="1">
              <a:defRPr sz="1400"/>
            </a:lvl7pPr>
            <a:lvl8pPr algn="r" rtl="1">
              <a:defRPr sz="1400"/>
            </a:lvl8pPr>
            <a:lvl9pPr algn="r" rtl="1">
              <a:defRPr sz="1400"/>
            </a:lvl9pPr>
          </a:lstStyle>
          <a:p>
            <a:pPr lvl="0" rtl="1"/>
            <a:r>
              <a:rPr lang="ar-SA"/>
              <a:t>انقر لتحرير أنماط نص الشكل الرئيسي</a:t>
            </a:r>
          </a:p>
          <a:p>
            <a:pPr lvl="1" rtl="1"/>
            <a:r>
              <a:rPr lang="ar-SA"/>
              <a:t>المستوى الثاني</a:t>
            </a:r>
          </a:p>
          <a:p>
            <a:pPr lvl="2" rtl="1"/>
            <a:r>
              <a:rPr lang="ar-SA"/>
              <a:t>المستوى الثالث</a:t>
            </a:r>
          </a:p>
          <a:p>
            <a:pPr lvl="3" rtl="1"/>
            <a:r>
              <a:rPr lang="ar-SA"/>
              <a:t>المستوى الرابع</a:t>
            </a:r>
          </a:p>
          <a:p>
            <a:pPr lvl="4" rtl="1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>
          <a:xfrm flipH="1">
            <a:off x="2042161" y="6035040"/>
            <a:ext cx="2893045" cy="365760"/>
          </a:xfrm>
        </p:spPr>
        <p:txBody>
          <a:bodyPr rtlCol="1"/>
          <a:lstStyle>
            <a:lvl1pPr algn="r" rtl="1">
              <a:defRPr/>
            </a:lvl1pPr>
          </a:lstStyle>
          <a:p>
            <a:fld id="{B93067B9-D735-4CC5-A170-9D6F1C2CB5B9}" type="datetime1">
              <a:rPr lang="ar-SA" smtClean="0"/>
              <a:t>07/02/43</a:t>
            </a:fld>
            <a:endParaRPr lang="ar-SA" dirty="0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>
          <a:xfrm flipH="1">
            <a:off x="5308600" y="6035040"/>
            <a:ext cx="5816600" cy="365760"/>
          </a:xfrm>
        </p:spPr>
        <p:txBody>
          <a:bodyPr rtlCol="1"/>
          <a:lstStyle>
            <a:lvl1pPr algn="r" rtl="1">
              <a:defRPr/>
            </a:lvl1pPr>
          </a:lstStyle>
          <a:p>
            <a:pPr rtl="1"/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>
          <a:xfrm flipH="1">
            <a:off x="1066800" y="6035040"/>
            <a:ext cx="838200" cy="365760"/>
          </a:xfrm>
        </p:spPr>
        <p:txBody>
          <a:bodyPr rtlCol="1"/>
          <a:lstStyle>
            <a:lvl1pPr algn="r" rtl="1">
              <a:defRPr/>
            </a:lvl1pPr>
          </a:lstStyle>
          <a:p>
            <a:pPr rtl="1"/>
            <a:fld id="{34B7E4EF-A1BD-40F4-AB7B-04F084DD99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6721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عنوان 1"/>
          <p:cNvSpPr>
            <a:spLocks noGrp="1"/>
          </p:cNvSpPr>
          <p:nvPr>
            <p:ph type="title"/>
          </p:nvPr>
        </p:nvSpPr>
        <p:spPr>
          <a:xfrm flipH="1">
            <a:off x="1066800" y="642594"/>
            <a:ext cx="10058400" cy="1371600"/>
          </a:xfrm>
        </p:spPr>
        <p:txBody>
          <a:bodyPr rtlCol="1"/>
          <a:lstStyle>
            <a:lvl1pPr algn="r" rtl="1">
              <a:defRPr/>
            </a:lvl1pPr>
          </a:lstStyle>
          <a:p>
            <a:pPr rtl="1"/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 flipH="1">
            <a:off x="6458712" y="2074334"/>
            <a:ext cx="4663440" cy="640080"/>
          </a:xfrm>
        </p:spPr>
        <p:txBody>
          <a:bodyPr rtlCol="1" anchor="ctr">
            <a:normAutofit/>
          </a:bodyPr>
          <a:lstStyle>
            <a:lvl1pPr marL="0" indent="0" algn="r" rtl="1">
              <a:spcBef>
                <a:spcPts val="0"/>
              </a:spcBef>
              <a:buNone/>
              <a:defRPr sz="1900" b="1" i="0">
                <a:solidFill>
                  <a:schemeClr val="tx1"/>
                </a:solidFill>
                <a:latin typeface="+mn-lt"/>
              </a:defRPr>
            </a:lvl1pPr>
            <a:lvl2pPr marL="457200" indent="0" algn="r" rtl="1">
              <a:buNone/>
              <a:defRPr sz="1800" b="1"/>
            </a:lvl2pPr>
            <a:lvl3pPr marL="914400" indent="0" algn="r" rtl="1">
              <a:buNone/>
              <a:defRPr sz="1800" b="1"/>
            </a:lvl3pPr>
            <a:lvl4pPr marL="1371600" indent="0" algn="r" rtl="1">
              <a:buNone/>
              <a:defRPr sz="1600" b="1"/>
            </a:lvl4pPr>
            <a:lvl5pPr marL="1828800" indent="0" algn="r" rtl="1">
              <a:buNone/>
              <a:defRPr sz="1600" b="1"/>
            </a:lvl5pPr>
            <a:lvl6pPr marL="2286000" indent="0" algn="r" rtl="1">
              <a:buNone/>
              <a:defRPr sz="1600" b="1"/>
            </a:lvl6pPr>
            <a:lvl7pPr marL="2743200" indent="0" algn="r" rtl="1">
              <a:buNone/>
              <a:defRPr sz="1600" b="1"/>
            </a:lvl7pPr>
            <a:lvl8pPr marL="3200400" indent="0" algn="r" rtl="1">
              <a:buNone/>
              <a:defRPr sz="1600" b="1"/>
            </a:lvl8pPr>
            <a:lvl9pPr marL="3657600" indent="0" algn="r" rtl="1">
              <a:buNone/>
              <a:defRPr sz="1600" b="1"/>
            </a:lvl9pPr>
          </a:lstStyle>
          <a:p>
            <a:pPr lvl="0" rtl="1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 flipH="1">
            <a:off x="6458712" y="2792472"/>
            <a:ext cx="4663440" cy="3163825"/>
          </a:xfrm>
        </p:spPr>
        <p:txBody>
          <a:bodyPr rtlCol="1"/>
          <a:lstStyle>
            <a:lvl1pPr algn="r" rtl="1">
              <a:defRPr sz="1800"/>
            </a:lvl1pPr>
            <a:lvl2pPr algn="r" rtl="1">
              <a:defRPr sz="1600"/>
            </a:lvl2pPr>
            <a:lvl3pPr algn="r" rtl="1">
              <a:defRPr sz="1400"/>
            </a:lvl3pPr>
            <a:lvl4pPr algn="r" rtl="1">
              <a:defRPr sz="1400"/>
            </a:lvl4pPr>
            <a:lvl5pPr algn="r" rtl="1">
              <a:defRPr sz="1400"/>
            </a:lvl5pPr>
            <a:lvl6pPr algn="r" rtl="1">
              <a:defRPr sz="1400"/>
            </a:lvl6pPr>
            <a:lvl7pPr algn="r" rtl="1">
              <a:defRPr sz="1400"/>
            </a:lvl7pPr>
            <a:lvl8pPr algn="r" rtl="1">
              <a:defRPr sz="1400"/>
            </a:lvl8pPr>
            <a:lvl9pPr algn="r" rtl="1">
              <a:defRPr sz="1400"/>
            </a:lvl9pPr>
          </a:lstStyle>
          <a:p>
            <a:pPr lvl="0" rtl="1"/>
            <a:r>
              <a:rPr lang="ar-SA"/>
              <a:t>انقر لتحرير أنماط نص الشكل الرئيسي</a:t>
            </a:r>
          </a:p>
          <a:p>
            <a:pPr lvl="1" rtl="1"/>
            <a:r>
              <a:rPr lang="ar-SA"/>
              <a:t>المستوى الثاني</a:t>
            </a:r>
          </a:p>
          <a:p>
            <a:pPr lvl="2" rtl="1"/>
            <a:r>
              <a:rPr lang="ar-SA"/>
              <a:t>المستوى الثالث</a:t>
            </a:r>
          </a:p>
          <a:p>
            <a:pPr lvl="3" rtl="1"/>
            <a:r>
              <a:rPr lang="ar-SA"/>
              <a:t>المستوى الرابع</a:t>
            </a:r>
          </a:p>
          <a:p>
            <a:pPr lvl="4" rtl="1"/>
            <a:r>
              <a:rPr lang="ar-SA"/>
              <a:t>المستوى الخامس</a:t>
            </a:r>
            <a:endParaRPr lang="ar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 flipH="1">
            <a:off x="1069848" y="2074334"/>
            <a:ext cx="4663440" cy="640080"/>
          </a:xfrm>
        </p:spPr>
        <p:txBody>
          <a:bodyPr rtlCol="1" anchor="ctr">
            <a:normAutofit/>
          </a:bodyPr>
          <a:lstStyle>
            <a:lvl1pPr marL="0" indent="0" algn="r" rtl="1">
              <a:spcBef>
                <a:spcPts val="0"/>
              </a:spcBef>
              <a:buNone/>
              <a:defRPr sz="1900" b="1">
                <a:solidFill>
                  <a:schemeClr val="tx1"/>
                </a:solidFill>
              </a:defRPr>
            </a:lvl1pPr>
            <a:lvl2pPr marL="457200" indent="0" algn="r" rtl="1">
              <a:buNone/>
              <a:defRPr sz="1800" b="1"/>
            </a:lvl2pPr>
            <a:lvl3pPr marL="914400" indent="0" algn="r" rtl="1">
              <a:buNone/>
              <a:defRPr sz="1800" b="1"/>
            </a:lvl3pPr>
            <a:lvl4pPr marL="1371600" indent="0" algn="r" rtl="1">
              <a:buNone/>
              <a:defRPr sz="1600" b="1"/>
            </a:lvl4pPr>
            <a:lvl5pPr marL="1828800" indent="0" algn="r" rtl="1">
              <a:buNone/>
              <a:defRPr sz="1600" b="1"/>
            </a:lvl5pPr>
            <a:lvl6pPr marL="2286000" indent="0" algn="r" rtl="1">
              <a:buNone/>
              <a:defRPr sz="1600" b="1"/>
            </a:lvl6pPr>
            <a:lvl7pPr marL="2743200" indent="0" algn="r" rtl="1">
              <a:buNone/>
              <a:defRPr sz="1600" b="1"/>
            </a:lvl7pPr>
            <a:lvl8pPr marL="3200400" indent="0" algn="r" rtl="1">
              <a:buNone/>
              <a:defRPr sz="1600" b="1"/>
            </a:lvl8pPr>
            <a:lvl9pPr marL="3657600" indent="0" algn="r" rtl="1">
              <a:buNone/>
              <a:defRPr sz="1600" b="1"/>
            </a:lvl9pPr>
          </a:lstStyle>
          <a:p>
            <a:pPr lvl="0" rtl="1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 flipH="1">
            <a:off x="1069848" y="2792471"/>
            <a:ext cx="4663440" cy="3164509"/>
          </a:xfrm>
        </p:spPr>
        <p:txBody>
          <a:bodyPr rtlCol="1"/>
          <a:lstStyle>
            <a:lvl1pPr algn="r" rtl="1">
              <a:defRPr sz="1800"/>
            </a:lvl1pPr>
            <a:lvl2pPr algn="r" rtl="1">
              <a:defRPr sz="1600"/>
            </a:lvl2pPr>
            <a:lvl3pPr algn="r" rtl="1">
              <a:defRPr sz="1400"/>
            </a:lvl3pPr>
            <a:lvl4pPr algn="r" rtl="1">
              <a:defRPr sz="1400"/>
            </a:lvl4pPr>
            <a:lvl5pPr algn="r" rtl="1">
              <a:defRPr sz="1400"/>
            </a:lvl5pPr>
            <a:lvl6pPr algn="r" rtl="1">
              <a:defRPr sz="1400"/>
            </a:lvl6pPr>
            <a:lvl7pPr algn="r" rtl="1">
              <a:defRPr sz="1400"/>
            </a:lvl7pPr>
            <a:lvl8pPr algn="r" rtl="1">
              <a:defRPr sz="1400"/>
            </a:lvl8pPr>
            <a:lvl9pPr algn="r" rtl="1">
              <a:defRPr sz="1400"/>
            </a:lvl9pPr>
          </a:lstStyle>
          <a:p>
            <a:pPr lvl="0" rtl="1"/>
            <a:r>
              <a:rPr lang="ar-SA"/>
              <a:t>انقر لتحرير أنماط نص الشكل الرئيسي</a:t>
            </a:r>
          </a:p>
          <a:p>
            <a:pPr lvl="1" rtl="1"/>
            <a:r>
              <a:rPr lang="ar-SA"/>
              <a:t>المستوى الثاني</a:t>
            </a:r>
          </a:p>
          <a:p>
            <a:pPr lvl="2" rtl="1"/>
            <a:r>
              <a:rPr lang="ar-SA"/>
              <a:t>المستوى الثالث</a:t>
            </a:r>
          </a:p>
          <a:p>
            <a:pPr lvl="3" rtl="1"/>
            <a:r>
              <a:rPr lang="ar-SA"/>
              <a:t>المستوى الرابع</a:t>
            </a:r>
          </a:p>
          <a:p>
            <a:pPr lvl="4" rtl="1"/>
            <a:r>
              <a:rPr lang="ar-SA"/>
              <a:t>المستوى الخامس</a:t>
            </a:r>
            <a:endParaRPr lang="ar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>
          <a:xfrm flipH="1">
            <a:off x="2042161" y="6035040"/>
            <a:ext cx="2893045" cy="365760"/>
          </a:xfrm>
        </p:spPr>
        <p:txBody>
          <a:bodyPr rtlCol="1"/>
          <a:lstStyle>
            <a:lvl1pPr algn="r" rtl="1">
              <a:defRPr/>
            </a:lvl1pPr>
          </a:lstStyle>
          <a:p>
            <a:fld id="{7E40DAAD-EC90-4C8B-8732-2AC123524BC1}" type="datetime1">
              <a:rPr lang="ar-SA" smtClean="0"/>
              <a:t>07/02/43</a:t>
            </a:fld>
            <a:endParaRPr lang="ar-SA" dirty="0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>
          <a:xfrm flipH="1">
            <a:off x="5308600" y="6035040"/>
            <a:ext cx="5816600" cy="365760"/>
          </a:xfrm>
        </p:spPr>
        <p:txBody>
          <a:bodyPr rtlCol="1"/>
          <a:lstStyle>
            <a:lvl1pPr algn="r" rtl="1">
              <a:defRPr/>
            </a:lvl1pPr>
          </a:lstStyle>
          <a:p>
            <a:pPr rtl="1"/>
            <a:endParaRPr lang="en-US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>
          <a:xfrm flipH="1">
            <a:off x="1066800" y="6035040"/>
            <a:ext cx="838200" cy="365760"/>
          </a:xfrm>
        </p:spPr>
        <p:txBody>
          <a:bodyPr rtlCol="1"/>
          <a:lstStyle>
            <a:lvl1pPr algn="r" rtl="1">
              <a:defRPr/>
            </a:lvl1pPr>
          </a:lstStyle>
          <a:p>
            <a:pPr rtl="1"/>
            <a:fld id="{34B7E4EF-A1BD-40F4-AB7B-04F084DD99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960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ال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عنوان 1"/>
          <p:cNvSpPr>
            <a:spLocks noGrp="1"/>
          </p:cNvSpPr>
          <p:nvPr>
            <p:ph type="title"/>
          </p:nvPr>
        </p:nvSpPr>
        <p:spPr>
          <a:xfrm flipH="1">
            <a:off x="1066800" y="642594"/>
            <a:ext cx="10058400" cy="1371600"/>
          </a:xfrm>
        </p:spPr>
        <p:txBody>
          <a:bodyPr rtlCol="1"/>
          <a:lstStyle>
            <a:lvl1pPr algn="r" rtl="1">
              <a:defRPr/>
            </a:lvl1pPr>
          </a:lstStyle>
          <a:p>
            <a:pPr rtl="1"/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>
          <a:xfrm flipH="1">
            <a:off x="2042161" y="6035040"/>
            <a:ext cx="2893045" cy="365760"/>
          </a:xfrm>
        </p:spPr>
        <p:txBody>
          <a:bodyPr rtlCol="1"/>
          <a:lstStyle>
            <a:lvl1pPr algn="r" rtl="1">
              <a:defRPr/>
            </a:lvl1pPr>
          </a:lstStyle>
          <a:p>
            <a:fld id="{64D4D0EC-8EEC-4AD2-8605-1ADC1DB795AB}" type="datetime1">
              <a:rPr lang="ar-SA" smtClean="0"/>
              <a:t>07/02/43</a:t>
            </a:fld>
            <a:endParaRPr lang="ar-SA" dirty="0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>
          <a:xfrm flipH="1">
            <a:off x="5308600" y="6035040"/>
            <a:ext cx="5816600" cy="365760"/>
          </a:xfrm>
        </p:spPr>
        <p:txBody>
          <a:bodyPr rtlCol="1"/>
          <a:lstStyle>
            <a:lvl1pPr algn="r" rtl="1">
              <a:defRPr/>
            </a:lvl1pPr>
          </a:lstStyle>
          <a:p>
            <a:pPr rtl="1"/>
            <a:endParaRPr lang="en-US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>
          <a:xfrm flipH="1">
            <a:off x="1066800" y="6035040"/>
            <a:ext cx="838200" cy="365760"/>
          </a:xfrm>
        </p:spPr>
        <p:txBody>
          <a:bodyPr rtlCol="1"/>
          <a:lstStyle>
            <a:lvl1pPr algn="r" rtl="1">
              <a:defRPr/>
            </a:lvl1pPr>
          </a:lstStyle>
          <a:p>
            <a:pPr rtl="1"/>
            <a:fld id="{34B7E4EF-A1BD-40F4-AB7B-04F084DD99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413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>
          <a:xfrm flipH="1">
            <a:off x="2042161" y="6035040"/>
            <a:ext cx="2893045" cy="365760"/>
          </a:xfrm>
        </p:spPr>
        <p:txBody>
          <a:bodyPr rtlCol="1"/>
          <a:lstStyle>
            <a:lvl1pPr algn="r" rtl="1">
              <a:defRPr/>
            </a:lvl1pPr>
          </a:lstStyle>
          <a:p>
            <a:fld id="{D82BA24A-1A51-443E-924D-77F5F6652CB2}" type="datetime1">
              <a:rPr lang="ar-SA" smtClean="0"/>
              <a:t>07/02/43</a:t>
            </a:fld>
            <a:endParaRPr lang="ar-SA" dirty="0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>
          <a:xfrm flipH="1">
            <a:off x="5308600" y="6035040"/>
            <a:ext cx="5816600" cy="365760"/>
          </a:xfrm>
        </p:spPr>
        <p:txBody>
          <a:bodyPr rtlCol="1"/>
          <a:lstStyle>
            <a:lvl1pPr algn="r" rtl="1">
              <a:defRPr/>
            </a:lvl1pPr>
          </a:lstStyle>
          <a:p>
            <a:pPr rtl="1"/>
            <a:endParaRPr lang="en-US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>
          <a:xfrm flipH="1">
            <a:off x="1066800" y="6035040"/>
            <a:ext cx="838200" cy="365760"/>
          </a:xfrm>
        </p:spPr>
        <p:txBody>
          <a:bodyPr rtlCol="1"/>
          <a:lstStyle>
            <a:lvl1pPr algn="r" rtl="1">
              <a:defRPr/>
            </a:lvl1pPr>
          </a:lstStyle>
          <a:p>
            <a:pPr rtl="1"/>
            <a:fld id="{34B7E4EF-A1BD-40F4-AB7B-04F084DD99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2471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مستطيل 9">
            <a:extLst>
              <a:ext uri="{FF2B5EF4-FFF2-40B4-BE49-F238E27FC236}">
                <a16:creationId xmlns:a16="http://schemas.microsoft.com/office/drawing/2014/main" id="{D5E1BBF9-8BEF-4353-BA68-30AAF9EBD8D8}"/>
              </a:ext>
            </a:extLst>
          </p:cNvPr>
          <p:cNvSpPr/>
          <p:nvPr/>
        </p:nvSpPr>
        <p:spPr>
          <a:xfrm flipH="1">
            <a:off x="245534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/>
          <a:lstStyle/>
          <a:p>
            <a:pPr algn="r" rtl="1"/>
            <a:endParaRPr lang="en-US"/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5B941C21-2A5D-4912-AB06-1BB0C0EB6AE1}"/>
              </a:ext>
            </a:extLst>
          </p:cNvPr>
          <p:cNvSpPr/>
          <p:nvPr/>
        </p:nvSpPr>
        <p:spPr>
          <a:xfrm flipH="1">
            <a:off x="380324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/>
          <a:lstStyle/>
          <a:p>
            <a:pPr algn="r" rtl="1"/>
            <a:endParaRPr lang="en-US"/>
          </a:p>
        </p:txBody>
      </p:sp>
      <p:sp>
        <p:nvSpPr>
          <p:cNvPr id="2" name="العنوان 1"/>
          <p:cNvSpPr>
            <a:spLocks noGrp="1"/>
          </p:cNvSpPr>
          <p:nvPr>
            <p:ph type="title"/>
          </p:nvPr>
        </p:nvSpPr>
        <p:spPr>
          <a:xfrm flipH="1">
            <a:off x="571837" y="607392"/>
            <a:ext cx="3161963" cy="1645920"/>
          </a:xfrm>
        </p:spPr>
        <p:txBody>
          <a:bodyPr rtlCol="1" anchor="b">
            <a:normAutofit/>
          </a:bodyPr>
          <a:lstStyle>
            <a:lvl1pPr algn="r" defTabSz="914400" rtl="1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rtl="1"/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 flipH="1">
            <a:off x="4648200" y="609600"/>
            <a:ext cx="6858000" cy="5334000"/>
          </a:xfrm>
        </p:spPr>
        <p:txBody>
          <a:bodyPr rtlCol="1"/>
          <a:lstStyle>
            <a:lvl1pPr algn="r" rtl="1">
              <a:defRPr sz="1900"/>
            </a:lvl1pPr>
            <a:lvl2pPr algn="r" rtl="1">
              <a:defRPr sz="1600"/>
            </a:lvl2pPr>
            <a:lvl3pPr algn="r" rtl="1">
              <a:defRPr sz="1400"/>
            </a:lvl3pPr>
            <a:lvl4pPr algn="r" rtl="1">
              <a:defRPr sz="1400"/>
            </a:lvl4pPr>
            <a:lvl5pPr algn="r" rtl="1">
              <a:defRPr sz="1400"/>
            </a:lvl5pPr>
            <a:lvl6pPr algn="r" rtl="1">
              <a:defRPr sz="1400"/>
            </a:lvl6pPr>
            <a:lvl7pPr algn="r" rtl="1">
              <a:defRPr sz="1400"/>
            </a:lvl7pPr>
            <a:lvl8pPr algn="r" rtl="1">
              <a:defRPr sz="1400"/>
            </a:lvl8pPr>
            <a:lvl9pPr algn="r" rtl="1">
              <a:defRPr sz="1400"/>
            </a:lvl9pPr>
          </a:lstStyle>
          <a:p>
            <a:pPr lvl="0" rtl="1"/>
            <a:r>
              <a:rPr lang="ar-SA"/>
              <a:t>انقر لتحرير أنماط نص الشكل الرئيسي</a:t>
            </a:r>
          </a:p>
          <a:p>
            <a:pPr lvl="1" rtl="1"/>
            <a:r>
              <a:rPr lang="ar-SA"/>
              <a:t>المستوى الثاني</a:t>
            </a:r>
          </a:p>
          <a:p>
            <a:pPr lvl="2" rtl="1"/>
            <a:r>
              <a:rPr lang="ar-SA"/>
              <a:t>المستوى الثالث</a:t>
            </a:r>
          </a:p>
          <a:p>
            <a:pPr lvl="3" rtl="1"/>
            <a:r>
              <a:rPr lang="ar-SA"/>
              <a:t>المستوى الرابع</a:t>
            </a:r>
          </a:p>
          <a:p>
            <a:pPr lvl="4" rtl="1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 flipH="1">
            <a:off x="571837" y="2336800"/>
            <a:ext cx="3161963" cy="3606800"/>
          </a:xfrm>
        </p:spPr>
        <p:txBody>
          <a:bodyPr rtlCol="1">
            <a:normAutofit/>
          </a:bodyPr>
          <a:lstStyle>
            <a:lvl1pPr marL="0" indent="0" algn="r" rtl="1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 algn="r" rtl="1">
              <a:buNone/>
              <a:defRPr sz="1200"/>
            </a:lvl2pPr>
            <a:lvl3pPr marL="914400" indent="0" algn="r" rtl="1">
              <a:buNone/>
              <a:defRPr sz="1000"/>
            </a:lvl3pPr>
            <a:lvl4pPr marL="1371600" indent="0" algn="r" rtl="1">
              <a:buNone/>
              <a:defRPr sz="900"/>
            </a:lvl4pPr>
            <a:lvl5pPr marL="1828800" indent="0" algn="r" rtl="1">
              <a:buNone/>
              <a:defRPr sz="900"/>
            </a:lvl5pPr>
            <a:lvl6pPr marL="2286000" indent="0" algn="r" rtl="1">
              <a:buNone/>
              <a:defRPr sz="900"/>
            </a:lvl6pPr>
            <a:lvl7pPr marL="2743200" indent="0" algn="r" rtl="1">
              <a:buNone/>
              <a:defRPr sz="900"/>
            </a:lvl7pPr>
            <a:lvl8pPr marL="3200400" indent="0" algn="r" rtl="1">
              <a:buNone/>
              <a:defRPr sz="900"/>
            </a:lvl8pPr>
            <a:lvl9pPr marL="3657600" indent="0" algn="r" rtl="1">
              <a:buNone/>
              <a:defRPr sz="900"/>
            </a:lvl9pPr>
          </a:lstStyle>
          <a:p>
            <a:pPr lvl="0" rtl="1"/>
            <a:r>
              <a:rPr lang="ar-SA"/>
              <a:t>انقر لتحرير أنماط نص الشكل الرئيسي</a:t>
            </a:r>
          </a:p>
        </p:txBody>
      </p:sp>
      <p:sp>
        <p:nvSpPr>
          <p:cNvPr id="8" name="عنصر نائب للتاريخ 7"/>
          <p:cNvSpPr>
            <a:spLocks noGrp="1"/>
          </p:cNvSpPr>
          <p:nvPr>
            <p:ph type="dt" sz="half" idx="10"/>
          </p:nvPr>
        </p:nvSpPr>
        <p:spPr>
          <a:xfrm flipH="1">
            <a:off x="4648200" y="6035040"/>
            <a:ext cx="1955800" cy="365760"/>
          </a:xfrm>
        </p:spPr>
        <p:txBody>
          <a:bodyPr rtlCol="1"/>
          <a:lstStyle>
            <a:lvl1pPr algn="r" rtl="1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F9CC7754-FA34-4288-8F1D-AB920FD4893F}" type="datetime1">
              <a:rPr lang="ar-SA" smtClean="0"/>
              <a:t>07/02/43</a:t>
            </a:fld>
            <a:endParaRPr lang="ar-SA" dirty="0"/>
          </a:p>
        </p:txBody>
      </p:sp>
      <p:sp>
        <p:nvSpPr>
          <p:cNvPr id="9" name="عنصر نائب للتذييل 8"/>
          <p:cNvSpPr>
            <a:spLocks noGrp="1"/>
          </p:cNvSpPr>
          <p:nvPr>
            <p:ph type="ftr" sz="quarter" idx="11"/>
          </p:nvPr>
        </p:nvSpPr>
        <p:spPr>
          <a:xfrm flipH="1">
            <a:off x="6921499" y="6035040"/>
            <a:ext cx="4584700" cy="365760"/>
          </a:xfrm>
        </p:spPr>
        <p:txBody>
          <a:bodyPr rtlCol="1"/>
          <a:lstStyle>
            <a:lvl1pPr algn="r" rtl="1">
              <a:defRPr/>
            </a:lvl1pPr>
          </a:lstStyle>
          <a:p>
            <a:pPr rtl="1"/>
            <a:endParaRPr lang="en-US"/>
          </a:p>
        </p:txBody>
      </p:sp>
      <p:sp>
        <p:nvSpPr>
          <p:cNvPr id="11" name="عنصر نائب لرقم الشريحة 10"/>
          <p:cNvSpPr>
            <a:spLocks noGrp="1"/>
          </p:cNvSpPr>
          <p:nvPr>
            <p:ph type="sldNum" sz="quarter" idx="12"/>
          </p:nvPr>
        </p:nvSpPr>
        <p:spPr>
          <a:xfrm flipH="1">
            <a:off x="571837" y="6035040"/>
            <a:ext cx="1223435" cy="365760"/>
          </a:xfrm>
        </p:spPr>
        <p:txBody>
          <a:bodyPr rtlCol="1"/>
          <a:lstStyle>
            <a:lvl1pPr algn="r" rtl="1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1"/>
            <a:fld id="{34B7E4EF-A1BD-40F4-AB7B-04F084DD99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602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مستطيل 10">
            <a:extLst>
              <a:ext uri="{FF2B5EF4-FFF2-40B4-BE49-F238E27FC236}">
                <a16:creationId xmlns:a16="http://schemas.microsoft.com/office/drawing/2014/main" id="{E687CA98-D9C7-497F-A1DA-7D22F8753BCE}"/>
              </a:ext>
            </a:extLst>
          </p:cNvPr>
          <p:cNvSpPr/>
          <p:nvPr/>
        </p:nvSpPr>
        <p:spPr>
          <a:xfrm flipH="1">
            <a:off x="245534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/>
          <a:lstStyle/>
          <a:p>
            <a:pPr algn="r" rtl="1"/>
            <a:endParaRPr lang="en-US">
              <a:cs typeface="+mj-cs"/>
            </a:endParaRPr>
          </a:p>
        </p:txBody>
      </p:sp>
      <p:sp>
        <p:nvSpPr>
          <p:cNvPr id="3" name="عنصر نائب للصورة 2"/>
          <p:cNvSpPr>
            <a:spLocks noGrp="1" noChangeAspect="1"/>
          </p:cNvSpPr>
          <p:nvPr>
            <p:ph type="pic" idx="1"/>
          </p:nvPr>
        </p:nvSpPr>
        <p:spPr>
          <a:xfrm flipH="1">
            <a:off x="4267200" y="237744"/>
            <a:ext cx="7696201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rtlCol="1" anchor="t"/>
          <a:lstStyle>
            <a:lvl1pPr marL="0" indent="0" algn="r" rtl="1">
              <a:buNone/>
              <a:defRPr sz="3200">
                <a:cs typeface="+mj-cs"/>
              </a:defRPr>
            </a:lvl1pPr>
            <a:lvl2pPr marL="457200" indent="0" algn="r" rtl="1">
              <a:buNone/>
              <a:defRPr sz="2800"/>
            </a:lvl2pPr>
            <a:lvl3pPr marL="914400" indent="0" algn="r" rtl="1">
              <a:buNone/>
              <a:defRPr sz="2400"/>
            </a:lvl3pPr>
            <a:lvl4pPr marL="1371600" indent="0" algn="r" rtl="1">
              <a:buNone/>
              <a:defRPr sz="2000"/>
            </a:lvl4pPr>
            <a:lvl5pPr marL="1828800" indent="0" algn="r" rtl="1">
              <a:buNone/>
              <a:defRPr sz="2000"/>
            </a:lvl5pPr>
            <a:lvl6pPr marL="2286000" indent="0" algn="r" rtl="1">
              <a:buNone/>
              <a:defRPr sz="2000"/>
            </a:lvl6pPr>
            <a:lvl7pPr marL="2743200" indent="0" algn="r" rtl="1">
              <a:buNone/>
              <a:defRPr sz="2000"/>
            </a:lvl7pPr>
            <a:lvl8pPr marL="3200400" indent="0" algn="r" rtl="1">
              <a:buNone/>
              <a:defRPr sz="2000"/>
            </a:lvl8pPr>
            <a:lvl9pPr marL="3657600" indent="0" algn="r" rtl="1">
              <a:buNone/>
              <a:defRPr sz="2000"/>
            </a:lvl9pPr>
          </a:lstStyle>
          <a:p>
            <a:pPr rtl="1"/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>
          <a:xfrm flipH="1">
            <a:off x="4457700" y="6035040"/>
            <a:ext cx="2071963" cy="365760"/>
          </a:xfrm>
        </p:spPr>
        <p:txBody>
          <a:bodyPr rtlCol="1"/>
          <a:lstStyle>
            <a:lvl1pPr algn="r" rtl="1">
              <a:defRPr b="1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cs typeface="+mj-cs"/>
              </a:defRPr>
            </a:lvl1pPr>
          </a:lstStyle>
          <a:p>
            <a:fld id="{008574CA-B868-4C19-8D61-F29DC4D3619D}" type="datetime1">
              <a:rPr lang="ar-SA" smtClean="0"/>
              <a:t>07/02/43</a:t>
            </a:fld>
            <a:endParaRPr lang="ar-SA" dirty="0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>
          <a:xfrm flipH="1">
            <a:off x="6991350" y="6035040"/>
            <a:ext cx="4588002" cy="365760"/>
          </a:xfrm>
        </p:spPr>
        <p:txBody>
          <a:bodyPr rtlCol="1"/>
          <a:lstStyle>
            <a:lvl1pPr marL="0" algn="r" defTabSz="914400" rtl="1" eaLnBrk="1" latinLnBrk="0" hangingPunct="1">
              <a:defRPr lang="en-US" sz="1000" b="1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j-cs"/>
              </a:defRPr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>
          <a:xfrm flipH="1">
            <a:off x="569976" y="6035040"/>
            <a:ext cx="1225296" cy="365760"/>
          </a:xfrm>
        </p:spPr>
        <p:txBody>
          <a:bodyPr rtlCol="1"/>
          <a:lstStyle>
            <a:lvl1pPr algn="r" rtl="1">
              <a:defRPr>
                <a:cs typeface="+mj-cs"/>
              </a:defRPr>
            </a:lvl1pPr>
          </a:lstStyle>
          <a:p>
            <a:fld id="{34B7E4EF-A1BD-40F4-AB7B-04F084DD99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F8B3D8CC-BB13-41A5-8F34-B8E84A4F9534}"/>
              </a:ext>
            </a:extLst>
          </p:cNvPr>
          <p:cNvSpPr/>
          <p:nvPr/>
        </p:nvSpPr>
        <p:spPr>
          <a:xfrm flipH="1">
            <a:off x="380324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/>
          <a:lstStyle/>
          <a:p>
            <a:pPr algn="r" rtl="1"/>
            <a:endParaRPr lang="en-US">
              <a:cs typeface="+mj-cs"/>
            </a:endParaRPr>
          </a:p>
        </p:txBody>
      </p:sp>
      <p:sp>
        <p:nvSpPr>
          <p:cNvPr id="2" name="العنوان 1"/>
          <p:cNvSpPr>
            <a:spLocks noGrp="1"/>
          </p:cNvSpPr>
          <p:nvPr>
            <p:ph type="title"/>
          </p:nvPr>
        </p:nvSpPr>
        <p:spPr>
          <a:xfrm flipH="1">
            <a:off x="569976" y="603504"/>
            <a:ext cx="3144774" cy="1645920"/>
          </a:xfrm>
        </p:spPr>
        <p:txBody>
          <a:bodyPr rtlCol="1" anchor="b">
            <a:noAutofit/>
          </a:bodyPr>
          <a:lstStyle>
            <a:lvl1pPr algn="r" rtl="1">
              <a:lnSpc>
                <a:spcPct val="100000"/>
              </a:lnSpc>
              <a:defRPr sz="3200" b="0">
                <a:solidFill>
                  <a:schemeClr val="tx1"/>
                </a:solidFill>
                <a:latin typeface="+mj-lt"/>
                <a:cs typeface="+mj-cs"/>
              </a:defRPr>
            </a:lvl1pPr>
          </a:lstStyle>
          <a:p>
            <a:pPr rtl="1"/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 flipH="1">
            <a:off x="569976" y="2386584"/>
            <a:ext cx="3144774" cy="3511296"/>
          </a:xfrm>
        </p:spPr>
        <p:txBody>
          <a:bodyPr rtlCol="1">
            <a:normAutofit/>
          </a:bodyPr>
          <a:lstStyle>
            <a:lvl1pPr marL="0" indent="0" algn="r" rtl="1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  <a:cs typeface="+mj-cs"/>
              </a:defRPr>
            </a:lvl1pPr>
            <a:lvl2pPr marL="457200" indent="0" algn="r" rtl="1">
              <a:buNone/>
              <a:defRPr sz="1200"/>
            </a:lvl2pPr>
            <a:lvl3pPr marL="914400" indent="0" algn="r" rtl="1">
              <a:buNone/>
              <a:defRPr sz="1000"/>
            </a:lvl3pPr>
            <a:lvl4pPr marL="1371600" indent="0" algn="r" rtl="1">
              <a:buNone/>
              <a:defRPr sz="900"/>
            </a:lvl4pPr>
            <a:lvl5pPr marL="1828800" indent="0" algn="r" rtl="1">
              <a:buNone/>
              <a:defRPr sz="900"/>
            </a:lvl5pPr>
            <a:lvl6pPr marL="2286000" indent="0" algn="r" rtl="1">
              <a:buNone/>
              <a:defRPr sz="900"/>
            </a:lvl6pPr>
            <a:lvl7pPr marL="2743200" indent="0" algn="r" rtl="1">
              <a:buNone/>
              <a:defRPr sz="900"/>
            </a:lvl7pPr>
            <a:lvl8pPr marL="3200400" indent="0" algn="r" rtl="1">
              <a:buNone/>
              <a:defRPr sz="900"/>
            </a:lvl8pPr>
            <a:lvl9pPr marL="3657600" indent="0" algn="r" rtl="1">
              <a:buNone/>
              <a:defRPr sz="900"/>
            </a:lvl9pPr>
          </a:lstStyle>
          <a:p>
            <a:pPr lvl="0" rtl="1"/>
            <a:r>
              <a:rPr lang="ar-SA"/>
              <a:t>انقر لتحرير أنماط نص الشكل الرئيسي</a:t>
            </a:r>
          </a:p>
        </p:txBody>
      </p:sp>
    </p:spTree>
    <p:extLst>
      <p:ext uri="{BB962C8B-B14F-4D97-AF65-F5344CB8AC3E}">
        <p14:creationId xmlns:p14="http://schemas.microsoft.com/office/powerpoint/2010/main" val="2678223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مستطيل 8">
            <a:extLst>
              <a:ext uri="{FF2B5EF4-FFF2-40B4-BE49-F238E27FC236}">
                <a16:creationId xmlns:a16="http://schemas.microsoft.com/office/drawing/2014/main" id="{1E94681D-2A4C-4A8D-B9B5-31D440D0328D}"/>
              </a:ext>
            </a:extLst>
          </p:cNvPr>
          <p:cNvSpPr/>
          <p:nvPr/>
        </p:nvSpPr>
        <p:spPr>
          <a:xfrm flipH="1"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en-US">
              <a:cs typeface="+mj-cs"/>
            </a:endParaRPr>
          </a:p>
        </p:txBody>
      </p:sp>
      <p:sp>
        <p:nvSpPr>
          <p:cNvPr id="7" name="المستطيل 6"/>
          <p:cNvSpPr/>
          <p:nvPr/>
        </p:nvSpPr>
        <p:spPr>
          <a:xfrm flipH="1"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مستطيل 7"/>
          <p:cNvSpPr/>
          <p:nvPr/>
        </p:nvSpPr>
        <p:spPr>
          <a:xfrm flipH="1"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 flipH="1"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pPr rtl="1"/>
            <a:r>
              <a:rPr lang="ar"/>
              <a:t>انقر لتحرير نمط العنوان الرئيسي</a:t>
            </a:r>
            <a:endParaRPr lang="en-US" dirty="0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 flipH="1">
            <a:off x="1066800" y="2103120"/>
            <a:ext cx="10058400" cy="3849624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 rtl="1"/>
            <a:r>
              <a:rPr lang="ar"/>
              <a:t>انقر لتحرير أنماط النص الرئيسي</a:t>
            </a:r>
          </a:p>
          <a:p>
            <a:pPr lvl="1" rtl="1"/>
            <a:r>
              <a:rPr lang="ar"/>
              <a:t>المستوى الثاني</a:t>
            </a:r>
          </a:p>
          <a:p>
            <a:pPr lvl="2" rtl="1"/>
            <a:r>
              <a:rPr lang="ar"/>
              <a:t>المستوى الثالث</a:t>
            </a:r>
          </a:p>
          <a:p>
            <a:pPr lvl="3" rtl="1"/>
            <a:r>
              <a:rPr lang="ar"/>
              <a:t>المستوى الرابع</a:t>
            </a:r>
          </a:p>
          <a:p>
            <a:pPr lvl="4" rtl="1"/>
            <a:r>
              <a:rPr lang="ar"/>
              <a:t>المستوى الخامس</a:t>
            </a:r>
            <a:endParaRPr lang="en-US" dirty="0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 flipH="1">
            <a:off x="2042161" y="6035040"/>
            <a:ext cx="2893045" cy="36576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 rtl="1">
              <a:defRPr sz="800">
                <a:solidFill>
                  <a:schemeClr val="tx1">
                    <a:lumMod val="75000"/>
                    <a:lumOff val="25000"/>
                  </a:schemeClr>
                </a:solidFill>
                <a:cs typeface="+mj-cs"/>
              </a:defRPr>
            </a:lvl1pPr>
          </a:lstStyle>
          <a:p>
            <a:fld id="{DFBDBC0C-4A4F-4E62-9AE6-460388A29098}" type="datetime1">
              <a:rPr lang="ar-SA" smtClean="0"/>
              <a:t>07/02/43</a:t>
            </a:fld>
            <a:endParaRPr lang="ar-SA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 flipH="1">
            <a:off x="5308600" y="6035040"/>
            <a:ext cx="5816600" cy="36576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 rtl="1">
              <a:defRPr sz="800">
                <a:solidFill>
                  <a:schemeClr val="tx1">
                    <a:lumMod val="85000"/>
                    <a:lumOff val="15000"/>
                  </a:schemeClr>
                </a:solidFill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 flipH="1">
            <a:off x="1066800" y="6035040"/>
            <a:ext cx="838200" cy="36576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 rtl="1">
              <a:defRPr sz="800">
                <a:solidFill>
                  <a:schemeClr val="tx1">
                    <a:lumMod val="75000"/>
                    <a:lumOff val="25000"/>
                  </a:schemeClr>
                </a:solidFill>
                <a:cs typeface="+mj-cs"/>
              </a:defRPr>
            </a:lvl1pPr>
          </a:lstStyle>
          <a:p>
            <a:fld id="{34B7E4EF-A1BD-40F4-AB7B-04F084DD99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577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65" r:id="rId5"/>
    <p:sldLayoutId id="2147483671" r:id="rId6"/>
    <p:sldLayoutId id="2147483672" r:id="rId7"/>
    <p:sldLayoutId id="2147483662" r:id="rId8"/>
    <p:sldLayoutId id="2147483663" r:id="rId9"/>
    <p:sldLayoutId id="2147483664" r:id="rId10"/>
    <p:sldLayoutId id="2147483666" r:id="rId11"/>
  </p:sldLayoutIdLst>
  <p:hf sldNum="0" hdr="0" ftr="0"/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lang="en-US" sz="4000" i="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j-cs"/>
        </a:defRPr>
      </a:lvl1pPr>
    </p:titleStyle>
    <p:bodyStyle>
      <a:lvl1pPr marL="182880" indent="-182880" algn="r" defTabSz="914400" rtl="1" eaLnBrk="1" latinLnBrk="0" hangingPunct="1">
        <a:lnSpc>
          <a:spcPct val="11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500" kern="1200">
          <a:solidFill>
            <a:schemeClr val="tx1"/>
          </a:solidFill>
          <a:latin typeface="+mn-lt"/>
          <a:ea typeface="+mn-ea"/>
          <a:cs typeface="+mj-cs"/>
        </a:defRPr>
      </a:lvl1pPr>
      <a:lvl2pPr marL="457200" indent="-18288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00" kern="1200">
          <a:solidFill>
            <a:schemeClr val="tx1"/>
          </a:solidFill>
          <a:latin typeface="+mn-lt"/>
          <a:ea typeface="+mn-ea"/>
          <a:cs typeface="+mj-cs"/>
        </a:defRPr>
      </a:lvl2pPr>
      <a:lvl3pPr marL="731520" indent="-18288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j-cs"/>
        </a:defRPr>
      </a:lvl3pPr>
      <a:lvl4pPr marL="1005840" indent="-18288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j-cs"/>
        </a:defRPr>
      </a:lvl4pPr>
      <a:lvl5pPr marL="1280160" indent="-18288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j-cs"/>
        </a:defRPr>
      </a:lvl5pPr>
      <a:lvl6pPr marL="1600000" indent="-22860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الصورة 4" descr="صورة تحتوي على طاولة مغطاة بقماش أحمر&#10;&#10;الوصف الذي تم إنشاؤه تلقائياً">
            <a:extLst>
              <a:ext uri="{FF2B5EF4-FFF2-40B4-BE49-F238E27FC236}">
                <a16:creationId xmlns:a16="http://schemas.microsoft.com/office/drawing/2014/main" id="{6D3BA21E-E6C8-4E14-8E53-C5DF567E9D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" y="10"/>
            <a:ext cx="12191979" cy="6857990"/>
          </a:xfrm>
          <a:prstGeom prst="rect">
            <a:avLst/>
          </a:prstGeom>
        </p:spPr>
      </p:pic>
      <p:sp>
        <p:nvSpPr>
          <p:cNvPr id="64" name="مستطيل 59">
            <a:extLst>
              <a:ext uri="{FF2B5EF4-FFF2-40B4-BE49-F238E27FC236}">
                <a16:creationId xmlns:a16="http://schemas.microsoft.com/office/drawing/2014/main" id="{2644B391-9BFE-445C-A9EC-F544BB85F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802144" y="1808532"/>
            <a:ext cx="5452527" cy="3240936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 cap="sq" cmpd="sng" algn="ctr">
            <a:noFill/>
            <a:prstDash val="solid"/>
            <a:miter lim="800000"/>
          </a:ln>
          <a:effectLst/>
        </p:spPr>
        <p:txBody>
          <a:bodyPr rtlCol="1"/>
          <a:lstStyle/>
          <a:p>
            <a:pPr algn="r" rtl="1"/>
            <a:endParaRPr lang="en-US">
              <a:cs typeface="+mj-cs"/>
            </a:endParaRPr>
          </a:p>
        </p:txBody>
      </p:sp>
      <p:sp>
        <p:nvSpPr>
          <p:cNvPr id="65" name="مستطيل 61">
            <a:extLst>
              <a:ext uri="{FF2B5EF4-FFF2-40B4-BE49-F238E27FC236}">
                <a16:creationId xmlns:a16="http://schemas.microsoft.com/office/drawing/2014/main" id="{80F26E69-87D9-4655-AE7B-280A87AA3C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968088" y="1975104"/>
            <a:ext cx="5120640" cy="2907792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  <p:txBody>
          <a:bodyPr rtlCol="1"/>
          <a:lstStyle/>
          <a:p>
            <a:pPr algn="r" rtl="1"/>
            <a:endParaRPr lang="en-US">
              <a:cs typeface="+mj-cs"/>
            </a:endParaRPr>
          </a:p>
        </p:txBody>
      </p:sp>
      <p:sp>
        <p:nvSpPr>
          <p:cNvPr id="2" name="العنوان 1">
            <a:extLst>
              <a:ext uri="{FF2B5EF4-FFF2-40B4-BE49-F238E27FC236}">
                <a16:creationId xmlns:a16="http://schemas.microsoft.com/office/drawing/2014/main" id="{18C3B467-088C-4F3D-A9A7-105C4E1E20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flipH="1">
            <a:off x="6140870" y="2350017"/>
            <a:ext cx="4775075" cy="1630906"/>
          </a:xfrm>
        </p:spPr>
        <p:txBody>
          <a:bodyPr rtlCol="1">
            <a:noAutofit/>
          </a:bodyPr>
          <a:lstStyle/>
          <a:p>
            <a:pPr rtl="1"/>
            <a:r>
              <a:rPr lang="ar-SA" sz="4000" dirty="0">
                <a:latin typeface="Arial" panose="020B0604020202020204" pitchFamily="34" charset="0"/>
                <a:cs typeface="Arial" panose="020B0604020202020204" pitchFamily="34" charset="0"/>
              </a:rPr>
              <a:t>السلام عليكم ورحمة الله وبركاته </a:t>
            </a:r>
            <a:r>
              <a:rPr lang="ar-SA" sz="44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</a:t>
            </a:r>
            <a:br>
              <a:rPr lang="ar-SA" sz="44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ar-SA" sz="44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أهلاً وسهلاً بكم طالباتي العزيزات </a:t>
            </a:r>
            <a:r>
              <a:rPr lang="ar-SA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</a:t>
            </a:r>
            <a:endParaRPr lang="ar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C8722DDC-8EEE-4A06-8DFE-B44871EAA2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flipH="1">
            <a:off x="6140869" y="4339525"/>
            <a:ext cx="4775075" cy="559656"/>
          </a:xfrm>
        </p:spPr>
        <p:txBody>
          <a:bodyPr rtlCol="1">
            <a:norm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1CADE4"/>
              </a:buClr>
              <a:buSzPct val="100000"/>
              <a:buFont typeface="Tw Cen MT" panose="020B0602020104020603" pitchFamily="34" charset="0"/>
              <a:buNone/>
              <a:tabLst/>
              <a:defRPr/>
            </a:pPr>
            <a:r>
              <a:rPr kumimoji="0" lang="ar-SA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الأستاذة</a:t>
            </a:r>
            <a:r>
              <a:rPr kumimoji="0" lang="ar-SA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: خلود العتيبي ..</a:t>
            </a:r>
          </a:p>
          <a:p>
            <a:pPr rtl="1"/>
            <a:endParaRPr lang="ar" dirty="0">
              <a:solidFill>
                <a:schemeClr val="tx1"/>
              </a:solidFill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7366931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06E55D9-59EC-4DBE-B8D9-C937F03DA2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ar-SA" dirty="0">
                <a:latin typeface="Arial" panose="020B0604020202020204" pitchFamily="34" charset="0"/>
                <a:cs typeface="Arial" panose="020B0604020202020204" pitchFamily="34" charset="0"/>
              </a:rPr>
              <a:t>فضل تحقيق التوحيــد</a:t>
            </a:r>
            <a:br>
              <a:rPr lang="ar-SA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ar-SA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ar-SA" sz="3200" dirty="0">
                <a:latin typeface="Arial" panose="020B0604020202020204" pitchFamily="34" charset="0"/>
                <a:cs typeface="Arial" panose="020B0604020202020204" pitchFamily="34" charset="0"/>
              </a:rPr>
              <a:t>طالبتي المُبدعة اقرائي النص الآتي, مستنتجـة  فضل تحقيق التوحيد ؟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6FAFDEC6-C97D-435E-85D0-6D2A22ED0FA5}"/>
              </a:ext>
            </a:extLst>
          </p:cNvPr>
          <p:cNvSpPr>
            <a:spLocks noGrp="1"/>
          </p:cNvSpPr>
          <p:nvPr>
            <p:ph idx="1"/>
          </p:nvPr>
        </p:nvSpPr>
        <p:spPr>
          <a:xfrm flipH="1">
            <a:off x="975360" y="2365782"/>
            <a:ext cx="10058400" cy="3849624"/>
          </a:xfrm>
        </p:spPr>
        <p:txBody>
          <a:bodyPr>
            <a:normAutofit/>
          </a:bodyPr>
          <a:lstStyle/>
          <a:p>
            <a:r>
              <a:rPr lang="ar-SA" sz="1400" dirty="0">
                <a:solidFill>
                  <a:srgbClr val="FF0000"/>
                </a:solidFill>
              </a:rPr>
              <a:t>والدليل على هذا: </a:t>
            </a:r>
            <a:r>
              <a:rPr lang="ar-SA" sz="1400" dirty="0"/>
              <a:t>حَدَّيث ابنُ عبَّاسٍ، قال : خرج علينا النبي صلى الله عليه وسلم يوما فقال : </a:t>
            </a:r>
            <a:r>
              <a:rPr lang="ar-SA" sz="1400" dirty="0">
                <a:solidFill>
                  <a:srgbClr val="0070C0"/>
                </a:solidFill>
              </a:rPr>
              <a:t>"</a:t>
            </a:r>
            <a:r>
              <a:rPr lang="ar-SA" sz="1400" dirty="0"/>
              <a:t> </a:t>
            </a:r>
            <a:r>
              <a:rPr lang="ar-SA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قالَ: عُرِضَتْ عَلَيَّ الأُمَمُ، فَرَأَيْتُ النبيَّ صَلَّى اللَّهُ عليه وسلَّمَ ومعهُ الرُّهَيْطُ، والنبيَّ ومعهُ الرَّجُلُ والرَّجُلانِ، والنبيَّ ليسَ معهُ أحَدٌ، إذْ رُفِعَ لي سَوادٌ عَظِيمٌ، فَظَنَنْتُ أنَّهُمْ أُمَّتِي، فقِيلَ لِي: هذا مُوسَى صَلَّى اللَّهُ عليه وسلَّمَ وقَوْمُهُ، ولَكِنِ انْظُرْ إلى الأُفُقِ، فَنَظَرْتُ فإذا سَوادٌ عَظِيمٌ، فقِيلَ لِي: انْظُرْ إلى الأُفُقِ الآخَرِ، فإذا سَوادٌ عَظِيمٌ، فقِيلَ لِي: هذِه أُمَّتُكَ ومعهُمْ سَبْعُونَ ألْفًا يَدْخُلُونَ الجَنَّةَ بغيرِ حِسابٍ "</a:t>
            </a:r>
          </a:p>
          <a:p>
            <a:r>
              <a:rPr lang="ar-SA" sz="2400" dirty="0">
                <a:latin typeface="Arial" panose="020B0604020202020204" pitchFamily="34" charset="0"/>
                <a:cs typeface="Arial" panose="020B0604020202020204" pitchFamily="34" charset="0"/>
              </a:rPr>
              <a:t>فتفرق الناس ولم يبين لهم, فتذاكر أصحاب النبي فقالوا: أما نحن فولدنا في الشرك , ولكنا آمنا بالله ورسوله, ولكن هؤلاء هم أبناؤنا, فبلغ النبي فقال: " </a:t>
            </a:r>
            <a:r>
              <a:rPr lang="ar-SA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وهم الذين لا يتطيرون , ولا يسترقون , ولا يكتوون, وعلى ربهم يتوكلون " </a:t>
            </a:r>
            <a:r>
              <a:rPr lang="ar-SA" sz="2400" dirty="0">
                <a:latin typeface="Arial" panose="020B0604020202020204" pitchFamily="34" charset="0"/>
                <a:cs typeface="Arial" panose="020B0604020202020204" pitchFamily="34" charset="0"/>
              </a:rPr>
              <a:t>فقام عكاشة بن محصٍ فقال : أمنهم أنا يا رسول الله ؟ قال : </a:t>
            </a:r>
            <a:r>
              <a:rPr lang="ar-SA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"نعــم " </a:t>
            </a:r>
            <a:r>
              <a:rPr lang="ar-SA" sz="2400" dirty="0">
                <a:latin typeface="Arial" panose="020B0604020202020204" pitchFamily="34" charset="0"/>
                <a:cs typeface="Arial" panose="020B0604020202020204" pitchFamily="34" charset="0"/>
              </a:rPr>
              <a:t>فقام آخر فقال : أمنهم أنا ؟ فقال : </a:t>
            </a:r>
            <a:r>
              <a:rPr lang="ar-SA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 سبقك بها عكاشـة " </a:t>
            </a:r>
            <a:endParaRPr lang="ar-SA" sz="14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22C3796-7DAE-4B84-B9A7-BE751CE5E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3CF75-F7B0-45E7-87CC-83841850FBDB}" type="datetime1">
              <a:rPr lang="ar-SA" smtClean="0"/>
              <a:t>07/02/43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0776301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عنصر نائب للمحتوى 4">
            <a:extLst>
              <a:ext uri="{FF2B5EF4-FFF2-40B4-BE49-F238E27FC236}">
                <a16:creationId xmlns:a16="http://schemas.microsoft.com/office/drawing/2014/main" id="{05644369-FB1F-4FD8-9B46-269939560E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75166" y="2268921"/>
            <a:ext cx="5211009" cy="3411524"/>
          </a:xfrm>
          <a:prstGeom prst="rect">
            <a:avLst/>
          </a:prstGeom>
        </p:spPr>
      </p:pic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F2EEBAF-3501-4D89-B8A8-77AA3D030E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3CF75-F7B0-45E7-87CC-83841850FBDB}" type="datetime1">
              <a:rPr lang="ar-SA" smtClean="0"/>
              <a:t>07/02/43</a:t>
            </a:fld>
            <a:endParaRPr lang="ar-SA" dirty="0"/>
          </a:p>
        </p:txBody>
      </p:sp>
      <p:pic>
        <p:nvPicPr>
          <p:cNvPr id="7" name="عنصر نائب للمحتوى 4">
            <a:extLst>
              <a:ext uri="{FF2B5EF4-FFF2-40B4-BE49-F238E27FC236}">
                <a16:creationId xmlns:a16="http://schemas.microsoft.com/office/drawing/2014/main" id="{198F33EE-E363-4585-8FDF-9FC23E0794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1174" y="535577"/>
            <a:ext cx="3576320" cy="2011680"/>
          </a:xfrm>
          <a:prstGeom prst="rect">
            <a:avLst/>
          </a:prstGeom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579FD274-0594-4547-8BB8-987E4A315E05}"/>
              </a:ext>
            </a:extLst>
          </p:cNvPr>
          <p:cNvSpPr txBox="1"/>
          <p:nvPr/>
        </p:nvSpPr>
        <p:spPr>
          <a:xfrm>
            <a:off x="1162594" y="914400"/>
            <a:ext cx="9575075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kumimoji="0" lang="ar-SA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خلال دقيقة واحد ماهي الصفات التي لا بد من تحقيقها لنيل فضل التوحيــد ؟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306446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8E542A3-6239-47F6-BF79-678662838D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SA" sz="32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الصـفة الأولى: </a:t>
            </a:r>
            <a:r>
              <a:rPr lang="ar-SA" sz="2800" dirty="0">
                <a:latin typeface="Arial" panose="020B0604020202020204" pitchFamily="34" charset="0"/>
                <a:cs typeface="Arial" panose="020B0604020202020204" pitchFamily="34" charset="0"/>
              </a:rPr>
              <a:t>الاستقامة على التوحيد, واجتناب الشرك صغيره وكبيره .</a:t>
            </a:r>
            <a:br>
              <a:rPr lang="ar-SA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ar-SA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0F36F330-690D-479A-A541-14BDFE69C87E}"/>
              </a:ext>
            </a:extLst>
          </p:cNvPr>
          <p:cNvSpPr>
            <a:spLocks noGrp="1"/>
          </p:cNvSpPr>
          <p:nvPr>
            <p:ph idx="1"/>
          </p:nvPr>
        </p:nvSpPr>
        <p:spPr>
          <a:xfrm flipH="1">
            <a:off x="3142705" y="3772890"/>
            <a:ext cx="6358345" cy="1985543"/>
          </a:xfrm>
        </p:spPr>
        <p:txBody>
          <a:bodyPr/>
          <a:lstStyle/>
          <a:p>
            <a:r>
              <a:rPr lang="ar-SA" dirty="0"/>
              <a:t>وقد دل على ذلك أدلة منها: </a:t>
            </a:r>
          </a:p>
          <a:p>
            <a:pPr marL="0" indent="0">
              <a:buNone/>
            </a:pPr>
            <a:endParaRPr lang="ar-SA" dirty="0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EBC72CA-DA49-4FCA-A7F0-ED55CDE685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3CF75-F7B0-45E7-87CC-83841850FBDB}" type="datetime1">
              <a:rPr lang="ar-SA" smtClean="0"/>
              <a:t>07/02/43</a:t>
            </a:fld>
            <a:endParaRPr lang="ar-SA" dirty="0"/>
          </a:p>
        </p:txBody>
      </p:sp>
      <p:pic>
        <p:nvPicPr>
          <p:cNvPr id="2052" name="Picture 4" descr="إن إبراهيم كان أمة قانتا لله حنيفا ولم يك من المشركين . [ النحل: 120]">
            <a:extLst>
              <a:ext uri="{FF2B5EF4-FFF2-40B4-BE49-F238E27FC236}">
                <a16:creationId xmlns:a16="http://schemas.microsoft.com/office/drawing/2014/main" id="{B39EAF14-2754-4976-ACDD-6F78780F48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9183" y="2356295"/>
            <a:ext cx="6165668" cy="3540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23EE3D15-A05C-4D5B-85E0-D26FBBBD3114}"/>
              </a:ext>
            </a:extLst>
          </p:cNvPr>
          <p:cNvSpPr txBox="1"/>
          <p:nvPr/>
        </p:nvSpPr>
        <p:spPr>
          <a:xfrm>
            <a:off x="2573383" y="1489166"/>
            <a:ext cx="842554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وقد دل على ذلك أدلة منها : </a:t>
            </a:r>
          </a:p>
        </p:txBody>
      </p:sp>
    </p:spTree>
    <p:extLst>
      <p:ext uri="{BB962C8B-B14F-4D97-AF65-F5344CB8AC3E}">
        <p14:creationId xmlns:p14="http://schemas.microsoft.com/office/powerpoint/2010/main" val="10439098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7B0EE88-0415-4C10-8B8E-C0BDD1D6A1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SA" sz="32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الصفـة الثانيـة: </a:t>
            </a:r>
            <a:r>
              <a:rPr lang="ar-SA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ترك التطيــر . </a:t>
            </a:r>
            <a:br>
              <a:rPr lang="ar-SA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ar-SA" sz="32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معنى التطــير: </a:t>
            </a:r>
            <a:r>
              <a:rPr lang="ar-SA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لا يتشاءمون بمرئي أو مسموع أو زمان أو مكان أو معلوم .</a:t>
            </a:r>
            <a:endParaRPr lang="ar-SA" sz="32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عنصر نائب للمحتوى 4">
            <a:extLst>
              <a:ext uri="{FF2B5EF4-FFF2-40B4-BE49-F238E27FC236}">
                <a16:creationId xmlns:a16="http://schemas.microsoft.com/office/drawing/2014/main" id="{6179F985-6080-4767-9815-F4A7E98F48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082642" y="2217682"/>
            <a:ext cx="3438797" cy="3095114"/>
          </a:xfrm>
          <a:prstGeom prst="rect">
            <a:avLst/>
          </a:prstGeom>
        </p:spPr>
      </p:pic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AF3602B3-CC80-46CA-B90B-641F964FE0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3CF75-F7B0-45E7-87CC-83841850FBDB}" type="datetime1">
              <a:rPr lang="ar-SA" smtClean="0"/>
              <a:t>07/02/43</a:t>
            </a:fld>
            <a:endParaRPr lang="ar-SA" dirty="0"/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D7DB29D5-98DB-488B-AEC5-4948337269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8342" y="2217681"/>
            <a:ext cx="2893045" cy="3095114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737952E0-6055-4792-B7BA-B227133FAB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800" y="2217682"/>
            <a:ext cx="2893045" cy="3095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4463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64BDBA0-650D-415F-BD79-8A92D9B5C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SA" sz="32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الصفـة الثالثة :</a:t>
            </a:r>
            <a:r>
              <a:rPr lang="ar-SA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ترك </a:t>
            </a:r>
            <a:r>
              <a:rPr lang="ar-SA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الإسترقاء</a:t>
            </a:r>
            <a:r>
              <a:rPr lang="ar-SA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.</a:t>
            </a:r>
            <a:endParaRPr lang="ar-SA" sz="3200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D0022A93-B5E4-4C8D-B749-E960B681A159}"/>
              </a:ext>
            </a:extLst>
          </p:cNvPr>
          <p:cNvSpPr>
            <a:spLocks noGrp="1"/>
          </p:cNvSpPr>
          <p:nvPr>
            <p:ph idx="1"/>
          </p:nvPr>
        </p:nvSpPr>
        <p:spPr>
          <a:xfrm flipH="1">
            <a:off x="1350854" y="1804622"/>
            <a:ext cx="10058400" cy="3849624"/>
          </a:xfrm>
        </p:spPr>
        <p:txBody>
          <a:bodyPr>
            <a:normAutofit/>
          </a:bodyPr>
          <a:lstStyle/>
          <a:p>
            <a:pPr algn="ctr"/>
            <a:r>
              <a:rPr lang="ar-SA" sz="3600" dirty="0">
                <a:latin typeface="Arial" panose="020B0604020202020204" pitchFamily="34" charset="0"/>
                <a:cs typeface="Arial" panose="020B0604020202020204" pitchFamily="34" charset="0"/>
              </a:rPr>
              <a:t>معنى </a:t>
            </a:r>
            <a:r>
              <a:rPr lang="ar-SA" sz="3600" dirty="0" err="1">
                <a:latin typeface="Arial" panose="020B0604020202020204" pitchFamily="34" charset="0"/>
                <a:cs typeface="Arial" panose="020B0604020202020204" pitchFamily="34" charset="0"/>
              </a:rPr>
              <a:t>الإسترقاء</a:t>
            </a:r>
            <a:r>
              <a:rPr lang="ar-SA" sz="3600" dirty="0">
                <a:latin typeface="Arial" panose="020B0604020202020204" pitchFamily="34" charset="0"/>
                <a:cs typeface="Arial" panose="020B0604020202020204" pitchFamily="34" charset="0"/>
              </a:rPr>
              <a:t> : لا يطلبون من غيرهم أن يرقيهم؛ لقوة توكلهم على الله, ولعزة نفوسهم عن التذلل لغير الله. 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486A356-431C-48F7-BDF5-8A326B026A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3CF75-F7B0-45E7-87CC-83841850FBDB}" type="datetime1">
              <a:rPr lang="ar-SA" smtClean="0"/>
              <a:t>07/02/43</a:t>
            </a:fld>
            <a:endParaRPr lang="ar-SA" dirty="0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E06D89CC-D56A-4C25-81CA-0EC8057A26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746" y="4101662"/>
            <a:ext cx="3572566" cy="2011854"/>
          </a:xfrm>
          <a:prstGeom prst="rect">
            <a:avLst/>
          </a:prstGeom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09D6E346-235F-4C90-AF68-09341AC1BBBC}"/>
              </a:ext>
            </a:extLst>
          </p:cNvPr>
          <p:cNvSpPr txBox="1"/>
          <p:nvPr/>
        </p:nvSpPr>
        <p:spPr>
          <a:xfrm>
            <a:off x="2926081" y="3340074"/>
            <a:ext cx="2103120" cy="1678577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6069114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46EBF2B-9FFC-49AE-8AFC-F67E218056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SA" sz="32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الصفة الرابعــة: </a:t>
            </a:r>
            <a:r>
              <a:rPr lang="ar-SA" sz="3200" dirty="0">
                <a:latin typeface="Arial" panose="020B0604020202020204" pitchFamily="34" charset="0"/>
                <a:cs typeface="Arial" panose="020B0604020202020204" pitchFamily="34" charset="0"/>
              </a:rPr>
              <a:t>طلب الكي للعلاج .</a:t>
            </a:r>
            <a:endParaRPr lang="ar-SA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51E7FBF6-2BEF-424E-B0F5-A789264A5008}"/>
              </a:ext>
            </a:extLst>
          </p:cNvPr>
          <p:cNvSpPr>
            <a:spLocks noGrp="1"/>
          </p:cNvSpPr>
          <p:nvPr>
            <p:ph idx="1"/>
          </p:nvPr>
        </p:nvSpPr>
        <p:spPr>
          <a:xfrm flipH="1">
            <a:off x="1223555" y="1776549"/>
            <a:ext cx="10058400" cy="3849624"/>
          </a:xfrm>
        </p:spPr>
        <p:txBody>
          <a:bodyPr>
            <a:normAutofit/>
          </a:bodyPr>
          <a:lstStyle/>
          <a:p>
            <a:pPr algn="ctr"/>
            <a:r>
              <a:rPr lang="ar-SA" sz="3600" dirty="0">
                <a:latin typeface="Arial" panose="020B0604020202020204" pitchFamily="34" charset="0"/>
                <a:cs typeface="Arial" panose="020B0604020202020204" pitchFamily="34" charset="0"/>
              </a:rPr>
              <a:t>وهو : طلب الكي لعلاج بعض الأمراض, فلا يسألون غيرهم أن </a:t>
            </a:r>
            <a:r>
              <a:rPr lang="ar-SA" sz="3600" dirty="0" err="1">
                <a:latin typeface="Arial" panose="020B0604020202020204" pitchFamily="34" charset="0"/>
                <a:cs typeface="Arial" panose="020B0604020202020204" pitchFamily="34" charset="0"/>
              </a:rPr>
              <a:t>يكويهم</a:t>
            </a:r>
            <a:r>
              <a:rPr lang="ar-SA" sz="3600" dirty="0">
                <a:latin typeface="Arial" panose="020B0604020202020204" pitchFamily="34" charset="0"/>
                <a:cs typeface="Arial" panose="020B0604020202020204" pitchFamily="34" charset="0"/>
              </a:rPr>
              <a:t> توكلاً على الله تعالى , والعلاج بالكي جائز , لكن تركه أفضل و أكمل في تحقيق التوحيـد. </a:t>
            </a:r>
            <a:endParaRPr lang="ar-SA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6AFA423-5A24-4948-97EA-F70B96DBC9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3CF75-F7B0-45E7-87CC-83841850FBDB}" type="datetime1">
              <a:rPr lang="ar-SA" smtClean="0"/>
              <a:t>07/02/43</a:t>
            </a:fld>
            <a:endParaRPr lang="ar-SA" dirty="0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752B5185-FE5E-4756-8166-60F47C05B5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809" y="4223146"/>
            <a:ext cx="3572566" cy="2011854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45E1AC44-DEAE-458E-B121-9FC21DD6E3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1904" y="3803083"/>
            <a:ext cx="2103302" cy="167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0500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3B2446B-9BE0-4459-8CD7-AD02C352FF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SA" sz="32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الصفـة الخامسة: </a:t>
            </a:r>
            <a:r>
              <a:rPr lang="ar-SA" sz="3200" dirty="0">
                <a:latin typeface="Arial" panose="020B0604020202020204" pitchFamily="34" charset="0"/>
                <a:cs typeface="Arial" panose="020B0604020202020204" pitchFamily="34" charset="0"/>
              </a:rPr>
              <a:t>صدق التوكل على الله تعالى. 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9FE08F77-83B5-4502-B17D-EAC2A821CA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ar-SA" sz="3200" dirty="0">
                <a:latin typeface="Arial" panose="020B0604020202020204" pitchFamily="34" charset="0"/>
                <a:cs typeface="Arial" panose="020B0604020202020204" pitchFamily="34" charset="0"/>
              </a:rPr>
              <a:t>وهو اعتماد القلب على الله وحده في جلب النفع ودفع الضُر .</a:t>
            </a:r>
          </a:p>
          <a:p>
            <a:endParaRPr lang="ar-SA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ar-SA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والدليل على الصفات الأربع: </a:t>
            </a:r>
            <a:r>
              <a:rPr lang="ar-SA" sz="2400" dirty="0">
                <a:latin typeface="Arial" panose="020B0604020202020204" pitchFamily="34" charset="0"/>
                <a:cs typeface="Arial" panose="020B0604020202020204" pitchFamily="34" charset="0"/>
              </a:rPr>
              <a:t>قول النبي في حديث عبدالله بن عباس رضي الله عنهم السابق: </a:t>
            </a:r>
            <a:r>
              <a:rPr lang="ar-SA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 هم الذين لا يسترقون، ولا يكتوون، ولا يتطيرون، وعلى ربهم يتوكلون"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08625451-953D-4B5D-8B96-A9603AD922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3CF75-F7B0-45E7-87CC-83841850FBDB}" type="datetime1">
              <a:rPr lang="ar-SA" smtClean="0"/>
              <a:t>07/02/43</a:t>
            </a:fld>
            <a:endParaRPr lang="ar-SA" dirty="0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41187D7E-FEBD-4104-A258-0372FC0DBB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229" y="4467497"/>
            <a:ext cx="3103864" cy="1747909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754F74D4-6C05-4E5B-83B8-79EDB1AF91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6231" y="4046972"/>
            <a:ext cx="1784433" cy="1422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6219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3D7BAE0-478E-4026-9C26-87AFDFDE5E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dirty="0"/>
              <a:t>        نشــاط : </a:t>
            </a:r>
          </a:p>
        </p:txBody>
      </p:sp>
      <p:pic>
        <p:nvPicPr>
          <p:cNvPr id="6" name="عنصر نائب للمحتوى 5">
            <a:extLst>
              <a:ext uri="{FF2B5EF4-FFF2-40B4-BE49-F238E27FC236}">
                <a16:creationId xmlns:a16="http://schemas.microsoft.com/office/drawing/2014/main" id="{C39601C9-112D-4C3E-B389-933926D684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6800" y="2173462"/>
            <a:ext cx="10058400" cy="3639509"/>
          </a:xfrm>
          <a:prstGeom prst="rect">
            <a:avLst/>
          </a:prstGeom>
        </p:spPr>
      </p:pic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1AFF9DCC-4A91-46A6-ADB5-7627924ADE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3CF75-F7B0-45E7-87CC-83841850FBDB}" type="datetime1">
              <a:rPr lang="ar-SA" smtClean="0"/>
              <a:t>07/02/43</a:t>
            </a:fld>
            <a:endParaRPr lang="ar-SA" dirty="0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35B8CABC-D95D-414F-A313-5BA8AAE3D8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8400" y="483326"/>
            <a:ext cx="1619794" cy="16197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550904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C8F323EC-8E5F-4803-BC75-78994413A9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0949" y="2135702"/>
            <a:ext cx="7119256" cy="3272321"/>
          </a:xfrm>
          <a:prstGeom prst="rect">
            <a:avLst/>
          </a:prstGeom>
        </p:spPr>
      </p:pic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6AD91AA-3179-4945-BEB5-78182E944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ar-SA" dirty="0"/>
              <a:t>تحقيق التوحـيد</a:t>
            </a: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4338521D-8FE1-4E39-B644-5024C3D262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265" y="4533171"/>
            <a:ext cx="3109229" cy="174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4432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6131F98-27D8-407D-AAD6-3B1751EEDD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ar-SA" dirty="0"/>
              <a:t>تحقيق التوحيد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38AF166E-A4C5-4C63-82BA-EAFF92C4A4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6892" y="2478357"/>
            <a:ext cx="4560203" cy="2371550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164D5506-68AC-4788-B50A-959B1197DF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957" y="4657268"/>
            <a:ext cx="3109229" cy="1749704"/>
          </a:xfrm>
          <a:prstGeom prst="rect">
            <a:avLst/>
          </a:prstGeom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2353952F-95CB-4BDA-ACCC-9C71F5A21F06}"/>
              </a:ext>
            </a:extLst>
          </p:cNvPr>
          <p:cNvSpPr txBox="1"/>
          <p:nvPr/>
        </p:nvSpPr>
        <p:spPr>
          <a:xfrm>
            <a:off x="8164286" y="1826802"/>
            <a:ext cx="2351314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ar-SA" sz="3600" dirty="0">
                <a:latin typeface="Arial" panose="020B0604020202020204" pitchFamily="34" charset="0"/>
                <a:cs typeface="Arial" panose="020B0604020202020204" pitchFamily="34" charset="0"/>
              </a:rPr>
              <a:t>الواجب :</a:t>
            </a:r>
          </a:p>
        </p:txBody>
      </p:sp>
    </p:spTree>
    <p:extLst>
      <p:ext uri="{BB962C8B-B14F-4D97-AF65-F5344CB8AC3E}">
        <p14:creationId xmlns:p14="http://schemas.microsoft.com/office/powerpoint/2010/main" val="10871463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الصورة 3" descr="صورة تحتوي على طاولة مغطاة بقماش أحمر&#10;&#10;الوصف الذي تم إنشاؤه تلقائياً">
            <a:extLst>
              <a:ext uri="{FF2B5EF4-FFF2-40B4-BE49-F238E27FC236}">
                <a16:creationId xmlns:a16="http://schemas.microsoft.com/office/drawing/2014/main" id="{5C002EE5-E4FF-463C-8DAA-9AC0B6D407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0" y="10"/>
            <a:ext cx="12191979" cy="6857990"/>
          </a:xfrm>
          <a:prstGeom prst="rect">
            <a:avLst/>
          </a:prstGeom>
        </p:spPr>
      </p:pic>
      <p:sp>
        <p:nvSpPr>
          <p:cNvPr id="29" name="مستطيل 22">
            <a:extLst>
              <a:ext uri="{FF2B5EF4-FFF2-40B4-BE49-F238E27FC236}">
                <a16:creationId xmlns:a16="http://schemas.microsoft.com/office/drawing/2014/main" id="{F5380E9A-163E-4576-BCDD-0A450B7E90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59080" y="237744"/>
            <a:ext cx="7652977" cy="6382512"/>
          </a:xfrm>
          <a:prstGeom prst="rect">
            <a:avLst/>
          </a:prstGeom>
          <a:solidFill>
            <a:schemeClr val="bg1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/>
          <a:lstStyle/>
          <a:p>
            <a:pPr algn="r" rtl="1"/>
            <a:endParaRPr lang="en-US"/>
          </a:p>
        </p:txBody>
      </p:sp>
      <p:sp>
        <p:nvSpPr>
          <p:cNvPr id="30" name="مستطيل 24">
            <a:extLst>
              <a:ext uri="{FF2B5EF4-FFF2-40B4-BE49-F238E27FC236}">
                <a16:creationId xmlns:a16="http://schemas.microsoft.com/office/drawing/2014/main" id="{88DDEF77-9746-4D83-91F9-442A2487E6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34741" y="374904"/>
            <a:ext cx="7340156" cy="6108192"/>
          </a:xfrm>
          <a:prstGeom prst="rect">
            <a:avLst/>
          </a:prstGeom>
          <a:noFill/>
          <a:ln w="6350" cap="sq">
            <a:solidFill>
              <a:schemeClr val="tx1">
                <a:lumMod val="65000"/>
                <a:lumOff val="3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/>
          <a:lstStyle/>
          <a:p>
            <a:pPr algn="r" rtl="1"/>
            <a:endParaRPr lang="en-US"/>
          </a:p>
        </p:txBody>
      </p:sp>
      <p:sp>
        <p:nvSpPr>
          <p:cNvPr id="2" name="العنوان 1">
            <a:extLst>
              <a:ext uri="{FF2B5EF4-FFF2-40B4-BE49-F238E27FC236}">
                <a16:creationId xmlns:a16="http://schemas.microsoft.com/office/drawing/2014/main" id="{92C9295F-E638-4F61-AFE2-CF3E405560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H="1">
            <a:off x="696632" y="137160"/>
            <a:ext cx="6718433" cy="1746504"/>
          </a:xfrm>
        </p:spPr>
        <p:txBody>
          <a:bodyPr rtlCol="1">
            <a:normAutofit/>
          </a:bodyPr>
          <a:lstStyle/>
          <a:p>
            <a:pPr algn="ctr" rtl="1"/>
            <a:r>
              <a:rPr kumimoji="0" lang="ar-SA" sz="2800" b="0" i="0" u="none" strike="noStrike" kern="1200" cap="all" spc="20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قوانيــــن الصف</a:t>
            </a:r>
            <a:endParaRPr lang="en-US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DBF642DA-7F50-484A-9936-8B034985A6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741" y="1541417"/>
            <a:ext cx="7242216" cy="4941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010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BA7EF08-F7F9-493F-ADC9-946AF0E44E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flipH="1">
            <a:off x="1383763" y="1689399"/>
            <a:ext cx="8933796" cy="2437232"/>
          </a:xfrm>
        </p:spPr>
        <p:txBody>
          <a:bodyPr>
            <a:normAutofit/>
          </a:bodyPr>
          <a:lstStyle/>
          <a:p>
            <a:r>
              <a:rPr lang="ar-SA" sz="32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عددي فضائل التوحـــيد ؟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ADFF8399-729E-4489-AC01-1403ABA710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ar-SA" dirty="0"/>
              <a:t>تحقيق التوحيــد</a:t>
            </a:r>
          </a:p>
        </p:txBody>
      </p:sp>
      <p:pic>
        <p:nvPicPr>
          <p:cNvPr id="5" name="عنصر نائب للمحتوى 4">
            <a:extLst>
              <a:ext uri="{FF2B5EF4-FFF2-40B4-BE49-F238E27FC236}">
                <a16:creationId xmlns:a16="http://schemas.microsoft.com/office/drawing/2014/main" id="{6A14AF0F-397B-4BD0-B199-4A4617DB55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011" y="4126631"/>
            <a:ext cx="3600470" cy="2025264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D2942ACC-DFD2-4C7A-BDF7-BF4BCFDEF492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620800" y="3224656"/>
            <a:ext cx="3697960" cy="2078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0999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33F2B80-AD50-4423-BDE9-BE8DF1ECB1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flipH="1">
            <a:off x="4395380" y="1145770"/>
            <a:ext cx="8933796" cy="2437232"/>
          </a:xfrm>
        </p:spPr>
        <p:txBody>
          <a:bodyPr>
            <a:noAutofit/>
          </a:bodyPr>
          <a:lstStyle/>
          <a:p>
            <a:r>
              <a:rPr kumimoji="0" lang="ar-SA" sz="4000" b="0" i="0" u="none" strike="noStrike" kern="1200" cap="all" spc="10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w Cen MT Condensed" panose="020B0606020104020203"/>
                <a:ea typeface="+mj-ea"/>
                <a:cs typeface="Arial" panose="020B0604020202020204" pitchFamily="34" charset="0"/>
              </a:rPr>
              <a:t>المادة: </a:t>
            </a:r>
            <a:r>
              <a:rPr kumimoji="0" lang="ar-SA" sz="4000" b="0" i="0" u="none" strike="noStrike" kern="1200" cap="all" spc="10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Tw Cen MT Condensed" panose="020B0606020104020203"/>
                <a:ea typeface="+mj-ea"/>
                <a:cs typeface="Arial" panose="020B0604020202020204" pitchFamily="34" charset="0"/>
              </a:rPr>
              <a:t>توحيـــد</a:t>
            </a:r>
            <a:br>
              <a:rPr kumimoji="0" lang="ar-SA" sz="4000" b="0" i="0" u="none" strike="noStrike" kern="1200" cap="all" spc="10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w Cen MT Condensed" panose="020B0606020104020203"/>
                <a:ea typeface="+mj-ea"/>
                <a:cs typeface="Arial" panose="020B0604020202020204" pitchFamily="34" charset="0"/>
              </a:rPr>
            </a:br>
            <a:r>
              <a:rPr kumimoji="0" lang="ar-SA" sz="4000" b="0" i="0" u="none" strike="noStrike" kern="1200" cap="all" spc="10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w Cen MT Condensed" panose="020B0606020104020203"/>
                <a:ea typeface="+mj-ea"/>
                <a:cs typeface="Arial" panose="020B0604020202020204" pitchFamily="34" charset="0"/>
              </a:rPr>
              <a:t>اليــوم: </a:t>
            </a:r>
            <a:r>
              <a:rPr kumimoji="0" lang="ar-SA" sz="4000" b="0" i="0" u="none" strike="noStrike" kern="1200" cap="all" spc="10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Tw Cen MT Condensed" panose="020B0606020104020203"/>
                <a:ea typeface="+mj-ea"/>
                <a:cs typeface="Arial" panose="020B0604020202020204" pitchFamily="34" charset="0"/>
              </a:rPr>
              <a:t>الأحـــد </a:t>
            </a:r>
            <a:br>
              <a:rPr kumimoji="0" lang="ar-SA" sz="4000" b="0" i="0" u="none" strike="noStrike" kern="1200" cap="all" spc="10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w Cen MT Condensed" panose="020B0606020104020203"/>
                <a:ea typeface="+mj-ea"/>
                <a:cs typeface="Arial" panose="020B0604020202020204" pitchFamily="34" charset="0"/>
              </a:rPr>
            </a:br>
            <a:r>
              <a:rPr kumimoji="0" lang="ar-SA" sz="4000" b="0" i="0" u="none" strike="noStrike" kern="1200" cap="all" spc="10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w Cen MT Condensed" panose="020B0606020104020203"/>
                <a:ea typeface="+mj-ea"/>
                <a:cs typeface="Arial" panose="020B0604020202020204" pitchFamily="34" charset="0"/>
              </a:rPr>
              <a:t>التاريخ:/2/ 1443 هـ</a:t>
            </a:r>
            <a:endParaRPr lang="ar-SA" sz="4000" dirty="0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D5568495-7F00-4091-AECD-F53CB5E6A1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flipH="1">
            <a:off x="1627577" y="3406652"/>
            <a:ext cx="8936846" cy="1295977"/>
          </a:xfrm>
        </p:spPr>
        <p:txBody>
          <a:bodyPr>
            <a:noAutofit/>
          </a:bodyPr>
          <a:lstStyle/>
          <a:p>
            <a:r>
              <a:rPr lang="ar-SA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موضوع الدرس : تحقيق التوحــــيد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0AA76996-8DCC-41AA-9057-809D5FB5D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ar-SA" dirty="0"/>
              <a:t>تحقيق التوحيد</a:t>
            </a:r>
          </a:p>
        </p:txBody>
      </p:sp>
      <p:pic>
        <p:nvPicPr>
          <p:cNvPr id="5" name="عنصر نائب للمحتوى 4">
            <a:extLst>
              <a:ext uri="{FF2B5EF4-FFF2-40B4-BE49-F238E27FC236}">
                <a16:creationId xmlns:a16="http://schemas.microsoft.com/office/drawing/2014/main" id="{34CD4391-F4B3-401B-94F2-C329E70706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030" y="4353394"/>
            <a:ext cx="3576320" cy="2011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4840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5E7FA80-148C-4715-8F2D-7AA4E31F1EC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ar-SA" sz="3200" dirty="0">
                <a:latin typeface="Arial" panose="020B0604020202020204" pitchFamily="34" charset="0"/>
                <a:cs typeface="Arial" panose="020B0604020202020204" pitchFamily="34" charset="0"/>
              </a:rPr>
              <a:t>أهداف الدرس: </a:t>
            </a:r>
            <a:br>
              <a:rPr lang="ar-SA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ar-SA" sz="3200" dirty="0">
                <a:latin typeface="Arial" panose="020B0604020202020204" pitchFamily="34" charset="0"/>
                <a:cs typeface="Arial" panose="020B0604020202020204" pitchFamily="34" charset="0"/>
              </a:rPr>
              <a:t>1/ أن تذكر الطالبة المراد بتحقيق التوحيــد.</a:t>
            </a:r>
            <a:br>
              <a:rPr lang="ar-SA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ar-SA" sz="3200" dirty="0">
                <a:latin typeface="Arial" panose="020B0604020202020204" pitchFamily="34" charset="0"/>
                <a:cs typeface="Arial" panose="020B0604020202020204" pitchFamily="34" charset="0"/>
              </a:rPr>
              <a:t>2/ أن تعدد الطالبــة مراتب تحقيق التوحيد.</a:t>
            </a:r>
            <a:br>
              <a:rPr lang="ar-SA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ar-SA" sz="3200" dirty="0">
                <a:latin typeface="Arial" panose="020B0604020202020204" pitchFamily="34" charset="0"/>
                <a:cs typeface="Arial" panose="020B0604020202020204" pitchFamily="34" charset="0"/>
              </a:rPr>
              <a:t>3/أن تبين الطالبة معنى التوكل على الله في جميع الأمور.</a:t>
            </a:r>
            <a:br>
              <a:rPr lang="ar-SA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ar-SA" sz="3200" dirty="0">
                <a:latin typeface="Arial" panose="020B0604020202020204" pitchFamily="34" charset="0"/>
                <a:cs typeface="Arial" panose="020B0604020202020204" pitchFamily="34" charset="0"/>
              </a:rPr>
              <a:t>4/ أن توضح الطالبة حكم من طلب الاستقراء من الغيــر</a:t>
            </a:r>
            <a:br>
              <a:rPr lang="ar-SA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ar-SA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F2CF8FA-3F99-4022-B18A-1FA014742D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ar-SA" dirty="0"/>
              <a:t>تحقيق التوحيد</a:t>
            </a:r>
          </a:p>
        </p:txBody>
      </p:sp>
      <p:pic>
        <p:nvPicPr>
          <p:cNvPr id="5" name="عنصر نائب للمحتوى 4">
            <a:extLst>
              <a:ext uri="{FF2B5EF4-FFF2-40B4-BE49-F238E27FC236}">
                <a16:creationId xmlns:a16="http://schemas.microsoft.com/office/drawing/2014/main" id="{FEAFE565-EBD1-459B-AA42-DD8232301C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030" y="4353394"/>
            <a:ext cx="3576320" cy="2011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0122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DDCD74F-F6A0-4223-BF1A-4890F8E51D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457200" indent="-457200" algn="ctr">
              <a:buFont typeface="Wingdings" panose="05000000000000000000" pitchFamily="2" charset="2"/>
              <a:buChar char="v"/>
            </a:pPr>
            <a:r>
              <a:rPr lang="ar-SA" sz="3200" dirty="0">
                <a:latin typeface="Arial" panose="020B0604020202020204" pitchFamily="34" charset="0"/>
                <a:cs typeface="Arial" panose="020B0604020202020204" pitchFamily="34" charset="0"/>
              </a:rPr>
              <a:t>المراد بتحقيـق التوحيــد 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37436C9-08D0-4F51-BCF0-4483797482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3CF75-F7B0-45E7-87CC-83841850FBDB}" type="datetime1">
              <a:rPr lang="ar-SA" smtClean="0"/>
              <a:t>07/02/43</a:t>
            </a:fld>
            <a:endParaRPr lang="ar-SA" dirty="0"/>
          </a:p>
        </p:txBody>
      </p:sp>
      <p:sp>
        <p:nvSpPr>
          <p:cNvPr id="7" name="عنصر نائب للمحتوى 6">
            <a:extLst>
              <a:ext uri="{FF2B5EF4-FFF2-40B4-BE49-F238E27FC236}">
                <a16:creationId xmlns:a16="http://schemas.microsoft.com/office/drawing/2014/main" id="{F9BEB1E1-5573-4581-9969-9421E48E9DEF}"/>
              </a:ext>
            </a:extLst>
          </p:cNvPr>
          <p:cNvSpPr>
            <a:spLocks noGrp="1"/>
          </p:cNvSpPr>
          <p:nvPr>
            <p:ph idx="1"/>
          </p:nvPr>
        </p:nvSpPr>
        <p:spPr>
          <a:xfrm flipH="1">
            <a:off x="1066800" y="2103120"/>
            <a:ext cx="10058400" cy="4297680"/>
          </a:xfrm>
        </p:spPr>
        <p:txBody>
          <a:bodyPr>
            <a:normAutofit/>
          </a:bodyPr>
          <a:lstStyle/>
          <a:p>
            <a:r>
              <a:rPr lang="ar-SA" sz="3200" dirty="0">
                <a:latin typeface="Arial" panose="020B0604020202020204" pitchFamily="34" charset="0"/>
                <a:cs typeface="Arial" panose="020B0604020202020204" pitchFamily="34" charset="0"/>
              </a:rPr>
              <a:t>طالبتي المُبدعة رتبي الكلمات التي أمامك لتحصلي معنى تحقيق التوحيـد يكون  </a:t>
            </a:r>
          </a:p>
          <a:p>
            <a:pPr marL="0" indent="0">
              <a:buNone/>
            </a:pPr>
            <a:endParaRPr lang="ar-SA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ar-SA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ar-SA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ar-SA" sz="3200" dirty="0">
                <a:latin typeface="Arial" panose="020B0604020202020204" pitchFamily="34" charset="0"/>
                <a:cs typeface="Arial" panose="020B0604020202020204" pitchFamily="34" charset="0"/>
              </a:rPr>
              <a:t>تحقيق التوحيد يكون بإخلاص العمل لله تعالى, وتخلصيه من شوائب الشرك والبدع , وتكميله بفعل السنن وترك المكروهات .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E5D522A7-5AE6-4B60-B87C-26DA2D522BFD}"/>
              </a:ext>
            </a:extLst>
          </p:cNvPr>
          <p:cNvSpPr txBox="1"/>
          <p:nvPr/>
        </p:nvSpPr>
        <p:spPr>
          <a:xfrm>
            <a:off x="9544594" y="3182983"/>
            <a:ext cx="1254035" cy="50945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endParaRPr lang="ar-SA" dirty="0"/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C87AD3D4-9F86-4F02-A4B3-DE84AF8B0B31}"/>
              </a:ext>
            </a:extLst>
          </p:cNvPr>
          <p:cNvSpPr txBox="1"/>
          <p:nvPr/>
        </p:nvSpPr>
        <p:spPr>
          <a:xfrm>
            <a:off x="9196251" y="3335383"/>
            <a:ext cx="1754778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dirty="0"/>
              <a:t>ترك المكروهات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5DB20997-E8FC-48D9-98D4-E732CF984814}"/>
              </a:ext>
            </a:extLst>
          </p:cNvPr>
          <p:cNvSpPr txBox="1"/>
          <p:nvPr/>
        </p:nvSpPr>
        <p:spPr>
          <a:xfrm>
            <a:off x="7114903" y="3335383"/>
            <a:ext cx="1754778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dirty="0"/>
              <a:t>شوائب الشرك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4886018D-8DD7-4E47-ADDB-FD3E9447DA8D}"/>
              </a:ext>
            </a:extLst>
          </p:cNvPr>
          <p:cNvSpPr txBox="1"/>
          <p:nvPr/>
        </p:nvSpPr>
        <p:spPr>
          <a:xfrm>
            <a:off x="5077098" y="3335383"/>
            <a:ext cx="1754778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dirty="0"/>
              <a:t>وتكميله بفعل السنن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FBCA3C6E-0FC8-4529-84FE-6DABD60C56EF}"/>
              </a:ext>
            </a:extLst>
          </p:cNvPr>
          <p:cNvSpPr txBox="1"/>
          <p:nvPr/>
        </p:nvSpPr>
        <p:spPr>
          <a:xfrm>
            <a:off x="2995749" y="3304511"/>
            <a:ext cx="1754778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dirty="0"/>
              <a:t>البدع والمعاصي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E55E97AA-6D40-41EA-AC31-942B1EA200B9}"/>
              </a:ext>
            </a:extLst>
          </p:cNvPr>
          <p:cNvSpPr txBox="1"/>
          <p:nvPr/>
        </p:nvSpPr>
        <p:spPr>
          <a:xfrm>
            <a:off x="1001487" y="3295803"/>
            <a:ext cx="1754778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dirty="0"/>
              <a:t>بإخلاص العمل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9BA8AE11-28E7-4626-8F4E-AFD0EB845A50}"/>
              </a:ext>
            </a:extLst>
          </p:cNvPr>
          <p:cNvSpPr txBox="1"/>
          <p:nvPr/>
        </p:nvSpPr>
        <p:spPr>
          <a:xfrm>
            <a:off x="6237514" y="4274731"/>
            <a:ext cx="1754778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dirty="0"/>
              <a:t>لله تعالى 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93D759BE-B3A9-43D6-A7A9-05BAFD06CB34}"/>
              </a:ext>
            </a:extLst>
          </p:cNvPr>
          <p:cNvSpPr txBox="1"/>
          <p:nvPr/>
        </p:nvSpPr>
        <p:spPr>
          <a:xfrm>
            <a:off x="3873138" y="4259295"/>
            <a:ext cx="1754778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ar-SA" dirty="0"/>
              <a:t>وتخلصيـه</a:t>
            </a:r>
          </a:p>
        </p:txBody>
      </p:sp>
    </p:spTree>
    <p:extLst>
      <p:ext uri="{BB962C8B-B14F-4D97-AF65-F5344CB8AC3E}">
        <p14:creationId xmlns:p14="http://schemas.microsoft.com/office/powerpoint/2010/main" val="1276307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325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30C95BE-032C-4F7D-A3F5-5B2EDFE025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ar-SA" sz="3200" dirty="0">
                <a:latin typeface="Arial" panose="020B0604020202020204" pitchFamily="34" charset="0"/>
                <a:cs typeface="Arial" panose="020B0604020202020204" pitchFamily="34" charset="0"/>
              </a:rPr>
              <a:t>من خلال مشاهدتك للمقطع وضحي مراتب تحقيق التوحيـــد:</a:t>
            </a:r>
          </a:p>
        </p:txBody>
      </p:sp>
      <p:pic>
        <p:nvPicPr>
          <p:cNvPr id="5" name="تحقيق التوحيد">
            <a:hlinkClick r:id="" action="ppaction://media"/>
            <a:extLst>
              <a:ext uri="{FF2B5EF4-FFF2-40B4-BE49-F238E27FC236}">
                <a16:creationId xmlns:a16="http://schemas.microsoft.com/office/drawing/2014/main" id="{75B68DBB-7E24-4FD3-B485-A22879AFABA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3771" y="1619794"/>
            <a:ext cx="10789920" cy="4781006"/>
          </a:xfrm>
        </p:spPr>
      </p:pic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9129351-5E81-4B80-B59B-F89367D2DD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3CF75-F7B0-45E7-87CC-83841850FBDB}" type="datetime1">
              <a:rPr lang="ar-SA" smtClean="0"/>
              <a:t>07/02/43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617451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84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602B5B7-9181-4E77-B8E2-DE761DAA8D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ar-SA" sz="3600" dirty="0">
              <a:cs typeface="Arial" panose="020B0604020202020204" pitchFamily="34" charset="0"/>
            </a:endParaRP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DFA441D4-7CB9-4244-A928-648D02666BF4}"/>
              </a:ext>
            </a:extLst>
          </p:cNvPr>
          <p:cNvSpPr>
            <a:spLocks noGrp="1"/>
          </p:cNvSpPr>
          <p:nvPr>
            <p:ph idx="1"/>
          </p:nvPr>
        </p:nvSpPr>
        <p:spPr>
          <a:xfrm flipH="1">
            <a:off x="1066800" y="2639906"/>
            <a:ext cx="10058400" cy="3849624"/>
          </a:xfrm>
        </p:spPr>
        <p:txBody>
          <a:bodyPr>
            <a:normAutofit/>
          </a:bodyPr>
          <a:lstStyle/>
          <a:p>
            <a:r>
              <a:rPr lang="ar-SA" sz="2800" dirty="0">
                <a:latin typeface="Arial" panose="020B0604020202020204" pitchFamily="34" charset="0"/>
                <a:cs typeface="Arial" panose="020B0604020202020204" pitchFamily="34" charset="0"/>
              </a:rPr>
              <a:t>المرتبـة الأولى: تحقيقٌ واجبٌ            وهو مقام أصحاب اليمين المقتصدين, ويكون بخمسـة أمور:</a:t>
            </a:r>
            <a:r>
              <a:rPr lang="ar-SA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ar-SA" sz="2400" dirty="0">
                <a:latin typeface="Arial" panose="020B0604020202020204" pitchFamily="34" charset="0"/>
                <a:cs typeface="Arial" panose="020B0604020202020204" pitchFamily="34" charset="0"/>
              </a:rPr>
              <a:t>1/ الإخلاص لله تعالى, وتركُ الشرك الأكبر الذي ينافي التوحيد بالكليـة.</a:t>
            </a:r>
          </a:p>
          <a:p>
            <a:r>
              <a:rPr lang="ar-SA" sz="2400" dirty="0">
                <a:latin typeface="Arial" panose="020B0604020202020204" pitchFamily="34" charset="0"/>
                <a:cs typeface="Arial" panose="020B0604020202020204" pitchFamily="34" charset="0"/>
              </a:rPr>
              <a:t>2/ تركُ الشرك الأصغر الذي ينافي كمال التوحيد الواجب.</a:t>
            </a:r>
          </a:p>
          <a:p>
            <a:r>
              <a:rPr lang="ar-SA" sz="2400" dirty="0">
                <a:latin typeface="Arial" panose="020B0604020202020204" pitchFamily="34" charset="0"/>
                <a:cs typeface="Arial" panose="020B0604020202020204" pitchFamily="34" charset="0"/>
              </a:rPr>
              <a:t>3/ المحافظة على الواجبات التي هي من كمال التوحيد الواجب.</a:t>
            </a:r>
          </a:p>
          <a:p>
            <a:r>
              <a:rPr lang="ar-SA" sz="2400" dirty="0">
                <a:latin typeface="Arial" panose="020B0604020202020204" pitchFamily="34" charset="0"/>
                <a:cs typeface="Arial" panose="020B0604020202020204" pitchFamily="34" charset="0"/>
              </a:rPr>
              <a:t>4/ تركُ البِدع المحرمة التي تنافي كمال التوحيد الواجب.</a:t>
            </a:r>
          </a:p>
          <a:p>
            <a:r>
              <a:rPr lang="ar-SA" sz="2400" dirty="0">
                <a:latin typeface="Arial" panose="020B0604020202020204" pitchFamily="34" charset="0"/>
                <a:cs typeface="Arial" panose="020B0604020202020204" pitchFamily="34" charset="0"/>
              </a:rPr>
              <a:t>5/ تركُ المعاصي التي تقدح في التوحيد وتنقص ثوابه.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403FA92-397A-4D5A-BF8D-60E21CB01E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3CF75-F7B0-45E7-87CC-83841850FBDB}" type="datetime1">
              <a:rPr lang="ar-SA" smtClean="0"/>
              <a:t>07/02/43</a:t>
            </a:fld>
            <a:endParaRPr lang="ar-SA" dirty="0"/>
          </a:p>
        </p:txBody>
      </p:sp>
      <p:pic>
        <p:nvPicPr>
          <p:cNvPr id="7" name="عنصر نائب للمحتوى 4">
            <a:extLst>
              <a:ext uri="{FF2B5EF4-FFF2-40B4-BE49-F238E27FC236}">
                <a16:creationId xmlns:a16="http://schemas.microsoft.com/office/drawing/2014/main" id="{98C8AAE8-538B-4BC9-897D-9B0D9043F1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0059" y="565783"/>
            <a:ext cx="3576320" cy="2011680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B6C0567E-DF87-4AFF-94FC-5D2FC0C21AD0}"/>
              </a:ext>
            </a:extLst>
          </p:cNvPr>
          <p:cNvSpPr txBox="1"/>
          <p:nvPr/>
        </p:nvSpPr>
        <p:spPr>
          <a:xfrm>
            <a:off x="4415247" y="1076245"/>
            <a:ext cx="6126480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r>
              <a:rPr lang="ar-SA" sz="40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تحقيـق مراتب التوحيــد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ar-SA" sz="40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تحقيق التوحيـد على مرتبتيـن :</a:t>
            </a:r>
          </a:p>
        </p:txBody>
      </p:sp>
      <p:cxnSp>
        <p:nvCxnSpPr>
          <p:cNvPr id="10" name="رابط كسهم مستقيم 9">
            <a:extLst>
              <a:ext uri="{FF2B5EF4-FFF2-40B4-BE49-F238E27FC236}">
                <a16:creationId xmlns:a16="http://schemas.microsoft.com/office/drawing/2014/main" id="{F654DA6D-23EF-4420-B03D-15AA249E29EE}"/>
              </a:ext>
            </a:extLst>
          </p:cNvPr>
          <p:cNvCxnSpPr>
            <a:cxnSpLocks/>
          </p:cNvCxnSpPr>
          <p:nvPr/>
        </p:nvCxnSpPr>
        <p:spPr>
          <a:xfrm flipH="1">
            <a:off x="6590212" y="2965269"/>
            <a:ext cx="888275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22207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32A7BBA-DB35-4A4A-A6EB-743FF969A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55916B22-AD89-4658-A3AC-8FD764C41FA6}"/>
              </a:ext>
            </a:extLst>
          </p:cNvPr>
          <p:cNvSpPr>
            <a:spLocks noGrp="1"/>
          </p:cNvSpPr>
          <p:nvPr>
            <p:ph idx="1"/>
          </p:nvPr>
        </p:nvSpPr>
        <p:spPr>
          <a:xfrm flipH="1">
            <a:off x="470263" y="2654274"/>
            <a:ext cx="11245668" cy="3849624"/>
          </a:xfrm>
        </p:spPr>
        <p:txBody>
          <a:bodyPr>
            <a:normAutofit/>
          </a:bodyPr>
          <a:lstStyle/>
          <a:p>
            <a:r>
              <a:rPr lang="ar-SA" sz="2800" dirty="0">
                <a:latin typeface="Arial" panose="020B0604020202020204" pitchFamily="34" charset="0"/>
                <a:cs typeface="Arial" panose="020B0604020202020204" pitchFamily="34" charset="0"/>
              </a:rPr>
              <a:t>المرتبة الثانية: تحقيقٌ مستحبٌ             وهذا مقامُ السابقين المقربين, وذلك يكون بالخمسة المتقدمة مع ما يأتي :</a:t>
            </a:r>
          </a:p>
          <a:p>
            <a:r>
              <a:rPr lang="ar-SA" sz="2800" dirty="0">
                <a:latin typeface="Arial" panose="020B0604020202020204" pitchFamily="34" charset="0"/>
                <a:cs typeface="Arial" panose="020B0604020202020204" pitchFamily="34" charset="0"/>
              </a:rPr>
              <a:t>1/ فِعلُ المستحبات, التي هي من كمال التوحيد المستحب.</a:t>
            </a:r>
          </a:p>
          <a:p>
            <a:r>
              <a:rPr lang="ar-SA" sz="2800" dirty="0">
                <a:latin typeface="Arial" panose="020B0604020202020204" pitchFamily="34" charset="0"/>
                <a:cs typeface="Arial" panose="020B0604020202020204" pitchFamily="34" charset="0"/>
              </a:rPr>
              <a:t>2/ تركُ المكروهات, الذي يكمل به ثوابُ التوحيد المستحب.</a:t>
            </a:r>
          </a:p>
          <a:p>
            <a:pPr marL="0" indent="0">
              <a:buNone/>
            </a:pPr>
            <a:r>
              <a:rPr lang="ar-SA" sz="2800" dirty="0">
                <a:latin typeface="Arial" panose="020B0604020202020204" pitchFamily="34" charset="0"/>
                <a:cs typeface="Arial" panose="020B0604020202020204" pitchFamily="34" charset="0"/>
              </a:rPr>
              <a:t>قال الله تعالى: </a:t>
            </a:r>
            <a:r>
              <a:rPr lang="ar-SA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(ثـ</a:t>
            </a:r>
            <a:r>
              <a:rPr lang="ar-SA" sz="3200" b="1" i="0" dirty="0">
                <a:solidFill>
                  <a:srgbClr val="00B050"/>
                </a:solidFill>
                <a:effectLst/>
                <a:latin typeface="Traditional Arabic" panose="02020603050405020304" pitchFamily="18" charset="-78"/>
                <a:cs typeface="Traditional Arabic" panose="02020603050405020304" pitchFamily="18" charset="-78"/>
              </a:rPr>
              <a:t>مَّ أَوْرَثْنَا الْكِتَابَ الَّذِينَ اصْطَفَيْنَا مِنْ عِبَادِنَا ۖ فَمِنْهُمْ ظَالِمٌ لِّنَفْسِهِ وَمِنْهُم مُّقْتَصِدٌ وَمِنْهُمْ سَابِقٌ بِالْخَيْرَاتِ بِإِذْنِ اللَّهِ ۚ </a:t>
            </a:r>
            <a:r>
              <a:rPr lang="ar-SA" sz="3200" b="1" i="0" dirty="0" err="1">
                <a:solidFill>
                  <a:srgbClr val="00B050"/>
                </a:solidFill>
                <a:effectLst/>
                <a:latin typeface="Traditional Arabic" panose="02020603050405020304" pitchFamily="18" charset="-78"/>
                <a:cs typeface="Traditional Arabic" panose="02020603050405020304" pitchFamily="18" charset="-78"/>
              </a:rPr>
              <a:t>ذَٰلِكَ</a:t>
            </a:r>
            <a:r>
              <a:rPr lang="ar-SA" sz="3200" b="1" i="0" dirty="0">
                <a:solidFill>
                  <a:srgbClr val="00B050"/>
                </a:solidFill>
                <a:effectLst/>
                <a:latin typeface="Traditional Arabic" panose="02020603050405020304" pitchFamily="18" charset="-78"/>
                <a:cs typeface="Traditional Arabic" panose="02020603050405020304" pitchFamily="18" charset="-78"/>
              </a:rPr>
              <a:t> هُوَ الْفَضْلُ الْكَبِيرُ )</a:t>
            </a:r>
            <a:endParaRPr lang="ar-SA" sz="28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عنصر نائب للمحتوى 4">
            <a:extLst>
              <a:ext uri="{FF2B5EF4-FFF2-40B4-BE49-F238E27FC236}">
                <a16:creationId xmlns:a16="http://schemas.microsoft.com/office/drawing/2014/main" id="{66DE6BDC-EF0F-4B0C-9B09-8A64973712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9611" y="487416"/>
            <a:ext cx="3576320" cy="2011680"/>
          </a:xfrm>
          <a:prstGeom prst="rect">
            <a:avLst/>
          </a:prstGeom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48D0590D-5A94-4EFB-990E-9A21C30A6357}"/>
              </a:ext>
            </a:extLst>
          </p:cNvPr>
          <p:cNvSpPr txBox="1"/>
          <p:nvPr/>
        </p:nvSpPr>
        <p:spPr>
          <a:xfrm>
            <a:off x="4052390" y="1084217"/>
            <a:ext cx="6123575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0" i="0" u="none" strike="noStrike" kern="1200" cap="none" spc="0" normalizeH="0" baseline="0" noProof="0" dirty="0">
                <a:ln>
                  <a:noFill/>
                </a:ln>
                <a:solidFill>
                  <a:srgbClr val="595A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تحقيـق مراتب التوحيــد</a:t>
            </a:r>
          </a:p>
          <a:p>
            <a:pPr marL="571500" marR="0" lvl="0" indent="-5715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ar-SA" sz="4000" b="0" i="0" u="none" strike="noStrike" kern="1200" cap="none" spc="0" normalizeH="0" baseline="0" noProof="0" dirty="0">
                <a:ln>
                  <a:noFill/>
                </a:ln>
                <a:solidFill>
                  <a:srgbClr val="595A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تحقيق التوحيـد على مرتبتيـن :</a:t>
            </a:r>
          </a:p>
        </p:txBody>
      </p:sp>
      <p:cxnSp>
        <p:nvCxnSpPr>
          <p:cNvPr id="7" name="رابط كسهم مستقيم 6">
            <a:extLst>
              <a:ext uri="{FF2B5EF4-FFF2-40B4-BE49-F238E27FC236}">
                <a16:creationId xmlns:a16="http://schemas.microsoft.com/office/drawing/2014/main" id="{3726A7E6-2000-421C-88CF-79D8B4CFF9F1}"/>
              </a:ext>
            </a:extLst>
          </p:cNvPr>
          <p:cNvCxnSpPr>
            <a:cxnSpLocks/>
          </p:cNvCxnSpPr>
          <p:nvPr/>
        </p:nvCxnSpPr>
        <p:spPr>
          <a:xfrm flipH="1">
            <a:off x="7086601" y="2965269"/>
            <a:ext cx="888275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9" name="فقاعة التفكير: على شكل سحابة 8">
            <a:extLst>
              <a:ext uri="{FF2B5EF4-FFF2-40B4-BE49-F238E27FC236}">
                <a16:creationId xmlns:a16="http://schemas.microsoft.com/office/drawing/2014/main" id="{BE289A26-1D00-4AE9-BBB1-AC8C63446E1C}"/>
              </a:ext>
            </a:extLst>
          </p:cNvPr>
          <p:cNvSpPr/>
          <p:nvPr/>
        </p:nvSpPr>
        <p:spPr>
          <a:xfrm>
            <a:off x="3435532" y="3592287"/>
            <a:ext cx="1369046" cy="1123406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1600" dirty="0">
                <a:latin typeface="Arial" panose="020B0604020202020204" pitchFamily="34" charset="0"/>
                <a:cs typeface="Arial" panose="020B0604020202020204" pitchFamily="34" charset="0"/>
              </a:rPr>
              <a:t>واقع في المعاصي</a:t>
            </a:r>
          </a:p>
        </p:txBody>
      </p:sp>
      <p:sp>
        <p:nvSpPr>
          <p:cNvPr id="10" name="فقاعة التفكير: على شكل سحابة 9">
            <a:extLst>
              <a:ext uri="{FF2B5EF4-FFF2-40B4-BE49-F238E27FC236}">
                <a16:creationId xmlns:a16="http://schemas.microsoft.com/office/drawing/2014/main" id="{17DAD16A-1EFA-4A76-B3F4-B8F7D5925CBE}"/>
              </a:ext>
            </a:extLst>
          </p:cNvPr>
          <p:cNvSpPr/>
          <p:nvPr/>
        </p:nvSpPr>
        <p:spPr>
          <a:xfrm>
            <a:off x="1066800" y="3333541"/>
            <a:ext cx="1659884" cy="1382152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1600" dirty="0">
                <a:latin typeface="Arial" panose="020B0604020202020204" pitchFamily="34" charset="0"/>
                <a:cs typeface="Arial" panose="020B0604020202020204" pitchFamily="34" charset="0"/>
              </a:rPr>
              <a:t>مقتصر على أداء الواجبات وترك المحرمات</a:t>
            </a:r>
          </a:p>
        </p:txBody>
      </p:sp>
      <p:cxnSp>
        <p:nvCxnSpPr>
          <p:cNvPr id="12" name="موصل: على شكل مرفق 11">
            <a:extLst>
              <a:ext uri="{FF2B5EF4-FFF2-40B4-BE49-F238E27FC236}">
                <a16:creationId xmlns:a16="http://schemas.microsoft.com/office/drawing/2014/main" id="{C128518F-6CD2-4AE2-823A-4681475E607A}"/>
              </a:ext>
            </a:extLst>
          </p:cNvPr>
          <p:cNvCxnSpPr>
            <a:cxnSpLocks/>
          </p:cNvCxnSpPr>
          <p:nvPr/>
        </p:nvCxnSpPr>
        <p:spPr>
          <a:xfrm rot="10800000" flipV="1">
            <a:off x="5852161" y="5982788"/>
            <a:ext cx="4650377" cy="232618"/>
          </a:xfrm>
          <a:prstGeom prst="bentConnector3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0C4F87C2-C133-41D8-AFC8-198F0D9E81F7}"/>
              </a:ext>
            </a:extLst>
          </p:cNvPr>
          <p:cNvSpPr/>
          <p:nvPr/>
        </p:nvSpPr>
        <p:spPr>
          <a:xfrm>
            <a:off x="2521131" y="5643154"/>
            <a:ext cx="3069772" cy="7315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1600" dirty="0">
                <a:latin typeface="Arial" panose="020B0604020202020204" pitchFamily="34" charset="0"/>
                <a:cs typeface="Arial" panose="020B0604020202020204" pitchFamily="34" charset="0"/>
              </a:rPr>
              <a:t>مسارع مجتهد في الأعمال الصاحة الفرائض منها والنوافل</a:t>
            </a:r>
          </a:p>
        </p:txBody>
      </p:sp>
    </p:spTree>
    <p:extLst>
      <p:ext uri="{BB962C8B-B14F-4D97-AF65-F5344CB8AC3E}">
        <p14:creationId xmlns:p14="http://schemas.microsoft.com/office/powerpoint/2010/main" val="414392610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VTI">
  <a:themeElements>
    <a:clrScheme name="Custom 38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E462D"/>
      </a:accent1>
      <a:accent2>
        <a:srgbClr val="595A85"/>
      </a:accent2>
      <a:accent3>
        <a:srgbClr val="8D6F5B"/>
      </a:accent3>
      <a:accent4>
        <a:srgbClr val="FABD2F"/>
      </a:accent4>
      <a:accent5>
        <a:srgbClr val="AF8073"/>
      </a:accent5>
      <a:accent6>
        <a:srgbClr val="787880"/>
      </a:accent6>
      <a:hlink>
        <a:srgbClr val="CC8D00"/>
      </a:hlink>
      <a:folHlink>
        <a:srgbClr val="82829E"/>
      </a:folHlink>
    </a:clrScheme>
    <a:fontScheme name="Savon">
      <a:majorFont>
        <a:latin typeface="Avenir Next LT Pro Light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venir Next LT Pro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1798602_TF56410444" id="{C8863820-EB57-4192-B87E-984B21760F92}" vid="{B64E6A36-53A7-4DC6-BE63-6947276DA8AC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{B36A6C66-DDD2-4D62-A75C-A73143ED8900}tf56410444_win32</Template>
  <TotalTime>181</TotalTime>
  <Words>734</Words>
  <Application>Microsoft Office PowerPoint</Application>
  <PresentationFormat>شاشة عريضة</PresentationFormat>
  <Paragraphs>72</Paragraphs>
  <Slides>19</Slides>
  <Notes>0</Notes>
  <HiddenSlides>0</HiddenSlides>
  <MMClips>1</MMClips>
  <ScaleCrop>false</ScaleCrop>
  <HeadingPairs>
    <vt:vector size="6" baseType="variant">
      <vt:variant>
        <vt:lpstr>الخطوط المستخدمة</vt:lpstr>
      </vt:variant>
      <vt:variant>
        <vt:i4>11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19</vt:i4>
      </vt:variant>
    </vt:vector>
  </HeadingPairs>
  <TitlesOfParts>
    <vt:vector size="31" baseType="lpstr">
      <vt:lpstr>Arabic Typesetting</vt:lpstr>
      <vt:lpstr>Arial</vt:lpstr>
      <vt:lpstr>Avenir Next LT Pro</vt:lpstr>
      <vt:lpstr>Avenir Next LT Pro Light</vt:lpstr>
      <vt:lpstr>Calibri</vt:lpstr>
      <vt:lpstr>Courier New</vt:lpstr>
      <vt:lpstr>Garamond</vt:lpstr>
      <vt:lpstr>Traditional Arabic</vt:lpstr>
      <vt:lpstr>Tw Cen MT</vt:lpstr>
      <vt:lpstr>Tw Cen MT Condensed</vt:lpstr>
      <vt:lpstr>Wingdings</vt:lpstr>
      <vt:lpstr>SavonVTI</vt:lpstr>
      <vt:lpstr>السلام عليكم ورحمة الله وبركاته .. أهلاً وسهلاً بكم طالباتي العزيزات ..</vt:lpstr>
      <vt:lpstr>قوانيــــن الصف</vt:lpstr>
      <vt:lpstr>عددي فضائل التوحـــيد ؟</vt:lpstr>
      <vt:lpstr>المادة: توحيـــد اليــوم: الأحـــد  التاريخ:/2/ 1443 هـ</vt:lpstr>
      <vt:lpstr>أهداف الدرس:  1/ أن تذكر الطالبة المراد بتحقيق التوحيــد. 2/ أن تعدد الطالبــة مراتب تحقيق التوحيد. 3/أن تبين الطالبة معنى التوكل على الله في جميع الأمور. 4/ أن توضح الطالبة حكم من طلب الاستقراء من الغيــر  </vt:lpstr>
      <vt:lpstr>المراد بتحقيـق التوحيــد </vt:lpstr>
      <vt:lpstr>من خلال مشاهدتك للمقطع وضحي مراتب تحقيق التوحيـــد:</vt:lpstr>
      <vt:lpstr>عرض تقديمي في PowerPoint</vt:lpstr>
      <vt:lpstr>عرض تقديمي في PowerPoint</vt:lpstr>
      <vt:lpstr>فضل تحقيق التوحيــد  طالبتي المُبدعة اقرائي النص الآتي, مستنتجـة  فضل تحقيق التوحيد ؟</vt:lpstr>
      <vt:lpstr>عرض تقديمي في PowerPoint</vt:lpstr>
      <vt:lpstr>الصـفة الأولى: الاستقامة على التوحيد, واجتناب الشرك صغيره وكبيره . </vt:lpstr>
      <vt:lpstr>الصفـة الثانيـة: ترك التطيــر .  معنى التطــير: لا يتشاءمون بمرئي أو مسموع أو زمان أو مكان أو معلوم .</vt:lpstr>
      <vt:lpstr>الصفـة الثالثة :ترك الإسترقاء .</vt:lpstr>
      <vt:lpstr>الصفة الرابعــة: طلب الكي للعلاج .</vt:lpstr>
      <vt:lpstr>الصفـة الخامسة: صدق التوكل على الله تعالى. </vt:lpstr>
      <vt:lpstr>        نشــاط : 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Lorem Ipsum</dc:title>
  <dc:creator>خلود بنت الغربي</dc:creator>
  <cp:lastModifiedBy>خلود بنت الغربي</cp:lastModifiedBy>
  <cp:revision>7</cp:revision>
  <dcterms:created xsi:type="dcterms:W3CDTF">2021-09-13T18:08:30Z</dcterms:created>
  <dcterms:modified xsi:type="dcterms:W3CDTF">2021-09-13T21:11:26Z</dcterms:modified>
</cp:coreProperties>
</file>