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67" r:id="rId5"/>
    <p:sldId id="268" r:id="rId6"/>
    <p:sldId id="261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58" d="100"/>
          <a:sy n="58" d="100"/>
        </p:scale>
        <p:origin x="29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4F948648-2EDB-49A6-8862-9A5E8F5D3274}"/>
              </a:ext>
            </a:extLst>
          </p:cNvPr>
          <p:cNvSpPr/>
          <p:nvPr/>
        </p:nvSpPr>
        <p:spPr>
          <a:xfrm flipH="1">
            <a:off x="4296898" y="0"/>
            <a:ext cx="6035394" cy="6449316"/>
          </a:xfrm>
          <a:prstGeom prst="roundRect">
            <a:avLst>
              <a:gd name="adj" fmla="val 10393"/>
            </a:avLst>
          </a:prstGeom>
          <a:pattFill prst="ltDnDiag">
            <a:fgClr>
              <a:schemeClr val="accent1"/>
            </a:fgClr>
            <a:bgClr>
              <a:schemeClr val="bg1">
                <a:lumMod val="85000"/>
                <a:lumOff val="15000"/>
              </a:schemeClr>
            </a:bgClr>
          </a:pattFill>
          <a:ln>
            <a:solidFill>
              <a:schemeClr val="accent1">
                <a:alpha val="8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E0290060-39CD-48B0-A866-13608FA2FD6B}"/>
              </a:ext>
            </a:extLst>
          </p:cNvPr>
          <p:cNvSpPr/>
          <p:nvPr/>
        </p:nvSpPr>
        <p:spPr>
          <a:xfrm>
            <a:off x="4383446" y="638624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0CFEB9F-8E27-418C-880C-D06C0C19BBBD}"/>
              </a:ext>
            </a:extLst>
          </p:cNvPr>
          <p:cNvSpPr/>
          <p:nvPr/>
        </p:nvSpPr>
        <p:spPr>
          <a:xfrm flipV="1">
            <a:off x="3965451" y="717276"/>
            <a:ext cx="605271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CB08841A-6031-429F-A33E-10B9968C0D94}"/>
              </a:ext>
            </a:extLst>
          </p:cNvPr>
          <p:cNvSpPr/>
          <p:nvPr/>
        </p:nvSpPr>
        <p:spPr>
          <a:xfrm>
            <a:off x="4365931" y="116326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شكل بيضاوي 100">
            <a:extLst>
              <a:ext uri="{FF2B5EF4-FFF2-40B4-BE49-F238E27FC236}">
                <a16:creationId xmlns:a16="http://schemas.microsoft.com/office/drawing/2014/main" id="{2A961BFE-9651-49EE-9AEE-C5B0F142AD67}"/>
              </a:ext>
            </a:extLst>
          </p:cNvPr>
          <p:cNvSpPr/>
          <p:nvPr/>
        </p:nvSpPr>
        <p:spPr>
          <a:xfrm>
            <a:off x="4361376" y="169926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شكل بيضاوي 104">
            <a:extLst>
              <a:ext uri="{FF2B5EF4-FFF2-40B4-BE49-F238E27FC236}">
                <a16:creationId xmlns:a16="http://schemas.microsoft.com/office/drawing/2014/main" id="{9139CB84-4F12-449D-826D-D40721456D0B}"/>
              </a:ext>
            </a:extLst>
          </p:cNvPr>
          <p:cNvSpPr/>
          <p:nvPr/>
        </p:nvSpPr>
        <p:spPr>
          <a:xfrm>
            <a:off x="4356821" y="223526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شكل بيضاوي 108">
            <a:extLst>
              <a:ext uri="{FF2B5EF4-FFF2-40B4-BE49-F238E27FC236}">
                <a16:creationId xmlns:a16="http://schemas.microsoft.com/office/drawing/2014/main" id="{2498F6B4-6F41-43BD-B823-70B0FC3A2693}"/>
              </a:ext>
            </a:extLst>
          </p:cNvPr>
          <p:cNvSpPr/>
          <p:nvPr/>
        </p:nvSpPr>
        <p:spPr>
          <a:xfrm>
            <a:off x="4352266" y="277126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3" name="شكل بيضاوي 112">
            <a:extLst>
              <a:ext uri="{FF2B5EF4-FFF2-40B4-BE49-F238E27FC236}">
                <a16:creationId xmlns:a16="http://schemas.microsoft.com/office/drawing/2014/main" id="{2027F244-E9D3-487B-99F2-7C1A555F6B3F}"/>
              </a:ext>
            </a:extLst>
          </p:cNvPr>
          <p:cNvSpPr/>
          <p:nvPr/>
        </p:nvSpPr>
        <p:spPr>
          <a:xfrm>
            <a:off x="4347711" y="3307259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شكل بيضاوي 116">
            <a:extLst>
              <a:ext uri="{FF2B5EF4-FFF2-40B4-BE49-F238E27FC236}">
                <a16:creationId xmlns:a16="http://schemas.microsoft.com/office/drawing/2014/main" id="{DBEC71E8-60FB-4089-A984-808F516A3AB6}"/>
              </a:ext>
            </a:extLst>
          </p:cNvPr>
          <p:cNvSpPr/>
          <p:nvPr/>
        </p:nvSpPr>
        <p:spPr>
          <a:xfrm>
            <a:off x="4343156" y="384325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1" name="شكل بيضاوي 120">
            <a:extLst>
              <a:ext uri="{FF2B5EF4-FFF2-40B4-BE49-F238E27FC236}">
                <a16:creationId xmlns:a16="http://schemas.microsoft.com/office/drawing/2014/main" id="{1824551C-A269-4ABB-B1D9-E49A0258EB63}"/>
              </a:ext>
            </a:extLst>
          </p:cNvPr>
          <p:cNvSpPr/>
          <p:nvPr/>
        </p:nvSpPr>
        <p:spPr>
          <a:xfrm>
            <a:off x="4338601" y="437925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شكل بيضاوي 124">
            <a:extLst>
              <a:ext uri="{FF2B5EF4-FFF2-40B4-BE49-F238E27FC236}">
                <a16:creationId xmlns:a16="http://schemas.microsoft.com/office/drawing/2014/main" id="{C20CCA89-4AB1-4347-B9A4-DE10380F1684}"/>
              </a:ext>
            </a:extLst>
          </p:cNvPr>
          <p:cNvSpPr/>
          <p:nvPr/>
        </p:nvSpPr>
        <p:spPr>
          <a:xfrm>
            <a:off x="4334046" y="491525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شكل بيضاوي 128">
            <a:extLst>
              <a:ext uri="{FF2B5EF4-FFF2-40B4-BE49-F238E27FC236}">
                <a16:creationId xmlns:a16="http://schemas.microsoft.com/office/drawing/2014/main" id="{F7353D39-D4B3-4FC4-9761-0828DDF2810A}"/>
              </a:ext>
            </a:extLst>
          </p:cNvPr>
          <p:cNvSpPr/>
          <p:nvPr/>
        </p:nvSpPr>
        <p:spPr>
          <a:xfrm>
            <a:off x="4338601" y="545125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00E2F087-25C2-484F-94CA-8B13C1058D19}"/>
              </a:ext>
            </a:extLst>
          </p:cNvPr>
          <p:cNvSpPr/>
          <p:nvPr/>
        </p:nvSpPr>
        <p:spPr>
          <a:xfrm flipV="1">
            <a:off x="3977727" y="1273536"/>
            <a:ext cx="605271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6AE29DE7-8E30-4D0D-A4CE-0F5728171192}"/>
              </a:ext>
            </a:extLst>
          </p:cNvPr>
          <p:cNvSpPr/>
          <p:nvPr/>
        </p:nvSpPr>
        <p:spPr>
          <a:xfrm flipV="1">
            <a:off x="3990003" y="1829796"/>
            <a:ext cx="605271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7C1525E5-55A4-4468-B6A4-2660E3E380E0}"/>
              </a:ext>
            </a:extLst>
          </p:cNvPr>
          <p:cNvSpPr/>
          <p:nvPr/>
        </p:nvSpPr>
        <p:spPr>
          <a:xfrm flipV="1">
            <a:off x="3962633" y="2365557"/>
            <a:ext cx="605271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8583B0B4-65B7-47CE-A5EE-143E3BA2AC7E}"/>
              </a:ext>
            </a:extLst>
          </p:cNvPr>
          <p:cNvSpPr/>
          <p:nvPr/>
        </p:nvSpPr>
        <p:spPr>
          <a:xfrm flipV="1">
            <a:off x="3962634" y="2875838"/>
            <a:ext cx="605271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8C53A256-E0CE-4C72-B9ED-3A4115A7E482}"/>
              </a:ext>
            </a:extLst>
          </p:cNvPr>
          <p:cNvSpPr/>
          <p:nvPr/>
        </p:nvSpPr>
        <p:spPr>
          <a:xfrm flipV="1">
            <a:off x="3962633" y="3413863"/>
            <a:ext cx="605271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AC0DF809-4F29-49B5-AF72-8956502A0563}"/>
              </a:ext>
            </a:extLst>
          </p:cNvPr>
          <p:cNvSpPr/>
          <p:nvPr/>
        </p:nvSpPr>
        <p:spPr>
          <a:xfrm flipV="1">
            <a:off x="3980726" y="3967750"/>
            <a:ext cx="605271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5280140C-3ECB-4DBA-865B-FC34A84CCAFA}"/>
              </a:ext>
            </a:extLst>
          </p:cNvPr>
          <p:cNvSpPr/>
          <p:nvPr/>
        </p:nvSpPr>
        <p:spPr>
          <a:xfrm flipV="1">
            <a:off x="3954325" y="4478140"/>
            <a:ext cx="605271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68E34C64-E309-458E-BCE5-67CD0246CDB6}"/>
              </a:ext>
            </a:extLst>
          </p:cNvPr>
          <p:cNvSpPr/>
          <p:nvPr/>
        </p:nvSpPr>
        <p:spPr>
          <a:xfrm flipV="1">
            <a:off x="3953277" y="5041002"/>
            <a:ext cx="605271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8019EA63-DF7C-42CA-9B30-5A439037356E}"/>
              </a:ext>
            </a:extLst>
          </p:cNvPr>
          <p:cNvSpPr/>
          <p:nvPr/>
        </p:nvSpPr>
        <p:spPr>
          <a:xfrm flipV="1">
            <a:off x="3976679" y="5570190"/>
            <a:ext cx="605271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FA83DF7-C062-487F-847D-0A2117DEE76B}"/>
              </a:ext>
            </a:extLst>
          </p:cNvPr>
          <p:cNvSpPr txBox="1"/>
          <p:nvPr/>
        </p:nvSpPr>
        <p:spPr>
          <a:xfrm>
            <a:off x="4865443" y="1039908"/>
            <a:ext cx="4952634" cy="483209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الدراسات الاجتماعية </a:t>
            </a:r>
          </a:p>
          <a:p>
            <a:pPr algn="ctr"/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الصف الرابع الابتدائي </a:t>
            </a:r>
          </a:p>
          <a:p>
            <a:pPr algn="ctr"/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الفصل الدراسي الأول </a:t>
            </a:r>
          </a:p>
          <a:p>
            <a:pPr algn="ctr"/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ar-S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لعام 1442هـ</a:t>
            </a:r>
          </a:p>
        </p:txBody>
      </p:sp>
    </p:spTree>
    <p:extLst>
      <p:ext uri="{BB962C8B-B14F-4D97-AF65-F5344CB8AC3E}">
        <p14:creationId xmlns:p14="http://schemas.microsoft.com/office/powerpoint/2010/main" val="137656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مستطيل: زوايا مستديرة 176">
            <a:extLst>
              <a:ext uri="{FF2B5EF4-FFF2-40B4-BE49-F238E27FC236}">
                <a16:creationId xmlns:a16="http://schemas.microsoft.com/office/drawing/2014/main" id="{5E9F1E75-D811-49A5-ABB3-CC2507FFBB7C}"/>
              </a:ext>
            </a:extLst>
          </p:cNvPr>
          <p:cNvSpPr/>
          <p:nvPr/>
        </p:nvSpPr>
        <p:spPr>
          <a:xfrm flipH="1">
            <a:off x="512739" y="167852"/>
            <a:ext cx="5310973" cy="6449316"/>
          </a:xfrm>
          <a:prstGeom prst="roundRect">
            <a:avLst>
              <a:gd name="adj" fmla="val 10393"/>
            </a:avLst>
          </a:prstGeom>
          <a:pattFill prst="ltDnDiag">
            <a:fgClr>
              <a:schemeClr val="accent1"/>
            </a:fgClr>
            <a:bgClr>
              <a:schemeClr val="bg1">
                <a:lumMod val="85000"/>
                <a:lumOff val="15000"/>
              </a:schemeClr>
            </a:bgClr>
          </a:pattFill>
          <a:ln>
            <a:solidFill>
              <a:schemeClr val="accent1">
                <a:alpha val="8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F18C8A6-65C1-4F58-AE91-411B9A34E8A5}"/>
              </a:ext>
            </a:extLst>
          </p:cNvPr>
          <p:cNvSpPr/>
          <p:nvPr/>
        </p:nvSpPr>
        <p:spPr>
          <a:xfrm>
            <a:off x="6055436" y="153419"/>
            <a:ext cx="5310973" cy="6449316"/>
          </a:xfrm>
          <a:prstGeom prst="roundRect">
            <a:avLst>
              <a:gd name="adj" fmla="val 10393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ستطيل: زوايا مستديرة 138">
            <a:extLst>
              <a:ext uri="{FF2B5EF4-FFF2-40B4-BE49-F238E27FC236}">
                <a16:creationId xmlns:a16="http://schemas.microsoft.com/office/drawing/2014/main" id="{76D7C796-2814-433A-89C5-7056BFBBE5C9}"/>
              </a:ext>
            </a:extLst>
          </p:cNvPr>
          <p:cNvSpPr/>
          <p:nvPr/>
        </p:nvSpPr>
        <p:spPr>
          <a:xfrm>
            <a:off x="6063110" y="167852"/>
            <a:ext cx="5310973" cy="6449316"/>
          </a:xfrm>
          <a:prstGeom prst="roundRect">
            <a:avLst>
              <a:gd name="adj" fmla="val 103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E0290060-39CD-48B0-A866-13608FA2FD6B}"/>
              </a:ext>
            </a:extLst>
          </p:cNvPr>
          <p:cNvSpPr/>
          <p:nvPr/>
        </p:nvSpPr>
        <p:spPr>
          <a:xfrm>
            <a:off x="6296206" y="915744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289FBE53-DB72-476C-BD76-8F1F8753531C}"/>
              </a:ext>
            </a:extLst>
          </p:cNvPr>
          <p:cNvSpPr/>
          <p:nvPr/>
        </p:nvSpPr>
        <p:spPr>
          <a:xfrm>
            <a:off x="5532304" y="915744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CB08841A-6031-429F-A33E-10B9968C0D94}"/>
              </a:ext>
            </a:extLst>
          </p:cNvPr>
          <p:cNvSpPr/>
          <p:nvPr/>
        </p:nvSpPr>
        <p:spPr>
          <a:xfrm>
            <a:off x="6278691" y="144038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F4B6DC10-3A89-42A9-9526-D3722BC20006}"/>
              </a:ext>
            </a:extLst>
          </p:cNvPr>
          <p:cNvSpPr/>
          <p:nvPr/>
        </p:nvSpPr>
        <p:spPr>
          <a:xfrm>
            <a:off x="5514789" y="144038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شكل بيضاوي 100">
            <a:extLst>
              <a:ext uri="{FF2B5EF4-FFF2-40B4-BE49-F238E27FC236}">
                <a16:creationId xmlns:a16="http://schemas.microsoft.com/office/drawing/2014/main" id="{2A961BFE-9651-49EE-9AEE-C5B0F142AD67}"/>
              </a:ext>
            </a:extLst>
          </p:cNvPr>
          <p:cNvSpPr/>
          <p:nvPr/>
        </p:nvSpPr>
        <p:spPr>
          <a:xfrm>
            <a:off x="6274136" y="197638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2" name="شكل بيضاوي 101">
            <a:extLst>
              <a:ext uri="{FF2B5EF4-FFF2-40B4-BE49-F238E27FC236}">
                <a16:creationId xmlns:a16="http://schemas.microsoft.com/office/drawing/2014/main" id="{6B77BFE7-AFE5-4E16-91BF-C57FE03A5AFB}"/>
              </a:ext>
            </a:extLst>
          </p:cNvPr>
          <p:cNvSpPr/>
          <p:nvPr/>
        </p:nvSpPr>
        <p:spPr>
          <a:xfrm>
            <a:off x="5510234" y="197638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شكل بيضاوي 104">
            <a:extLst>
              <a:ext uri="{FF2B5EF4-FFF2-40B4-BE49-F238E27FC236}">
                <a16:creationId xmlns:a16="http://schemas.microsoft.com/office/drawing/2014/main" id="{9139CB84-4F12-449D-826D-D40721456D0B}"/>
              </a:ext>
            </a:extLst>
          </p:cNvPr>
          <p:cNvSpPr/>
          <p:nvPr/>
        </p:nvSpPr>
        <p:spPr>
          <a:xfrm>
            <a:off x="6269581" y="251238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6" name="شكل بيضاوي 105">
            <a:extLst>
              <a:ext uri="{FF2B5EF4-FFF2-40B4-BE49-F238E27FC236}">
                <a16:creationId xmlns:a16="http://schemas.microsoft.com/office/drawing/2014/main" id="{DE9AD4C9-44E4-49E4-8028-95BD12E8498D}"/>
              </a:ext>
            </a:extLst>
          </p:cNvPr>
          <p:cNvSpPr/>
          <p:nvPr/>
        </p:nvSpPr>
        <p:spPr>
          <a:xfrm>
            <a:off x="5505679" y="251238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شكل بيضاوي 108">
            <a:extLst>
              <a:ext uri="{FF2B5EF4-FFF2-40B4-BE49-F238E27FC236}">
                <a16:creationId xmlns:a16="http://schemas.microsoft.com/office/drawing/2014/main" id="{2498F6B4-6F41-43BD-B823-70B0FC3A2693}"/>
              </a:ext>
            </a:extLst>
          </p:cNvPr>
          <p:cNvSpPr/>
          <p:nvPr/>
        </p:nvSpPr>
        <p:spPr>
          <a:xfrm>
            <a:off x="6265026" y="304838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0" name="شكل بيضاوي 109">
            <a:extLst>
              <a:ext uri="{FF2B5EF4-FFF2-40B4-BE49-F238E27FC236}">
                <a16:creationId xmlns:a16="http://schemas.microsoft.com/office/drawing/2014/main" id="{8235D3CD-573C-4A86-8957-4C8C8FADF94D}"/>
              </a:ext>
            </a:extLst>
          </p:cNvPr>
          <p:cNvSpPr/>
          <p:nvPr/>
        </p:nvSpPr>
        <p:spPr>
          <a:xfrm>
            <a:off x="5501124" y="304838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3" name="شكل بيضاوي 112">
            <a:extLst>
              <a:ext uri="{FF2B5EF4-FFF2-40B4-BE49-F238E27FC236}">
                <a16:creationId xmlns:a16="http://schemas.microsoft.com/office/drawing/2014/main" id="{2027F244-E9D3-487B-99F2-7C1A555F6B3F}"/>
              </a:ext>
            </a:extLst>
          </p:cNvPr>
          <p:cNvSpPr/>
          <p:nvPr/>
        </p:nvSpPr>
        <p:spPr>
          <a:xfrm>
            <a:off x="6260471" y="3584379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4" name="شكل بيضاوي 113">
            <a:extLst>
              <a:ext uri="{FF2B5EF4-FFF2-40B4-BE49-F238E27FC236}">
                <a16:creationId xmlns:a16="http://schemas.microsoft.com/office/drawing/2014/main" id="{261D42C1-133E-4592-AB67-80EA499E71AE}"/>
              </a:ext>
            </a:extLst>
          </p:cNvPr>
          <p:cNvSpPr/>
          <p:nvPr/>
        </p:nvSpPr>
        <p:spPr>
          <a:xfrm>
            <a:off x="5496569" y="3584379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شكل بيضاوي 116">
            <a:extLst>
              <a:ext uri="{FF2B5EF4-FFF2-40B4-BE49-F238E27FC236}">
                <a16:creationId xmlns:a16="http://schemas.microsoft.com/office/drawing/2014/main" id="{DBEC71E8-60FB-4089-A984-808F516A3AB6}"/>
              </a:ext>
            </a:extLst>
          </p:cNvPr>
          <p:cNvSpPr/>
          <p:nvPr/>
        </p:nvSpPr>
        <p:spPr>
          <a:xfrm>
            <a:off x="6255916" y="412037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8" name="شكل بيضاوي 117">
            <a:extLst>
              <a:ext uri="{FF2B5EF4-FFF2-40B4-BE49-F238E27FC236}">
                <a16:creationId xmlns:a16="http://schemas.microsoft.com/office/drawing/2014/main" id="{44617D67-6AF9-437C-83D5-56F1DFC4464C}"/>
              </a:ext>
            </a:extLst>
          </p:cNvPr>
          <p:cNvSpPr/>
          <p:nvPr/>
        </p:nvSpPr>
        <p:spPr>
          <a:xfrm>
            <a:off x="5492014" y="412037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1" name="شكل بيضاوي 120">
            <a:extLst>
              <a:ext uri="{FF2B5EF4-FFF2-40B4-BE49-F238E27FC236}">
                <a16:creationId xmlns:a16="http://schemas.microsoft.com/office/drawing/2014/main" id="{1824551C-A269-4ABB-B1D9-E49A0258EB63}"/>
              </a:ext>
            </a:extLst>
          </p:cNvPr>
          <p:cNvSpPr/>
          <p:nvPr/>
        </p:nvSpPr>
        <p:spPr>
          <a:xfrm>
            <a:off x="6251361" y="465637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2" name="شكل بيضاوي 121">
            <a:extLst>
              <a:ext uri="{FF2B5EF4-FFF2-40B4-BE49-F238E27FC236}">
                <a16:creationId xmlns:a16="http://schemas.microsoft.com/office/drawing/2014/main" id="{C194D194-F00D-4DAA-9E60-74415235B442}"/>
              </a:ext>
            </a:extLst>
          </p:cNvPr>
          <p:cNvSpPr/>
          <p:nvPr/>
        </p:nvSpPr>
        <p:spPr>
          <a:xfrm>
            <a:off x="5487459" y="465637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شكل بيضاوي 124">
            <a:extLst>
              <a:ext uri="{FF2B5EF4-FFF2-40B4-BE49-F238E27FC236}">
                <a16:creationId xmlns:a16="http://schemas.microsoft.com/office/drawing/2014/main" id="{C20CCA89-4AB1-4347-B9A4-DE10380F1684}"/>
              </a:ext>
            </a:extLst>
          </p:cNvPr>
          <p:cNvSpPr/>
          <p:nvPr/>
        </p:nvSpPr>
        <p:spPr>
          <a:xfrm>
            <a:off x="6246806" y="519237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6" name="شكل بيضاوي 125">
            <a:extLst>
              <a:ext uri="{FF2B5EF4-FFF2-40B4-BE49-F238E27FC236}">
                <a16:creationId xmlns:a16="http://schemas.microsoft.com/office/drawing/2014/main" id="{B67BC3D7-0FF3-499B-A279-E1F463CA1C62}"/>
              </a:ext>
            </a:extLst>
          </p:cNvPr>
          <p:cNvSpPr/>
          <p:nvPr/>
        </p:nvSpPr>
        <p:spPr>
          <a:xfrm>
            <a:off x="5482904" y="519237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شكل بيضاوي 128">
            <a:extLst>
              <a:ext uri="{FF2B5EF4-FFF2-40B4-BE49-F238E27FC236}">
                <a16:creationId xmlns:a16="http://schemas.microsoft.com/office/drawing/2014/main" id="{F7353D39-D4B3-4FC4-9761-0828DDF2810A}"/>
              </a:ext>
            </a:extLst>
          </p:cNvPr>
          <p:cNvSpPr/>
          <p:nvPr/>
        </p:nvSpPr>
        <p:spPr>
          <a:xfrm>
            <a:off x="6242251" y="572837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0" name="شكل بيضاوي 129">
            <a:extLst>
              <a:ext uri="{FF2B5EF4-FFF2-40B4-BE49-F238E27FC236}">
                <a16:creationId xmlns:a16="http://schemas.microsoft.com/office/drawing/2014/main" id="{5E35E914-F6C1-4EFD-8E48-BA59C43F7016}"/>
              </a:ext>
            </a:extLst>
          </p:cNvPr>
          <p:cNvSpPr/>
          <p:nvPr/>
        </p:nvSpPr>
        <p:spPr>
          <a:xfrm>
            <a:off x="5478349" y="572837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ستطيل: زوايا مستديرة 140">
            <a:extLst>
              <a:ext uri="{FF2B5EF4-FFF2-40B4-BE49-F238E27FC236}">
                <a16:creationId xmlns:a16="http://schemas.microsoft.com/office/drawing/2014/main" id="{C4711AB0-CC51-4FDC-B914-1FA172C6D5DB}"/>
              </a:ext>
            </a:extLst>
          </p:cNvPr>
          <p:cNvSpPr/>
          <p:nvPr/>
        </p:nvSpPr>
        <p:spPr>
          <a:xfrm flipV="1">
            <a:off x="5633177" y="1036096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2" name="مستطيل: زوايا مستديرة 151">
            <a:extLst>
              <a:ext uri="{FF2B5EF4-FFF2-40B4-BE49-F238E27FC236}">
                <a16:creationId xmlns:a16="http://schemas.microsoft.com/office/drawing/2014/main" id="{E969E69D-69DF-4CC9-83C1-72858ECE7EE3}"/>
              </a:ext>
            </a:extLst>
          </p:cNvPr>
          <p:cNvSpPr/>
          <p:nvPr/>
        </p:nvSpPr>
        <p:spPr>
          <a:xfrm flipV="1">
            <a:off x="5582777" y="1589676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3" name="مستطيل: زوايا مستديرة 152">
            <a:extLst>
              <a:ext uri="{FF2B5EF4-FFF2-40B4-BE49-F238E27FC236}">
                <a16:creationId xmlns:a16="http://schemas.microsoft.com/office/drawing/2014/main" id="{22A2A589-2C0E-4E7A-A1A5-041A7F110EA6}"/>
              </a:ext>
            </a:extLst>
          </p:cNvPr>
          <p:cNvSpPr/>
          <p:nvPr/>
        </p:nvSpPr>
        <p:spPr>
          <a:xfrm flipV="1">
            <a:off x="5596238" y="2083541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4" name="مستطيل: زوايا مستديرة 153">
            <a:extLst>
              <a:ext uri="{FF2B5EF4-FFF2-40B4-BE49-F238E27FC236}">
                <a16:creationId xmlns:a16="http://schemas.microsoft.com/office/drawing/2014/main" id="{1E5CC17F-748C-427C-A5B7-51C30DE0F674}"/>
              </a:ext>
            </a:extLst>
          </p:cNvPr>
          <p:cNvSpPr/>
          <p:nvPr/>
        </p:nvSpPr>
        <p:spPr>
          <a:xfrm flipV="1">
            <a:off x="5608651" y="2631227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5" name="مستطيل: زوايا مستديرة 154">
            <a:extLst>
              <a:ext uri="{FF2B5EF4-FFF2-40B4-BE49-F238E27FC236}">
                <a16:creationId xmlns:a16="http://schemas.microsoft.com/office/drawing/2014/main" id="{094AC03E-F209-47F1-9AA4-5461DF4A13E7}"/>
              </a:ext>
            </a:extLst>
          </p:cNvPr>
          <p:cNvSpPr/>
          <p:nvPr/>
        </p:nvSpPr>
        <p:spPr>
          <a:xfrm flipV="1">
            <a:off x="5582777" y="3158059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6" name="مستطيل: زوايا مستديرة 155">
            <a:extLst>
              <a:ext uri="{FF2B5EF4-FFF2-40B4-BE49-F238E27FC236}">
                <a16:creationId xmlns:a16="http://schemas.microsoft.com/office/drawing/2014/main" id="{2B1CC208-9CC3-4409-86F2-E1510CF0B790}"/>
              </a:ext>
            </a:extLst>
          </p:cNvPr>
          <p:cNvSpPr/>
          <p:nvPr/>
        </p:nvSpPr>
        <p:spPr>
          <a:xfrm flipV="1">
            <a:off x="5568908" y="3692427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7" name="مستطيل: زوايا مستديرة 156">
            <a:extLst>
              <a:ext uri="{FF2B5EF4-FFF2-40B4-BE49-F238E27FC236}">
                <a16:creationId xmlns:a16="http://schemas.microsoft.com/office/drawing/2014/main" id="{5D3B60E8-D77A-4FBD-8876-D1B7195C0E77}"/>
              </a:ext>
            </a:extLst>
          </p:cNvPr>
          <p:cNvSpPr/>
          <p:nvPr/>
        </p:nvSpPr>
        <p:spPr>
          <a:xfrm flipV="1">
            <a:off x="5555039" y="4226795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8" name="مستطيل: زوايا مستديرة 157">
            <a:extLst>
              <a:ext uri="{FF2B5EF4-FFF2-40B4-BE49-F238E27FC236}">
                <a16:creationId xmlns:a16="http://schemas.microsoft.com/office/drawing/2014/main" id="{2867530A-5D2D-4767-B24C-6437514943F5}"/>
              </a:ext>
            </a:extLst>
          </p:cNvPr>
          <p:cNvSpPr/>
          <p:nvPr/>
        </p:nvSpPr>
        <p:spPr>
          <a:xfrm flipV="1">
            <a:off x="5541170" y="4761163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9" name="مستطيل: زوايا مستديرة 158">
            <a:extLst>
              <a:ext uri="{FF2B5EF4-FFF2-40B4-BE49-F238E27FC236}">
                <a16:creationId xmlns:a16="http://schemas.microsoft.com/office/drawing/2014/main" id="{746DAAB8-D6EB-48C7-99FE-07810FF98304}"/>
              </a:ext>
            </a:extLst>
          </p:cNvPr>
          <p:cNvSpPr/>
          <p:nvPr/>
        </p:nvSpPr>
        <p:spPr>
          <a:xfrm flipV="1">
            <a:off x="5527301" y="5295531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0" name="مستطيل: زوايا مستديرة 159">
            <a:extLst>
              <a:ext uri="{FF2B5EF4-FFF2-40B4-BE49-F238E27FC236}">
                <a16:creationId xmlns:a16="http://schemas.microsoft.com/office/drawing/2014/main" id="{18F5FAE3-3AC1-408F-9373-0625D05D6439}"/>
              </a:ext>
            </a:extLst>
          </p:cNvPr>
          <p:cNvSpPr/>
          <p:nvPr/>
        </p:nvSpPr>
        <p:spPr>
          <a:xfrm flipV="1">
            <a:off x="5513432" y="5829899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62" name="رابط مستقيم 161">
            <a:extLst>
              <a:ext uri="{FF2B5EF4-FFF2-40B4-BE49-F238E27FC236}">
                <a16:creationId xmlns:a16="http://schemas.microsoft.com/office/drawing/2014/main" id="{BA5AFC5C-14B0-409B-9001-AFEAF9B373B1}"/>
              </a:ext>
            </a:extLst>
          </p:cNvPr>
          <p:cNvCxnSpPr/>
          <p:nvPr/>
        </p:nvCxnSpPr>
        <p:spPr>
          <a:xfrm flipH="1">
            <a:off x="6696829" y="848616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رابط مستقيم 162">
            <a:extLst>
              <a:ext uri="{FF2B5EF4-FFF2-40B4-BE49-F238E27FC236}">
                <a16:creationId xmlns:a16="http://schemas.microsoft.com/office/drawing/2014/main" id="{C9145E67-5417-49BC-A275-1A9C70F73CA3}"/>
              </a:ext>
            </a:extLst>
          </p:cNvPr>
          <p:cNvCxnSpPr/>
          <p:nvPr/>
        </p:nvCxnSpPr>
        <p:spPr>
          <a:xfrm flipH="1">
            <a:off x="6717665" y="1250994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رابط مستقيم 163">
            <a:extLst>
              <a:ext uri="{FF2B5EF4-FFF2-40B4-BE49-F238E27FC236}">
                <a16:creationId xmlns:a16="http://schemas.microsoft.com/office/drawing/2014/main" id="{D22CE4F8-5AE1-408D-925E-E261C31B1375}"/>
              </a:ext>
            </a:extLst>
          </p:cNvPr>
          <p:cNvCxnSpPr/>
          <p:nvPr/>
        </p:nvCxnSpPr>
        <p:spPr>
          <a:xfrm flipH="1">
            <a:off x="6696829" y="1650462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رابط مستقيم 164">
            <a:extLst>
              <a:ext uri="{FF2B5EF4-FFF2-40B4-BE49-F238E27FC236}">
                <a16:creationId xmlns:a16="http://schemas.microsoft.com/office/drawing/2014/main" id="{DDC43C1D-2468-4D1E-84AA-6FED7E12B943}"/>
              </a:ext>
            </a:extLst>
          </p:cNvPr>
          <p:cNvCxnSpPr/>
          <p:nvPr/>
        </p:nvCxnSpPr>
        <p:spPr>
          <a:xfrm flipH="1">
            <a:off x="6717665" y="2052840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رابط مستقيم 165">
            <a:extLst>
              <a:ext uri="{FF2B5EF4-FFF2-40B4-BE49-F238E27FC236}">
                <a16:creationId xmlns:a16="http://schemas.microsoft.com/office/drawing/2014/main" id="{C8B4D0F5-8A92-437D-8333-40BCB48FF624}"/>
              </a:ext>
            </a:extLst>
          </p:cNvPr>
          <p:cNvCxnSpPr/>
          <p:nvPr/>
        </p:nvCxnSpPr>
        <p:spPr>
          <a:xfrm flipH="1">
            <a:off x="6696829" y="2452308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رابط مستقيم 166">
            <a:extLst>
              <a:ext uri="{FF2B5EF4-FFF2-40B4-BE49-F238E27FC236}">
                <a16:creationId xmlns:a16="http://schemas.microsoft.com/office/drawing/2014/main" id="{2B5A9CEA-4AB5-4153-83A0-65D366BD88AB}"/>
              </a:ext>
            </a:extLst>
          </p:cNvPr>
          <p:cNvCxnSpPr/>
          <p:nvPr/>
        </p:nvCxnSpPr>
        <p:spPr>
          <a:xfrm flipH="1">
            <a:off x="6717665" y="2854686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رابط مستقيم 167">
            <a:extLst>
              <a:ext uri="{FF2B5EF4-FFF2-40B4-BE49-F238E27FC236}">
                <a16:creationId xmlns:a16="http://schemas.microsoft.com/office/drawing/2014/main" id="{43D3E476-ADC9-4873-B905-7DD8814E5B17}"/>
              </a:ext>
            </a:extLst>
          </p:cNvPr>
          <p:cNvCxnSpPr/>
          <p:nvPr/>
        </p:nvCxnSpPr>
        <p:spPr>
          <a:xfrm flipH="1">
            <a:off x="6696829" y="3254154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رابط مستقيم 168">
            <a:extLst>
              <a:ext uri="{FF2B5EF4-FFF2-40B4-BE49-F238E27FC236}">
                <a16:creationId xmlns:a16="http://schemas.microsoft.com/office/drawing/2014/main" id="{58B1B175-B62C-4CCF-B0CA-F443CECA1044}"/>
              </a:ext>
            </a:extLst>
          </p:cNvPr>
          <p:cNvCxnSpPr/>
          <p:nvPr/>
        </p:nvCxnSpPr>
        <p:spPr>
          <a:xfrm flipH="1">
            <a:off x="6717665" y="3656532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رابط مستقيم 169">
            <a:extLst>
              <a:ext uri="{FF2B5EF4-FFF2-40B4-BE49-F238E27FC236}">
                <a16:creationId xmlns:a16="http://schemas.microsoft.com/office/drawing/2014/main" id="{EB2F7670-7AFA-4D9D-A8AD-1A27BE965B26}"/>
              </a:ext>
            </a:extLst>
          </p:cNvPr>
          <p:cNvCxnSpPr/>
          <p:nvPr/>
        </p:nvCxnSpPr>
        <p:spPr>
          <a:xfrm flipH="1">
            <a:off x="6696829" y="4056000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رابط مستقيم 170">
            <a:extLst>
              <a:ext uri="{FF2B5EF4-FFF2-40B4-BE49-F238E27FC236}">
                <a16:creationId xmlns:a16="http://schemas.microsoft.com/office/drawing/2014/main" id="{737D81A6-B81C-4E34-8F91-8450EE45F002}"/>
              </a:ext>
            </a:extLst>
          </p:cNvPr>
          <p:cNvCxnSpPr/>
          <p:nvPr/>
        </p:nvCxnSpPr>
        <p:spPr>
          <a:xfrm flipH="1">
            <a:off x="6717665" y="4458378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رابط مستقيم 171">
            <a:extLst>
              <a:ext uri="{FF2B5EF4-FFF2-40B4-BE49-F238E27FC236}">
                <a16:creationId xmlns:a16="http://schemas.microsoft.com/office/drawing/2014/main" id="{D22C4748-D89F-401F-80E1-A85803DD1C5C}"/>
              </a:ext>
            </a:extLst>
          </p:cNvPr>
          <p:cNvCxnSpPr/>
          <p:nvPr/>
        </p:nvCxnSpPr>
        <p:spPr>
          <a:xfrm flipH="1">
            <a:off x="6696829" y="4857846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رابط مستقيم 172">
            <a:extLst>
              <a:ext uri="{FF2B5EF4-FFF2-40B4-BE49-F238E27FC236}">
                <a16:creationId xmlns:a16="http://schemas.microsoft.com/office/drawing/2014/main" id="{DA6B7C32-35F2-4379-A0A9-7D7A888D9075}"/>
              </a:ext>
            </a:extLst>
          </p:cNvPr>
          <p:cNvCxnSpPr/>
          <p:nvPr/>
        </p:nvCxnSpPr>
        <p:spPr>
          <a:xfrm flipH="1">
            <a:off x="6717665" y="5260224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رابط مستقيم 173">
            <a:extLst>
              <a:ext uri="{FF2B5EF4-FFF2-40B4-BE49-F238E27FC236}">
                <a16:creationId xmlns:a16="http://schemas.microsoft.com/office/drawing/2014/main" id="{B7A27165-9B19-4595-8F51-9B4DECE5C494}"/>
              </a:ext>
            </a:extLst>
          </p:cNvPr>
          <p:cNvCxnSpPr/>
          <p:nvPr/>
        </p:nvCxnSpPr>
        <p:spPr>
          <a:xfrm flipH="1">
            <a:off x="6696829" y="5659692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رابط مستقيم 174">
            <a:extLst>
              <a:ext uri="{FF2B5EF4-FFF2-40B4-BE49-F238E27FC236}">
                <a16:creationId xmlns:a16="http://schemas.microsoft.com/office/drawing/2014/main" id="{00847E19-575C-4DD9-AB06-0CEF35DE261F}"/>
              </a:ext>
            </a:extLst>
          </p:cNvPr>
          <p:cNvCxnSpPr/>
          <p:nvPr/>
        </p:nvCxnSpPr>
        <p:spPr>
          <a:xfrm flipH="1">
            <a:off x="6717665" y="6062070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21B776E2-6B0E-483E-878A-164E890C93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0551" t="7948" r="14305" b="20662"/>
          <a:stretch/>
        </p:blipFill>
        <p:spPr>
          <a:xfrm>
            <a:off x="6805673" y="795929"/>
            <a:ext cx="4206598" cy="5266141"/>
          </a:xfrm>
          <a:prstGeom prst="roundRect">
            <a:avLst>
              <a:gd name="adj" fmla="val 205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2C56188-0B6D-4854-9908-EEAA0DB6950B}"/>
              </a:ext>
            </a:extLst>
          </p:cNvPr>
          <p:cNvSpPr/>
          <p:nvPr/>
        </p:nvSpPr>
        <p:spPr>
          <a:xfrm>
            <a:off x="825412" y="240833"/>
            <a:ext cx="4585151" cy="63240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السلام عليكم ورحمة الله وبركاته </a:t>
            </a:r>
          </a:p>
          <a:p>
            <a:pPr algn="ctr"/>
            <a:endParaRPr lang="ar-SA" sz="11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أسعد الله مساكم بالخير والبركة </a:t>
            </a:r>
          </a:p>
          <a:p>
            <a:pPr algn="ctr"/>
            <a:endParaRPr lang="ar-SA" sz="1000" dirty="0"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إبني الطالب حفظك الله </a:t>
            </a:r>
          </a:p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</a:p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1- احضر كتابك + قلمك .</a:t>
            </a:r>
          </a:p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2- الاستماع جيداً للمعلم . </a:t>
            </a:r>
          </a:p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3- عند المداخلة الرجاء رفع اليد من خلال البرنامج أو الكتابة خلال أيقونة المحادثة . </a:t>
            </a:r>
          </a:p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4- عدم </a:t>
            </a:r>
            <a:r>
              <a:rPr lang="ar-SA" sz="2400" dirty="0" err="1">
                <a:latin typeface="Dubai Medium" panose="020B0603030403030204" pitchFamily="34" charset="-78"/>
                <a:cs typeface="Dubai Medium" panose="020B0603030403030204" pitchFamily="34" charset="-78"/>
              </a:rPr>
              <a:t>الإنشغال</a:t>
            </a:r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 خلال الدرس بالمحادثات الجانبية فهذا يؤثر عليك خلال </a:t>
            </a:r>
            <a:r>
              <a:rPr lang="ar-SA" sz="2400" dirty="0" err="1">
                <a:latin typeface="Dubai Medium" panose="020B0603030403030204" pitchFamily="34" charset="-78"/>
                <a:cs typeface="Dubai Medium" panose="020B0603030403030204" pitchFamily="34" charset="-78"/>
              </a:rPr>
              <a:t>التقيم</a:t>
            </a:r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 .</a:t>
            </a:r>
          </a:p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5- عدم الخروج إلا للضرورة القصوى . </a:t>
            </a:r>
          </a:p>
        </p:txBody>
      </p:sp>
    </p:spTree>
    <p:extLst>
      <p:ext uri="{BB962C8B-B14F-4D97-AF65-F5344CB8AC3E}">
        <p14:creationId xmlns:p14="http://schemas.microsoft.com/office/powerpoint/2010/main" val="203147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7212186-F625-4F1A-B361-040B280E01B4}"/>
              </a:ext>
            </a:extLst>
          </p:cNvPr>
          <p:cNvSpPr/>
          <p:nvPr/>
        </p:nvSpPr>
        <p:spPr>
          <a:xfrm>
            <a:off x="356421" y="45332"/>
            <a:ext cx="5537296" cy="6473162"/>
          </a:xfrm>
          <a:prstGeom prst="roundRect">
            <a:avLst>
              <a:gd name="adj" fmla="val 9766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F18C8A6-65C1-4F58-AE91-411B9A34E8A5}"/>
              </a:ext>
            </a:extLst>
          </p:cNvPr>
          <p:cNvSpPr/>
          <p:nvPr/>
        </p:nvSpPr>
        <p:spPr>
          <a:xfrm>
            <a:off x="6055436" y="153419"/>
            <a:ext cx="5756737" cy="6449316"/>
          </a:xfrm>
          <a:prstGeom prst="roundRect">
            <a:avLst>
              <a:gd name="adj" fmla="val 10393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254268A-EA2B-45B0-9701-129907FE1A40}"/>
              </a:ext>
            </a:extLst>
          </p:cNvPr>
          <p:cNvGrpSpPr/>
          <p:nvPr/>
        </p:nvGrpSpPr>
        <p:grpSpPr>
          <a:xfrm>
            <a:off x="6087775" y="153419"/>
            <a:ext cx="5541517" cy="6449316"/>
            <a:chOff x="6063110" y="167852"/>
            <a:chExt cx="5310973" cy="6449316"/>
          </a:xfrm>
        </p:grpSpPr>
        <p:sp>
          <p:nvSpPr>
            <p:cNvPr id="139" name="مستطيل: زوايا مستديرة 138">
              <a:extLst>
                <a:ext uri="{FF2B5EF4-FFF2-40B4-BE49-F238E27FC236}">
                  <a16:creationId xmlns:a16="http://schemas.microsoft.com/office/drawing/2014/main" id="{76D7C796-2814-433A-89C5-7056BFBBE5C9}"/>
                </a:ext>
              </a:extLst>
            </p:cNvPr>
            <p:cNvSpPr/>
            <p:nvPr/>
          </p:nvSpPr>
          <p:spPr>
            <a:xfrm>
              <a:off x="6063110" y="167852"/>
              <a:ext cx="5310973" cy="6449316"/>
            </a:xfrm>
            <a:prstGeom prst="roundRect">
              <a:avLst>
                <a:gd name="adj" fmla="val 1039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137" name="رابط مستقيم 136">
              <a:extLst>
                <a:ext uri="{FF2B5EF4-FFF2-40B4-BE49-F238E27FC236}">
                  <a16:creationId xmlns:a16="http://schemas.microsoft.com/office/drawing/2014/main" id="{D9F66663-8705-40D4-8ABB-7921BA3605EA}"/>
                </a:ext>
              </a:extLst>
            </p:cNvPr>
            <p:cNvCxnSpPr/>
            <p:nvPr/>
          </p:nvCxnSpPr>
          <p:spPr>
            <a:xfrm flipH="1">
              <a:off x="6696829" y="84861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رابط مستقيم 139">
              <a:extLst>
                <a:ext uri="{FF2B5EF4-FFF2-40B4-BE49-F238E27FC236}">
                  <a16:creationId xmlns:a16="http://schemas.microsoft.com/office/drawing/2014/main" id="{56FC2C96-5A16-4FA6-B6FB-BF215726FBD4}"/>
                </a:ext>
              </a:extLst>
            </p:cNvPr>
            <p:cNvCxnSpPr/>
            <p:nvPr/>
          </p:nvCxnSpPr>
          <p:spPr>
            <a:xfrm flipH="1">
              <a:off x="6717665" y="125099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رابط مستقيم 140">
              <a:extLst>
                <a:ext uri="{FF2B5EF4-FFF2-40B4-BE49-F238E27FC236}">
                  <a16:creationId xmlns:a16="http://schemas.microsoft.com/office/drawing/2014/main" id="{FC3D6489-E57F-4992-8A69-969CC6F65797}"/>
                </a:ext>
              </a:extLst>
            </p:cNvPr>
            <p:cNvCxnSpPr/>
            <p:nvPr/>
          </p:nvCxnSpPr>
          <p:spPr>
            <a:xfrm flipH="1">
              <a:off x="6696829" y="165046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رابط مستقيم 141">
              <a:extLst>
                <a:ext uri="{FF2B5EF4-FFF2-40B4-BE49-F238E27FC236}">
                  <a16:creationId xmlns:a16="http://schemas.microsoft.com/office/drawing/2014/main" id="{91E50F01-5FCF-4911-B762-2D3934D43AE2}"/>
                </a:ext>
              </a:extLst>
            </p:cNvPr>
            <p:cNvCxnSpPr/>
            <p:nvPr/>
          </p:nvCxnSpPr>
          <p:spPr>
            <a:xfrm flipH="1">
              <a:off x="6717665" y="205284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رابط مستقيم 142">
              <a:extLst>
                <a:ext uri="{FF2B5EF4-FFF2-40B4-BE49-F238E27FC236}">
                  <a16:creationId xmlns:a16="http://schemas.microsoft.com/office/drawing/2014/main" id="{1FFA0881-6C64-4904-8378-6D450870900F}"/>
                </a:ext>
              </a:extLst>
            </p:cNvPr>
            <p:cNvCxnSpPr/>
            <p:nvPr/>
          </p:nvCxnSpPr>
          <p:spPr>
            <a:xfrm flipH="1">
              <a:off x="6696829" y="245230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رابط مستقيم 143">
              <a:extLst>
                <a:ext uri="{FF2B5EF4-FFF2-40B4-BE49-F238E27FC236}">
                  <a16:creationId xmlns:a16="http://schemas.microsoft.com/office/drawing/2014/main" id="{7F9F4D2A-1E64-463A-8C40-5DF389AC56A5}"/>
                </a:ext>
              </a:extLst>
            </p:cNvPr>
            <p:cNvCxnSpPr/>
            <p:nvPr/>
          </p:nvCxnSpPr>
          <p:spPr>
            <a:xfrm flipH="1">
              <a:off x="6717665" y="285468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رابط مستقيم 144">
              <a:extLst>
                <a:ext uri="{FF2B5EF4-FFF2-40B4-BE49-F238E27FC236}">
                  <a16:creationId xmlns:a16="http://schemas.microsoft.com/office/drawing/2014/main" id="{4D4E8D32-2972-48E3-8AEE-A32FF4495C09}"/>
                </a:ext>
              </a:extLst>
            </p:cNvPr>
            <p:cNvCxnSpPr/>
            <p:nvPr/>
          </p:nvCxnSpPr>
          <p:spPr>
            <a:xfrm flipH="1">
              <a:off x="6696829" y="325415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رابط مستقيم 145">
              <a:extLst>
                <a:ext uri="{FF2B5EF4-FFF2-40B4-BE49-F238E27FC236}">
                  <a16:creationId xmlns:a16="http://schemas.microsoft.com/office/drawing/2014/main" id="{44170440-1DC6-4397-BDA1-9C4E3DE3295F}"/>
                </a:ext>
              </a:extLst>
            </p:cNvPr>
            <p:cNvCxnSpPr/>
            <p:nvPr/>
          </p:nvCxnSpPr>
          <p:spPr>
            <a:xfrm flipH="1">
              <a:off x="6717665" y="365653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رابط مستقيم 146">
              <a:extLst>
                <a:ext uri="{FF2B5EF4-FFF2-40B4-BE49-F238E27FC236}">
                  <a16:creationId xmlns:a16="http://schemas.microsoft.com/office/drawing/2014/main" id="{F4A8E3F0-C789-49AC-AD98-D259CC13878D}"/>
                </a:ext>
              </a:extLst>
            </p:cNvPr>
            <p:cNvCxnSpPr/>
            <p:nvPr/>
          </p:nvCxnSpPr>
          <p:spPr>
            <a:xfrm flipH="1">
              <a:off x="6696829" y="405600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رابط مستقيم 147">
              <a:extLst>
                <a:ext uri="{FF2B5EF4-FFF2-40B4-BE49-F238E27FC236}">
                  <a16:creationId xmlns:a16="http://schemas.microsoft.com/office/drawing/2014/main" id="{14ED219C-7C73-4735-9095-636F6FBE2DC7}"/>
                </a:ext>
              </a:extLst>
            </p:cNvPr>
            <p:cNvCxnSpPr/>
            <p:nvPr/>
          </p:nvCxnSpPr>
          <p:spPr>
            <a:xfrm flipH="1">
              <a:off x="6717665" y="445837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رابط مستقيم 148">
              <a:extLst>
                <a:ext uri="{FF2B5EF4-FFF2-40B4-BE49-F238E27FC236}">
                  <a16:creationId xmlns:a16="http://schemas.microsoft.com/office/drawing/2014/main" id="{C269D73A-EDD5-4DF6-B6A7-12B0403158D1}"/>
                </a:ext>
              </a:extLst>
            </p:cNvPr>
            <p:cNvCxnSpPr/>
            <p:nvPr/>
          </p:nvCxnSpPr>
          <p:spPr>
            <a:xfrm flipH="1">
              <a:off x="6696829" y="485784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رابط مستقيم 149">
              <a:extLst>
                <a:ext uri="{FF2B5EF4-FFF2-40B4-BE49-F238E27FC236}">
                  <a16:creationId xmlns:a16="http://schemas.microsoft.com/office/drawing/2014/main" id="{AB3FE10A-D728-428B-B556-5602E81AAABF}"/>
                </a:ext>
              </a:extLst>
            </p:cNvPr>
            <p:cNvCxnSpPr/>
            <p:nvPr/>
          </p:nvCxnSpPr>
          <p:spPr>
            <a:xfrm flipH="1">
              <a:off x="6717665" y="526022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رابط مستقيم 150">
              <a:extLst>
                <a:ext uri="{FF2B5EF4-FFF2-40B4-BE49-F238E27FC236}">
                  <a16:creationId xmlns:a16="http://schemas.microsoft.com/office/drawing/2014/main" id="{5566BCF9-8F5B-4A62-BE71-F6517A0242F0}"/>
                </a:ext>
              </a:extLst>
            </p:cNvPr>
            <p:cNvCxnSpPr/>
            <p:nvPr/>
          </p:nvCxnSpPr>
          <p:spPr>
            <a:xfrm flipH="1">
              <a:off x="6696829" y="565969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رابط مستقيم 151">
              <a:extLst>
                <a:ext uri="{FF2B5EF4-FFF2-40B4-BE49-F238E27FC236}">
                  <a16:creationId xmlns:a16="http://schemas.microsoft.com/office/drawing/2014/main" id="{9C9E66B7-505D-4EA5-814F-0535F70D5B3C}"/>
                </a:ext>
              </a:extLst>
            </p:cNvPr>
            <p:cNvCxnSpPr/>
            <p:nvPr/>
          </p:nvCxnSpPr>
          <p:spPr>
            <a:xfrm flipH="1">
              <a:off x="6717665" y="606207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3FDB885-CBF9-44E1-AF67-20A988ECD282}"/>
              </a:ext>
            </a:extLst>
          </p:cNvPr>
          <p:cNvGrpSpPr/>
          <p:nvPr/>
        </p:nvGrpSpPr>
        <p:grpSpPr>
          <a:xfrm>
            <a:off x="509954" y="14714"/>
            <a:ext cx="5398995" cy="6503780"/>
            <a:chOff x="660034" y="45332"/>
            <a:chExt cx="5243002" cy="6473162"/>
          </a:xfrm>
        </p:grpSpPr>
        <p:sp>
          <p:nvSpPr>
            <p:cNvPr id="138" name="مستطيل: زوايا مستديرة 137">
              <a:extLst>
                <a:ext uri="{FF2B5EF4-FFF2-40B4-BE49-F238E27FC236}">
                  <a16:creationId xmlns:a16="http://schemas.microsoft.com/office/drawing/2014/main" id="{652FE88C-E172-47A8-BD28-BEF6664B117F}"/>
                </a:ext>
              </a:extLst>
            </p:cNvPr>
            <p:cNvSpPr/>
            <p:nvPr/>
          </p:nvSpPr>
          <p:spPr>
            <a:xfrm>
              <a:off x="660034" y="45332"/>
              <a:ext cx="5243002" cy="6473162"/>
            </a:xfrm>
            <a:prstGeom prst="roundRect">
              <a:avLst>
                <a:gd name="adj" fmla="val 976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167" name="رابط مستقيم 166">
              <a:extLst>
                <a:ext uri="{FF2B5EF4-FFF2-40B4-BE49-F238E27FC236}">
                  <a16:creationId xmlns:a16="http://schemas.microsoft.com/office/drawing/2014/main" id="{994D8578-08A5-4658-8D3E-AAE2D16BA3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899" y="848616"/>
              <a:ext cx="42869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رابط مستقيم 167">
              <a:extLst>
                <a:ext uri="{FF2B5EF4-FFF2-40B4-BE49-F238E27FC236}">
                  <a16:creationId xmlns:a16="http://schemas.microsoft.com/office/drawing/2014/main" id="{2AC38A9B-911F-4050-A77F-B41E762376F9}"/>
                </a:ext>
              </a:extLst>
            </p:cNvPr>
            <p:cNvCxnSpPr/>
            <p:nvPr/>
          </p:nvCxnSpPr>
          <p:spPr>
            <a:xfrm flipH="1">
              <a:off x="969225" y="125099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رابط مستقيم 168">
              <a:extLst>
                <a:ext uri="{FF2B5EF4-FFF2-40B4-BE49-F238E27FC236}">
                  <a16:creationId xmlns:a16="http://schemas.microsoft.com/office/drawing/2014/main" id="{F608EBEE-5127-4116-8A75-32EC7F82CB31}"/>
                </a:ext>
              </a:extLst>
            </p:cNvPr>
            <p:cNvCxnSpPr/>
            <p:nvPr/>
          </p:nvCxnSpPr>
          <p:spPr>
            <a:xfrm flipH="1">
              <a:off x="948389" y="165046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رابط مستقيم 169">
              <a:extLst>
                <a:ext uri="{FF2B5EF4-FFF2-40B4-BE49-F238E27FC236}">
                  <a16:creationId xmlns:a16="http://schemas.microsoft.com/office/drawing/2014/main" id="{FEBF8587-2058-4FD3-BEAD-5B188C64DD1E}"/>
                </a:ext>
              </a:extLst>
            </p:cNvPr>
            <p:cNvCxnSpPr/>
            <p:nvPr/>
          </p:nvCxnSpPr>
          <p:spPr>
            <a:xfrm flipH="1">
              <a:off x="969225" y="205284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رابط مستقيم 170">
              <a:extLst>
                <a:ext uri="{FF2B5EF4-FFF2-40B4-BE49-F238E27FC236}">
                  <a16:creationId xmlns:a16="http://schemas.microsoft.com/office/drawing/2014/main" id="{AC5214D4-D519-43FB-BB79-E03D0FBF4BA4}"/>
                </a:ext>
              </a:extLst>
            </p:cNvPr>
            <p:cNvCxnSpPr/>
            <p:nvPr/>
          </p:nvCxnSpPr>
          <p:spPr>
            <a:xfrm flipH="1">
              <a:off x="948389" y="245230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رابط مستقيم 171">
              <a:extLst>
                <a:ext uri="{FF2B5EF4-FFF2-40B4-BE49-F238E27FC236}">
                  <a16:creationId xmlns:a16="http://schemas.microsoft.com/office/drawing/2014/main" id="{9E148662-2BD5-42C1-80DE-DBA7307E0B07}"/>
                </a:ext>
              </a:extLst>
            </p:cNvPr>
            <p:cNvCxnSpPr/>
            <p:nvPr/>
          </p:nvCxnSpPr>
          <p:spPr>
            <a:xfrm flipH="1">
              <a:off x="969225" y="285468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رابط مستقيم 172">
              <a:extLst>
                <a:ext uri="{FF2B5EF4-FFF2-40B4-BE49-F238E27FC236}">
                  <a16:creationId xmlns:a16="http://schemas.microsoft.com/office/drawing/2014/main" id="{73328F74-42C7-4617-8809-962903C7A9A3}"/>
                </a:ext>
              </a:extLst>
            </p:cNvPr>
            <p:cNvCxnSpPr/>
            <p:nvPr/>
          </p:nvCxnSpPr>
          <p:spPr>
            <a:xfrm flipH="1">
              <a:off x="948389" y="325415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رابط مستقيم 173">
              <a:extLst>
                <a:ext uri="{FF2B5EF4-FFF2-40B4-BE49-F238E27FC236}">
                  <a16:creationId xmlns:a16="http://schemas.microsoft.com/office/drawing/2014/main" id="{627AE8B4-9E63-471B-900F-975BADD926BB}"/>
                </a:ext>
              </a:extLst>
            </p:cNvPr>
            <p:cNvCxnSpPr/>
            <p:nvPr/>
          </p:nvCxnSpPr>
          <p:spPr>
            <a:xfrm flipH="1">
              <a:off x="976899" y="365653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رابط مستقيم 174">
              <a:extLst>
                <a:ext uri="{FF2B5EF4-FFF2-40B4-BE49-F238E27FC236}">
                  <a16:creationId xmlns:a16="http://schemas.microsoft.com/office/drawing/2014/main" id="{973E38AA-A1BD-4019-BCB2-BF6BDD97274E}"/>
                </a:ext>
              </a:extLst>
            </p:cNvPr>
            <p:cNvCxnSpPr/>
            <p:nvPr/>
          </p:nvCxnSpPr>
          <p:spPr>
            <a:xfrm flipH="1">
              <a:off x="948389" y="405600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رابط مستقيم 175">
              <a:extLst>
                <a:ext uri="{FF2B5EF4-FFF2-40B4-BE49-F238E27FC236}">
                  <a16:creationId xmlns:a16="http://schemas.microsoft.com/office/drawing/2014/main" id="{A1C0715A-0796-48BE-8D40-DAFFF700229C}"/>
                </a:ext>
              </a:extLst>
            </p:cNvPr>
            <p:cNvCxnSpPr/>
            <p:nvPr/>
          </p:nvCxnSpPr>
          <p:spPr>
            <a:xfrm flipH="1">
              <a:off x="969225" y="445837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رابط مستقيم 176">
              <a:extLst>
                <a:ext uri="{FF2B5EF4-FFF2-40B4-BE49-F238E27FC236}">
                  <a16:creationId xmlns:a16="http://schemas.microsoft.com/office/drawing/2014/main" id="{6342D25F-4878-4D05-BB50-906FE124BF78}"/>
                </a:ext>
              </a:extLst>
            </p:cNvPr>
            <p:cNvCxnSpPr/>
            <p:nvPr/>
          </p:nvCxnSpPr>
          <p:spPr>
            <a:xfrm flipH="1">
              <a:off x="948389" y="485784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رابط مستقيم 177">
              <a:extLst>
                <a:ext uri="{FF2B5EF4-FFF2-40B4-BE49-F238E27FC236}">
                  <a16:creationId xmlns:a16="http://schemas.microsoft.com/office/drawing/2014/main" id="{9F8ABC8A-5369-47D7-B74B-FF5EA657B91E}"/>
                </a:ext>
              </a:extLst>
            </p:cNvPr>
            <p:cNvCxnSpPr/>
            <p:nvPr/>
          </p:nvCxnSpPr>
          <p:spPr>
            <a:xfrm flipH="1">
              <a:off x="969225" y="526022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رابط مستقيم 178">
              <a:extLst>
                <a:ext uri="{FF2B5EF4-FFF2-40B4-BE49-F238E27FC236}">
                  <a16:creationId xmlns:a16="http://schemas.microsoft.com/office/drawing/2014/main" id="{A4581095-43A0-42B8-AABF-65994E863468}"/>
                </a:ext>
              </a:extLst>
            </p:cNvPr>
            <p:cNvCxnSpPr/>
            <p:nvPr/>
          </p:nvCxnSpPr>
          <p:spPr>
            <a:xfrm flipH="1">
              <a:off x="948389" y="565969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رابط مستقيم 179">
              <a:extLst>
                <a:ext uri="{FF2B5EF4-FFF2-40B4-BE49-F238E27FC236}">
                  <a16:creationId xmlns:a16="http://schemas.microsoft.com/office/drawing/2014/main" id="{FEB803AC-FDC1-405E-82E8-E707A1D3625E}"/>
                </a:ext>
              </a:extLst>
            </p:cNvPr>
            <p:cNvCxnSpPr/>
            <p:nvPr/>
          </p:nvCxnSpPr>
          <p:spPr>
            <a:xfrm flipH="1">
              <a:off x="969225" y="606207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FDC4C265-F24E-4E71-9A35-2132F1857AC4}"/>
              </a:ext>
            </a:extLst>
          </p:cNvPr>
          <p:cNvSpPr/>
          <p:nvPr/>
        </p:nvSpPr>
        <p:spPr>
          <a:xfrm>
            <a:off x="6296206" y="915744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477710C8-D717-402C-A882-2A22DBF9EECA}"/>
              </a:ext>
            </a:extLst>
          </p:cNvPr>
          <p:cNvSpPr/>
          <p:nvPr/>
        </p:nvSpPr>
        <p:spPr>
          <a:xfrm>
            <a:off x="5532304" y="915744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C614F7CA-BE7B-4E27-BEF5-B714ABAC6ADE}"/>
              </a:ext>
            </a:extLst>
          </p:cNvPr>
          <p:cNvSpPr/>
          <p:nvPr/>
        </p:nvSpPr>
        <p:spPr>
          <a:xfrm>
            <a:off x="6278691" y="144038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AE2F3DF-3494-45DF-A0FF-E985B4B95A24}"/>
              </a:ext>
            </a:extLst>
          </p:cNvPr>
          <p:cNvSpPr/>
          <p:nvPr/>
        </p:nvSpPr>
        <p:spPr>
          <a:xfrm>
            <a:off x="5514789" y="144038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15A1B842-5C72-4B8B-BFBB-ED0451A6D981}"/>
              </a:ext>
            </a:extLst>
          </p:cNvPr>
          <p:cNvSpPr/>
          <p:nvPr/>
        </p:nvSpPr>
        <p:spPr>
          <a:xfrm>
            <a:off x="6274136" y="197638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02A36DA-BB96-435A-86AE-531143F797D5}"/>
              </a:ext>
            </a:extLst>
          </p:cNvPr>
          <p:cNvSpPr/>
          <p:nvPr/>
        </p:nvSpPr>
        <p:spPr>
          <a:xfrm>
            <a:off x="5510234" y="197638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1B8A5E36-D093-49B3-BF93-3DEEB1687CEC}"/>
              </a:ext>
            </a:extLst>
          </p:cNvPr>
          <p:cNvSpPr/>
          <p:nvPr/>
        </p:nvSpPr>
        <p:spPr>
          <a:xfrm>
            <a:off x="6269581" y="251238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C5AD67C-F10C-430F-BA26-C52D0123E0A2}"/>
              </a:ext>
            </a:extLst>
          </p:cNvPr>
          <p:cNvSpPr/>
          <p:nvPr/>
        </p:nvSpPr>
        <p:spPr>
          <a:xfrm>
            <a:off x="5505679" y="251238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2D41AEA-09E1-4F49-88E7-60D7975C4983}"/>
              </a:ext>
            </a:extLst>
          </p:cNvPr>
          <p:cNvSpPr/>
          <p:nvPr/>
        </p:nvSpPr>
        <p:spPr>
          <a:xfrm>
            <a:off x="6265026" y="304838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3E9B683-05A2-426A-99EB-716CFB40604A}"/>
              </a:ext>
            </a:extLst>
          </p:cNvPr>
          <p:cNvSpPr/>
          <p:nvPr/>
        </p:nvSpPr>
        <p:spPr>
          <a:xfrm>
            <a:off x="5501124" y="304838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CDF4FC66-EAAB-4CD5-A996-B8946E841BA2}"/>
              </a:ext>
            </a:extLst>
          </p:cNvPr>
          <p:cNvSpPr/>
          <p:nvPr/>
        </p:nvSpPr>
        <p:spPr>
          <a:xfrm>
            <a:off x="6260471" y="3584379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D8FA0636-8935-4BB6-B1D7-31A807EAE35C}"/>
              </a:ext>
            </a:extLst>
          </p:cNvPr>
          <p:cNvSpPr/>
          <p:nvPr/>
        </p:nvSpPr>
        <p:spPr>
          <a:xfrm>
            <a:off x="5496569" y="3584379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2A01D671-3DB4-4208-A808-5A92855C8D96}"/>
              </a:ext>
            </a:extLst>
          </p:cNvPr>
          <p:cNvSpPr/>
          <p:nvPr/>
        </p:nvSpPr>
        <p:spPr>
          <a:xfrm>
            <a:off x="6255916" y="412037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6FF012EA-0D3D-450E-AB51-4F9D710B5C39}"/>
              </a:ext>
            </a:extLst>
          </p:cNvPr>
          <p:cNvSpPr/>
          <p:nvPr/>
        </p:nvSpPr>
        <p:spPr>
          <a:xfrm>
            <a:off x="5492014" y="412037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6B9234F1-3114-4D56-B048-A5063665706C}"/>
              </a:ext>
            </a:extLst>
          </p:cNvPr>
          <p:cNvSpPr/>
          <p:nvPr/>
        </p:nvSpPr>
        <p:spPr>
          <a:xfrm>
            <a:off x="6251361" y="465637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D98E585D-DA50-4F0F-B5F9-D216F6CC8EA2}"/>
              </a:ext>
            </a:extLst>
          </p:cNvPr>
          <p:cNvSpPr/>
          <p:nvPr/>
        </p:nvSpPr>
        <p:spPr>
          <a:xfrm>
            <a:off x="5487459" y="465637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5F6AF333-D077-403B-9EDB-5084AC518C78}"/>
              </a:ext>
            </a:extLst>
          </p:cNvPr>
          <p:cNvSpPr/>
          <p:nvPr/>
        </p:nvSpPr>
        <p:spPr>
          <a:xfrm>
            <a:off x="6246806" y="519237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9D068877-3A09-4F6E-939B-4270B174BA08}"/>
              </a:ext>
            </a:extLst>
          </p:cNvPr>
          <p:cNvSpPr/>
          <p:nvPr/>
        </p:nvSpPr>
        <p:spPr>
          <a:xfrm>
            <a:off x="5482904" y="519237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F95D564E-0CF0-4326-92FA-C875C3A055FD}"/>
              </a:ext>
            </a:extLst>
          </p:cNvPr>
          <p:cNvSpPr/>
          <p:nvPr/>
        </p:nvSpPr>
        <p:spPr>
          <a:xfrm>
            <a:off x="6242251" y="572837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7B913D9C-9D0B-4F23-AD6B-81B55818AEA6}"/>
              </a:ext>
            </a:extLst>
          </p:cNvPr>
          <p:cNvSpPr/>
          <p:nvPr/>
        </p:nvSpPr>
        <p:spPr>
          <a:xfrm>
            <a:off x="5478349" y="572837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E9E3E1-7911-4D98-98AC-EF1BD69FF5BA}"/>
              </a:ext>
            </a:extLst>
          </p:cNvPr>
          <p:cNvSpPr/>
          <p:nvPr/>
        </p:nvSpPr>
        <p:spPr>
          <a:xfrm flipV="1">
            <a:off x="5633177" y="1036096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981E8851-DC7B-4859-857E-D3A1F692B9B2}"/>
              </a:ext>
            </a:extLst>
          </p:cNvPr>
          <p:cNvSpPr/>
          <p:nvPr/>
        </p:nvSpPr>
        <p:spPr>
          <a:xfrm flipV="1">
            <a:off x="5582777" y="1589676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CF4E07E2-27AE-402E-8642-65525F4C4CA4}"/>
              </a:ext>
            </a:extLst>
          </p:cNvPr>
          <p:cNvSpPr/>
          <p:nvPr/>
        </p:nvSpPr>
        <p:spPr>
          <a:xfrm flipV="1">
            <a:off x="5596238" y="2083541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4CED29DF-AF51-4235-BCF6-313E77D427E2}"/>
              </a:ext>
            </a:extLst>
          </p:cNvPr>
          <p:cNvSpPr/>
          <p:nvPr/>
        </p:nvSpPr>
        <p:spPr>
          <a:xfrm flipV="1">
            <a:off x="5608651" y="2631227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0E709186-79F1-4FEF-BBBB-D6D244D6167A}"/>
              </a:ext>
            </a:extLst>
          </p:cNvPr>
          <p:cNvSpPr/>
          <p:nvPr/>
        </p:nvSpPr>
        <p:spPr>
          <a:xfrm flipV="1">
            <a:off x="5582777" y="3158059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E656C8D7-7E21-4B94-B11D-F9F0FE6A6A44}"/>
              </a:ext>
            </a:extLst>
          </p:cNvPr>
          <p:cNvSpPr/>
          <p:nvPr/>
        </p:nvSpPr>
        <p:spPr>
          <a:xfrm flipV="1">
            <a:off x="5568908" y="3692427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B088F5E7-459F-4B72-81AD-6B5B824F1233}"/>
              </a:ext>
            </a:extLst>
          </p:cNvPr>
          <p:cNvSpPr/>
          <p:nvPr/>
        </p:nvSpPr>
        <p:spPr>
          <a:xfrm flipV="1">
            <a:off x="5555039" y="4226795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A59A33B2-2F3F-4E49-9C9C-116AE433C281}"/>
              </a:ext>
            </a:extLst>
          </p:cNvPr>
          <p:cNvSpPr/>
          <p:nvPr/>
        </p:nvSpPr>
        <p:spPr>
          <a:xfrm flipV="1">
            <a:off x="5541170" y="4761163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2B8D0D05-CEAE-4B23-A3CF-8BC243404199}"/>
              </a:ext>
            </a:extLst>
          </p:cNvPr>
          <p:cNvSpPr/>
          <p:nvPr/>
        </p:nvSpPr>
        <p:spPr>
          <a:xfrm flipV="1">
            <a:off x="5527301" y="5295531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14333E7B-7449-4D6F-B03F-27C45480C67C}"/>
              </a:ext>
            </a:extLst>
          </p:cNvPr>
          <p:cNvSpPr/>
          <p:nvPr/>
        </p:nvSpPr>
        <p:spPr>
          <a:xfrm flipV="1">
            <a:off x="5513432" y="5829899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D6075067-D9F5-411F-8381-DF9C310038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5319" y1="12217" x2="66349" y2="12217"/>
                        <a14:foregroundMark x1="81602" y1="16424" x2="59485" y2="17071"/>
                        <a14:foregroundMark x1="60915" y1="12298" x2="71497" y2="13592"/>
                        <a14:foregroundMark x1="62726" y1="14968" x2="80458" y2="15696"/>
                        <a14:foregroundMark x1="81316" y1="17314" x2="70734" y2="19337"/>
                        <a14:foregroundMark x1="81125" y1="13916" x2="79981" y2="18528"/>
                        <a14:foregroundMark x1="75596" y1="18689" x2="65205" y2="19094"/>
                        <a14:foregroundMark x1="70353" y1="17961" x2="77312" y2="15453"/>
                        <a14:foregroundMark x1="77312" y1="16100" x2="65586" y2="16909"/>
                        <a14:foregroundMark x1="79409" y1="16343" x2="69113" y2="17152"/>
                        <a14:foregroundMark x1="72831" y1="13188" x2="69685" y2="13430"/>
                        <a14:foregroundMark x1="67779" y1="12055" x2="62059" y2="12055"/>
                        <a14:backgroundMark x1="80172" y1="26618" x2="26215" y2="28155"/>
                        <a14:backgroundMark x1="48141" y1="37379" x2="21068" y2="38592"/>
                        <a14:backgroundMark x1="47760" y1="40696" x2="34128" y2="41100"/>
                      </a14:backgroundRemoval>
                    </a14:imgEffect>
                  </a14:imgLayer>
                </a14:imgProps>
              </a:ext>
            </a:extLst>
          </a:blip>
          <a:srcRect l="56827" t="8976" r="14137" b="78952"/>
          <a:stretch/>
        </p:blipFill>
        <p:spPr>
          <a:xfrm>
            <a:off x="3429037" y="420441"/>
            <a:ext cx="2076642" cy="897304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0BB864FF-CD32-4363-9081-B9329DA4BE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226" t="22219" r="12542" b="54872"/>
          <a:stretch/>
        </p:blipFill>
        <p:spPr>
          <a:xfrm>
            <a:off x="6796045" y="1233651"/>
            <a:ext cx="4567611" cy="2005064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75F909EE-41C1-41E7-9DEF-48C49C75E381}"/>
              </a:ext>
            </a:extLst>
          </p:cNvPr>
          <p:cNvSpPr txBox="1"/>
          <p:nvPr/>
        </p:nvSpPr>
        <p:spPr>
          <a:xfrm>
            <a:off x="711168" y="2341409"/>
            <a:ext cx="455230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2800" b="0" i="0" dirty="0">
                <a:solidFill>
                  <a:srgbClr val="4F4F4F"/>
                </a:solidFill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أن يوضح الطالب مفهوم الأثر</a:t>
            </a:r>
            <a:r>
              <a:rPr lang="en-US" sz="2800" b="0" i="0" dirty="0">
                <a:solidFill>
                  <a:srgbClr val="4F4F4F"/>
                </a:solidFill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- </a:t>
            </a:r>
            <a:endParaRPr lang="ar-SA" sz="2800" b="0" i="0" dirty="0">
              <a:solidFill>
                <a:srgbClr val="4F4F4F"/>
              </a:solidFill>
              <a:effectLst/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r"/>
            <a:r>
              <a:rPr lang="ar-SA" sz="2800" b="0" i="0" dirty="0">
                <a:solidFill>
                  <a:srgbClr val="4F4F4F"/>
                </a:solidFill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-أن يعدد الطالب بعض مناطق المملكة الإدارية</a:t>
            </a:r>
          </a:p>
          <a:p>
            <a:pPr algn="r"/>
            <a:r>
              <a:rPr lang="ar-SA" sz="2800" b="0" i="0" dirty="0">
                <a:solidFill>
                  <a:srgbClr val="4F4F4F"/>
                </a:solidFill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-أن يوضح الطالب مفهوم السبب</a:t>
            </a:r>
          </a:p>
          <a:p>
            <a:pPr algn="r"/>
            <a:r>
              <a:rPr lang="ar-SA" sz="2800" b="0" i="0" dirty="0">
                <a:solidFill>
                  <a:srgbClr val="4F4F4F"/>
                </a:solidFill>
                <a:effectLst/>
                <a:latin typeface="Dubai Medium" panose="020B0603030403030204" pitchFamily="34" charset="-78"/>
                <a:cs typeface="Dubai Medium" panose="020B0603030403030204" pitchFamily="34" charset="-78"/>
              </a:rPr>
              <a:t>-أن يذكر الطالب اسم الأسرة المالكة في وطننا</a:t>
            </a:r>
          </a:p>
        </p:txBody>
      </p: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4385E972-997E-4534-9248-C2AF11267044}"/>
              </a:ext>
            </a:extLst>
          </p:cNvPr>
          <p:cNvSpPr/>
          <p:nvPr/>
        </p:nvSpPr>
        <p:spPr>
          <a:xfrm>
            <a:off x="1318846" y="1440387"/>
            <a:ext cx="3298696" cy="499662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/>
              <a:t>أهداف الدرس </a:t>
            </a: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3F0CD1EE-5AEF-41AC-871C-1046A981D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5319" y1="12217" x2="66349" y2="12217"/>
                        <a14:foregroundMark x1="81602" y1="16424" x2="59485" y2="17071"/>
                        <a14:foregroundMark x1="60915" y1="12298" x2="71497" y2="13592"/>
                        <a14:foregroundMark x1="62726" y1="14968" x2="80458" y2="15696"/>
                        <a14:foregroundMark x1="81316" y1="17314" x2="70734" y2="19337"/>
                        <a14:foregroundMark x1="81125" y1="13916" x2="79981" y2="18528"/>
                        <a14:foregroundMark x1="75596" y1="18689" x2="65205" y2="19094"/>
                        <a14:foregroundMark x1="70353" y1="17961" x2="77312" y2="15453"/>
                        <a14:foregroundMark x1="77312" y1="16100" x2="65586" y2="16909"/>
                        <a14:foregroundMark x1="79409" y1="16343" x2="69113" y2="17152"/>
                        <a14:foregroundMark x1="72831" y1="13188" x2="69685" y2="13430"/>
                        <a14:foregroundMark x1="67779" y1="12055" x2="62059" y2="12055"/>
                        <a14:backgroundMark x1="80172" y1="26618" x2="26215" y2="28155"/>
                        <a14:backgroundMark x1="48141" y1="37379" x2="21068" y2="38592"/>
                        <a14:backgroundMark x1="47760" y1="40696" x2="34128" y2="41100"/>
                      </a14:backgroundRemoval>
                    </a14:imgEffect>
                  </a14:imgLayer>
                </a14:imgProps>
              </a:ext>
            </a:extLst>
          </a:blip>
          <a:srcRect l="56827" t="8976" r="14137" b="78952"/>
          <a:stretch/>
        </p:blipFill>
        <p:spPr>
          <a:xfrm>
            <a:off x="9334654" y="537537"/>
            <a:ext cx="2076642" cy="897304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088C5924-A3FA-44E3-99A5-B2EB44F316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630" t="44013" r="13011" b="39913"/>
          <a:stretch/>
        </p:blipFill>
        <p:spPr>
          <a:xfrm>
            <a:off x="6796045" y="3158058"/>
            <a:ext cx="4445220" cy="1350117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3AC6DD96-C6AB-4560-BBC5-0C1958068A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4175" y1="62460" x2="61582" y2="86731"/>
                        <a14:foregroundMark x1="63966" y1="70874" x2="73022" y2="82362"/>
                        <a14:foregroundMark x1="82078" y1="70874" x2="63680" y2="76618"/>
                        <a14:foregroundMark x1="60439" y1="68528" x2="77693" y2="73301"/>
                        <a14:foregroundMark x1="58246" y1="72492" x2="72831" y2="72249"/>
                        <a14:foregroundMark x1="59485" y1="75405" x2="81792" y2="76294"/>
                        <a14:foregroundMark x1="62726" y1="79773" x2="76072" y2="78883"/>
                        <a14:foregroundMark x1="58246" y1="86003" x2="76263" y2="85437"/>
                        <a14:foregroundMark x1="57769" y1="77265" x2="76549" y2="78883"/>
                        <a14:foregroundMark x1="83603" y1="78964" x2="75786" y2="78964"/>
                        <a14:foregroundMark x1="84271" y1="75485" x2="74357" y2="74757"/>
                        <a14:foregroundMark x1="85033" y1="70631" x2="76072" y2="72411"/>
                        <a14:foregroundMark x1="58532" y1="71521" x2="64919" y2="70793"/>
                        <a14:foregroundMark x1="58341" y1="70793" x2="62345" y2="70550"/>
                        <a14:foregroundMark x1="56721" y1="78479" x2="71878" y2="78398"/>
                        <a14:foregroundMark x1="58341" y1="84871" x2="82745" y2="83091"/>
                        <a14:foregroundMark x1="83699" y1="86003" x2="73499" y2="85761"/>
                        <a14:foregroundMark x1="84652" y1="85599" x2="77598" y2="84142"/>
                        <a14:foregroundMark x1="80648" y1="87217" x2="64347" y2="85841"/>
                        <a14:foregroundMark x1="81792" y1="85841" x2="68732" y2="85841"/>
                        <a14:foregroundMark x1="78170" y1="65453" x2="60248" y2="65696"/>
                        <a14:foregroundMark x1="73594" y1="65210" x2="62917" y2="65210"/>
                        <a14:foregroundMark x1="67874" y1="65777" x2="61392" y2="65696"/>
                        <a14:foregroundMark x1="71592" y1="65696" x2="61106" y2="65696"/>
                        <a14:foregroundMark x1="69781" y1="65453" x2="58627" y2="64563"/>
                        <a14:foregroundMark x1="39847" y1="64725" x2="20686" y2="65696"/>
                        <a14:foregroundMark x1="38990" y1="71440" x2="17255" y2="70874"/>
                        <a14:foregroundMark x1="31077" y1="73544" x2="16683" y2="72654"/>
                        <a14:foregroundMark x1="15253" y1="71197" x2="15253" y2="71197"/>
                        <a14:foregroundMark x1="39561" y1="78641" x2="18017" y2="76861"/>
                        <a14:foregroundMark x1="29171" y1="79288" x2="18208" y2="78883"/>
                        <a14:foregroundMark x1="16683" y1="78155" x2="16111" y2="78479"/>
                        <a14:foregroundMark x1="39752" y1="84223" x2="15825" y2="82848"/>
                        <a14:foregroundMark x1="39466" y1="86327" x2="14490" y2="84628"/>
                        <a14:foregroundMark x1="31649" y1="87945" x2="15062" y2="87055"/>
                        <a14:foregroundMark x1="31268" y1="86974" x2="23737" y2="86974"/>
                        <a14:foregroundMark x1="37274" y1="86974" x2="27741" y2="85761"/>
                        <a14:foregroundMark x1="48236" y1="70550" x2="47760" y2="71926"/>
                        <a14:foregroundMark x1="48522" y1="70550" x2="48522" y2="71197"/>
                        <a14:foregroundMark x1="48236" y1="70550" x2="48427" y2="71926"/>
                        <a14:foregroundMark x1="47664" y1="78155" x2="48236" y2="79854"/>
                        <a14:foregroundMark x1="48522" y1="76861" x2="47664" y2="78722"/>
                        <a14:foregroundMark x1="47950" y1="83981" x2="48427" y2="87621"/>
                        <a14:foregroundMark x1="48522" y1="83495" x2="48427" y2="84628"/>
                        <a14:foregroundMark x1="49380" y1="84385" x2="47760" y2="86003"/>
                        <a14:foregroundMark x1="49094" y1="83819" x2="47950" y2="86731"/>
                        <a14:foregroundMark x1="48236" y1="84142" x2="49094" y2="85599"/>
                        <a14:foregroundMark x1="83031" y1="77994" x2="67588" y2="78722"/>
                        <a14:foregroundMark x1="81220" y1="76780" x2="67588" y2="77670"/>
                        <a14:foregroundMark x1="81125" y1="75485" x2="62917" y2="78236"/>
                        <a14:backgroundMark x1="83889" y1="27589" x2="31554" y2="33576"/>
                        <a14:backgroundMark x1="32888" y1="40453" x2="34032" y2="40453"/>
                        <a14:backgroundMark x1="51478" y1="41019" x2="33842" y2="40939"/>
                        <a14:backgroundMark x1="63775" y1="35680" x2="56339" y2="35680"/>
                        <a14:backgroundMark x1="21449" y1="26861" x2="25071" y2="26699"/>
                        <a14:backgroundMark x1="77884" y1="33576" x2="58532" y2="34709"/>
                        <a14:backgroundMark x1="31554" y1="30583" x2="31554" y2="30583"/>
                        <a14:backgroundMark x1="82555" y1="75647" x2="67588" y2="77023"/>
                        <a14:backgroundMark x1="83317" y1="74676" x2="69018" y2="74272"/>
                        <a14:backgroundMark x1="69971" y1="73544" x2="62917" y2="73786"/>
                        <a14:backgroundMark x1="63775" y1="74110" x2="58341" y2="75162"/>
                        <a14:backgroundMark x1="60439" y1="75405" x2="68446" y2="75243"/>
                        <a14:backgroundMark x1="66730" y1="75243" x2="73308" y2="75243"/>
                        <a14:backgroundMark x1="77598" y1="74515" x2="62917" y2="76294"/>
                        <a14:backgroundMark x1="77979" y1="74919" x2="71973" y2="75405"/>
                      </a14:backgroundRemoval>
                    </a14:imgEffect>
                  </a14:imgLayer>
                </a14:imgProps>
              </a:ext>
            </a:extLst>
          </a:blip>
          <a:srcRect l="10259" t="61462" r="13339" b="8758"/>
          <a:stretch/>
        </p:blipFill>
        <p:spPr>
          <a:xfrm>
            <a:off x="6726559" y="4491099"/>
            <a:ext cx="4357610" cy="2027387"/>
          </a:xfrm>
          <a:prstGeom prst="rect">
            <a:avLst/>
          </a:prstGeom>
        </p:spPr>
      </p:pic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A493B405-5784-4E63-9ADF-7C2F2FA52D05}"/>
              </a:ext>
            </a:extLst>
          </p:cNvPr>
          <p:cNvSpPr/>
          <p:nvPr/>
        </p:nvSpPr>
        <p:spPr>
          <a:xfrm>
            <a:off x="6770744" y="255264"/>
            <a:ext cx="703384" cy="528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142670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7212186-F625-4F1A-B361-040B280E01B4}"/>
              </a:ext>
            </a:extLst>
          </p:cNvPr>
          <p:cNvSpPr/>
          <p:nvPr/>
        </p:nvSpPr>
        <p:spPr>
          <a:xfrm>
            <a:off x="356421" y="45332"/>
            <a:ext cx="5537296" cy="6473162"/>
          </a:xfrm>
          <a:prstGeom prst="roundRect">
            <a:avLst>
              <a:gd name="adj" fmla="val 9766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F18C8A6-65C1-4F58-AE91-411B9A34E8A5}"/>
              </a:ext>
            </a:extLst>
          </p:cNvPr>
          <p:cNvSpPr/>
          <p:nvPr/>
        </p:nvSpPr>
        <p:spPr>
          <a:xfrm>
            <a:off x="6055436" y="153419"/>
            <a:ext cx="5756737" cy="6449316"/>
          </a:xfrm>
          <a:prstGeom prst="roundRect">
            <a:avLst>
              <a:gd name="adj" fmla="val 10393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254268A-EA2B-45B0-9701-129907FE1A40}"/>
              </a:ext>
            </a:extLst>
          </p:cNvPr>
          <p:cNvGrpSpPr/>
          <p:nvPr/>
        </p:nvGrpSpPr>
        <p:grpSpPr>
          <a:xfrm>
            <a:off x="6087775" y="118250"/>
            <a:ext cx="5541517" cy="6449316"/>
            <a:chOff x="6063110" y="167852"/>
            <a:chExt cx="5310973" cy="6449316"/>
          </a:xfrm>
        </p:grpSpPr>
        <p:sp>
          <p:nvSpPr>
            <p:cNvPr id="139" name="مستطيل: زوايا مستديرة 138">
              <a:extLst>
                <a:ext uri="{FF2B5EF4-FFF2-40B4-BE49-F238E27FC236}">
                  <a16:creationId xmlns:a16="http://schemas.microsoft.com/office/drawing/2014/main" id="{76D7C796-2814-433A-89C5-7056BFBBE5C9}"/>
                </a:ext>
              </a:extLst>
            </p:cNvPr>
            <p:cNvSpPr/>
            <p:nvPr/>
          </p:nvSpPr>
          <p:spPr>
            <a:xfrm>
              <a:off x="6063110" y="167852"/>
              <a:ext cx="5310973" cy="6449316"/>
            </a:xfrm>
            <a:prstGeom prst="roundRect">
              <a:avLst>
                <a:gd name="adj" fmla="val 1039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137" name="رابط مستقيم 136">
              <a:extLst>
                <a:ext uri="{FF2B5EF4-FFF2-40B4-BE49-F238E27FC236}">
                  <a16:creationId xmlns:a16="http://schemas.microsoft.com/office/drawing/2014/main" id="{D9F66663-8705-40D4-8ABB-7921BA3605EA}"/>
                </a:ext>
              </a:extLst>
            </p:cNvPr>
            <p:cNvCxnSpPr/>
            <p:nvPr/>
          </p:nvCxnSpPr>
          <p:spPr>
            <a:xfrm flipH="1">
              <a:off x="6696829" y="84861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رابط مستقيم 139">
              <a:extLst>
                <a:ext uri="{FF2B5EF4-FFF2-40B4-BE49-F238E27FC236}">
                  <a16:creationId xmlns:a16="http://schemas.microsoft.com/office/drawing/2014/main" id="{56FC2C96-5A16-4FA6-B6FB-BF215726FBD4}"/>
                </a:ext>
              </a:extLst>
            </p:cNvPr>
            <p:cNvCxnSpPr/>
            <p:nvPr/>
          </p:nvCxnSpPr>
          <p:spPr>
            <a:xfrm flipH="1">
              <a:off x="6717665" y="125099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رابط مستقيم 140">
              <a:extLst>
                <a:ext uri="{FF2B5EF4-FFF2-40B4-BE49-F238E27FC236}">
                  <a16:creationId xmlns:a16="http://schemas.microsoft.com/office/drawing/2014/main" id="{FC3D6489-E57F-4992-8A69-969CC6F65797}"/>
                </a:ext>
              </a:extLst>
            </p:cNvPr>
            <p:cNvCxnSpPr/>
            <p:nvPr/>
          </p:nvCxnSpPr>
          <p:spPr>
            <a:xfrm flipH="1">
              <a:off x="6696829" y="165046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رابط مستقيم 141">
              <a:extLst>
                <a:ext uri="{FF2B5EF4-FFF2-40B4-BE49-F238E27FC236}">
                  <a16:creationId xmlns:a16="http://schemas.microsoft.com/office/drawing/2014/main" id="{91E50F01-5FCF-4911-B762-2D3934D43AE2}"/>
                </a:ext>
              </a:extLst>
            </p:cNvPr>
            <p:cNvCxnSpPr/>
            <p:nvPr/>
          </p:nvCxnSpPr>
          <p:spPr>
            <a:xfrm flipH="1">
              <a:off x="6717665" y="205284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رابط مستقيم 142">
              <a:extLst>
                <a:ext uri="{FF2B5EF4-FFF2-40B4-BE49-F238E27FC236}">
                  <a16:creationId xmlns:a16="http://schemas.microsoft.com/office/drawing/2014/main" id="{1FFA0881-6C64-4904-8378-6D450870900F}"/>
                </a:ext>
              </a:extLst>
            </p:cNvPr>
            <p:cNvCxnSpPr/>
            <p:nvPr/>
          </p:nvCxnSpPr>
          <p:spPr>
            <a:xfrm flipH="1">
              <a:off x="6696829" y="245230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رابط مستقيم 143">
              <a:extLst>
                <a:ext uri="{FF2B5EF4-FFF2-40B4-BE49-F238E27FC236}">
                  <a16:creationId xmlns:a16="http://schemas.microsoft.com/office/drawing/2014/main" id="{7F9F4D2A-1E64-463A-8C40-5DF389AC56A5}"/>
                </a:ext>
              </a:extLst>
            </p:cNvPr>
            <p:cNvCxnSpPr/>
            <p:nvPr/>
          </p:nvCxnSpPr>
          <p:spPr>
            <a:xfrm flipH="1">
              <a:off x="6717665" y="285468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رابط مستقيم 144">
              <a:extLst>
                <a:ext uri="{FF2B5EF4-FFF2-40B4-BE49-F238E27FC236}">
                  <a16:creationId xmlns:a16="http://schemas.microsoft.com/office/drawing/2014/main" id="{4D4E8D32-2972-48E3-8AEE-A32FF4495C09}"/>
                </a:ext>
              </a:extLst>
            </p:cNvPr>
            <p:cNvCxnSpPr/>
            <p:nvPr/>
          </p:nvCxnSpPr>
          <p:spPr>
            <a:xfrm flipH="1">
              <a:off x="6696829" y="325415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رابط مستقيم 145">
              <a:extLst>
                <a:ext uri="{FF2B5EF4-FFF2-40B4-BE49-F238E27FC236}">
                  <a16:creationId xmlns:a16="http://schemas.microsoft.com/office/drawing/2014/main" id="{44170440-1DC6-4397-BDA1-9C4E3DE3295F}"/>
                </a:ext>
              </a:extLst>
            </p:cNvPr>
            <p:cNvCxnSpPr/>
            <p:nvPr/>
          </p:nvCxnSpPr>
          <p:spPr>
            <a:xfrm flipH="1">
              <a:off x="6717665" y="365653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رابط مستقيم 146">
              <a:extLst>
                <a:ext uri="{FF2B5EF4-FFF2-40B4-BE49-F238E27FC236}">
                  <a16:creationId xmlns:a16="http://schemas.microsoft.com/office/drawing/2014/main" id="{F4A8E3F0-C789-49AC-AD98-D259CC13878D}"/>
                </a:ext>
              </a:extLst>
            </p:cNvPr>
            <p:cNvCxnSpPr/>
            <p:nvPr/>
          </p:nvCxnSpPr>
          <p:spPr>
            <a:xfrm flipH="1">
              <a:off x="6696829" y="405600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رابط مستقيم 147">
              <a:extLst>
                <a:ext uri="{FF2B5EF4-FFF2-40B4-BE49-F238E27FC236}">
                  <a16:creationId xmlns:a16="http://schemas.microsoft.com/office/drawing/2014/main" id="{14ED219C-7C73-4735-9095-636F6FBE2DC7}"/>
                </a:ext>
              </a:extLst>
            </p:cNvPr>
            <p:cNvCxnSpPr/>
            <p:nvPr/>
          </p:nvCxnSpPr>
          <p:spPr>
            <a:xfrm flipH="1">
              <a:off x="6717665" y="445837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رابط مستقيم 148">
              <a:extLst>
                <a:ext uri="{FF2B5EF4-FFF2-40B4-BE49-F238E27FC236}">
                  <a16:creationId xmlns:a16="http://schemas.microsoft.com/office/drawing/2014/main" id="{C269D73A-EDD5-4DF6-B6A7-12B0403158D1}"/>
                </a:ext>
              </a:extLst>
            </p:cNvPr>
            <p:cNvCxnSpPr/>
            <p:nvPr/>
          </p:nvCxnSpPr>
          <p:spPr>
            <a:xfrm flipH="1">
              <a:off x="6696829" y="485784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رابط مستقيم 149">
              <a:extLst>
                <a:ext uri="{FF2B5EF4-FFF2-40B4-BE49-F238E27FC236}">
                  <a16:creationId xmlns:a16="http://schemas.microsoft.com/office/drawing/2014/main" id="{AB3FE10A-D728-428B-B556-5602E81AAABF}"/>
                </a:ext>
              </a:extLst>
            </p:cNvPr>
            <p:cNvCxnSpPr/>
            <p:nvPr/>
          </p:nvCxnSpPr>
          <p:spPr>
            <a:xfrm flipH="1">
              <a:off x="6717665" y="526022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رابط مستقيم 150">
              <a:extLst>
                <a:ext uri="{FF2B5EF4-FFF2-40B4-BE49-F238E27FC236}">
                  <a16:creationId xmlns:a16="http://schemas.microsoft.com/office/drawing/2014/main" id="{5566BCF9-8F5B-4A62-BE71-F6517A0242F0}"/>
                </a:ext>
              </a:extLst>
            </p:cNvPr>
            <p:cNvCxnSpPr/>
            <p:nvPr/>
          </p:nvCxnSpPr>
          <p:spPr>
            <a:xfrm flipH="1">
              <a:off x="6696829" y="565969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رابط مستقيم 151">
              <a:extLst>
                <a:ext uri="{FF2B5EF4-FFF2-40B4-BE49-F238E27FC236}">
                  <a16:creationId xmlns:a16="http://schemas.microsoft.com/office/drawing/2014/main" id="{9C9E66B7-505D-4EA5-814F-0535F70D5B3C}"/>
                </a:ext>
              </a:extLst>
            </p:cNvPr>
            <p:cNvCxnSpPr/>
            <p:nvPr/>
          </p:nvCxnSpPr>
          <p:spPr>
            <a:xfrm flipH="1">
              <a:off x="6717665" y="606207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3FDB885-CBF9-44E1-AF67-20A988ECD282}"/>
              </a:ext>
            </a:extLst>
          </p:cNvPr>
          <p:cNvGrpSpPr/>
          <p:nvPr/>
        </p:nvGrpSpPr>
        <p:grpSpPr>
          <a:xfrm>
            <a:off x="502337" y="30023"/>
            <a:ext cx="5398995" cy="6503780"/>
            <a:chOff x="660034" y="45332"/>
            <a:chExt cx="5243002" cy="6473162"/>
          </a:xfrm>
        </p:grpSpPr>
        <p:sp>
          <p:nvSpPr>
            <p:cNvPr id="138" name="مستطيل: زوايا مستديرة 137">
              <a:extLst>
                <a:ext uri="{FF2B5EF4-FFF2-40B4-BE49-F238E27FC236}">
                  <a16:creationId xmlns:a16="http://schemas.microsoft.com/office/drawing/2014/main" id="{652FE88C-E172-47A8-BD28-BEF6664B117F}"/>
                </a:ext>
              </a:extLst>
            </p:cNvPr>
            <p:cNvSpPr/>
            <p:nvPr/>
          </p:nvSpPr>
          <p:spPr>
            <a:xfrm>
              <a:off x="660034" y="45332"/>
              <a:ext cx="5243002" cy="6473162"/>
            </a:xfrm>
            <a:prstGeom prst="roundRect">
              <a:avLst>
                <a:gd name="adj" fmla="val 976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167" name="رابط مستقيم 166">
              <a:extLst>
                <a:ext uri="{FF2B5EF4-FFF2-40B4-BE49-F238E27FC236}">
                  <a16:creationId xmlns:a16="http://schemas.microsoft.com/office/drawing/2014/main" id="{994D8578-08A5-4658-8D3E-AAE2D16BA3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899" y="848616"/>
              <a:ext cx="42869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رابط مستقيم 167">
              <a:extLst>
                <a:ext uri="{FF2B5EF4-FFF2-40B4-BE49-F238E27FC236}">
                  <a16:creationId xmlns:a16="http://schemas.microsoft.com/office/drawing/2014/main" id="{2AC38A9B-911F-4050-A77F-B41E762376F9}"/>
                </a:ext>
              </a:extLst>
            </p:cNvPr>
            <p:cNvCxnSpPr/>
            <p:nvPr/>
          </p:nvCxnSpPr>
          <p:spPr>
            <a:xfrm flipH="1">
              <a:off x="969225" y="125099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رابط مستقيم 168">
              <a:extLst>
                <a:ext uri="{FF2B5EF4-FFF2-40B4-BE49-F238E27FC236}">
                  <a16:creationId xmlns:a16="http://schemas.microsoft.com/office/drawing/2014/main" id="{F608EBEE-5127-4116-8A75-32EC7F82CB31}"/>
                </a:ext>
              </a:extLst>
            </p:cNvPr>
            <p:cNvCxnSpPr/>
            <p:nvPr/>
          </p:nvCxnSpPr>
          <p:spPr>
            <a:xfrm flipH="1">
              <a:off x="948389" y="165046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رابط مستقيم 169">
              <a:extLst>
                <a:ext uri="{FF2B5EF4-FFF2-40B4-BE49-F238E27FC236}">
                  <a16:creationId xmlns:a16="http://schemas.microsoft.com/office/drawing/2014/main" id="{FEBF8587-2058-4FD3-BEAD-5B188C64DD1E}"/>
                </a:ext>
              </a:extLst>
            </p:cNvPr>
            <p:cNvCxnSpPr/>
            <p:nvPr/>
          </p:nvCxnSpPr>
          <p:spPr>
            <a:xfrm flipH="1">
              <a:off x="969225" y="205284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رابط مستقيم 170">
              <a:extLst>
                <a:ext uri="{FF2B5EF4-FFF2-40B4-BE49-F238E27FC236}">
                  <a16:creationId xmlns:a16="http://schemas.microsoft.com/office/drawing/2014/main" id="{AC5214D4-D519-43FB-BB79-E03D0FBF4BA4}"/>
                </a:ext>
              </a:extLst>
            </p:cNvPr>
            <p:cNvCxnSpPr/>
            <p:nvPr/>
          </p:nvCxnSpPr>
          <p:spPr>
            <a:xfrm flipH="1">
              <a:off x="948389" y="245230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رابط مستقيم 171">
              <a:extLst>
                <a:ext uri="{FF2B5EF4-FFF2-40B4-BE49-F238E27FC236}">
                  <a16:creationId xmlns:a16="http://schemas.microsoft.com/office/drawing/2014/main" id="{9E148662-2BD5-42C1-80DE-DBA7307E0B07}"/>
                </a:ext>
              </a:extLst>
            </p:cNvPr>
            <p:cNvCxnSpPr/>
            <p:nvPr/>
          </p:nvCxnSpPr>
          <p:spPr>
            <a:xfrm flipH="1">
              <a:off x="969225" y="285468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رابط مستقيم 172">
              <a:extLst>
                <a:ext uri="{FF2B5EF4-FFF2-40B4-BE49-F238E27FC236}">
                  <a16:creationId xmlns:a16="http://schemas.microsoft.com/office/drawing/2014/main" id="{73328F74-42C7-4617-8809-962903C7A9A3}"/>
                </a:ext>
              </a:extLst>
            </p:cNvPr>
            <p:cNvCxnSpPr/>
            <p:nvPr/>
          </p:nvCxnSpPr>
          <p:spPr>
            <a:xfrm flipH="1">
              <a:off x="948389" y="325415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رابط مستقيم 173">
              <a:extLst>
                <a:ext uri="{FF2B5EF4-FFF2-40B4-BE49-F238E27FC236}">
                  <a16:creationId xmlns:a16="http://schemas.microsoft.com/office/drawing/2014/main" id="{627AE8B4-9E63-471B-900F-975BADD926BB}"/>
                </a:ext>
              </a:extLst>
            </p:cNvPr>
            <p:cNvCxnSpPr/>
            <p:nvPr/>
          </p:nvCxnSpPr>
          <p:spPr>
            <a:xfrm flipH="1">
              <a:off x="976899" y="365653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رابط مستقيم 174">
              <a:extLst>
                <a:ext uri="{FF2B5EF4-FFF2-40B4-BE49-F238E27FC236}">
                  <a16:creationId xmlns:a16="http://schemas.microsoft.com/office/drawing/2014/main" id="{973E38AA-A1BD-4019-BCB2-BF6BDD97274E}"/>
                </a:ext>
              </a:extLst>
            </p:cNvPr>
            <p:cNvCxnSpPr/>
            <p:nvPr/>
          </p:nvCxnSpPr>
          <p:spPr>
            <a:xfrm flipH="1">
              <a:off x="948389" y="405600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رابط مستقيم 175">
              <a:extLst>
                <a:ext uri="{FF2B5EF4-FFF2-40B4-BE49-F238E27FC236}">
                  <a16:creationId xmlns:a16="http://schemas.microsoft.com/office/drawing/2014/main" id="{A1C0715A-0796-48BE-8D40-DAFFF700229C}"/>
                </a:ext>
              </a:extLst>
            </p:cNvPr>
            <p:cNvCxnSpPr/>
            <p:nvPr/>
          </p:nvCxnSpPr>
          <p:spPr>
            <a:xfrm flipH="1">
              <a:off x="969225" y="445837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رابط مستقيم 176">
              <a:extLst>
                <a:ext uri="{FF2B5EF4-FFF2-40B4-BE49-F238E27FC236}">
                  <a16:creationId xmlns:a16="http://schemas.microsoft.com/office/drawing/2014/main" id="{6342D25F-4878-4D05-BB50-906FE124BF78}"/>
                </a:ext>
              </a:extLst>
            </p:cNvPr>
            <p:cNvCxnSpPr/>
            <p:nvPr/>
          </p:nvCxnSpPr>
          <p:spPr>
            <a:xfrm flipH="1">
              <a:off x="948389" y="485784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رابط مستقيم 177">
              <a:extLst>
                <a:ext uri="{FF2B5EF4-FFF2-40B4-BE49-F238E27FC236}">
                  <a16:creationId xmlns:a16="http://schemas.microsoft.com/office/drawing/2014/main" id="{9F8ABC8A-5369-47D7-B74B-FF5EA657B91E}"/>
                </a:ext>
              </a:extLst>
            </p:cNvPr>
            <p:cNvCxnSpPr/>
            <p:nvPr/>
          </p:nvCxnSpPr>
          <p:spPr>
            <a:xfrm flipH="1">
              <a:off x="969225" y="526022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رابط مستقيم 178">
              <a:extLst>
                <a:ext uri="{FF2B5EF4-FFF2-40B4-BE49-F238E27FC236}">
                  <a16:creationId xmlns:a16="http://schemas.microsoft.com/office/drawing/2014/main" id="{A4581095-43A0-42B8-AABF-65994E863468}"/>
                </a:ext>
              </a:extLst>
            </p:cNvPr>
            <p:cNvCxnSpPr/>
            <p:nvPr/>
          </p:nvCxnSpPr>
          <p:spPr>
            <a:xfrm flipH="1">
              <a:off x="948389" y="565969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رابط مستقيم 179">
              <a:extLst>
                <a:ext uri="{FF2B5EF4-FFF2-40B4-BE49-F238E27FC236}">
                  <a16:creationId xmlns:a16="http://schemas.microsoft.com/office/drawing/2014/main" id="{FEB803AC-FDC1-405E-82E8-E707A1D3625E}"/>
                </a:ext>
              </a:extLst>
            </p:cNvPr>
            <p:cNvCxnSpPr/>
            <p:nvPr/>
          </p:nvCxnSpPr>
          <p:spPr>
            <a:xfrm flipH="1">
              <a:off x="969225" y="606207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FDC4C265-F24E-4E71-9A35-2132F1857AC4}"/>
              </a:ext>
            </a:extLst>
          </p:cNvPr>
          <p:cNvSpPr/>
          <p:nvPr/>
        </p:nvSpPr>
        <p:spPr>
          <a:xfrm>
            <a:off x="6296206" y="915744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477710C8-D717-402C-A882-2A22DBF9EECA}"/>
              </a:ext>
            </a:extLst>
          </p:cNvPr>
          <p:cNvSpPr/>
          <p:nvPr/>
        </p:nvSpPr>
        <p:spPr>
          <a:xfrm>
            <a:off x="5532304" y="915744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C614F7CA-BE7B-4E27-BEF5-B714ABAC6ADE}"/>
              </a:ext>
            </a:extLst>
          </p:cNvPr>
          <p:cNvSpPr/>
          <p:nvPr/>
        </p:nvSpPr>
        <p:spPr>
          <a:xfrm>
            <a:off x="6278691" y="144038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AE2F3DF-3494-45DF-A0FF-E985B4B95A24}"/>
              </a:ext>
            </a:extLst>
          </p:cNvPr>
          <p:cNvSpPr/>
          <p:nvPr/>
        </p:nvSpPr>
        <p:spPr>
          <a:xfrm>
            <a:off x="5514789" y="144038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15A1B842-5C72-4B8B-BFBB-ED0451A6D981}"/>
              </a:ext>
            </a:extLst>
          </p:cNvPr>
          <p:cNvSpPr/>
          <p:nvPr/>
        </p:nvSpPr>
        <p:spPr>
          <a:xfrm>
            <a:off x="6274136" y="197638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02A36DA-BB96-435A-86AE-531143F797D5}"/>
              </a:ext>
            </a:extLst>
          </p:cNvPr>
          <p:cNvSpPr/>
          <p:nvPr/>
        </p:nvSpPr>
        <p:spPr>
          <a:xfrm>
            <a:off x="5510234" y="197638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1B8A5E36-D093-49B3-BF93-3DEEB1687CEC}"/>
              </a:ext>
            </a:extLst>
          </p:cNvPr>
          <p:cNvSpPr/>
          <p:nvPr/>
        </p:nvSpPr>
        <p:spPr>
          <a:xfrm>
            <a:off x="6269581" y="251238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C5AD67C-F10C-430F-BA26-C52D0123E0A2}"/>
              </a:ext>
            </a:extLst>
          </p:cNvPr>
          <p:cNvSpPr/>
          <p:nvPr/>
        </p:nvSpPr>
        <p:spPr>
          <a:xfrm>
            <a:off x="5505679" y="251238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2D41AEA-09E1-4F49-88E7-60D7975C4983}"/>
              </a:ext>
            </a:extLst>
          </p:cNvPr>
          <p:cNvSpPr/>
          <p:nvPr/>
        </p:nvSpPr>
        <p:spPr>
          <a:xfrm>
            <a:off x="6265026" y="304838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3E9B683-05A2-426A-99EB-716CFB40604A}"/>
              </a:ext>
            </a:extLst>
          </p:cNvPr>
          <p:cNvSpPr/>
          <p:nvPr/>
        </p:nvSpPr>
        <p:spPr>
          <a:xfrm>
            <a:off x="5501124" y="304838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CDF4FC66-EAAB-4CD5-A996-B8946E841BA2}"/>
              </a:ext>
            </a:extLst>
          </p:cNvPr>
          <p:cNvSpPr/>
          <p:nvPr/>
        </p:nvSpPr>
        <p:spPr>
          <a:xfrm>
            <a:off x="6260471" y="3584379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D8FA0636-8935-4BB6-B1D7-31A807EAE35C}"/>
              </a:ext>
            </a:extLst>
          </p:cNvPr>
          <p:cNvSpPr/>
          <p:nvPr/>
        </p:nvSpPr>
        <p:spPr>
          <a:xfrm>
            <a:off x="5496569" y="3584379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2A01D671-3DB4-4208-A808-5A92855C8D96}"/>
              </a:ext>
            </a:extLst>
          </p:cNvPr>
          <p:cNvSpPr/>
          <p:nvPr/>
        </p:nvSpPr>
        <p:spPr>
          <a:xfrm>
            <a:off x="6255916" y="412037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6FF012EA-0D3D-450E-AB51-4F9D710B5C39}"/>
              </a:ext>
            </a:extLst>
          </p:cNvPr>
          <p:cNvSpPr/>
          <p:nvPr/>
        </p:nvSpPr>
        <p:spPr>
          <a:xfrm>
            <a:off x="5492014" y="412037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6B9234F1-3114-4D56-B048-A5063665706C}"/>
              </a:ext>
            </a:extLst>
          </p:cNvPr>
          <p:cNvSpPr/>
          <p:nvPr/>
        </p:nvSpPr>
        <p:spPr>
          <a:xfrm>
            <a:off x="6251361" y="465637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D98E585D-DA50-4F0F-B5F9-D216F6CC8EA2}"/>
              </a:ext>
            </a:extLst>
          </p:cNvPr>
          <p:cNvSpPr/>
          <p:nvPr/>
        </p:nvSpPr>
        <p:spPr>
          <a:xfrm>
            <a:off x="5487459" y="465637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5F6AF333-D077-403B-9EDB-5084AC518C78}"/>
              </a:ext>
            </a:extLst>
          </p:cNvPr>
          <p:cNvSpPr/>
          <p:nvPr/>
        </p:nvSpPr>
        <p:spPr>
          <a:xfrm>
            <a:off x="6246806" y="519237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9D068877-3A09-4F6E-939B-4270B174BA08}"/>
              </a:ext>
            </a:extLst>
          </p:cNvPr>
          <p:cNvSpPr/>
          <p:nvPr/>
        </p:nvSpPr>
        <p:spPr>
          <a:xfrm>
            <a:off x="5482904" y="519237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F95D564E-0CF0-4326-92FA-C875C3A055FD}"/>
              </a:ext>
            </a:extLst>
          </p:cNvPr>
          <p:cNvSpPr/>
          <p:nvPr/>
        </p:nvSpPr>
        <p:spPr>
          <a:xfrm>
            <a:off x="6242251" y="572837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7B913D9C-9D0B-4F23-AD6B-81B55818AEA6}"/>
              </a:ext>
            </a:extLst>
          </p:cNvPr>
          <p:cNvSpPr/>
          <p:nvPr/>
        </p:nvSpPr>
        <p:spPr>
          <a:xfrm>
            <a:off x="5478349" y="572837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E9E3E1-7911-4D98-98AC-EF1BD69FF5BA}"/>
              </a:ext>
            </a:extLst>
          </p:cNvPr>
          <p:cNvSpPr/>
          <p:nvPr/>
        </p:nvSpPr>
        <p:spPr>
          <a:xfrm flipV="1">
            <a:off x="5633177" y="1036096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981E8851-DC7B-4859-857E-D3A1F692B9B2}"/>
              </a:ext>
            </a:extLst>
          </p:cNvPr>
          <p:cNvSpPr/>
          <p:nvPr/>
        </p:nvSpPr>
        <p:spPr>
          <a:xfrm flipV="1">
            <a:off x="5582777" y="1589676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CF4E07E2-27AE-402E-8642-65525F4C4CA4}"/>
              </a:ext>
            </a:extLst>
          </p:cNvPr>
          <p:cNvSpPr/>
          <p:nvPr/>
        </p:nvSpPr>
        <p:spPr>
          <a:xfrm flipV="1">
            <a:off x="5596238" y="2083541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4CED29DF-AF51-4235-BCF6-313E77D427E2}"/>
              </a:ext>
            </a:extLst>
          </p:cNvPr>
          <p:cNvSpPr/>
          <p:nvPr/>
        </p:nvSpPr>
        <p:spPr>
          <a:xfrm flipV="1">
            <a:off x="5608651" y="2631227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0E709186-79F1-4FEF-BBBB-D6D244D6167A}"/>
              </a:ext>
            </a:extLst>
          </p:cNvPr>
          <p:cNvSpPr/>
          <p:nvPr/>
        </p:nvSpPr>
        <p:spPr>
          <a:xfrm flipV="1">
            <a:off x="5582777" y="3158059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E656C8D7-7E21-4B94-B11D-F9F0FE6A6A44}"/>
              </a:ext>
            </a:extLst>
          </p:cNvPr>
          <p:cNvSpPr/>
          <p:nvPr/>
        </p:nvSpPr>
        <p:spPr>
          <a:xfrm flipV="1">
            <a:off x="5568908" y="3692427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B088F5E7-459F-4B72-81AD-6B5B824F1233}"/>
              </a:ext>
            </a:extLst>
          </p:cNvPr>
          <p:cNvSpPr/>
          <p:nvPr/>
        </p:nvSpPr>
        <p:spPr>
          <a:xfrm flipV="1">
            <a:off x="5555039" y="4226795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A59A33B2-2F3F-4E49-9C9C-116AE433C281}"/>
              </a:ext>
            </a:extLst>
          </p:cNvPr>
          <p:cNvSpPr/>
          <p:nvPr/>
        </p:nvSpPr>
        <p:spPr>
          <a:xfrm flipV="1">
            <a:off x="5541170" y="4761163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2B8D0D05-CEAE-4B23-A3CF-8BC243404199}"/>
              </a:ext>
            </a:extLst>
          </p:cNvPr>
          <p:cNvSpPr/>
          <p:nvPr/>
        </p:nvSpPr>
        <p:spPr>
          <a:xfrm flipV="1">
            <a:off x="5527301" y="5295531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14333E7B-7449-4D6F-B03F-27C45480C67C}"/>
              </a:ext>
            </a:extLst>
          </p:cNvPr>
          <p:cNvSpPr/>
          <p:nvPr/>
        </p:nvSpPr>
        <p:spPr>
          <a:xfrm flipV="1">
            <a:off x="5513432" y="5829899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898DCDEE-35C9-4363-8C94-5A60976CE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9124" y1="21519" x2="31761" y2="28752"/>
                        <a14:foregroundMark x1="63426" y1="22152" x2="35515" y2="22152"/>
                        <a14:foregroundMark x1="50048" y1="18987" x2="32820" y2="20524"/>
                        <a14:foregroundMark x1="17324" y1="21248" x2="39750" y2="22694"/>
                        <a14:foregroundMark x1="18479" y1="29295" x2="39076" y2="28571"/>
                        <a14:foregroundMark x1="14629" y1="19711" x2="15688" y2="27848"/>
                        <a14:foregroundMark x1="85659" y1="28752" x2="60828" y2="29928"/>
                        <a14:foregroundMark x1="58614" y1="28300" x2="42733" y2="28300"/>
                        <a14:foregroundMark x1="80462" y1="17450" x2="65063" y2="17722"/>
                        <a14:foregroundMark x1="86526" y1="22875" x2="86141" y2="28843"/>
                        <a14:foregroundMark x1="83349" y1="25226" x2="69201" y2="25407"/>
                        <a14:foregroundMark x1="43215" y1="25678" x2="27815" y2="26492"/>
                        <a14:backgroundMark x1="44370" y1="35262" x2="30029" y2="54973"/>
                        <a14:backgroundMark x1="18768" y1="35986" x2="39942" y2="48915"/>
                        <a14:backgroundMark x1="47642" y1="37884" x2="30414" y2="40506"/>
                      </a14:backgroundRemoval>
                    </a14:imgEffect>
                  </a14:imgLayer>
                </a14:imgProps>
              </a:ext>
            </a:extLst>
          </a:blip>
          <a:srcRect l="12541" t="13979" r="9580" b="69033"/>
          <a:stretch/>
        </p:blipFill>
        <p:spPr>
          <a:xfrm>
            <a:off x="573365" y="379658"/>
            <a:ext cx="4923204" cy="143112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1D900D5-4AF9-45DE-BA1A-26DE76612A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601" t="32245" r="51268" b="36087"/>
          <a:stretch/>
        </p:blipFill>
        <p:spPr>
          <a:xfrm>
            <a:off x="799271" y="1684254"/>
            <a:ext cx="1999040" cy="1848023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3BB228CD-7426-4895-B34C-B2EBBE8FE9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2579" y1="34901" x2="71319" y2="50542"/>
                        <a14:foregroundMark x1="67757" y1="39964" x2="75168" y2="45931"/>
                        <a14:foregroundMark x1="62945" y1="39783" x2="61790" y2="42767"/>
                        <a14:foregroundMark x1="60346" y1="43038" x2="59865" y2="44575"/>
                        <a14:foregroundMark x1="65351" y1="50090" x2="65063" y2="52080"/>
                        <a14:foregroundMark x1="67854" y1="47197" x2="69394" y2="48734"/>
                        <a14:foregroundMark x1="74880" y1="42767" x2="73917" y2="46203"/>
                        <a14:foregroundMark x1="76323" y1="47920" x2="78056" y2="50814"/>
                        <a14:foregroundMark x1="74398" y1="52441" x2="74398" y2="53617"/>
                        <a14:foregroundMark x1="71030" y1="54250" x2="72185" y2="56781"/>
                        <a14:foregroundMark x1="68046" y1="54430" x2="64581" y2="57595"/>
                        <a14:backgroundMark x1="46391" y1="36890" x2="34071" y2="51808"/>
                        <a14:backgroundMark x1="23195" y1="41230" x2="31280" y2="44846"/>
                        <a14:backgroundMark x1="21944" y1="54250" x2="35707" y2="52712"/>
                        <a14:backgroundMark x1="20500" y1="62025" x2="38884" y2="59855"/>
                        <a14:backgroundMark x1="46679" y1="34629" x2="35419" y2="61212"/>
                      </a14:backgroundRemoval>
                    </a14:imgEffect>
                  </a14:imgLayer>
                </a14:imgProps>
              </a:ext>
            </a:extLst>
          </a:blip>
          <a:srcRect l="53513" t="32979" r="13025" b="35989"/>
          <a:stretch/>
        </p:blipFill>
        <p:spPr>
          <a:xfrm>
            <a:off x="3095245" y="1841670"/>
            <a:ext cx="2182792" cy="1648593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761222B4-9C9F-48D4-BCDF-95CBD69A9F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6" b="96655" l="9721" r="89798">
                        <a14:foregroundMark x1="82002" y1="65913" x2="64100" y2="65823"/>
                        <a14:foregroundMark x1="82291" y1="72604" x2="82291" y2="72604"/>
                        <a14:foregroundMark x1="83349" y1="73056" x2="83349" y2="73056"/>
                        <a14:foregroundMark x1="83927" y1="72604" x2="83927" y2="73599"/>
                        <a14:foregroundMark x1="84504" y1="74322" x2="84504" y2="75678"/>
                        <a14:foregroundMark x1="80847" y1="74051" x2="71992" y2="74051"/>
                        <a14:foregroundMark x1="83061" y1="72604" x2="72089" y2="73327"/>
                        <a14:foregroundMark x1="76805" y1="69892" x2="72859" y2="84448"/>
                        <a14:foregroundMark x1="59673" y1="71338" x2="79788" y2="79295"/>
                        <a14:foregroundMark x1="82483" y1="72785" x2="82291" y2="88879"/>
                        <a14:foregroundMark x1="83061" y1="88608" x2="64389" y2="90687"/>
                        <a14:foregroundMark x1="86718" y1="90145" x2="74013" y2="91863"/>
                        <a14:foregroundMark x1="83542" y1="90325" x2="63908" y2="90416"/>
                        <a14:foregroundMark x1="68816" y1="89421" x2="61598" y2="89873"/>
                        <a14:foregroundMark x1="58325" y1="71519" x2="59673" y2="84358"/>
                        <a14:foregroundMark x1="55823" y1="70524" x2="56978" y2="82098"/>
                        <a14:foregroundMark x1="57267" y1="81555" x2="58133" y2="90597"/>
                        <a14:foregroundMark x1="84504" y1="71971" x2="87199" y2="84448"/>
                        <a14:foregroundMark x1="78056" y1="90958" x2="61886" y2="89873"/>
                        <a14:foregroundMark x1="69875" y1="89421" x2="61983" y2="89421"/>
                        <a14:foregroundMark x1="59480" y1="90687" x2="64100" y2="90145"/>
                        <a14:foregroundMark x1="71511" y1="90054" x2="64581" y2="91230"/>
                        <a14:foregroundMark x1="69682" y1="90416" x2="70452" y2="91682"/>
                        <a14:foregroundMark x1="68720" y1="90958" x2="61886" y2="90416"/>
                        <a14:foregroundMark x1="70164" y1="91410" x2="55342" y2="90958"/>
                        <a14:foregroundMark x1="87488" y1="95027" x2="66603" y2="96655"/>
                        <a14:foregroundMark x1="76708" y1="95570" x2="59769" y2="96655"/>
                        <a14:foregroundMark x1="70356" y1="93219" x2="56400" y2="93219"/>
                        <a14:foregroundMark x1="78730" y1="81013" x2="68431" y2="81826"/>
                        <a14:foregroundMark x1="65159" y1="74684" x2="62464" y2="85986"/>
                        <a14:foregroundMark x1="84119" y1="70705" x2="75168" y2="70434"/>
                        <a14:foregroundMark x1="85467" y1="71067" x2="85467" y2="76130"/>
                        <a14:foregroundMark x1="87777" y1="71067" x2="82579" y2="70705"/>
                        <a14:foregroundMark x1="87488" y1="69892" x2="86622" y2="69892"/>
                        <a14:backgroundMark x1="41193" y1="36438" x2="24735" y2="59675"/>
                        <a14:backgroundMark x1="23580" y1="39783" x2="42926" y2="50904"/>
                        <a14:backgroundMark x1="20115" y1="61935" x2="39269" y2="53345"/>
                        <a14:backgroundMark x1="46295" y1="60398" x2="29933" y2="60850"/>
                      </a14:backgroundRemoval>
                    </a14:imgEffect>
                  </a14:imgLayer>
                </a14:imgProps>
              </a:ext>
            </a:extLst>
          </a:blip>
          <a:srcRect l="54922" t="61829" r="13838" b="6246"/>
          <a:stretch/>
        </p:blipFill>
        <p:spPr>
          <a:xfrm>
            <a:off x="3053170" y="3568021"/>
            <a:ext cx="2255964" cy="2862081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E79A463C-A203-42AC-9AFA-66E874450B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6" b="95660" l="9721" r="89798">
                        <a14:foregroundMark x1="46583" y1="70705" x2="43022" y2="93671"/>
                        <a14:foregroundMark x1="17998" y1="72966" x2="19731" y2="93852"/>
                        <a14:foregroundMark x1="16939" y1="72152" x2="16362" y2="93671"/>
                        <a14:foregroundMark x1="45043" y1="67993" x2="23003" y2="68083"/>
                        <a14:foregroundMark x1="43407" y1="71429" x2="16362" y2="70886"/>
                        <a14:foregroundMark x1="45813" y1="95660" x2="18287" y2="95389"/>
                        <a14:backgroundMark x1="45043" y1="34268" x2="27430" y2="50723"/>
                        <a14:backgroundMark x1="25987" y1="36528" x2="45525" y2="52351"/>
                        <a14:backgroundMark x1="46102" y1="35443" x2="29836" y2="52260"/>
                        <a14:backgroundMark x1="85371" y1="34268" x2="77093" y2="55696"/>
                        <a14:backgroundMark x1="86718" y1="46564" x2="32916" y2="53345"/>
                        <a14:backgroundMark x1="48797" y1="39421" x2="16747" y2="39693"/>
                        <a14:backgroundMark x1="48027" y1="58951" x2="18672" y2="60398"/>
                        <a14:backgroundMark x1="43311" y1="61392" x2="20982" y2="61031"/>
                        <a14:backgroundMark x1="44370" y1="34720" x2="23292" y2="34720"/>
                        <a14:backgroundMark x1="18672" y1="34539" x2="15784" y2="58228"/>
                      </a14:backgroundRemoval>
                    </a14:imgEffect>
                  </a14:imgLayer>
                </a14:imgProps>
              </a:ext>
            </a:extLst>
          </a:blip>
          <a:srcRect l="15815" t="62941" r="52411" b="6758"/>
          <a:stretch/>
        </p:blipFill>
        <p:spPr>
          <a:xfrm>
            <a:off x="828630" y="3642098"/>
            <a:ext cx="2152200" cy="2836241"/>
          </a:xfrm>
          <a:prstGeom prst="rect">
            <a:avLst/>
          </a:prstGeom>
        </p:spPr>
      </p:pic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71BABFD0-791F-4E76-9845-F25CDF40E6A5}"/>
              </a:ext>
            </a:extLst>
          </p:cNvPr>
          <p:cNvSpPr/>
          <p:nvPr/>
        </p:nvSpPr>
        <p:spPr>
          <a:xfrm>
            <a:off x="1307123" y="255265"/>
            <a:ext cx="709246" cy="5665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44</a:t>
            </a: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18E172E5-CF56-40AE-8B92-7BFC609F88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13" t="18202" r="12311" b="61847"/>
          <a:stretch/>
        </p:blipFill>
        <p:spPr>
          <a:xfrm>
            <a:off x="6687428" y="929287"/>
            <a:ext cx="4619245" cy="1519095"/>
          </a:xfrm>
          <a:prstGeom prst="rect">
            <a:avLst/>
          </a:prstGeom>
        </p:spPr>
      </p:pic>
      <p:sp>
        <p:nvSpPr>
          <p:cNvPr id="43" name="مستطيل: زوايا مستديرة 42">
            <a:extLst>
              <a:ext uri="{FF2B5EF4-FFF2-40B4-BE49-F238E27FC236}">
                <a16:creationId xmlns:a16="http://schemas.microsoft.com/office/drawing/2014/main" id="{C297C355-C3A0-420E-A7FC-07AF59037004}"/>
              </a:ext>
            </a:extLst>
          </p:cNvPr>
          <p:cNvSpPr/>
          <p:nvPr/>
        </p:nvSpPr>
        <p:spPr>
          <a:xfrm>
            <a:off x="9579530" y="342845"/>
            <a:ext cx="1693985" cy="45744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latin typeface="Dubai Medium" panose="020B0603030403030204" pitchFamily="34" charset="-78"/>
                <a:cs typeface="Dubai Medium" panose="020B0603030403030204" pitchFamily="34" charset="-78"/>
              </a:rPr>
              <a:t>مثال </a:t>
            </a: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D6C273A8-38DB-4B94-9832-C054D79EF9B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63680" y1="46198" x2="35653" y2="48219"/>
                        <a14:foregroundMark x1="54719" y1="42637" x2="42517" y2="41578"/>
                        <a14:backgroundMark x1="83127" y1="66891" x2="66540" y2="81809"/>
                      </a14:backgroundRemoval>
                    </a14:imgEffect>
                  </a14:imgLayer>
                </a14:imgProps>
              </a:ext>
            </a:extLst>
          </a:blip>
          <a:srcRect l="26683" t="39129" r="31816" b="42129"/>
          <a:stretch/>
        </p:blipFill>
        <p:spPr>
          <a:xfrm>
            <a:off x="7268308" y="2424809"/>
            <a:ext cx="3001107" cy="1440218"/>
          </a:xfrm>
          <a:prstGeom prst="rect">
            <a:avLst/>
          </a:prstGeom>
        </p:spPr>
      </p:pic>
      <p:pic>
        <p:nvPicPr>
          <p:cNvPr id="46" name="صورة 45">
            <a:extLst>
              <a:ext uri="{FF2B5EF4-FFF2-40B4-BE49-F238E27FC236}">
                <a16:creationId xmlns:a16="http://schemas.microsoft.com/office/drawing/2014/main" id="{94E62B3D-D89A-4A74-9746-4CD7D5F3B6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5748" y1="65833" x2="17350" y2="66410"/>
                        <a14:foregroundMark x1="36416" y1="70260" x2="33651" y2="82868"/>
                        <a14:backgroundMark x1="83413" y1="69394" x2="71306" y2="84601"/>
                      </a14:backgroundRemoval>
                    </a14:imgEffect>
                  </a14:imgLayer>
                </a14:imgProps>
              </a:ext>
            </a:extLst>
          </a:blip>
          <a:srcRect l="10106" t="59241" r="59173" b="12552"/>
          <a:stretch/>
        </p:blipFill>
        <p:spPr>
          <a:xfrm>
            <a:off x="6637945" y="4120377"/>
            <a:ext cx="2498756" cy="2021765"/>
          </a:xfrm>
          <a:prstGeom prst="rect">
            <a:avLst/>
          </a:prstGeom>
        </p:spPr>
      </p:pic>
      <p:pic>
        <p:nvPicPr>
          <p:cNvPr id="47" name="صورة 46">
            <a:extLst>
              <a:ext uri="{FF2B5EF4-FFF2-40B4-BE49-F238E27FC236}">
                <a16:creationId xmlns:a16="http://schemas.microsoft.com/office/drawing/2014/main" id="{232873B5-24BA-4185-A638-6954862B982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75977" y1="64389" x2="75977" y2="64389"/>
                        <a14:foregroundMark x1="84747" y1="84793" x2="77598" y2="84986"/>
                        <a14:foregroundMark x1="84175" y1="85371" x2="66540" y2="86526"/>
                        <a14:foregroundMark x1="63775" y1="65736" x2="62631" y2="65736"/>
                        <a14:foregroundMark x1="62631" y1="65736" x2="62631" y2="65736"/>
                        <a14:foregroundMark x1="85796" y1="67950" x2="83985" y2="79596"/>
                        <a14:foregroundMark x1="85891" y1="72377" x2="85891" y2="82387"/>
                        <a14:foregroundMark x1="84652" y1="76035" x2="85510" y2="85563"/>
                        <a14:foregroundMark x1="83317" y1="85563" x2="58246" y2="84023"/>
                        <a14:foregroundMark x1="59485" y1="85852" x2="63012" y2="84986"/>
                        <a14:foregroundMark x1="66826" y1="85371" x2="57293" y2="86237"/>
                        <a14:foregroundMark x1="58055" y1="68046" x2="60248" y2="81521"/>
                        <a14:foregroundMark x1="59676" y1="67469" x2="63012" y2="67276"/>
                      </a14:backgroundRemoval>
                    </a14:imgEffect>
                  </a14:imgLayer>
                </a14:imgProps>
              </a:ext>
            </a:extLst>
          </a:blip>
          <a:srcRect l="56725" t="61515" r="12898" b="12486"/>
          <a:stretch/>
        </p:blipFill>
        <p:spPr>
          <a:xfrm>
            <a:off x="9073662" y="4243626"/>
            <a:ext cx="2366831" cy="1898516"/>
          </a:xfrm>
          <a:prstGeom prst="rect">
            <a:avLst/>
          </a:prstGeom>
        </p:spPr>
      </p:pic>
      <p:sp>
        <p:nvSpPr>
          <p:cNvPr id="48" name="سهم: لأسفل 47">
            <a:extLst>
              <a:ext uri="{FF2B5EF4-FFF2-40B4-BE49-F238E27FC236}">
                <a16:creationId xmlns:a16="http://schemas.microsoft.com/office/drawing/2014/main" id="{CAAB5DDF-A474-4A99-9C13-410405EC4486}"/>
              </a:ext>
            </a:extLst>
          </p:cNvPr>
          <p:cNvSpPr/>
          <p:nvPr/>
        </p:nvSpPr>
        <p:spPr>
          <a:xfrm>
            <a:off x="7344508" y="3804138"/>
            <a:ext cx="439615" cy="316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سهم: لأسفل 78">
            <a:extLst>
              <a:ext uri="{FF2B5EF4-FFF2-40B4-BE49-F238E27FC236}">
                <a16:creationId xmlns:a16="http://schemas.microsoft.com/office/drawing/2014/main" id="{8ED4FBF7-4CE7-42C5-AB60-71308E9F55A2}"/>
              </a:ext>
            </a:extLst>
          </p:cNvPr>
          <p:cNvSpPr/>
          <p:nvPr/>
        </p:nvSpPr>
        <p:spPr>
          <a:xfrm flipV="1">
            <a:off x="9877041" y="3754160"/>
            <a:ext cx="439615" cy="316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9" name="شكل بيضاوي 48">
            <a:extLst>
              <a:ext uri="{FF2B5EF4-FFF2-40B4-BE49-F238E27FC236}">
                <a16:creationId xmlns:a16="http://schemas.microsoft.com/office/drawing/2014/main" id="{490A4AD3-6E4F-4E86-9EC5-0846CE772CC0}"/>
              </a:ext>
            </a:extLst>
          </p:cNvPr>
          <p:cNvSpPr/>
          <p:nvPr/>
        </p:nvSpPr>
        <p:spPr>
          <a:xfrm>
            <a:off x="7080738" y="266963"/>
            <a:ext cx="627185" cy="48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392785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7212186-F625-4F1A-B361-040B280E01B4}"/>
              </a:ext>
            </a:extLst>
          </p:cNvPr>
          <p:cNvSpPr/>
          <p:nvPr/>
        </p:nvSpPr>
        <p:spPr>
          <a:xfrm>
            <a:off x="356421" y="45332"/>
            <a:ext cx="5537296" cy="6473162"/>
          </a:xfrm>
          <a:prstGeom prst="roundRect">
            <a:avLst>
              <a:gd name="adj" fmla="val 9766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F18C8A6-65C1-4F58-AE91-411B9A34E8A5}"/>
              </a:ext>
            </a:extLst>
          </p:cNvPr>
          <p:cNvSpPr/>
          <p:nvPr/>
        </p:nvSpPr>
        <p:spPr>
          <a:xfrm>
            <a:off x="6055436" y="153419"/>
            <a:ext cx="5756737" cy="6449316"/>
          </a:xfrm>
          <a:prstGeom prst="roundRect">
            <a:avLst>
              <a:gd name="adj" fmla="val 10393"/>
            </a:avLst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254268A-EA2B-45B0-9701-129907FE1A40}"/>
              </a:ext>
            </a:extLst>
          </p:cNvPr>
          <p:cNvGrpSpPr/>
          <p:nvPr/>
        </p:nvGrpSpPr>
        <p:grpSpPr>
          <a:xfrm>
            <a:off x="6087775" y="153419"/>
            <a:ext cx="5541517" cy="6449316"/>
            <a:chOff x="6063110" y="167852"/>
            <a:chExt cx="5310973" cy="6449316"/>
          </a:xfrm>
        </p:grpSpPr>
        <p:sp>
          <p:nvSpPr>
            <p:cNvPr id="139" name="مستطيل: زوايا مستديرة 138">
              <a:extLst>
                <a:ext uri="{FF2B5EF4-FFF2-40B4-BE49-F238E27FC236}">
                  <a16:creationId xmlns:a16="http://schemas.microsoft.com/office/drawing/2014/main" id="{76D7C796-2814-433A-89C5-7056BFBBE5C9}"/>
                </a:ext>
              </a:extLst>
            </p:cNvPr>
            <p:cNvSpPr/>
            <p:nvPr/>
          </p:nvSpPr>
          <p:spPr>
            <a:xfrm>
              <a:off x="6063110" y="167852"/>
              <a:ext cx="5310973" cy="6449316"/>
            </a:xfrm>
            <a:prstGeom prst="roundRect">
              <a:avLst>
                <a:gd name="adj" fmla="val 1039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137" name="رابط مستقيم 136">
              <a:extLst>
                <a:ext uri="{FF2B5EF4-FFF2-40B4-BE49-F238E27FC236}">
                  <a16:creationId xmlns:a16="http://schemas.microsoft.com/office/drawing/2014/main" id="{D9F66663-8705-40D4-8ABB-7921BA3605EA}"/>
                </a:ext>
              </a:extLst>
            </p:cNvPr>
            <p:cNvCxnSpPr/>
            <p:nvPr/>
          </p:nvCxnSpPr>
          <p:spPr>
            <a:xfrm flipH="1">
              <a:off x="6696829" y="84861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رابط مستقيم 139">
              <a:extLst>
                <a:ext uri="{FF2B5EF4-FFF2-40B4-BE49-F238E27FC236}">
                  <a16:creationId xmlns:a16="http://schemas.microsoft.com/office/drawing/2014/main" id="{56FC2C96-5A16-4FA6-B6FB-BF215726FBD4}"/>
                </a:ext>
              </a:extLst>
            </p:cNvPr>
            <p:cNvCxnSpPr/>
            <p:nvPr/>
          </p:nvCxnSpPr>
          <p:spPr>
            <a:xfrm flipH="1">
              <a:off x="6717665" y="125099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رابط مستقيم 140">
              <a:extLst>
                <a:ext uri="{FF2B5EF4-FFF2-40B4-BE49-F238E27FC236}">
                  <a16:creationId xmlns:a16="http://schemas.microsoft.com/office/drawing/2014/main" id="{FC3D6489-E57F-4992-8A69-969CC6F65797}"/>
                </a:ext>
              </a:extLst>
            </p:cNvPr>
            <p:cNvCxnSpPr/>
            <p:nvPr/>
          </p:nvCxnSpPr>
          <p:spPr>
            <a:xfrm flipH="1">
              <a:off x="6696829" y="165046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رابط مستقيم 141">
              <a:extLst>
                <a:ext uri="{FF2B5EF4-FFF2-40B4-BE49-F238E27FC236}">
                  <a16:creationId xmlns:a16="http://schemas.microsoft.com/office/drawing/2014/main" id="{91E50F01-5FCF-4911-B762-2D3934D43AE2}"/>
                </a:ext>
              </a:extLst>
            </p:cNvPr>
            <p:cNvCxnSpPr/>
            <p:nvPr/>
          </p:nvCxnSpPr>
          <p:spPr>
            <a:xfrm flipH="1">
              <a:off x="6717665" y="205284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رابط مستقيم 142">
              <a:extLst>
                <a:ext uri="{FF2B5EF4-FFF2-40B4-BE49-F238E27FC236}">
                  <a16:creationId xmlns:a16="http://schemas.microsoft.com/office/drawing/2014/main" id="{1FFA0881-6C64-4904-8378-6D450870900F}"/>
                </a:ext>
              </a:extLst>
            </p:cNvPr>
            <p:cNvCxnSpPr/>
            <p:nvPr/>
          </p:nvCxnSpPr>
          <p:spPr>
            <a:xfrm flipH="1">
              <a:off x="6696829" y="245230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رابط مستقيم 143">
              <a:extLst>
                <a:ext uri="{FF2B5EF4-FFF2-40B4-BE49-F238E27FC236}">
                  <a16:creationId xmlns:a16="http://schemas.microsoft.com/office/drawing/2014/main" id="{7F9F4D2A-1E64-463A-8C40-5DF389AC56A5}"/>
                </a:ext>
              </a:extLst>
            </p:cNvPr>
            <p:cNvCxnSpPr/>
            <p:nvPr/>
          </p:nvCxnSpPr>
          <p:spPr>
            <a:xfrm flipH="1">
              <a:off x="6717665" y="285468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رابط مستقيم 144">
              <a:extLst>
                <a:ext uri="{FF2B5EF4-FFF2-40B4-BE49-F238E27FC236}">
                  <a16:creationId xmlns:a16="http://schemas.microsoft.com/office/drawing/2014/main" id="{4D4E8D32-2972-48E3-8AEE-A32FF4495C09}"/>
                </a:ext>
              </a:extLst>
            </p:cNvPr>
            <p:cNvCxnSpPr/>
            <p:nvPr/>
          </p:nvCxnSpPr>
          <p:spPr>
            <a:xfrm flipH="1">
              <a:off x="6696829" y="325415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رابط مستقيم 145">
              <a:extLst>
                <a:ext uri="{FF2B5EF4-FFF2-40B4-BE49-F238E27FC236}">
                  <a16:creationId xmlns:a16="http://schemas.microsoft.com/office/drawing/2014/main" id="{44170440-1DC6-4397-BDA1-9C4E3DE3295F}"/>
                </a:ext>
              </a:extLst>
            </p:cNvPr>
            <p:cNvCxnSpPr/>
            <p:nvPr/>
          </p:nvCxnSpPr>
          <p:spPr>
            <a:xfrm flipH="1">
              <a:off x="6717665" y="365653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رابط مستقيم 146">
              <a:extLst>
                <a:ext uri="{FF2B5EF4-FFF2-40B4-BE49-F238E27FC236}">
                  <a16:creationId xmlns:a16="http://schemas.microsoft.com/office/drawing/2014/main" id="{F4A8E3F0-C789-49AC-AD98-D259CC13878D}"/>
                </a:ext>
              </a:extLst>
            </p:cNvPr>
            <p:cNvCxnSpPr/>
            <p:nvPr/>
          </p:nvCxnSpPr>
          <p:spPr>
            <a:xfrm flipH="1">
              <a:off x="6696829" y="405600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رابط مستقيم 147">
              <a:extLst>
                <a:ext uri="{FF2B5EF4-FFF2-40B4-BE49-F238E27FC236}">
                  <a16:creationId xmlns:a16="http://schemas.microsoft.com/office/drawing/2014/main" id="{14ED219C-7C73-4735-9095-636F6FBE2DC7}"/>
                </a:ext>
              </a:extLst>
            </p:cNvPr>
            <p:cNvCxnSpPr/>
            <p:nvPr/>
          </p:nvCxnSpPr>
          <p:spPr>
            <a:xfrm flipH="1">
              <a:off x="6717665" y="445837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رابط مستقيم 148">
              <a:extLst>
                <a:ext uri="{FF2B5EF4-FFF2-40B4-BE49-F238E27FC236}">
                  <a16:creationId xmlns:a16="http://schemas.microsoft.com/office/drawing/2014/main" id="{C269D73A-EDD5-4DF6-B6A7-12B0403158D1}"/>
                </a:ext>
              </a:extLst>
            </p:cNvPr>
            <p:cNvCxnSpPr/>
            <p:nvPr/>
          </p:nvCxnSpPr>
          <p:spPr>
            <a:xfrm flipH="1">
              <a:off x="6696829" y="485784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رابط مستقيم 149">
              <a:extLst>
                <a:ext uri="{FF2B5EF4-FFF2-40B4-BE49-F238E27FC236}">
                  <a16:creationId xmlns:a16="http://schemas.microsoft.com/office/drawing/2014/main" id="{AB3FE10A-D728-428B-B556-5602E81AAABF}"/>
                </a:ext>
              </a:extLst>
            </p:cNvPr>
            <p:cNvCxnSpPr/>
            <p:nvPr/>
          </p:nvCxnSpPr>
          <p:spPr>
            <a:xfrm flipH="1">
              <a:off x="6717665" y="526022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رابط مستقيم 150">
              <a:extLst>
                <a:ext uri="{FF2B5EF4-FFF2-40B4-BE49-F238E27FC236}">
                  <a16:creationId xmlns:a16="http://schemas.microsoft.com/office/drawing/2014/main" id="{5566BCF9-8F5B-4A62-BE71-F6517A0242F0}"/>
                </a:ext>
              </a:extLst>
            </p:cNvPr>
            <p:cNvCxnSpPr/>
            <p:nvPr/>
          </p:nvCxnSpPr>
          <p:spPr>
            <a:xfrm flipH="1">
              <a:off x="6696829" y="565969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رابط مستقيم 151">
              <a:extLst>
                <a:ext uri="{FF2B5EF4-FFF2-40B4-BE49-F238E27FC236}">
                  <a16:creationId xmlns:a16="http://schemas.microsoft.com/office/drawing/2014/main" id="{9C9E66B7-505D-4EA5-814F-0535F70D5B3C}"/>
                </a:ext>
              </a:extLst>
            </p:cNvPr>
            <p:cNvCxnSpPr/>
            <p:nvPr/>
          </p:nvCxnSpPr>
          <p:spPr>
            <a:xfrm flipH="1">
              <a:off x="6717665" y="606207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3FDB885-CBF9-44E1-AF67-20A988ECD282}"/>
              </a:ext>
            </a:extLst>
          </p:cNvPr>
          <p:cNvGrpSpPr/>
          <p:nvPr/>
        </p:nvGrpSpPr>
        <p:grpSpPr>
          <a:xfrm>
            <a:off x="509954" y="14714"/>
            <a:ext cx="5398995" cy="6503780"/>
            <a:chOff x="660034" y="45332"/>
            <a:chExt cx="5243002" cy="6473162"/>
          </a:xfrm>
        </p:grpSpPr>
        <p:sp>
          <p:nvSpPr>
            <p:cNvPr id="138" name="مستطيل: زوايا مستديرة 137">
              <a:extLst>
                <a:ext uri="{FF2B5EF4-FFF2-40B4-BE49-F238E27FC236}">
                  <a16:creationId xmlns:a16="http://schemas.microsoft.com/office/drawing/2014/main" id="{652FE88C-E172-47A8-BD28-BEF6664B117F}"/>
                </a:ext>
              </a:extLst>
            </p:cNvPr>
            <p:cNvSpPr/>
            <p:nvPr/>
          </p:nvSpPr>
          <p:spPr>
            <a:xfrm>
              <a:off x="660034" y="45332"/>
              <a:ext cx="5243002" cy="6473162"/>
            </a:xfrm>
            <a:prstGeom prst="roundRect">
              <a:avLst>
                <a:gd name="adj" fmla="val 976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cxnSp>
          <p:nvCxnSpPr>
            <p:cNvPr id="167" name="رابط مستقيم 166">
              <a:extLst>
                <a:ext uri="{FF2B5EF4-FFF2-40B4-BE49-F238E27FC236}">
                  <a16:creationId xmlns:a16="http://schemas.microsoft.com/office/drawing/2014/main" id="{994D8578-08A5-4658-8D3E-AAE2D16BA3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899" y="848616"/>
              <a:ext cx="42869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رابط مستقيم 167">
              <a:extLst>
                <a:ext uri="{FF2B5EF4-FFF2-40B4-BE49-F238E27FC236}">
                  <a16:creationId xmlns:a16="http://schemas.microsoft.com/office/drawing/2014/main" id="{2AC38A9B-911F-4050-A77F-B41E762376F9}"/>
                </a:ext>
              </a:extLst>
            </p:cNvPr>
            <p:cNvCxnSpPr/>
            <p:nvPr/>
          </p:nvCxnSpPr>
          <p:spPr>
            <a:xfrm flipH="1">
              <a:off x="969225" y="125099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رابط مستقيم 168">
              <a:extLst>
                <a:ext uri="{FF2B5EF4-FFF2-40B4-BE49-F238E27FC236}">
                  <a16:creationId xmlns:a16="http://schemas.microsoft.com/office/drawing/2014/main" id="{F608EBEE-5127-4116-8A75-32EC7F82CB31}"/>
                </a:ext>
              </a:extLst>
            </p:cNvPr>
            <p:cNvCxnSpPr/>
            <p:nvPr/>
          </p:nvCxnSpPr>
          <p:spPr>
            <a:xfrm flipH="1">
              <a:off x="948389" y="165046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رابط مستقيم 169">
              <a:extLst>
                <a:ext uri="{FF2B5EF4-FFF2-40B4-BE49-F238E27FC236}">
                  <a16:creationId xmlns:a16="http://schemas.microsoft.com/office/drawing/2014/main" id="{FEBF8587-2058-4FD3-BEAD-5B188C64DD1E}"/>
                </a:ext>
              </a:extLst>
            </p:cNvPr>
            <p:cNvCxnSpPr/>
            <p:nvPr/>
          </p:nvCxnSpPr>
          <p:spPr>
            <a:xfrm flipH="1">
              <a:off x="969225" y="205284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رابط مستقيم 170">
              <a:extLst>
                <a:ext uri="{FF2B5EF4-FFF2-40B4-BE49-F238E27FC236}">
                  <a16:creationId xmlns:a16="http://schemas.microsoft.com/office/drawing/2014/main" id="{AC5214D4-D519-43FB-BB79-E03D0FBF4BA4}"/>
                </a:ext>
              </a:extLst>
            </p:cNvPr>
            <p:cNvCxnSpPr/>
            <p:nvPr/>
          </p:nvCxnSpPr>
          <p:spPr>
            <a:xfrm flipH="1">
              <a:off x="948389" y="245230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رابط مستقيم 171">
              <a:extLst>
                <a:ext uri="{FF2B5EF4-FFF2-40B4-BE49-F238E27FC236}">
                  <a16:creationId xmlns:a16="http://schemas.microsoft.com/office/drawing/2014/main" id="{9E148662-2BD5-42C1-80DE-DBA7307E0B07}"/>
                </a:ext>
              </a:extLst>
            </p:cNvPr>
            <p:cNvCxnSpPr/>
            <p:nvPr/>
          </p:nvCxnSpPr>
          <p:spPr>
            <a:xfrm flipH="1">
              <a:off x="969225" y="285468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رابط مستقيم 172">
              <a:extLst>
                <a:ext uri="{FF2B5EF4-FFF2-40B4-BE49-F238E27FC236}">
                  <a16:creationId xmlns:a16="http://schemas.microsoft.com/office/drawing/2014/main" id="{73328F74-42C7-4617-8809-962903C7A9A3}"/>
                </a:ext>
              </a:extLst>
            </p:cNvPr>
            <p:cNvCxnSpPr/>
            <p:nvPr/>
          </p:nvCxnSpPr>
          <p:spPr>
            <a:xfrm flipH="1">
              <a:off x="948389" y="325415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رابط مستقيم 173">
              <a:extLst>
                <a:ext uri="{FF2B5EF4-FFF2-40B4-BE49-F238E27FC236}">
                  <a16:creationId xmlns:a16="http://schemas.microsoft.com/office/drawing/2014/main" id="{627AE8B4-9E63-471B-900F-975BADD926BB}"/>
                </a:ext>
              </a:extLst>
            </p:cNvPr>
            <p:cNvCxnSpPr/>
            <p:nvPr/>
          </p:nvCxnSpPr>
          <p:spPr>
            <a:xfrm flipH="1">
              <a:off x="976899" y="365653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رابط مستقيم 174">
              <a:extLst>
                <a:ext uri="{FF2B5EF4-FFF2-40B4-BE49-F238E27FC236}">
                  <a16:creationId xmlns:a16="http://schemas.microsoft.com/office/drawing/2014/main" id="{973E38AA-A1BD-4019-BCB2-BF6BDD97274E}"/>
                </a:ext>
              </a:extLst>
            </p:cNvPr>
            <p:cNvCxnSpPr/>
            <p:nvPr/>
          </p:nvCxnSpPr>
          <p:spPr>
            <a:xfrm flipH="1">
              <a:off x="948389" y="405600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رابط مستقيم 175">
              <a:extLst>
                <a:ext uri="{FF2B5EF4-FFF2-40B4-BE49-F238E27FC236}">
                  <a16:creationId xmlns:a16="http://schemas.microsoft.com/office/drawing/2014/main" id="{A1C0715A-0796-48BE-8D40-DAFFF700229C}"/>
                </a:ext>
              </a:extLst>
            </p:cNvPr>
            <p:cNvCxnSpPr/>
            <p:nvPr/>
          </p:nvCxnSpPr>
          <p:spPr>
            <a:xfrm flipH="1">
              <a:off x="969225" y="4458378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رابط مستقيم 176">
              <a:extLst>
                <a:ext uri="{FF2B5EF4-FFF2-40B4-BE49-F238E27FC236}">
                  <a16:creationId xmlns:a16="http://schemas.microsoft.com/office/drawing/2014/main" id="{6342D25F-4878-4D05-BB50-906FE124BF78}"/>
                </a:ext>
              </a:extLst>
            </p:cNvPr>
            <p:cNvCxnSpPr/>
            <p:nvPr/>
          </p:nvCxnSpPr>
          <p:spPr>
            <a:xfrm flipH="1">
              <a:off x="948389" y="4857846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رابط مستقيم 177">
              <a:extLst>
                <a:ext uri="{FF2B5EF4-FFF2-40B4-BE49-F238E27FC236}">
                  <a16:creationId xmlns:a16="http://schemas.microsoft.com/office/drawing/2014/main" id="{9F8ABC8A-5369-47D7-B74B-FF5EA657B91E}"/>
                </a:ext>
              </a:extLst>
            </p:cNvPr>
            <p:cNvCxnSpPr/>
            <p:nvPr/>
          </p:nvCxnSpPr>
          <p:spPr>
            <a:xfrm flipH="1">
              <a:off x="969225" y="5260224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رابط مستقيم 178">
              <a:extLst>
                <a:ext uri="{FF2B5EF4-FFF2-40B4-BE49-F238E27FC236}">
                  <a16:creationId xmlns:a16="http://schemas.microsoft.com/office/drawing/2014/main" id="{A4581095-43A0-42B8-AABF-65994E863468}"/>
                </a:ext>
              </a:extLst>
            </p:cNvPr>
            <p:cNvCxnSpPr/>
            <p:nvPr/>
          </p:nvCxnSpPr>
          <p:spPr>
            <a:xfrm flipH="1">
              <a:off x="948389" y="5659692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رابط مستقيم 179">
              <a:extLst>
                <a:ext uri="{FF2B5EF4-FFF2-40B4-BE49-F238E27FC236}">
                  <a16:creationId xmlns:a16="http://schemas.microsoft.com/office/drawing/2014/main" id="{FEB803AC-FDC1-405E-82E8-E707A1D3625E}"/>
                </a:ext>
              </a:extLst>
            </p:cNvPr>
            <p:cNvCxnSpPr/>
            <p:nvPr/>
          </p:nvCxnSpPr>
          <p:spPr>
            <a:xfrm flipH="1">
              <a:off x="969225" y="6062070"/>
              <a:ext cx="4315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FDC4C265-F24E-4E71-9A35-2132F1857AC4}"/>
              </a:ext>
            </a:extLst>
          </p:cNvPr>
          <p:cNvSpPr/>
          <p:nvPr/>
        </p:nvSpPr>
        <p:spPr>
          <a:xfrm>
            <a:off x="6296206" y="915744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477710C8-D717-402C-A882-2A22DBF9EECA}"/>
              </a:ext>
            </a:extLst>
          </p:cNvPr>
          <p:cNvSpPr/>
          <p:nvPr/>
        </p:nvSpPr>
        <p:spPr>
          <a:xfrm>
            <a:off x="5532304" y="915744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C614F7CA-BE7B-4E27-BEF5-B714ABAC6ADE}"/>
              </a:ext>
            </a:extLst>
          </p:cNvPr>
          <p:cNvSpPr/>
          <p:nvPr/>
        </p:nvSpPr>
        <p:spPr>
          <a:xfrm>
            <a:off x="6278691" y="144038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AE2F3DF-3494-45DF-A0FF-E985B4B95A24}"/>
              </a:ext>
            </a:extLst>
          </p:cNvPr>
          <p:cNvSpPr/>
          <p:nvPr/>
        </p:nvSpPr>
        <p:spPr>
          <a:xfrm>
            <a:off x="5514789" y="144038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15A1B842-5C72-4B8B-BFBB-ED0451A6D981}"/>
              </a:ext>
            </a:extLst>
          </p:cNvPr>
          <p:cNvSpPr/>
          <p:nvPr/>
        </p:nvSpPr>
        <p:spPr>
          <a:xfrm>
            <a:off x="6274136" y="197638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02A36DA-BB96-435A-86AE-531143F797D5}"/>
              </a:ext>
            </a:extLst>
          </p:cNvPr>
          <p:cNvSpPr/>
          <p:nvPr/>
        </p:nvSpPr>
        <p:spPr>
          <a:xfrm>
            <a:off x="5510234" y="197638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1B8A5E36-D093-49B3-BF93-3DEEB1687CEC}"/>
              </a:ext>
            </a:extLst>
          </p:cNvPr>
          <p:cNvSpPr/>
          <p:nvPr/>
        </p:nvSpPr>
        <p:spPr>
          <a:xfrm>
            <a:off x="6269581" y="251238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C5AD67C-F10C-430F-BA26-C52D0123E0A2}"/>
              </a:ext>
            </a:extLst>
          </p:cNvPr>
          <p:cNvSpPr/>
          <p:nvPr/>
        </p:nvSpPr>
        <p:spPr>
          <a:xfrm>
            <a:off x="5505679" y="251238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2D41AEA-09E1-4F49-88E7-60D7975C4983}"/>
              </a:ext>
            </a:extLst>
          </p:cNvPr>
          <p:cNvSpPr/>
          <p:nvPr/>
        </p:nvSpPr>
        <p:spPr>
          <a:xfrm>
            <a:off x="6265026" y="304838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3E9B683-05A2-426A-99EB-716CFB40604A}"/>
              </a:ext>
            </a:extLst>
          </p:cNvPr>
          <p:cNvSpPr/>
          <p:nvPr/>
        </p:nvSpPr>
        <p:spPr>
          <a:xfrm>
            <a:off x="5501124" y="304838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CDF4FC66-EAAB-4CD5-A996-B8946E841BA2}"/>
              </a:ext>
            </a:extLst>
          </p:cNvPr>
          <p:cNvSpPr/>
          <p:nvPr/>
        </p:nvSpPr>
        <p:spPr>
          <a:xfrm>
            <a:off x="6260471" y="3584379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D8FA0636-8935-4BB6-B1D7-31A807EAE35C}"/>
              </a:ext>
            </a:extLst>
          </p:cNvPr>
          <p:cNvSpPr/>
          <p:nvPr/>
        </p:nvSpPr>
        <p:spPr>
          <a:xfrm>
            <a:off x="5496569" y="3584379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2A01D671-3DB4-4208-A808-5A92855C8D96}"/>
              </a:ext>
            </a:extLst>
          </p:cNvPr>
          <p:cNvSpPr/>
          <p:nvPr/>
        </p:nvSpPr>
        <p:spPr>
          <a:xfrm>
            <a:off x="6255916" y="412037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6FF012EA-0D3D-450E-AB51-4F9D710B5C39}"/>
              </a:ext>
            </a:extLst>
          </p:cNvPr>
          <p:cNvSpPr/>
          <p:nvPr/>
        </p:nvSpPr>
        <p:spPr>
          <a:xfrm>
            <a:off x="5492014" y="412037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6B9234F1-3114-4D56-B048-A5063665706C}"/>
              </a:ext>
            </a:extLst>
          </p:cNvPr>
          <p:cNvSpPr/>
          <p:nvPr/>
        </p:nvSpPr>
        <p:spPr>
          <a:xfrm>
            <a:off x="6251361" y="465637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D98E585D-DA50-4F0F-B5F9-D216F6CC8EA2}"/>
              </a:ext>
            </a:extLst>
          </p:cNvPr>
          <p:cNvSpPr/>
          <p:nvPr/>
        </p:nvSpPr>
        <p:spPr>
          <a:xfrm>
            <a:off x="5487459" y="465637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5F6AF333-D077-403B-9EDB-5084AC518C78}"/>
              </a:ext>
            </a:extLst>
          </p:cNvPr>
          <p:cNvSpPr/>
          <p:nvPr/>
        </p:nvSpPr>
        <p:spPr>
          <a:xfrm>
            <a:off x="6246806" y="519237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9D068877-3A09-4F6E-939B-4270B174BA08}"/>
              </a:ext>
            </a:extLst>
          </p:cNvPr>
          <p:cNvSpPr/>
          <p:nvPr/>
        </p:nvSpPr>
        <p:spPr>
          <a:xfrm>
            <a:off x="5482904" y="519237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F95D564E-0CF0-4326-92FA-C875C3A055FD}"/>
              </a:ext>
            </a:extLst>
          </p:cNvPr>
          <p:cNvSpPr/>
          <p:nvPr/>
        </p:nvSpPr>
        <p:spPr>
          <a:xfrm>
            <a:off x="6242251" y="572837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7B913D9C-9D0B-4F23-AD6B-81B55818AEA6}"/>
              </a:ext>
            </a:extLst>
          </p:cNvPr>
          <p:cNvSpPr/>
          <p:nvPr/>
        </p:nvSpPr>
        <p:spPr>
          <a:xfrm>
            <a:off x="5478349" y="572837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E9E3E1-7911-4D98-98AC-EF1BD69FF5BA}"/>
              </a:ext>
            </a:extLst>
          </p:cNvPr>
          <p:cNvSpPr/>
          <p:nvPr/>
        </p:nvSpPr>
        <p:spPr>
          <a:xfrm flipV="1">
            <a:off x="5633177" y="1036096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981E8851-DC7B-4859-857E-D3A1F692B9B2}"/>
              </a:ext>
            </a:extLst>
          </p:cNvPr>
          <p:cNvSpPr/>
          <p:nvPr/>
        </p:nvSpPr>
        <p:spPr>
          <a:xfrm flipV="1">
            <a:off x="5582777" y="1589676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CF4E07E2-27AE-402E-8642-65525F4C4CA4}"/>
              </a:ext>
            </a:extLst>
          </p:cNvPr>
          <p:cNvSpPr/>
          <p:nvPr/>
        </p:nvSpPr>
        <p:spPr>
          <a:xfrm flipV="1">
            <a:off x="5596238" y="2083541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4CED29DF-AF51-4235-BCF6-313E77D427E2}"/>
              </a:ext>
            </a:extLst>
          </p:cNvPr>
          <p:cNvSpPr/>
          <p:nvPr/>
        </p:nvSpPr>
        <p:spPr>
          <a:xfrm flipV="1">
            <a:off x="5608651" y="2631227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0E709186-79F1-4FEF-BBBB-D6D244D6167A}"/>
              </a:ext>
            </a:extLst>
          </p:cNvPr>
          <p:cNvSpPr/>
          <p:nvPr/>
        </p:nvSpPr>
        <p:spPr>
          <a:xfrm flipV="1">
            <a:off x="5582777" y="3158059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E656C8D7-7E21-4B94-B11D-F9F0FE6A6A44}"/>
              </a:ext>
            </a:extLst>
          </p:cNvPr>
          <p:cNvSpPr/>
          <p:nvPr/>
        </p:nvSpPr>
        <p:spPr>
          <a:xfrm flipV="1">
            <a:off x="5568908" y="3692427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B088F5E7-459F-4B72-81AD-6B5B824F1233}"/>
              </a:ext>
            </a:extLst>
          </p:cNvPr>
          <p:cNvSpPr/>
          <p:nvPr/>
        </p:nvSpPr>
        <p:spPr>
          <a:xfrm flipV="1">
            <a:off x="5555039" y="4226795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A59A33B2-2F3F-4E49-9C9C-116AE433C281}"/>
              </a:ext>
            </a:extLst>
          </p:cNvPr>
          <p:cNvSpPr/>
          <p:nvPr/>
        </p:nvSpPr>
        <p:spPr>
          <a:xfrm flipV="1">
            <a:off x="5541170" y="4761163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2B8D0D05-CEAE-4B23-A3CF-8BC243404199}"/>
              </a:ext>
            </a:extLst>
          </p:cNvPr>
          <p:cNvSpPr/>
          <p:nvPr/>
        </p:nvSpPr>
        <p:spPr>
          <a:xfrm flipV="1">
            <a:off x="5527301" y="5295531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14333E7B-7449-4D6F-B03F-27C45480C67C}"/>
              </a:ext>
            </a:extLst>
          </p:cNvPr>
          <p:cNvSpPr/>
          <p:nvPr/>
        </p:nvSpPr>
        <p:spPr>
          <a:xfrm flipV="1">
            <a:off x="5513432" y="5829899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7C6E09BF-6159-466F-AE2C-1975B5B78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935" y1="17810" x2="20211" y2="30229"/>
                        <a14:foregroundMark x1="17241" y1="17320" x2="17241" y2="27533"/>
                        <a14:foregroundMark x1="15805" y1="25899" x2="13889" y2="33252"/>
                        <a14:foregroundMark x1="45019" y1="30556" x2="45690" y2="34641"/>
                        <a14:foregroundMark x1="46169" y1="34886" x2="48659" y2="36193"/>
                        <a14:foregroundMark x1="48659" y1="36275" x2="30556" y2="35784"/>
                        <a14:foregroundMark x1="34483" y1="36029" x2="24617" y2="36275"/>
                        <a14:foregroundMark x1="33525" y1="37092" x2="23372" y2="37663"/>
                        <a14:foregroundMark x1="30843" y1="38317" x2="17912" y2="36928"/>
                        <a14:foregroundMark x1="21073" y1="37908" x2="13602" y2="37908"/>
                        <a14:foregroundMark x1="20690" y1="38725" x2="26437" y2="38725"/>
                        <a14:foregroundMark x1="27874" y1="38725" x2="18199" y2="38562"/>
                        <a14:foregroundMark x1="15038" y1="37663" x2="31322" y2="37582"/>
                        <a14:foregroundMark x1="33333" y1="37173" x2="15230" y2="36520"/>
                        <a14:foregroundMark x1="13889" y1="36275" x2="13889" y2="36275"/>
                        <a14:foregroundMark x1="15805" y1="34641" x2="15326" y2="35784"/>
                        <a14:foregroundMark x1="14655" y1="35294" x2="14943" y2="37418"/>
                        <a14:foregroundMark x1="16092" y1="36520" x2="22701" y2="35539"/>
                        <a14:foregroundMark x1="17625" y1="36928" x2="31130" y2="36928"/>
                        <a14:foregroundMark x1="33046" y1="37173" x2="33238" y2="38725"/>
                        <a14:foregroundMark x1="33621" y1="37337" x2="32567" y2="39216"/>
                      </a14:backgroundRemoval>
                    </a14:imgEffect>
                  </a14:imgLayer>
                </a14:imgProps>
              </a:ext>
            </a:extLst>
          </a:blip>
          <a:srcRect l="13015" t="16123" r="49465" b="60736"/>
          <a:stretch/>
        </p:blipFill>
        <p:spPr>
          <a:xfrm>
            <a:off x="881239" y="764916"/>
            <a:ext cx="3755237" cy="271537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1B0EBE66-3391-4205-B59D-1BE6B8C47D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41" t="16124" r="9037" b="61775"/>
          <a:stretch/>
        </p:blipFill>
        <p:spPr>
          <a:xfrm>
            <a:off x="836248" y="3584378"/>
            <a:ext cx="4509178" cy="2506151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2A5F0624-47C2-4364-A35B-4A39D28153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7" b="89951" l="9962" r="96073">
                        <a14:foregroundMark x1="90230" y1="41095" x2="72414" y2="39052"/>
                        <a14:foregroundMark x1="85824" y1="43873" x2="72414" y2="43873"/>
                        <a14:foregroundMark x1="70307" y1="40686" x2="73180" y2="45098"/>
                        <a14:foregroundMark x1="87548" y1="40441" x2="69444" y2="40686"/>
                        <a14:foregroundMark x1="72797" y1="40931" x2="84004" y2="39706"/>
                        <a14:foregroundMark x1="72701" y1="39706" x2="82854" y2="39052"/>
                        <a14:foregroundMark x1="74904" y1="39542" x2="86973" y2="40605"/>
                        <a14:foregroundMark x1="82567" y1="39951" x2="85345" y2="39461"/>
                        <a14:foregroundMark x1="82854" y1="38399" x2="87452" y2="38317"/>
                        <a14:backgroundMark x1="35824" y1="55882" x2="62644" y2="70833"/>
                        <a14:backgroundMark x1="34962" y1="64869" x2="57950" y2="76797"/>
                        <a14:backgroundMark x1="78257" y1="77288" x2="55556" y2="76634"/>
                        <a14:backgroundMark x1="63410" y1="66503" x2="43103" y2="69853"/>
                        <a14:backgroundMark x1="60153" y1="62908" x2="24330" y2="64951"/>
                        <a14:backgroundMark x1="40709" y1="63807" x2="31130" y2="72141"/>
                        <a14:backgroundMark x1="77395" y1="77533" x2="42146" y2="80310"/>
                        <a14:backgroundMark x1="78927" y1="78922" x2="48372" y2="86356"/>
                        <a14:backgroundMark x1="78544" y1="80637" x2="55747" y2="86356"/>
                        <a14:backgroundMark x1="58716" y1="79575" x2="34195" y2="80801"/>
                        <a14:backgroundMark x1="46743" y1="59314" x2="31609" y2="58578"/>
                        <a14:backgroundMark x1="64464" y1="65605" x2="65805" y2="75980"/>
                        <a14:backgroundMark x1="34866" y1="70098" x2="44828" y2="74673"/>
                        <a14:backgroundMark x1="47605" y1="79248" x2="61303" y2="84559"/>
                        <a14:backgroundMark x1="43199" y1="78186" x2="46648" y2="88072"/>
                        <a14:backgroundMark x1="34195" y1="55065" x2="49234" y2="60539"/>
                        <a14:backgroundMark x1="44732" y1="70343" x2="59100" y2="71732"/>
                        <a14:backgroundMark x1="40900" y1="75899" x2="44540" y2="75980"/>
                        <a14:backgroundMark x1="31322" y1="63480" x2="31322" y2="63480"/>
                        <a14:backgroundMark x1="30268" y1="63072" x2="30268" y2="63072"/>
                        <a14:backgroundMark x1="30268" y1="62908" x2="30268" y2="62908"/>
                        <a14:backgroundMark x1="30268" y1="61928" x2="36398" y2="61928"/>
                        <a14:backgroundMark x1="55747" y1="63072" x2="59387" y2="63725"/>
                        <a14:backgroundMark x1="38697" y1="73529" x2="41284" y2="80392"/>
                      </a14:backgroundRemoval>
                    </a14:imgEffect>
                  </a14:imgLayer>
                </a14:imgProps>
              </a:ext>
            </a:extLst>
          </a:blip>
          <a:srcRect l="68204" t="38951" r="10805" b="54080"/>
          <a:stretch/>
        </p:blipFill>
        <p:spPr>
          <a:xfrm>
            <a:off x="9415304" y="692017"/>
            <a:ext cx="1998189" cy="777830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A91D38C8-D5BF-4553-8346-9865841015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597" t="45920" r="9773" b="48900"/>
          <a:stretch/>
        </p:blipFill>
        <p:spPr>
          <a:xfrm>
            <a:off x="7655170" y="1633337"/>
            <a:ext cx="3464170" cy="450203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E549288B-8756-4AA4-856B-5E8C294135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6" b="95752" l="10920" r="89943">
                        <a14:foregroundMark x1="52969" y1="55556" x2="70785" y2="59395"/>
                        <a14:foregroundMark x1="53352" y1="57026" x2="67529" y2="63725"/>
                        <a14:foregroundMark x1="66762" y1="62827" x2="77395" y2="71242"/>
                        <a14:foregroundMark x1="68966" y1="55310" x2="86111" y2="72876"/>
                        <a14:foregroundMark x1="74904" y1="68873" x2="83429" y2="73611"/>
                        <a14:foregroundMark x1="68966" y1="67810" x2="77395" y2="73284"/>
                        <a14:foregroundMark x1="67241" y1="67729" x2="78927" y2="75245"/>
                        <a14:foregroundMark x1="85345" y1="74510" x2="77011" y2="76389"/>
                        <a14:foregroundMark x1="83908" y1="74101" x2="73276" y2="74918"/>
                        <a14:foregroundMark x1="65326" y1="55882" x2="47797" y2="53431"/>
                        <a14:foregroundMark x1="67720" y1="56291" x2="46169" y2="51797"/>
                        <a14:foregroundMark x1="66475" y1="54902" x2="48851" y2="50899"/>
                        <a14:foregroundMark x1="43199" y1="52859" x2="50000" y2="56699"/>
                        <a14:foregroundMark x1="43391" y1="54248" x2="55268" y2="57435"/>
                        <a14:foregroundMark x1="47893" y1="58007" x2="56801" y2="60948"/>
                        <a14:foregroundMark x1="48372" y1="51389" x2="40996" y2="52369"/>
                        <a14:foregroundMark x1="42050" y1="51225" x2="29981" y2="54248"/>
                        <a14:foregroundMark x1="39080" y1="51471" x2="22893" y2="53922"/>
                        <a14:foregroundMark x1="29119" y1="53758" x2="21839" y2="57435"/>
                        <a14:foregroundMark x1="30843" y1="57435" x2="24808" y2="58905"/>
                        <a14:foregroundMark x1="31418" y1="58905" x2="18582" y2="62827"/>
                        <a14:foregroundMark x1="20115" y1="57761" x2="20977" y2="72141"/>
                        <a14:foregroundMark x1="18295" y1="60049" x2="18487" y2="83088"/>
                        <a14:foregroundMark x1="14464" y1="88072" x2="33621" y2="87663"/>
                        <a14:foregroundMark x1="26149" y1="88480" x2="40613" y2="87582"/>
                        <a14:foregroundMark x1="28640" y1="70343" x2="36398" y2="84477"/>
                        <a14:foregroundMark x1="22318" y1="68954" x2="28736" y2="81536"/>
                        <a14:foregroundMark x1="24617" y1="64706" x2="30651" y2="72712"/>
                        <a14:foregroundMark x1="31034" y1="73121" x2="39655" y2="83333"/>
                        <a14:foregroundMark x1="40709" y1="86683" x2="23467" y2="88072"/>
                        <a14:foregroundMark x1="17241" y1="61193" x2="18870" y2="82026"/>
                        <a14:foregroundMark x1="14751" y1="65686" x2="15326" y2="81046"/>
                        <a14:foregroundMark x1="18487" y1="60049" x2="11207" y2="63725"/>
                        <a14:foregroundMark x1="22605" y1="54167" x2="10632" y2="60703"/>
                        <a14:foregroundMark x1="10632" y1="62663" x2="14176" y2="79575"/>
                        <a14:foregroundMark x1="10632" y1="72631" x2="11111" y2="80637"/>
                        <a14:foregroundMark x1="12165" y1="74101" x2="12452" y2="64706"/>
                        <a14:foregroundMark x1="11494" y1="66830" x2="10824" y2="70833"/>
                        <a14:foregroundMark x1="11973" y1="64461" x2="11877" y2="68709"/>
                        <a14:foregroundMark x1="44732" y1="89297" x2="29693" y2="88971"/>
                        <a14:foregroundMark x1="72701" y1="92239" x2="60632" y2="92075"/>
                        <a14:foregroundMark x1="86111" y1="74101" x2="83621" y2="83170"/>
                        <a14:foregroundMark x1="84483" y1="78922" x2="81130" y2="89052"/>
                        <a14:foregroundMark x1="81705" y1="84967" x2="60057" y2="89461"/>
                        <a14:foregroundMark x1="86686" y1="75490" x2="84962" y2="88562"/>
                        <a14:foregroundMark x1="82854" y1="90359" x2="63889" y2="91258"/>
                        <a14:foregroundMark x1="84962" y1="90686" x2="72510" y2="91993"/>
                        <a14:foregroundMark x1="81705" y1="91830" x2="54598" y2="92892"/>
                        <a14:foregroundMark x1="58142" y1="90605" x2="50575" y2="90850"/>
                        <a14:foregroundMark x1="56034" y1="90686" x2="49425" y2="90114"/>
                        <a14:foregroundMark x1="54693" y1="91503" x2="43199" y2="92892"/>
                        <a14:foregroundMark x1="41284" y1="91340" x2="29789" y2="91748"/>
                        <a14:foregroundMark x1="40900" y1="91993" x2="25287" y2="91830"/>
                        <a14:foregroundMark x1="38027" y1="90359" x2="17625" y2="91503"/>
                        <a14:foregroundMark x1="13889" y1="77941" x2="13889" y2="90359"/>
                        <a14:foregroundMark x1="10920" y1="80065" x2="10920" y2="90441"/>
                        <a14:foregroundMark x1="11111" y1="82271" x2="12835" y2="91585"/>
                        <a14:foregroundMark x1="12835" y1="91585" x2="23467" y2="93709"/>
                        <a14:foregroundMark x1="24521" y1="91503" x2="40134" y2="93464"/>
                        <a14:foregroundMark x1="84483" y1="91503" x2="83429" y2="95833"/>
                        <a14:foregroundMark x1="81992" y1="91340" x2="42625" y2="92974"/>
                        <a14:foregroundMark x1="81513" y1="93464" x2="60057" y2="94853"/>
                        <a14:foregroundMark x1="80651" y1="94526" x2="69732" y2="93954"/>
                        <a14:foregroundMark x1="59100" y1="95098" x2="32759" y2="94118"/>
                        <a14:foregroundMark x1="37739" y1="94199" x2="24042" y2="94199"/>
                        <a14:foregroundMark x1="29215" y1="81291" x2="29215" y2="85948"/>
                        <a14:foregroundMark x1="50192" y1="50163" x2="14655" y2="50899"/>
                        <a14:foregroundMark x1="13410" y1="52288" x2="12835" y2="57516"/>
                        <a14:foregroundMark x1="13027" y1="52778" x2="11877" y2="58660"/>
                        <a14:foregroundMark x1="11877" y1="58824" x2="12452" y2="53431"/>
                        <a14:foregroundMark x1="12261" y1="53268" x2="12165" y2="55801"/>
                        <a14:foregroundMark x1="52490" y1="51225" x2="80172" y2="52614"/>
                        <a14:foregroundMark x1="83621" y1="54248" x2="86877" y2="71895"/>
                        <a14:foregroundMark x1="85536" y1="55392" x2="86111" y2="69118"/>
                        <a14:foregroundMark x1="81418" y1="54167" x2="81705" y2="62418"/>
                        <a14:foregroundMark x1="81992" y1="52533" x2="63123" y2="50654"/>
                        <a14:foregroundMark x1="75670" y1="50408" x2="85536" y2="50899"/>
                        <a14:foregroundMark x1="85920" y1="50899" x2="87452" y2="65196"/>
                        <a14:foregroundMark x1="85920" y1="57026" x2="86973" y2="73039"/>
                        <a14:foregroundMark x1="86973" y1="66095" x2="87452" y2="83824"/>
                      </a14:backgroundRemoval>
                    </a14:imgEffect>
                  </a14:imgLayer>
                </a14:imgProps>
              </a:ext>
            </a:extLst>
          </a:blip>
          <a:srcRect l="12456" t="51173" r="10923" b="6592"/>
          <a:stretch/>
        </p:blipFill>
        <p:spPr>
          <a:xfrm>
            <a:off x="6705650" y="2038408"/>
            <a:ext cx="4817349" cy="4127574"/>
          </a:xfrm>
          <a:prstGeom prst="rect">
            <a:avLst/>
          </a:prstGeom>
        </p:spPr>
      </p:pic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4FF9CD03-6CE1-4ABE-9CFA-B6C1B2EB7793}"/>
              </a:ext>
            </a:extLst>
          </p:cNvPr>
          <p:cNvSpPr/>
          <p:nvPr/>
        </p:nvSpPr>
        <p:spPr>
          <a:xfrm>
            <a:off x="6749003" y="3923223"/>
            <a:ext cx="114859" cy="191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3C538AC6-FD42-40D8-A95D-9512534CDC01}"/>
              </a:ext>
            </a:extLst>
          </p:cNvPr>
          <p:cNvSpPr/>
          <p:nvPr/>
        </p:nvSpPr>
        <p:spPr>
          <a:xfrm>
            <a:off x="2174631" y="306334"/>
            <a:ext cx="668215" cy="42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46</a:t>
            </a:r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70CF6517-9F01-415D-BA38-75047F78680B}"/>
              </a:ext>
            </a:extLst>
          </p:cNvPr>
          <p:cNvSpPr/>
          <p:nvPr/>
        </p:nvSpPr>
        <p:spPr>
          <a:xfrm>
            <a:off x="6934719" y="322342"/>
            <a:ext cx="668215" cy="4279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67895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F7A85CC6-EC20-4338-A956-3282EE408073}"/>
              </a:ext>
            </a:extLst>
          </p:cNvPr>
          <p:cNvSpPr/>
          <p:nvPr/>
        </p:nvSpPr>
        <p:spPr>
          <a:xfrm flipH="1">
            <a:off x="6207728" y="155379"/>
            <a:ext cx="5310973" cy="6449316"/>
          </a:xfrm>
          <a:prstGeom prst="roundRect">
            <a:avLst>
              <a:gd name="adj" fmla="val 10393"/>
            </a:avLst>
          </a:prstGeom>
          <a:pattFill prst="ltDnDiag">
            <a:fgClr>
              <a:schemeClr val="accent1"/>
            </a:fgClr>
            <a:bgClr>
              <a:schemeClr val="bg1">
                <a:lumMod val="85000"/>
                <a:lumOff val="15000"/>
              </a:schemeClr>
            </a:bgClr>
          </a:pattFill>
          <a:ln>
            <a:solidFill>
              <a:schemeClr val="accent1">
                <a:alpha val="8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7212186-F625-4F1A-B361-040B280E01B4}"/>
              </a:ext>
            </a:extLst>
          </p:cNvPr>
          <p:cNvSpPr/>
          <p:nvPr/>
        </p:nvSpPr>
        <p:spPr>
          <a:xfrm>
            <a:off x="650715" y="45332"/>
            <a:ext cx="5243002" cy="6473162"/>
          </a:xfrm>
          <a:prstGeom prst="roundRect">
            <a:avLst>
              <a:gd name="adj" fmla="val 9766"/>
            </a:avLst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8" name="مستطيل: زوايا مستديرة 137">
            <a:extLst>
              <a:ext uri="{FF2B5EF4-FFF2-40B4-BE49-F238E27FC236}">
                <a16:creationId xmlns:a16="http://schemas.microsoft.com/office/drawing/2014/main" id="{652FE88C-E172-47A8-BD28-BEF6664B117F}"/>
              </a:ext>
            </a:extLst>
          </p:cNvPr>
          <p:cNvSpPr/>
          <p:nvPr/>
        </p:nvSpPr>
        <p:spPr>
          <a:xfrm>
            <a:off x="660034" y="45332"/>
            <a:ext cx="5243002" cy="6473162"/>
          </a:xfrm>
          <a:prstGeom prst="roundRect">
            <a:avLst>
              <a:gd name="adj" fmla="val 97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FDC4C265-F24E-4E71-9A35-2132F1857AC4}"/>
              </a:ext>
            </a:extLst>
          </p:cNvPr>
          <p:cNvSpPr/>
          <p:nvPr/>
        </p:nvSpPr>
        <p:spPr>
          <a:xfrm>
            <a:off x="6296206" y="915744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477710C8-D717-402C-A882-2A22DBF9EECA}"/>
              </a:ext>
            </a:extLst>
          </p:cNvPr>
          <p:cNvSpPr/>
          <p:nvPr/>
        </p:nvSpPr>
        <p:spPr>
          <a:xfrm>
            <a:off x="5532304" y="915744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C614F7CA-BE7B-4E27-BEF5-B714ABAC6ADE}"/>
              </a:ext>
            </a:extLst>
          </p:cNvPr>
          <p:cNvSpPr/>
          <p:nvPr/>
        </p:nvSpPr>
        <p:spPr>
          <a:xfrm>
            <a:off x="6278691" y="144038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EAE2F3DF-3494-45DF-A0FF-E985B4B95A24}"/>
              </a:ext>
            </a:extLst>
          </p:cNvPr>
          <p:cNvSpPr/>
          <p:nvPr/>
        </p:nvSpPr>
        <p:spPr>
          <a:xfrm>
            <a:off x="5514789" y="144038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15A1B842-5C72-4B8B-BFBB-ED0451A6D981}"/>
              </a:ext>
            </a:extLst>
          </p:cNvPr>
          <p:cNvSpPr/>
          <p:nvPr/>
        </p:nvSpPr>
        <p:spPr>
          <a:xfrm>
            <a:off x="6274136" y="197638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302A36DA-BB96-435A-86AE-531143F797D5}"/>
              </a:ext>
            </a:extLst>
          </p:cNvPr>
          <p:cNvSpPr/>
          <p:nvPr/>
        </p:nvSpPr>
        <p:spPr>
          <a:xfrm>
            <a:off x="5510234" y="197638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1B8A5E36-D093-49B3-BF93-3DEEB1687CEC}"/>
              </a:ext>
            </a:extLst>
          </p:cNvPr>
          <p:cNvSpPr/>
          <p:nvPr/>
        </p:nvSpPr>
        <p:spPr>
          <a:xfrm>
            <a:off x="6269581" y="251238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9C5AD67C-F10C-430F-BA26-C52D0123E0A2}"/>
              </a:ext>
            </a:extLst>
          </p:cNvPr>
          <p:cNvSpPr/>
          <p:nvPr/>
        </p:nvSpPr>
        <p:spPr>
          <a:xfrm>
            <a:off x="5505679" y="251238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32D41AEA-09E1-4F49-88E7-60D7975C4983}"/>
              </a:ext>
            </a:extLst>
          </p:cNvPr>
          <p:cNvSpPr/>
          <p:nvPr/>
        </p:nvSpPr>
        <p:spPr>
          <a:xfrm>
            <a:off x="6265026" y="304838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E3E9B683-05A2-426A-99EB-716CFB40604A}"/>
              </a:ext>
            </a:extLst>
          </p:cNvPr>
          <p:cNvSpPr/>
          <p:nvPr/>
        </p:nvSpPr>
        <p:spPr>
          <a:xfrm>
            <a:off x="5501124" y="304838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CDF4FC66-EAAB-4CD5-A996-B8946E841BA2}"/>
              </a:ext>
            </a:extLst>
          </p:cNvPr>
          <p:cNvSpPr/>
          <p:nvPr/>
        </p:nvSpPr>
        <p:spPr>
          <a:xfrm>
            <a:off x="6260471" y="3584379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D8FA0636-8935-4BB6-B1D7-31A807EAE35C}"/>
              </a:ext>
            </a:extLst>
          </p:cNvPr>
          <p:cNvSpPr/>
          <p:nvPr/>
        </p:nvSpPr>
        <p:spPr>
          <a:xfrm>
            <a:off x="5496569" y="3584379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2A01D671-3DB4-4208-A808-5A92855C8D96}"/>
              </a:ext>
            </a:extLst>
          </p:cNvPr>
          <p:cNvSpPr/>
          <p:nvPr/>
        </p:nvSpPr>
        <p:spPr>
          <a:xfrm>
            <a:off x="6255916" y="412037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6FF012EA-0D3D-450E-AB51-4F9D710B5C39}"/>
              </a:ext>
            </a:extLst>
          </p:cNvPr>
          <p:cNvSpPr/>
          <p:nvPr/>
        </p:nvSpPr>
        <p:spPr>
          <a:xfrm>
            <a:off x="5492014" y="4120377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6B9234F1-3114-4D56-B048-A5063665706C}"/>
              </a:ext>
            </a:extLst>
          </p:cNvPr>
          <p:cNvSpPr/>
          <p:nvPr/>
        </p:nvSpPr>
        <p:spPr>
          <a:xfrm>
            <a:off x="6251361" y="465637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D98E585D-DA50-4F0F-B5F9-D216F6CC8EA2}"/>
              </a:ext>
            </a:extLst>
          </p:cNvPr>
          <p:cNvSpPr/>
          <p:nvPr/>
        </p:nvSpPr>
        <p:spPr>
          <a:xfrm>
            <a:off x="5487459" y="4656375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5F6AF333-D077-403B-9EDB-5084AC518C78}"/>
              </a:ext>
            </a:extLst>
          </p:cNvPr>
          <p:cNvSpPr/>
          <p:nvPr/>
        </p:nvSpPr>
        <p:spPr>
          <a:xfrm>
            <a:off x="6246806" y="519237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9D068877-3A09-4F6E-939B-4270B174BA08}"/>
              </a:ext>
            </a:extLst>
          </p:cNvPr>
          <p:cNvSpPr/>
          <p:nvPr/>
        </p:nvSpPr>
        <p:spPr>
          <a:xfrm>
            <a:off x="5482904" y="5192373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F95D564E-0CF0-4326-92FA-C875C3A055FD}"/>
              </a:ext>
            </a:extLst>
          </p:cNvPr>
          <p:cNvSpPr/>
          <p:nvPr/>
        </p:nvSpPr>
        <p:spPr>
          <a:xfrm>
            <a:off x="6242251" y="572837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7B913D9C-9D0B-4F23-AD6B-81B55818AEA6}"/>
              </a:ext>
            </a:extLst>
          </p:cNvPr>
          <p:cNvSpPr/>
          <p:nvPr/>
        </p:nvSpPr>
        <p:spPr>
          <a:xfrm>
            <a:off x="5478349" y="5728371"/>
            <a:ext cx="308923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ADE9E3E1-7911-4D98-98AC-EF1BD69FF5BA}"/>
              </a:ext>
            </a:extLst>
          </p:cNvPr>
          <p:cNvSpPr/>
          <p:nvPr/>
        </p:nvSpPr>
        <p:spPr>
          <a:xfrm flipV="1">
            <a:off x="5633177" y="1036096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981E8851-DC7B-4859-857E-D3A1F692B9B2}"/>
              </a:ext>
            </a:extLst>
          </p:cNvPr>
          <p:cNvSpPr/>
          <p:nvPr/>
        </p:nvSpPr>
        <p:spPr>
          <a:xfrm flipV="1">
            <a:off x="5582777" y="1589676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CF4E07E2-27AE-402E-8642-65525F4C4CA4}"/>
              </a:ext>
            </a:extLst>
          </p:cNvPr>
          <p:cNvSpPr/>
          <p:nvPr/>
        </p:nvSpPr>
        <p:spPr>
          <a:xfrm flipV="1">
            <a:off x="5596238" y="2083541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4CED29DF-AF51-4235-BCF6-313E77D427E2}"/>
              </a:ext>
            </a:extLst>
          </p:cNvPr>
          <p:cNvSpPr/>
          <p:nvPr/>
        </p:nvSpPr>
        <p:spPr>
          <a:xfrm flipV="1">
            <a:off x="5608651" y="2631227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0E709186-79F1-4FEF-BBBB-D6D244D6167A}"/>
              </a:ext>
            </a:extLst>
          </p:cNvPr>
          <p:cNvSpPr/>
          <p:nvPr/>
        </p:nvSpPr>
        <p:spPr>
          <a:xfrm flipV="1">
            <a:off x="5582777" y="3158059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E656C8D7-7E21-4B94-B11D-F9F0FE6A6A44}"/>
              </a:ext>
            </a:extLst>
          </p:cNvPr>
          <p:cNvSpPr/>
          <p:nvPr/>
        </p:nvSpPr>
        <p:spPr>
          <a:xfrm flipV="1">
            <a:off x="5568908" y="3692427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: زوايا مستديرة 33">
            <a:extLst>
              <a:ext uri="{FF2B5EF4-FFF2-40B4-BE49-F238E27FC236}">
                <a16:creationId xmlns:a16="http://schemas.microsoft.com/office/drawing/2014/main" id="{B088F5E7-459F-4B72-81AD-6B5B824F1233}"/>
              </a:ext>
            </a:extLst>
          </p:cNvPr>
          <p:cNvSpPr/>
          <p:nvPr/>
        </p:nvSpPr>
        <p:spPr>
          <a:xfrm flipV="1">
            <a:off x="5555039" y="4226795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A59A33B2-2F3F-4E49-9C9C-116AE433C281}"/>
              </a:ext>
            </a:extLst>
          </p:cNvPr>
          <p:cNvSpPr/>
          <p:nvPr/>
        </p:nvSpPr>
        <p:spPr>
          <a:xfrm flipV="1">
            <a:off x="5541170" y="4761163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: زوايا مستديرة 35">
            <a:extLst>
              <a:ext uri="{FF2B5EF4-FFF2-40B4-BE49-F238E27FC236}">
                <a16:creationId xmlns:a16="http://schemas.microsoft.com/office/drawing/2014/main" id="{2B8D0D05-CEAE-4B23-A3CF-8BC243404199}"/>
              </a:ext>
            </a:extLst>
          </p:cNvPr>
          <p:cNvSpPr/>
          <p:nvPr/>
        </p:nvSpPr>
        <p:spPr>
          <a:xfrm flipV="1">
            <a:off x="5527301" y="5295531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: زوايا مستديرة 36">
            <a:extLst>
              <a:ext uri="{FF2B5EF4-FFF2-40B4-BE49-F238E27FC236}">
                <a16:creationId xmlns:a16="http://schemas.microsoft.com/office/drawing/2014/main" id="{14333E7B-7449-4D6F-B03F-27C45480C67C}"/>
              </a:ext>
            </a:extLst>
          </p:cNvPr>
          <p:cNvSpPr/>
          <p:nvPr/>
        </p:nvSpPr>
        <p:spPr>
          <a:xfrm flipV="1">
            <a:off x="5513432" y="5829899"/>
            <a:ext cx="867890" cy="154594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B1A486AC-5FB3-4888-B95E-E5A9F88505ED}"/>
              </a:ext>
            </a:extLst>
          </p:cNvPr>
          <p:cNvCxnSpPr/>
          <p:nvPr/>
        </p:nvCxnSpPr>
        <p:spPr>
          <a:xfrm flipH="1">
            <a:off x="948389" y="848616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7D1D5EB3-C7B8-4C3B-B92E-0F0B2D49BD08}"/>
              </a:ext>
            </a:extLst>
          </p:cNvPr>
          <p:cNvCxnSpPr/>
          <p:nvPr/>
        </p:nvCxnSpPr>
        <p:spPr>
          <a:xfrm flipH="1">
            <a:off x="969225" y="1250994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0EA7FC53-FB83-4133-8DBE-D162873D9B1E}"/>
              </a:ext>
            </a:extLst>
          </p:cNvPr>
          <p:cNvCxnSpPr/>
          <p:nvPr/>
        </p:nvCxnSpPr>
        <p:spPr>
          <a:xfrm flipH="1">
            <a:off x="948389" y="1650462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594F58F3-F6B5-41FE-B415-54BB84629474}"/>
              </a:ext>
            </a:extLst>
          </p:cNvPr>
          <p:cNvCxnSpPr/>
          <p:nvPr/>
        </p:nvCxnSpPr>
        <p:spPr>
          <a:xfrm flipH="1">
            <a:off x="969225" y="2052840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رابط مستقيم 55">
            <a:extLst>
              <a:ext uri="{FF2B5EF4-FFF2-40B4-BE49-F238E27FC236}">
                <a16:creationId xmlns:a16="http://schemas.microsoft.com/office/drawing/2014/main" id="{BFE40F15-FD1E-4F04-ACB2-2F7C7FCDB092}"/>
              </a:ext>
            </a:extLst>
          </p:cNvPr>
          <p:cNvCxnSpPr/>
          <p:nvPr/>
        </p:nvCxnSpPr>
        <p:spPr>
          <a:xfrm flipH="1">
            <a:off x="948389" y="2452308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1B99A6C4-72A9-475D-ABB5-EAA2ABE60C41}"/>
              </a:ext>
            </a:extLst>
          </p:cNvPr>
          <p:cNvCxnSpPr/>
          <p:nvPr/>
        </p:nvCxnSpPr>
        <p:spPr>
          <a:xfrm flipH="1">
            <a:off x="969225" y="2854686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9B53EF51-008C-4D6A-BCE9-0076106D00E4}"/>
              </a:ext>
            </a:extLst>
          </p:cNvPr>
          <p:cNvCxnSpPr/>
          <p:nvPr/>
        </p:nvCxnSpPr>
        <p:spPr>
          <a:xfrm flipH="1">
            <a:off x="948389" y="3254154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EA6A9475-A67F-468E-A118-A1B51DCBC6A2}"/>
              </a:ext>
            </a:extLst>
          </p:cNvPr>
          <p:cNvCxnSpPr/>
          <p:nvPr/>
        </p:nvCxnSpPr>
        <p:spPr>
          <a:xfrm flipH="1">
            <a:off x="969225" y="3656532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رابط مستقيم 59">
            <a:extLst>
              <a:ext uri="{FF2B5EF4-FFF2-40B4-BE49-F238E27FC236}">
                <a16:creationId xmlns:a16="http://schemas.microsoft.com/office/drawing/2014/main" id="{34F204AE-74BE-493D-BFF9-9B3C8B20F401}"/>
              </a:ext>
            </a:extLst>
          </p:cNvPr>
          <p:cNvCxnSpPr/>
          <p:nvPr/>
        </p:nvCxnSpPr>
        <p:spPr>
          <a:xfrm flipH="1">
            <a:off x="948389" y="4056000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رابط مستقيم 60">
            <a:extLst>
              <a:ext uri="{FF2B5EF4-FFF2-40B4-BE49-F238E27FC236}">
                <a16:creationId xmlns:a16="http://schemas.microsoft.com/office/drawing/2014/main" id="{80781190-53DD-4870-9FC0-8500447EB7B1}"/>
              </a:ext>
            </a:extLst>
          </p:cNvPr>
          <p:cNvCxnSpPr/>
          <p:nvPr/>
        </p:nvCxnSpPr>
        <p:spPr>
          <a:xfrm flipH="1">
            <a:off x="969225" y="4458378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رابط مستقيم 61">
            <a:extLst>
              <a:ext uri="{FF2B5EF4-FFF2-40B4-BE49-F238E27FC236}">
                <a16:creationId xmlns:a16="http://schemas.microsoft.com/office/drawing/2014/main" id="{E918F792-791A-44B6-ABC0-E180B3731185}"/>
              </a:ext>
            </a:extLst>
          </p:cNvPr>
          <p:cNvCxnSpPr/>
          <p:nvPr/>
        </p:nvCxnSpPr>
        <p:spPr>
          <a:xfrm flipH="1">
            <a:off x="948389" y="4862813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رابط مستقيم 62">
            <a:extLst>
              <a:ext uri="{FF2B5EF4-FFF2-40B4-BE49-F238E27FC236}">
                <a16:creationId xmlns:a16="http://schemas.microsoft.com/office/drawing/2014/main" id="{61334793-ED91-4040-81C0-558EF506DF50}"/>
              </a:ext>
            </a:extLst>
          </p:cNvPr>
          <p:cNvCxnSpPr/>
          <p:nvPr/>
        </p:nvCxnSpPr>
        <p:spPr>
          <a:xfrm flipH="1">
            <a:off x="969225" y="5260224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رابط مستقيم 63">
            <a:extLst>
              <a:ext uri="{FF2B5EF4-FFF2-40B4-BE49-F238E27FC236}">
                <a16:creationId xmlns:a16="http://schemas.microsoft.com/office/drawing/2014/main" id="{FAB90094-25DC-4C75-B198-D5F5FDA330C7}"/>
              </a:ext>
            </a:extLst>
          </p:cNvPr>
          <p:cNvCxnSpPr/>
          <p:nvPr/>
        </p:nvCxnSpPr>
        <p:spPr>
          <a:xfrm flipH="1">
            <a:off x="948389" y="5659692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id="{605FF416-19DF-4FD1-97D6-25742173A736}"/>
              </a:ext>
            </a:extLst>
          </p:cNvPr>
          <p:cNvCxnSpPr/>
          <p:nvPr/>
        </p:nvCxnSpPr>
        <p:spPr>
          <a:xfrm flipH="1">
            <a:off x="969225" y="6062070"/>
            <a:ext cx="43154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2359EA5-5928-4F08-8794-EB434D313960}"/>
              </a:ext>
            </a:extLst>
          </p:cNvPr>
          <p:cNvSpPr txBox="1"/>
          <p:nvPr/>
        </p:nvSpPr>
        <p:spPr>
          <a:xfrm>
            <a:off x="1244756" y="915744"/>
            <a:ext cx="3807468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هذا والله أعلى وأعلم </a:t>
            </a:r>
          </a:p>
          <a:p>
            <a:pPr algn="ctr"/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وصلى الله وسلم وبارك</a:t>
            </a:r>
          </a:p>
          <a:p>
            <a:pPr algn="ctr"/>
            <a:endParaRPr lang="ar-S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 على نبينا محمدٍ وعلى</a:t>
            </a:r>
          </a:p>
          <a:p>
            <a:pPr algn="ctr"/>
            <a:endParaRPr lang="ar-SA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 </a:t>
            </a:r>
            <a:r>
              <a:rPr lang="ar-SA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آله</a:t>
            </a:r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 وصحبه وسلم </a:t>
            </a:r>
          </a:p>
          <a:p>
            <a:pPr algn="ctr"/>
            <a:endParaRPr lang="ar-S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والحمد لله  </a:t>
            </a:r>
          </a:p>
          <a:p>
            <a:pPr algn="ctr"/>
            <a:endParaRPr lang="ar-S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cs typeface="Dubai Medium" panose="020B0603030403030204" pitchFamily="34" charset="-78"/>
            </a:endParaRPr>
          </a:p>
          <a:p>
            <a:pPr algn="ctr"/>
            <a:r>
              <a:rPr lang="ar-S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Medium" panose="020B0603030403030204" pitchFamily="34" charset="-78"/>
                <a:cs typeface="Dubai Medium" panose="020B0603030403030204" pitchFamily="34" charset="-78"/>
              </a:rPr>
              <a:t>رب العالمين </a:t>
            </a:r>
          </a:p>
          <a:p>
            <a:pPr algn="ctr"/>
            <a:endParaRPr lang="ar-S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Medium" panose="020B0603030403030204" pitchFamily="34" charset="-78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56846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F18C8A6-65C1-4F58-AE91-411B9A34E8A5}"/>
              </a:ext>
            </a:extLst>
          </p:cNvPr>
          <p:cNvSpPr/>
          <p:nvPr/>
        </p:nvSpPr>
        <p:spPr>
          <a:xfrm flipH="1">
            <a:off x="1756012" y="162986"/>
            <a:ext cx="5901185" cy="6449316"/>
          </a:xfrm>
          <a:prstGeom prst="roundRect">
            <a:avLst>
              <a:gd name="adj" fmla="val 10393"/>
            </a:avLst>
          </a:prstGeom>
          <a:pattFill prst="ltDnDiag">
            <a:fgClr>
              <a:schemeClr val="accent1"/>
            </a:fgClr>
            <a:bgClr>
              <a:schemeClr val="bg1">
                <a:lumMod val="85000"/>
                <a:lumOff val="15000"/>
              </a:schemeClr>
            </a:bgClr>
          </a:pattFill>
          <a:ln>
            <a:solidFill>
              <a:schemeClr val="accent1">
                <a:alpha val="87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E0290060-39CD-48B0-A866-13608FA2FD6B}"/>
              </a:ext>
            </a:extLst>
          </p:cNvPr>
          <p:cNvSpPr/>
          <p:nvPr/>
        </p:nvSpPr>
        <p:spPr>
          <a:xfrm rot="9584216">
            <a:off x="7216470" y="711485"/>
            <a:ext cx="343254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CB08841A-6031-429F-A33E-10B9968C0D94}"/>
              </a:ext>
            </a:extLst>
          </p:cNvPr>
          <p:cNvSpPr/>
          <p:nvPr/>
        </p:nvSpPr>
        <p:spPr>
          <a:xfrm rot="9584216">
            <a:off x="7198955" y="1236128"/>
            <a:ext cx="343254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شكل بيضاوي 100">
            <a:extLst>
              <a:ext uri="{FF2B5EF4-FFF2-40B4-BE49-F238E27FC236}">
                <a16:creationId xmlns:a16="http://schemas.microsoft.com/office/drawing/2014/main" id="{2A961BFE-9651-49EE-9AEE-C5B0F142AD67}"/>
              </a:ext>
            </a:extLst>
          </p:cNvPr>
          <p:cNvSpPr/>
          <p:nvPr/>
        </p:nvSpPr>
        <p:spPr>
          <a:xfrm rot="9584216">
            <a:off x="7194400" y="1772126"/>
            <a:ext cx="343254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شكل بيضاوي 104">
            <a:extLst>
              <a:ext uri="{FF2B5EF4-FFF2-40B4-BE49-F238E27FC236}">
                <a16:creationId xmlns:a16="http://schemas.microsoft.com/office/drawing/2014/main" id="{9139CB84-4F12-449D-826D-D40721456D0B}"/>
              </a:ext>
            </a:extLst>
          </p:cNvPr>
          <p:cNvSpPr/>
          <p:nvPr/>
        </p:nvSpPr>
        <p:spPr>
          <a:xfrm rot="9584216">
            <a:off x="7189845" y="2308124"/>
            <a:ext cx="343254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شكل بيضاوي 108">
            <a:extLst>
              <a:ext uri="{FF2B5EF4-FFF2-40B4-BE49-F238E27FC236}">
                <a16:creationId xmlns:a16="http://schemas.microsoft.com/office/drawing/2014/main" id="{2498F6B4-6F41-43BD-B823-70B0FC3A2693}"/>
              </a:ext>
            </a:extLst>
          </p:cNvPr>
          <p:cNvSpPr/>
          <p:nvPr/>
        </p:nvSpPr>
        <p:spPr>
          <a:xfrm rot="9584216">
            <a:off x="7185290" y="2844122"/>
            <a:ext cx="343254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3" name="شكل بيضاوي 112">
            <a:extLst>
              <a:ext uri="{FF2B5EF4-FFF2-40B4-BE49-F238E27FC236}">
                <a16:creationId xmlns:a16="http://schemas.microsoft.com/office/drawing/2014/main" id="{2027F244-E9D3-487B-99F2-7C1A555F6B3F}"/>
              </a:ext>
            </a:extLst>
          </p:cNvPr>
          <p:cNvSpPr/>
          <p:nvPr/>
        </p:nvSpPr>
        <p:spPr>
          <a:xfrm rot="9584216">
            <a:off x="7180735" y="3380120"/>
            <a:ext cx="343254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7" name="شكل بيضاوي 116">
            <a:extLst>
              <a:ext uri="{FF2B5EF4-FFF2-40B4-BE49-F238E27FC236}">
                <a16:creationId xmlns:a16="http://schemas.microsoft.com/office/drawing/2014/main" id="{DBEC71E8-60FB-4089-A984-808F516A3AB6}"/>
              </a:ext>
            </a:extLst>
          </p:cNvPr>
          <p:cNvSpPr/>
          <p:nvPr/>
        </p:nvSpPr>
        <p:spPr>
          <a:xfrm rot="9584216">
            <a:off x="7176180" y="3916118"/>
            <a:ext cx="343254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1" name="شكل بيضاوي 120">
            <a:extLst>
              <a:ext uri="{FF2B5EF4-FFF2-40B4-BE49-F238E27FC236}">
                <a16:creationId xmlns:a16="http://schemas.microsoft.com/office/drawing/2014/main" id="{1824551C-A269-4ABB-B1D9-E49A0258EB63}"/>
              </a:ext>
            </a:extLst>
          </p:cNvPr>
          <p:cNvSpPr/>
          <p:nvPr/>
        </p:nvSpPr>
        <p:spPr>
          <a:xfrm rot="9584216">
            <a:off x="7171625" y="4452116"/>
            <a:ext cx="343254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5" name="شكل بيضاوي 124">
            <a:extLst>
              <a:ext uri="{FF2B5EF4-FFF2-40B4-BE49-F238E27FC236}">
                <a16:creationId xmlns:a16="http://schemas.microsoft.com/office/drawing/2014/main" id="{C20CCA89-4AB1-4347-B9A4-DE10380F1684}"/>
              </a:ext>
            </a:extLst>
          </p:cNvPr>
          <p:cNvSpPr/>
          <p:nvPr/>
        </p:nvSpPr>
        <p:spPr>
          <a:xfrm rot="9584216">
            <a:off x="7167070" y="4988114"/>
            <a:ext cx="343254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9" name="شكل بيضاوي 128">
            <a:extLst>
              <a:ext uri="{FF2B5EF4-FFF2-40B4-BE49-F238E27FC236}">
                <a16:creationId xmlns:a16="http://schemas.microsoft.com/office/drawing/2014/main" id="{F7353D39-D4B3-4FC4-9761-0828DDF2810A}"/>
              </a:ext>
            </a:extLst>
          </p:cNvPr>
          <p:cNvSpPr/>
          <p:nvPr/>
        </p:nvSpPr>
        <p:spPr>
          <a:xfrm rot="9584216">
            <a:off x="7171625" y="5524112"/>
            <a:ext cx="343254" cy="4012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00E2F087-25C2-484F-94CA-8B13C1058D19}"/>
              </a:ext>
            </a:extLst>
          </p:cNvPr>
          <p:cNvSpPr/>
          <p:nvPr/>
        </p:nvSpPr>
        <p:spPr>
          <a:xfrm rot="10589858" flipV="1">
            <a:off x="7314519" y="1295754"/>
            <a:ext cx="672535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مستطيل: زوايا مستديرة 46">
            <a:extLst>
              <a:ext uri="{FF2B5EF4-FFF2-40B4-BE49-F238E27FC236}">
                <a16:creationId xmlns:a16="http://schemas.microsoft.com/office/drawing/2014/main" id="{6AE29DE7-8E30-4D0D-A4CE-0F5728171192}"/>
              </a:ext>
            </a:extLst>
          </p:cNvPr>
          <p:cNvSpPr/>
          <p:nvPr/>
        </p:nvSpPr>
        <p:spPr>
          <a:xfrm rot="10680480" flipV="1">
            <a:off x="7313214" y="1815217"/>
            <a:ext cx="672535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مستطيل: زوايا مستديرة 47">
            <a:extLst>
              <a:ext uri="{FF2B5EF4-FFF2-40B4-BE49-F238E27FC236}">
                <a16:creationId xmlns:a16="http://schemas.microsoft.com/office/drawing/2014/main" id="{7C1525E5-55A4-4468-B6A4-2660E3E380E0}"/>
              </a:ext>
            </a:extLst>
          </p:cNvPr>
          <p:cNvSpPr/>
          <p:nvPr/>
        </p:nvSpPr>
        <p:spPr>
          <a:xfrm rot="10680480" flipV="1">
            <a:off x="7313213" y="2318166"/>
            <a:ext cx="672535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مستطيل: زوايا مستديرة 48">
            <a:extLst>
              <a:ext uri="{FF2B5EF4-FFF2-40B4-BE49-F238E27FC236}">
                <a16:creationId xmlns:a16="http://schemas.microsoft.com/office/drawing/2014/main" id="{8583B0B4-65B7-47CE-A5EE-143E3BA2AC7E}"/>
              </a:ext>
            </a:extLst>
          </p:cNvPr>
          <p:cNvSpPr/>
          <p:nvPr/>
        </p:nvSpPr>
        <p:spPr>
          <a:xfrm rot="10680480" flipV="1">
            <a:off x="7285845" y="2861259"/>
            <a:ext cx="672535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ستطيل: زوايا مستديرة 49">
            <a:extLst>
              <a:ext uri="{FF2B5EF4-FFF2-40B4-BE49-F238E27FC236}">
                <a16:creationId xmlns:a16="http://schemas.microsoft.com/office/drawing/2014/main" id="{8C53A256-E0CE-4C72-B9ED-3A4115A7E482}"/>
              </a:ext>
            </a:extLst>
          </p:cNvPr>
          <p:cNvSpPr/>
          <p:nvPr/>
        </p:nvSpPr>
        <p:spPr>
          <a:xfrm rot="10680480" flipV="1">
            <a:off x="7285844" y="3399284"/>
            <a:ext cx="672535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: زوايا مستديرة 50">
            <a:extLst>
              <a:ext uri="{FF2B5EF4-FFF2-40B4-BE49-F238E27FC236}">
                <a16:creationId xmlns:a16="http://schemas.microsoft.com/office/drawing/2014/main" id="{AC0DF809-4F29-49B5-AF72-8956502A0563}"/>
              </a:ext>
            </a:extLst>
          </p:cNvPr>
          <p:cNvSpPr/>
          <p:nvPr/>
        </p:nvSpPr>
        <p:spPr>
          <a:xfrm rot="10680480" flipV="1">
            <a:off x="7303937" y="3953171"/>
            <a:ext cx="672535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: زوايا مستديرة 51">
            <a:extLst>
              <a:ext uri="{FF2B5EF4-FFF2-40B4-BE49-F238E27FC236}">
                <a16:creationId xmlns:a16="http://schemas.microsoft.com/office/drawing/2014/main" id="{5280140C-3ECB-4DBA-865B-FC34A84CCAFA}"/>
              </a:ext>
            </a:extLst>
          </p:cNvPr>
          <p:cNvSpPr/>
          <p:nvPr/>
        </p:nvSpPr>
        <p:spPr>
          <a:xfrm rot="10680480" flipV="1">
            <a:off x="7277536" y="4463561"/>
            <a:ext cx="672535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مستطيل: زوايا مستديرة 52">
            <a:extLst>
              <a:ext uri="{FF2B5EF4-FFF2-40B4-BE49-F238E27FC236}">
                <a16:creationId xmlns:a16="http://schemas.microsoft.com/office/drawing/2014/main" id="{68E34C64-E309-458E-BCE5-67CD0246CDB6}"/>
              </a:ext>
            </a:extLst>
          </p:cNvPr>
          <p:cNvSpPr/>
          <p:nvPr/>
        </p:nvSpPr>
        <p:spPr>
          <a:xfrm rot="10680480" flipV="1">
            <a:off x="7276488" y="5026423"/>
            <a:ext cx="672535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: زوايا مستديرة 53">
            <a:extLst>
              <a:ext uri="{FF2B5EF4-FFF2-40B4-BE49-F238E27FC236}">
                <a16:creationId xmlns:a16="http://schemas.microsoft.com/office/drawing/2014/main" id="{8019EA63-DF7C-42CA-9B30-5A439037356E}"/>
              </a:ext>
            </a:extLst>
          </p:cNvPr>
          <p:cNvSpPr/>
          <p:nvPr/>
        </p:nvSpPr>
        <p:spPr>
          <a:xfrm rot="10680480" flipV="1">
            <a:off x="7299890" y="5555611"/>
            <a:ext cx="672535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7B72006-4AAF-41FD-A3B9-CD821F13B7FA}"/>
              </a:ext>
            </a:extLst>
          </p:cNvPr>
          <p:cNvSpPr/>
          <p:nvPr/>
        </p:nvSpPr>
        <p:spPr>
          <a:xfrm rot="10589858" flipV="1">
            <a:off x="7320930" y="808318"/>
            <a:ext cx="672535" cy="163405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: زوايا قطرية مستديرة 2">
            <a:extLst>
              <a:ext uri="{FF2B5EF4-FFF2-40B4-BE49-F238E27FC236}">
                <a16:creationId xmlns:a16="http://schemas.microsoft.com/office/drawing/2014/main" id="{1CFEF56F-B036-459E-829E-3DCB3F7838DF}"/>
              </a:ext>
            </a:extLst>
          </p:cNvPr>
          <p:cNvSpPr/>
          <p:nvPr/>
        </p:nvSpPr>
        <p:spPr>
          <a:xfrm>
            <a:off x="2149002" y="528645"/>
            <a:ext cx="4856787" cy="5527567"/>
          </a:xfrm>
          <a:prstGeom prst="round2Diag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بارك الله فيكم على هذه المتابعة </a:t>
            </a:r>
          </a:p>
          <a:p>
            <a:pPr algn="ctr"/>
            <a:r>
              <a:rPr lang="ar-SA" sz="4800" b="1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مع تمنياتي لكم بالتوفيق </a:t>
            </a:r>
          </a:p>
          <a:p>
            <a:pPr algn="ctr"/>
            <a:endParaRPr lang="ar-SA" sz="4800" b="1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ar-SA" sz="4800" b="1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والسلام عليكم ورحمة الله وبركاته </a:t>
            </a:r>
          </a:p>
        </p:txBody>
      </p:sp>
    </p:spTree>
    <p:extLst>
      <p:ext uri="{BB962C8B-B14F-4D97-AF65-F5344CB8AC3E}">
        <p14:creationId xmlns:p14="http://schemas.microsoft.com/office/powerpoint/2010/main" val="355639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447</TotalTime>
  <Words>144</Words>
  <Application>Microsoft Office PowerPoint</Application>
  <PresentationFormat>شاشة عريضة</PresentationFormat>
  <Paragraphs>44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Aldhabi</vt:lpstr>
      <vt:lpstr>Arial</vt:lpstr>
      <vt:lpstr>Century Gothic</vt:lpstr>
      <vt:lpstr>Dubai Medium</vt:lpstr>
      <vt:lpstr>Wingdings 3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صالح أبو سويد</dc:creator>
  <cp:lastModifiedBy>صالح أبو سويد</cp:lastModifiedBy>
  <cp:revision>41</cp:revision>
  <dcterms:created xsi:type="dcterms:W3CDTF">2020-10-08T06:13:34Z</dcterms:created>
  <dcterms:modified xsi:type="dcterms:W3CDTF">2020-10-10T06:10:58Z</dcterms:modified>
</cp:coreProperties>
</file>