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75" r:id="rId2"/>
    <p:sldId id="256" r:id="rId3"/>
    <p:sldId id="276" r:id="rId4"/>
    <p:sldId id="259" r:id="rId5"/>
    <p:sldId id="278" r:id="rId6"/>
    <p:sldId id="279" r:id="rId7"/>
    <p:sldId id="280" r:id="rId8"/>
    <p:sldId id="281" r:id="rId9"/>
    <p:sldId id="282" r:id="rId10"/>
    <p:sldId id="283" r:id="rId11"/>
    <p:sldId id="257" r:id="rId12"/>
    <p:sldId id="260" r:id="rId13"/>
    <p:sldId id="284" r:id="rId14"/>
    <p:sldId id="285" r:id="rId15"/>
    <p:sldId id="261" r:id="rId16"/>
    <p:sldId id="287" r:id="rId17"/>
    <p:sldId id="288" r:id="rId18"/>
    <p:sldId id="289" r:id="rId19"/>
    <p:sldId id="290" r:id="rId20"/>
    <p:sldId id="262" r:id="rId21"/>
    <p:sldId id="291" r:id="rId22"/>
    <p:sldId id="292" r:id="rId23"/>
    <p:sldId id="293" r:id="rId24"/>
    <p:sldId id="294" r:id="rId25"/>
    <p:sldId id="269" r:id="rId26"/>
    <p:sldId id="295" r:id="rId27"/>
    <p:sldId id="296" r:id="rId28"/>
    <p:sldId id="297" r:id="rId29"/>
    <p:sldId id="268" r:id="rId30"/>
    <p:sldId id="298" r:id="rId31"/>
    <p:sldId id="299" r:id="rId32"/>
    <p:sldId id="300" r:id="rId33"/>
    <p:sldId id="272" r:id="rId34"/>
    <p:sldId id="301" r:id="rId35"/>
    <p:sldId id="274" r:id="rId36"/>
    <p:sldId id="27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5772C-0B13-4A77-BD0A-F2FC31985060}" v="30" dt="2021-10-05T00:13:27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فوزية اللهيبي" userId="b68925c2521e611b" providerId="LiveId" clId="{2235772C-0B13-4A77-BD0A-F2FC31985060}"/>
    <pc:docChg chg="undo redo custSel addSld delSld modSld sldOrd">
      <pc:chgData name="فوزية اللهيبي" userId="b68925c2521e611b" providerId="LiveId" clId="{2235772C-0B13-4A77-BD0A-F2FC31985060}" dt="2021-10-05T00:15:54.133" v="410"/>
      <pc:docMkLst>
        <pc:docMk/>
      </pc:docMkLst>
      <pc:sldChg chg="delSp mod">
        <pc:chgData name="فوزية اللهيبي" userId="b68925c2521e611b" providerId="LiveId" clId="{2235772C-0B13-4A77-BD0A-F2FC31985060}" dt="2021-10-02T17:44:42.725" v="5" actId="21"/>
        <pc:sldMkLst>
          <pc:docMk/>
          <pc:sldMk cId="3212726142" sldId="256"/>
        </pc:sldMkLst>
        <pc:spChg chg="del">
          <ac:chgData name="فوزية اللهيبي" userId="b68925c2521e611b" providerId="LiveId" clId="{2235772C-0B13-4A77-BD0A-F2FC31985060}" dt="2021-10-02T17:44:38.769" v="4" actId="21"/>
          <ac:spMkLst>
            <pc:docMk/>
            <pc:sldMk cId="3212726142" sldId="256"/>
            <ac:spMk id="2" creationId="{E15ECCF6-F7C8-B746-8C23-45B291FDFA25}"/>
          </ac:spMkLst>
        </pc:spChg>
        <pc:spChg chg="del">
          <ac:chgData name="فوزية اللهيبي" userId="b68925c2521e611b" providerId="LiveId" clId="{2235772C-0B13-4A77-BD0A-F2FC31985060}" dt="2021-10-02T17:44:42.725" v="5" actId="21"/>
          <ac:spMkLst>
            <pc:docMk/>
            <pc:sldMk cId="3212726142" sldId="256"/>
            <ac:spMk id="3" creationId="{214C09CA-9B1B-0A48-8B35-3234F3BBBB7A}"/>
          </ac:spMkLst>
        </pc:spChg>
      </pc:sldChg>
      <pc:sldChg chg="modSp mod ord">
        <pc:chgData name="فوزية اللهيبي" userId="b68925c2521e611b" providerId="LiveId" clId="{2235772C-0B13-4A77-BD0A-F2FC31985060}" dt="2021-10-04T23:32:15.196" v="124" actId="20577"/>
        <pc:sldMkLst>
          <pc:docMk/>
          <pc:sldMk cId="2500957722" sldId="257"/>
        </pc:sldMkLst>
        <pc:spChg chg="mod">
          <ac:chgData name="فوزية اللهيبي" userId="b68925c2521e611b" providerId="LiveId" clId="{2235772C-0B13-4A77-BD0A-F2FC31985060}" dt="2021-10-04T23:32:15.196" v="124" actId="20577"/>
          <ac:spMkLst>
            <pc:docMk/>
            <pc:sldMk cId="2500957722" sldId="257"/>
            <ac:spMk id="2" creationId="{10A34831-30A9-2443-A9C0-EEB5697D646C}"/>
          </ac:spMkLst>
        </pc:spChg>
        <pc:spChg chg="mod">
          <ac:chgData name="فوزية اللهيبي" userId="b68925c2521e611b" providerId="LiveId" clId="{2235772C-0B13-4A77-BD0A-F2FC31985060}" dt="2021-10-04T23:32:09.788" v="122" actId="5793"/>
          <ac:spMkLst>
            <pc:docMk/>
            <pc:sldMk cId="2500957722" sldId="257"/>
            <ac:spMk id="3" creationId="{FCF62D1E-F5C9-C545-BC5E-937A3BC282C8}"/>
          </ac:spMkLst>
        </pc:spChg>
      </pc:sldChg>
      <pc:sldChg chg="del">
        <pc:chgData name="فوزية اللهيبي" userId="b68925c2521e611b" providerId="LiveId" clId="{2235772C-0B13-4A77-BD0A-F2FC31985060}" dt="2021-10-04T23:50:35.812" v="362" actId="2696"/>
        <pc:sldMkLst>
          <pc:docMk/>
          <pc:sldMk cId="2866636527" sldId="258"/>
        </pc:sldMkLst>
      </pc:sldChg>
      <pc:sldChg chg="addSp delSp modSp mod ord setBg">
        <pc:chgData name="فوزية اللهيبي" userId="b68925c2521e611b" providerId="LiveId" clId="{2235772C-0B13-4A77-BD0A-F2FC31985060}" dt="2021-10-04T23:19:00.555" v="44" actId="26606"/>
        <pc:sldMkLst>
          <pc:docMk/>
          <pc:sldMk cId="2925481497" sldId="259"/>
        </pc:sldMkLst>
        <pc:spChg chg="del">
          <ac:chgData name="فوزية اللهيبي" userId="b68925c2521e611b" providerId="LiveId" clId="{2235772C-0B13-4A77-BD0A-F2FC31985060}" dt="2021-10-04T23:18:20.935" v="35" actId="21"/>
          <ac:spMkLst>
            <pc:docMk/>
            <pc:sldMk cId="2925481497" sldId="259"/>
            <ac:spMk id="2" creationId="{4FD3C424-9A5F-E046-90FF-9DD7355887D0}"/>
          </ac:spMkLst>
        </pc:spChg>
        <pc:spChg chg="add del mod">
          <ac:chgData name="فوزية اللهيبي" userId="b68925c2521e611b" providerId="LiveId" clId="{2235772C-0B13-4A77-BD0A-F2FC31985060}" dt="2021-10-04T23:18:08.642" v="34" actId="21"/>
          <ac:spMkLst>
            <pc:docMk/>
            <pc:sldMk cId="2925481497" sldId="259"/>
            <ac:spMk id="4" creationId="{218FF564-C657-4A62-A19D-6FCBF17C3578}"/>
          </ac:spMkLst>
        </pc:spChg>
        <pc:spChg chg="add del mod">
          <ac:chgData name="فوزية اللهيبي" userId="b68925c2521e611b" providerId="LiveId" clId="{2235772C-0B13-4A77-BD0A-F2FC31985060}" dt="2021-10-04T23:18:25.613" v="36" actId="21"/>
          <ac:spMkLst>
            <pc:docMk/>
            <pc:sldMk cId="2925481497" sldId="259"/>
            <ac:spMk id="6" creationId="{573EDD75-672A-4EA6-8337-6467020CB134}"/>
          </ac:spMkLst>
        </pc:spChg>
        <pc:spChg chg="add del">
          <ac:chgData name="فوزية اللهيبي" userId="b68925c2521e611b" providerId="LiveId" clId="{2235772C-0B13-4A77-BD0A-F2FC31985060}" dt="2021-10-04T23:18:58.286" v="41" actId="26606"/>
          <ac:spMkLst>
            <pc:docMk/>
            <pc:sldMk cId="2925481497" sldId="259"/>
            <ac:spMk id="42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18:58.286" v="41" actId="26606"/>
          <ac:spMkLst>
            <pc:docMk/>
            <pc:sldMk cId="2925481497" sldId="259"/>
            <ac:spMk id="44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18:58.286" v="41" actId="26606"/>
          <ac:spMkLst>
            <pc:docMk/>
            <pc:sldMk cId="2925481497" sldId="259"/>
            <ac:spMk id="46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18:58.286" v="41" actId="26606"/>
          <ac:spMkLst>
            <pc:docMk/>
            <pc:sldMk cId="2925481497" sldId="259"/>
            <ac:spMk id="48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19:00.543" v="43" actId="26606"/>
          <ac:spMkLst>
            <pc:docMk/>
            <pc:sldMk cId="2925481497" sldId="259"/>
            <ac:spMk id="52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19:00.543" v="43" actId="26606"/>
          <ac:spMkLst>
            <pc:docMk/>
            <pc:sldMk cId="2925481497" sldId="259"/>
            <ac:spMk id="53" creationId="{7D84F46B-82DB-461C-88AC-F6C66B593E2C}"/>
          </ac:spMkLst>
        </pc:spChg>
        <pc:spChg chg="add">
          <ac:chgData name="فوزية اللهيبي" userId="b68925c2521e611b" providerId="LiveId" clId="{2235772C-0B13-4A77-BD0A-F2FC31985060}" dt="2021-10-04T23:19:00.555" v="44" actId="26606"/>
          <ac:spMkLst>
            <pc:docMk/>
            <pc:sldMk cId="2925481497" sldId="259"/>
            <ac:spMk id="57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19:00.555" v="44" actId="26606"/>
          <ac:spMkLst>
            <pc:docMk/>
            <pc:sldMk cId="2925481497" sldId="259"/>
            <ac:spMk id="58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19:00.555" v="44" actId="26606"/>
          <ac:spMkLst>
            <pc:docMk/>
            <pc:sldMk cId="2925481497" sldId="259"/>
            <ac:spMk id="59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19:00.555" v="44" actId="26606"/>
          <ac:spMkLst>
            <pc:docMk/>
            <pc:sldMk cId="2925481497" sldId="259"/>
            <ac:spMk id="60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18:58.286" v="41" actId="26606"/>
          <ac:grpSpMkLst>
            <pc:docMk/>
            <pc:sldMk cId="2925481497" sldId="259"/>
            <ac:grpSpMk id="14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18:58.286" v="41" actId="26606"/>
          <ac:grpSpMkLst>
            <pc:docMk/>
            <pc:sldMk cId="2925481497" sldId="259"/>
            <ac:grpSpMk id="2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19:00.543" v="43" actId="26606"/>
          <ac:grpSpMkLst>
            <pc:docMk/>
            <pc:sldMk cId="2925481497" sldId="259"/>
            <ac:grpSpMk id="50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19:00.543" v="43" actId="26606"/>
          <ac:grpSpMkLst>
            <pc:docMk/>
            <pc:sldMk cId="2925481497" sldId="259"/>
            <ac:grpSpMk id="51" creationId="{9F9B151E-1B34-4FA6-A53D-B92F787D9EAD}"/>
          </ac:grpSpMkLst>
        </pc:grpChg>
        <pc:grpChg chg="add">
          <ac:chgData name="فوزية اللهيبي" userId="b68925c2521e611b" providerId="LiveId" clId="{2235772C-0B13-4A77-BD0A-F2FC31985060}" dt="2021-10-04T23:19:00.555" v="44" actId="26606"/>
          <ac:grpSpMkLst>
            <pc:docMk/>
            <pc:sldMk cId="2925481497" sldId="259"/>
            <ac:grpSpMk id="55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19:00.555" v="44" actId="26606"/>
          <ac:grpSpMkLst>
            <pc:docMk/>
            <pc:sldMk cId="2925481497" sldId="259"/>
            <ac:grpSpMk id="56" creationId="{1D56A4CE-A3F4-4CFF-9A65-C029AC17B7CF}"/>
          </ac:grpSpMkLst>
        </pc:grpChg>
        <pc:picChg chg="del">
          <ac:chgData name="فوزية اللهيبي" userId="b68925c2521e611b" providerId="LiveId" clId="{2235772C-0B13-4A77-BD0A-F2FC31985060}" dt="2021-10-04T23:17:59.472" v="33" actId="21"/>
          <ac:picMkLst>
            <pc:docMk/>
            <pc:sldMk cId="2925481497" sldId="259"/>
            <ac:picMk id="7" creationId="{26595CDF-68D0-9A43-9824-AF80C0DF6765}"/>
          </ac:picMkLst>
        </pc:picChg>
        <pc:picChg chg="add mod">
          <ac:chgData name="فوزية اللهيبي" userId="b68925c2521e611b" providerId="LiveId" clId="{2235772C-0B13-4A77-BD0A-F2FC31985060}" dt="2021-10-04T23:19:00.555" v="44" actId="26606"/>
          <ac:picMkLst>
            <pc:docMk/>
            <pc:sldMk cId="2925481497" sldId="259"/>
            <ac:picMk id="9" creationId="{3199BA9A-A97D-4CA5-9439-EBF6FBB72562}"/>
          </ac:picMkLst>
        </pc:picChg>
      </pc:sldChg>
      <pc:sldChg chg="ord">
        <pc:chgData name="فوزية اللهيبي" userId="b68925c2521e611b" providerId="LiveId" clId="{2235772C-0B13-4A77-BD0A-F2FC31985060}" dt="2021-10-04T23:51:09.214" v="365"/>
        <pc:sldMkLst>
          <pc:docMk/>
          <pc:sldMk cId="3511498037" sldId="260"/>
        </pc:sldMkLst>
      </pc:sldChg>
      <pc:sldChg chg="ord">
        <pc:chgData name="فوزية اللهيبي" userId="b68925c2521e611b" providerId="LiveId" clId="{2235772C-0B13-4A77-BD0A-F2FC31985060}" dt="2021-10-04T23:52:51.676" v="373"/>
        <pc:sldMkLst>
          <pc:docMk/>
          <pc:sldMk cId="2437706030" sldId="261"/>
        </pc:sldMkLst>
      </pc:sldChg>
      <pc:sldChg chg="add del ord">
        <pc:chgData name="فوزية اللهيبي" userId="b68925c2521e611b" providerId="LiveId" clId="{2235772C-0B13-4A77-BD0A-F2FC31985060}" dt="2021-10-04T23:54:06.599" v="382"/>
        <pc:sldMkLst>
          <pc:docMk/>
          <pc:sldMk cId="3287787999" sldId="262"/>
        </pc:sldMkLst>
      </pc:sldChg>
      <pc:sldChg chg="del">
        <pc:chgData name="فوزية اللهيبي" userId="b68925c2521e611b" providerId="LiveId" clId="{2235772C-0B13-4A77-BD0A-F2FC31985060}" dt="2021-10-04T23:54:17.728" v="383" actId="2696"/>
        <pc:sldMkLst>
          <pc:docMk/>
          <pc:sldMk cId="809268955" sldId="263"/>
        </pc:sldMkLst>
      </pc:sldChg>
      <pc:sldChg chg="del">
        <pc:chgData name="فوزية اللهيبي" userId="b68925c2521e611b" providerId="LiveId" clId="{2235772C-0B13-4A77-BD0A-F2FC31985060}" dt="2021-10-04T23:54:24.816" v="384" actId="2696"/>
        <pc:sldMkLst>
          <pc:docMk/>
          <pc:sldMk cId="2656892433" sldId="264"/>
        </pc:sldMkLst>
      </pc:sldChg>
      <pc:sldChg chg="del">
        <pc:chgData name="فوزية اللهيبي" userId="b68925c2521e611b" providerId="LiveId" clId="{2235772C-0B13-4A77-BD0A-F2FC31985060}" dt="2021-10-04T23:54:34.594" v="385" actId="2696"/>
        <pc:sldMkLst>
          <pc:docMk/>
          <pc:sldMk cId="1235721186" sldId="265"/>
        </pc:sldMkLst>
      </pc:sldChg>
      <pc:sldChg chg="del">
        <pc:chgData name="فوزية اللهيبي" userId="b68925c2521e611b" providerId="LiveId" clId="{2235772C-0B13-4A77-BD0A-F2FC31985060}" dt="2021-10-05T00:15:47.615" v="408" actId="2696"/>
        <pc:sldMkLst>
          <pc:docMk/>
          <pc:sldMk cId="4171914175" sldId="266"/>
        </pc:sldMkLst>
      </pc:sldChg>
      <pc:sldChg chg="del">
        <pc:chgData name="فوزية اللهيبي" userId="b68925c2521e611b" providerId="LiveId" clId="{2235772C-0B13-4A77-BD0A-F2FC31985060}" dt="2021-10-04T23:55:32.016" v="386" actId="2696"/>
        <pc:sldMkLst>
          <pc:docMk/>
          <pc:sldMk cId="226632516" sldId="267"/>
        </pc:sldMkLst>
      </pc:sldChg>
      <pc:sldChg chg="ord">
        <pc:chgData name="فوزية اللهيبي" userId="b68925c2521e611b" providerId="LiveId" clId="{2235772C-0B13-4A77-BD0A-F2FC31985060}" dt="2021-10-04T23:55:53.364" v="388"/>
        <pc:sldMkLst>
          <pc:docMk/>
          <pc:sldMk cId="3383837615" sldId="268"/>
        </pc:sldMkLst>
      </pc:sldChg>
      <pc:sldChg chg="ord">
        <pc:chgData name="فوزية اللهيبي" userId="b68925c2521e611b" providerId="LiveId" clId="{2235772C-0B13-4A77-BD0A-F2FC31985060}" dt="2021-10-05T00:15:54.133" v="410"/>
        <pc:sldMkLst>
          <pc:docMk/>
          <pc:sldMk cId="1614171997" sldId="269"/>
        </pc:sldMkLst>
      </pc:sldChg>
      <pc:sldChg chg="del">
        <pc:chgData name="فوزية اللهيبي" userId="b68925c2521e611b" providerId="LiveId" clId="{2235772C-0B13-4A77-BD0A-F2FC31985060}" dt="2021-10-04T23:56:37.365" v="389" actId="2696"/>
        <pc:sldMkLst>
          <pc:docMk/>
          <pc:sldMk cId="77385230" sldId="270"/>
        </pc:sldMkLst>
      </pc:sldChg>
      <pc:sldChg chg="ord">
        <pc:chgData name="فوزية اللهيبي" userId="b68925c2521e611b" providerId="LiveId" clId="{2235772C-0B13-4A77-BD0A-F2FC31985060}" dt="2021-10-04T23:57:27.493" v="394"/>
        <pc:sldMkLst>
          <pc:docMk/>
          <pc:sldMk cId="3057101090" sldId="272"/>
        </pc:sldMkLst>
      </pc:sldChg>
      <pc:sldChg chg="add del">
        <pc:chgData name="فوزية اللهيبي" userId="b68925c2521e611b" providerId="LiveId" clId="{2235772C-0B13-4A77-BD0A-F2FC31985060}" dt="2021-10-04T23:56:59.144" v="392" actId="2696"/>
        <pc:sldMkLst>
          <pc:docMk/>
          <pc:sldMk cId="4092153328" sldId="273"/>
        </pc:sldMkLst>
      </pc:sldChg>
      <pc:sldChg chg="ord">
        <pc:chgData name="فوزية اللهيبي" userId="b68925c2521e611b" providerId="LiveId" clId="{2235772C-0B13-4A77-BD0A-F2FC31985060}" dt="2021-10-04T23:57:32.634" v="396"/>
        <pc:sldMkLst>
          <pc:docMk/>
          <pc:sldMk cId="2555745807" sldId="274"/>
        </pc:sldMkLst>
      </pc:sldChg>
      <pc:sldChg chg="addSp delSp modSp mod modAnim">
        <pc:chgData name="فوزية اللهيبي" userId="b68925c2521e611b" providerId="LiveId" clId="{2235772C-0B13-4A77-BD0A-F2FC31985060}" dt="2021-10-05T00:13:43.537" v="407" actId="14100"/>
        <pc:sldMkLst>
          <pc:docMk/>
          <pc:sldMk cId="170383396" sldId="275"/>
        </pc:sldMkLst>
        <pc:spChg chg="del">
          <ac:chgData name="فوزية اللهيبي" userId="b68925c2521e611b" providerId="LiveId" clId="{2235772C-0B13-4A77-BD0A-F2FC31985060}" dt="2021-10-02T17:44:02.080" v="1" actId="21"/>
          <ac:spMkLst>
            <pc:docMk/>
            <pc:sldMk cId="170383396" sldId="275"/>
            <ac:spMk id="2" creationId="{168DA543-E426-744E-8B5C-DFC35D8E37C1}"/>
          </ac:spMkLst>
        </pc:spChg>
        <pc:spChg chg="del">
          <ac:chgData name="فوزية اللهيبي" userId="b68925c2521e611b" providerId="LiveId" clId="{2235772C-0B13-4A77-BD0A-F2FC31985060}" dt="2021-10-02T17:43:56.848" v="0" actId="21"/>
          <ac:spMkLst>
            <pc:docMk/>
            <pc:sldMk cId="170383396" sldId="275"/>
            <ac:spMk id="3" creationId="{FDDB3133-87C7-DC42-B675-05BF25765C34}"/>
          </ac:spMkLst>
        </pc:spChg>
        <pc:spChg chg="add del mod">
          <ac:chgData name="فوزية اللهيبي" userId="b68925c2521e611b" providerId="LiveId" clId="{2235772C-0B13-4A77-BD0A-F2FC31985060}" dt="2021-10-02T17:44:13.582" v="3" actId="21"/>
          <ac:spMkLst>
            <pc:docMk/>
            <pc:sldMk cId="170383396" sldId="275"/>
            <ac:spMk id="5" creationId="{572A1EDD-EA43-43E1-8C21-3B08641DB1E2}"/>
          </ac:spMkLst>
        </pc:spChg>
        <pc:spChg chg="add del mod">
          <ac:chgData name="فوزية اللهيبي" userId="b68925c2521e611b" providerId="LiveId" clId="{2235772C-0B13-4A77-BD0A-F2FC31985060}" dt="2021-10-02T17:44:10.663" v="2" actId="21"/>
          <ac:spMkLst>
            <pc:docMk/>
            <pc:sldMk cId="170383396" sldId="275"/>
            <ac:spMk id="7" creationId="{B3635DBA-9BA2-4E0C-8340-82FAD533C303}"/>
          </ac:spMkLst>
        </pc:spChg>
        <pc:picChg chg="add mod">
          <ac:chgData name="فوزية اللهيبي" userId="b68925c2521e611b" providerId="LiveId" clId="{2235772C-0B13-4A77-BD0A-F2FC31985060}" dt="2021-10-05T00:13:43.537" v="407" actId="14100"/>
          <ac:picMkLst>
            <pc:docMk/>
            <pc:sldMk cId="170383396" sldId="275"/>
            <ac:picMk id="2" creationId="{A2E95C53-4A92-4065-8C27-B0419AB9C397}"/>
          </ac:picMkLst>
        </pc:picChg>
      </pc:sldChg>
      <pc:sldChg chg="ord">
        <pc:chgData name="فوزية اللهيبي" userId="b68925c2521e611b" providerId="LiveId" clId="{2235772C-0B13-4A77-BD0A-F2FC31985060}" dt="2021-10-02T17:49:18.502" v="30"/>
        <pc:sldMkLst>
          <pc:docMk/>
          <pc:sldMk cId="2125520837" sldId="276"/>
        </pc:sldMkLst>
      </pc:sldChg>
      <pc:sldChg chg="del">
        <pc:chgData name="فوزية اللهيبي" userId="b68925c2521e611b" providerId="LiveId" clId="{2235772C-0B13-4A77-BD0A-F2FC31985060}" dt="2021-10-04T23:50:44.337" v="363" actId="2696"/>
        <pc:sldMkLst>
          <pc:docMk/>
          <pc:sldMk cId="1524217492" sldId="277"/>
        </pc:sldMkLst>
      </pc:sldChg>
      <pc:sldChg chg="addSp delSp modSp new mod setBg">
        <pc:chgData name="فوزية اللهيبي" userId="b68925c2521e611b" providerId="LiveId" clId="{2235772C-0B13-4A77-BD0A-F2FC31985060}" dt="2021-10-04T23:19:59.918" v="57" actId="26606"/>
        <pc:sldMkLst>
          <pc:docMk/>
          <pc:sldMk cId="3669919321" sldId="278"/>
        </pc:sldMkLst>
        <pc:spChg chg="del">
          <ac:chgData name="فوزية اللهيبي" userId="b68925c2521e611b" providerId="LiveId" clId="{2235772C-0B13-4A77-BD0A-F2FC31985060}" dt="2021-10-04T23:19:30.219" v="49" actId="21"/>
          <ac:spMkLst>
            <pc:docMk/>
            <pc:sldMk cId="3669919321" sldId="278"/>
            <ac:spMk id="2" creationId="{A1D16129-8D9D-4FD1-922C-A711F29B263A}"/>
          </ac:spMkLst>
        </pc:spChg>
        <pc:spChg chg="del">
          <ac:chgData name="فوزية اللهيبي" userId="b68925c2521e611b" providerId="LiveId" clId="{2235772C-0B13-4A77-BD0A-F2FC31985060}" dt="2021-10-04T23:19:27.779" v="48" actId="21"/>
          <ac:spMkLst>
            <pc:docMk/>
            <pc:sldMk cId="3669919321" sldId="278"/>
            <ac:spMk id="3" creationId="{085107A7-ECB2-49CB-8E21-18760BDB58DB}"/>
          </ac:spMkLst>
        </pc:spChg>
        <pc:spChg chg="add del">
          <ac:chgData name="فوزية اللهيبي" userId="b68925c2521e611b" providerId="LiveId" clId="{2235772C-0B13-4A77-BD0A-F2FC31985060}" dt="2021-10-04T23:19:56.197" v="52" actId="26606"/>
          <ac:spMkLst>
            <pc:docMk/>
            <pc:sldMk cId="3669919321" sldId="278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19:56.197" v="52" actId="26606"/>
          <ac:spMkLst>
            <pc:docMk/>
            <pc:sldMk cId="3669919321" sldId="278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19:56.197" v="52" actId="26606"/>
          <ac:spMkLst>
            <pc:docMk/>
            <pc:sldMk cId="3669919321" sldId="278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19:56.197" v="52" actId="26606"/>
          <ac:spMkLst>
            <pc:docMk/>
            <pc:sldMk cId="3669919321" sldId="278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19:58.189" v="54" actId="26606"/>
          <ac:spMkLst>
            <pc:docMk/>
            <pc:sldMk cId="3669919321" sldId="278"/>
            <ac:spMk id="46" creationId="{A1DE0485-65C8-4D95-9B34-C55884FC2780}"/>
          </ac:spMkLst>
        </pc:spChg>
        <pc:spChg chg="add del">
          <ac:chgData name="فوزية اللهيبي" userId="b68925c2521e611b" providerId="LiveId" clId="{2235772C-0B13-4A77-BD0A-F2FC31985060}" dt="2021-10-04T23:19:58.189" v="54" actId="26606"/>
          <ac:spMkLst>
            <pc:docMk/>
            <pc:sldMk cId="3669919321" sldId="278"/>
            <ac:spMk id="4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19:58.189" v="54" actId="26606"/>
          <ac:spMkLst>
            <pc:docMk/>
            <pc:sldMk cId="3669919321" sldId="278"/>
            <ac:spMk id="5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19:58.189" v="54" actId="26606"/>
          <ac:spMkLst>
            <pc:docMk/>
            <pc:sldMk cId="3669919321" sldId="278"/>
            <ac:spMk id="51" creationId="{8E612726-6AD2-4BFC-B44A-BA092E156CC7}"/>
          </ac:spMkLst>
        </pc:spChg>
        <pc:spChg chg="add del">
          <ac:chgData name="فوزية اللهيبي" userId="b68925c2521e611b" providerId="LiveId" clId="{2235772C-0B13-4A77-BD0A-F2FC31985060}" dt="2021-10-04T23:19:58.189" v="54" actId="26606"/>
          <ac:spMkLst>
            <pc:docMk/>
            <pc:sldMk cId="3669919321" sldId="278"/>
            <ac:spMk id="52" creationId="{884B9C2C-FD52-48EF-8BDE-720C5030FE99}"/>
          </ac:spMkLst>
        </pc:spChg>
        <pc:spChg chg="add del">
          <ac:chgData name="فوزية اللهيبي" userId="b68925c2521e611b" providerId="LiveId" clId="{2235772C-0B13-4A77-BD0A-F2FC31985060}" dt="2021-10-04T23:19:59.906" v="56" actId="26606"/>
          <ac:spMkLst>
            <pc:docMk/>
            <pc:sldMk cId="3669919321" sldId="278"/>
            <ac:spMk id="56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19:59.906" v="56" actId="26606"/>
          <ac:spMkLst>
            <pc:docMk/>
            <pc:sldMk cId="3669919321" sldId="278"/>
            <ac:spMk id="57" creationId="{7D84F46B-82DB-461C-88AC-F6C66B593E2C}"/>
          </ac:spMkLst>
        </pc:spChg>
        <pc:spChg chg="add">
          <ac:chgData name="فوزية اللهيبي" userId="b68925c2521e611b" providerId="LiveId" clId="{2235772C-0B13-4A77-BD0A-F2FC31985060}" dt="2021-10-04T23:19:59.918" v="57" actId="26606"/>
          <ac:spMkLst>
            <pc:docMk/>
            <pc:sldMk cId="3669919321" sldId="278"/>
            <ac:spMk id="61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19:59.918" v="57" actId="26606"/>
          <ac:spMkLst>
            <pc:docMk/>
            <pc:sldMk cId="3669919321" sldId="278"/>
            <ac:spMk id="62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19:59.918" v="57" actId="26606"/>
          <ac:spMkLst>
            <pc:docMk/>
            <pc:sldMk cId="3669919321" sldId="278"/>
            <ac:spMk id="63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19:59.918" v="57" actId="26606"/>
          <ac:spMkLst>
            <pc:docMk/>
            <pc:sldMk cId="3669919321" sldId="278"/>
            <ac:spMk id="64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19:56.197" v="52" actId="26606"/>
          <ac:grpSpMkLst>
            <pc:docMk/>
            <pc:sldMk cId="3669919321" sldId="278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19:56.197" v="52" actId="26606"/>
          <ac:grpSpMkLst>
            <pc:docMk/>
            <pc:sldMk cId="3669919321" sldId="278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19:58.189" v="54" actId="26606"/>
          <ac:grpSpMkLst>
            <pc:docMk/>
            <pc:sldMk cId="3669919321" sldId="278"/>
            <ac:grpSpMk id="47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19:58.189" v="54" actId="26606"/>
          <ac:grpSpMkLst>
            <pc:docMk/>
            <pc:sldMk cId="3669919321" sldId="278"/>
            <ac:grpSpMk id="4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19:59.906" v="56" actId="26606"/>
          <ac:grpSpMkLst>
            <pc:docMk/>
            <pc:sldMk cId="3669919321" sldId="278"/>
            <ac:grpSpMk id="54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19:59.906" v="56" actId="26606"/>
          <ac:grpSpMkLst>
            <pc:docMk/>
            <pc:sldMk cId="3669919321" sldId="278"/>
            <ac:grpSpMk id="55" creationId="{9F9B151E-1B34-4FA6-A53D-B92F787D9EAD}"/>
          </ac:grpSpMkLst>
        </pc:grpChg>
        <pc:grpChg chg="add">
          <ac:chgData name="فوزية اللهيبي" userId="b68925c2521e611b" providerId="LiveId" clId="{2235772C-0B13-4A77-BD0A-F2FC31985060}" dt="2021-10-04T23:19:59.918" v="57" actId="26606"/>
          <ac:grpSpMkLst>
            <pc:docMk/>
            <pc:sldMk cId="3669919321" sldId="278"/>
            <ac:grpSpMk id="59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19:59.918" v="57" actId="26606"/>
          <ac:grpSpMkLst>
            <pc:docMk/>
            <pc:sldMk cId="3669919321" sldId="278"/>
            <ac:grpSpMk id="60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19:59.918" v="57" actId="26606"/>
          <ac:picMkLst>
            <pc:docMk/>
            <pc:sldMk cId="3669919321" sldId="278"/>
            <ac:picMk id="5" creationId="{D64422E7-B77E-443A-B0F8-6765BC4628DC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35:59.508" v="184" actId="26606"/>
        <pc:sldMkLst>
          <pc:docMk/>
          <pc:sldMk cId="2233871785" sldId="279"/>
        </pc:sldMkLst>
        <pc:spChg chg="add del">
          <ac:chgData name="فوزية اللهيبي" userId="b68925c2521e611b" providerId="LiveId" clId="{2235772C-0B13-4A77-BD0A-F2FC31985060}" dt="2021-10-04T23:21:02.736" v="66" actId="21"/>
          <ac:spMkLst>
            <pc:docMk/>
            <pc:sldMk cId="2233871785" sldId="279"/>
            <ac:spMk id="2" creationId="{2550187D-C8EB-426C-81B5-A5F48F50EC03}"/>
          </ac:spMkLst>
        </pc:spChg>
        <pc:spChg chg="add del">
          <ac:chgData name="فوزية اللهيبي" userId="b68925c2521e611b" providerId="LiveId" clId="{2235772C-0B13-4A77-BD0A-F2FC31985060}" dt="2021-10-04T23:21:10.289" v="67" actId="21"/>
          <ac:spMkLst>
            <pc:docMk/>
            <pc:sldMk cId="2233871785" sldId="279"/>
            <ac:spMk id="3" creationId="{50916955-0C33-43AD-B0D5-38B72FB4710C}"/>
          </ac:spMkLst>
        </pc:spChg>
        <pc:spChg chg="add del">
          <ac:chgData name="فوزية اللهيبي" userId="b68925c2521e611b" providerId="LiveId" clId="{2235772C-0B13-4A77-BD0A-F2FC31985060}" dt="2021-10-04T23:35:34.768" v="183" actId="26606"/>
          <ac:spMkLst>
            <pc:docMk/>
            <pc:sldMk cId="2233871785" sldId="279"/>
            <ac:spMk id="40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34.768" v="183" actId="26606"/>
          <ac:spMkLst>
            <pc:docMk/>
            <pc:sldMk cId="2233871785" sldId="279"/>
            <ac:spMk id="4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34.768" v="183" actId="26606"/>
          <ac:spMkLst>
            <pc:docMk/>
            <pc:sldMk cId="2233871785" sldId="279"/>
            <ac:spMk id="44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5:34.768" v="183" actId="26606"/>
          <ac:spMkLst>
            <pc:docMk/>
            <pc:sldMk cId="2233871785" sldId="279"/>
            <ac:spMk id="46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5:10.420" v="172" actId="26606"/>
          <ac:spMkLst>
            <pc:docMk/>
            <pc:sldMk cId="2233871785" sldId="279"/>
            <ac:spMk id="7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10.420" v="172" actId="26606"/>
          <ac:spMkLst>
            <pc:docMk/>
            <pc:sldMk cId="2233871785" sldId="279"/>
            <ac:spMk id="81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10.420" v="172" actId="26606"/>
          <ac:spMkLst>
            <pc:docMk/>
            <pc:sldMk cId="2233871785" sldId="279"/>
            <ac:spMk id="83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5:10.420" v="172" actId="26606"/>
          <ac:spMkLst>
            <pc:docMk/>
            <pc:sldMk cId="2233871785" sldId="279"/>
            <ac:spMk id="85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5:10.420" v="172" actId="26606"/>
          <ac:spMkLst>
            <pc:docMk/>
            <pc:sldMk cId="2233871785" sldId="279"/>
            <ac:spMk id="87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5:15.867" v="174" actId="26606"/>
          <ac:spMkLst>
            <pc:docMk/>
            <pc:sldMk cId="2233871785" sldId="279"/>
            <ac:spMk id="9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15.867" v="174" actId="26606"/>
          <ac:spMkLst>
            <pc:docMk/>
            <pc:sldMk cId="2233871785" sldId="279"/>
            <ac:spMk id="9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15.867" v="174" actId="26606"/>
          <ac:spMkLst>
            <pc:docMk/>
            <pc:sldMk cId="2233871785" sldId="279"/>
            <ac:spMk id="93" creationId="{01520B72-94C4-4ABB-AC64-A3382705BE06}"/>
          </ac:spMkLst>
        </pc:spChg>
        <pc:spChg chg="add del">
          <ac:chgData name="فوزية اللهيبي" userId="b68925c2521e611b" providerId="LiveId" clId="{2235772C-0B13-4A77-BD0A-F2FC31985060}" dt="2021-10-04T23:35:15.867" v="174" actId="26606"/>
          <ac:spMkLst>
            <pc:docMk/>
            <pc:sldMk cId="2233871785" sldId="279"/>
            <ac:spMk id="94" creationId="{9A64CBFD-D6E8-4E6A-8F66-1948BED33157}"/>
          </ac:spMkLst>
        </pc:spChg>
        <pc:spChg chg="add del">
          <ac:chgData name="فوزية اللهيبي" userId="b68925c2521e611b" providerId="LiveId" clId="{2235772C-0B13-4A77-BD0A-F2FC31985060}" dt="2021-10-04T23:35:19.162" v="176" actId="26606"/>
          <ac:spMkLst>
            <pc:docMk/>
            <pc:sldMk cId="2233871785" sldId="279"/>
            <ac:spMk id="9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19.162" v="176" actId="26606"/>
          <ac:spMkLst>
            <pc:docMk/>
            <pc:sldMk cId="2233871785" sldId="279"/>
            <ac:spMk id="99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19.162" v="176" actId="26606"/>
          <ac:spMkLst>
            <pc:docMk/>
            <pc:sldMk cId="2233871785" sldId="279"/>
            <ac:spMk id="100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5:19.162" v="176" actId="26606"/>
          <ac:spMkLst>
            <pc:docMk/>
            <pc:sldMk cId="2233871785" sldId="279"/>
            <ac:spMk id="101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5:19.162" v="176" actId="26606"/>
          <ac:spMkLst>
            <pc:docMk/>
            <pc:sldMk cId="2233871785" sldId="279"/>
            <ac:spMk id="102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5:23.775" v="178" actId="26606"/>
          <ac:spMkLst>
            <pc:docMk/>
            <pc:sldMk cId="2233871785" sldId="279"/>
            <ac:spMk id="106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23.775" v="178" actId="26606"/>
          <ac:spMkLst>
            <pc:docMk/>
            <pc:sldMk cId="2233871785" sldId="279"/>
            <ac:spMk id="107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23.775" v="178" actId="26606"/>
          <ac:spMkLst>
            <pc:docMk/>
            <pc:sldMk cId="2233871785" sldId="279"/>
            <ac:spMk id="108" creationId="{519DD9F9-F5C4-4212-9AF4-FA9113A5CDB1}"/>
          </ac:spMkLst>
        </pc:spChg>
        <pc:spChg chg="add del">
          <ac:chgData name="فوزية اللهيبي" userId="b68925c2521e611b" providerId="LiveId" clId="{2235772C-0B13-4A77-BD0A-F2FC31985060}" dt="2021-10-04T23:35:23.775" v="178" actId="26606"/>
          <ac:spMkLst>
            <pc:docMk/>
            <pc:sldMk cId="2233871785" sldId="279"/>
            <ac:spMk id="109" creationId="{4D426F6C-F417-4549-8850-F25566CDD10E}"/>
          </ac:spMkLst>
        </pc:spChg>
        <pc:spChg chg="add del">
          <ac:chgData name="فوزية اللهيبي" userId="b68925c2521e611b" providerId="LiveId" clId="{2235772C-0B13-4A77-BD0A-F2FC31985060}" dt="2021-10-04T23:35:23.775" v="178" actId="26606"/>
          <ac:spMkLst>
            <pc:docMk/>
            <pc:sldMk cId="2233871785" sldId="279"/>
            <ac:spMk id="110" creationId="{A62F81ED-B4A6-4AE5-80BE-E6269859D34D}"/>
          </ac:spMkLst>
        </pc:spChg>
        <pc:spChg chg="add del">
          <ac:chgData name="فوزية اللهيبي" userId="b68925c2521e611b" providerId="LiveId" clId="{2235772C-0B13-4A77-BD0A-F2FC31985060}" dt="2021-10-04T23:35:33.506" v="180" actId="26606"/>
          <ac:spMkLst>
            <pc:docMk/>
            <pc:sldMk cId="2233871785" sldId="279"/>
            <ac:spMk id="114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33.506" v="180" actId="26606"/>
          <ac:spMkLst>
            <pc:docMk/>
            <pc:sldMk cId="2233871785" sldId="279"/>
            <ac:spMk id="115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33.506" v="180" actId="26606"/>
          <ac:spMkLst>
            <pc:docMk/>
            <pc:sldMk cId="2233871785" sldId="279"/>
            <ac:spMk id="116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35:33.506" v="180" actId="26606"/>
          <ac:spMkLst>
            <pc:docMk/>
            <pc:sldMk cId="2233871785" sldId="279"/>
            <ac:spMk id="117" creationId="{91635463-D121-4B16-AB61-D492DD3F02AA}"/>
          </ac:spMkLst>
        </pc:spChg>
        <pc:spChg chg="add del">
          <ac:chgData name="فوزية اللهيبي" userId="b68925c2521e611b" providerId="LiveId" clId="{2235772C-0B13-4A77-BD0A-F2FC31985060}" dt="2021-10-04T23:35:34.751" v="182" actId="26606"/>
          <ac:spMkLst>
            <pc:docMk/>
            <pc:sldMk cId="2233871785" sldId="279"/>
            <ac:spMk id="12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34.751" v="182" actId="26606"/>
          <ac:spMkLst>
            <pc:docMk/>
            <pc:sldMk cId="2233871785" sldId="279"/>
            <ac:spMk id="12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34.751" v="182" actId="26606"/>
          <ac:spMkLst>
            <pc:docMk/>
            <pc:sldMk cId="2233871785" sldId="279"/>
            <ac:spMk id="123" creationId="{26375DB7-E5A7-4C42-928A-49B0A08A3BE3}"/>
          </ac:spMkLst>
        </pc:spChg>
        <pc:spChg chg="add del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27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28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29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30" creationId="{91635463-D121-4B16-AB61-D492DD3F02AA}"/>
          </ac:spMkLst>
        </pc:spChg>
        <pc:spChg chg="add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63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65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67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35:59.508" v="184" actId="26606"/>
          <ac:spMkLst>
            <pc:docMk/>
            <pc:sldMk cId="2233871785" sldId="279"/>
            <ac:spMk id="169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35:34.768" v="183" actId="26606"/>
          <ac:grpSpMkLst>
            <pc:docMk/>
            <pc:sldMk cId="2233871785" sldId="279"/>
            <ac:grpSpMk id="12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34.768" v="183" actId="26606"/>
          <ac:grpSpMkLst>
            <pc:docMk/>
            <pc:sldMk cId="2233871785" sldId="279"/>
            <ac:grpSpMk id="26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10.420" v="172" actId="26606"/>
          <ac:grpSpMkLst>
            <pc:docMk/>
            <pc:sldMk cId="2233871785" sldId="279"/>
            <ac:grpSpMk id="51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10.420" v="172" actId="26606"/>
          <ac:grpSpMkLst>
            <pc:docMk/>
            <pc:sldMk cId="2233871785" sldId="279"/>
            <ac:grpSpMk id="65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15.867" v="174" actId="26606"/>
          <ac:grpSpMkLst>
            <pc:docMk/>
            <pc:sldMk cId="2233871785" sldId="279"/>
            <ac:grpSpMk id="89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15.867" v="174" actId="26606"/>
          <ac:grpSpMkLst>
            <pc:docMk/>
            <pc:sldMk cId="2233871785" sldId="279"/>
            <ac:grpSpMk id="90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19.162" v="176" actId="26606"/>
          <ac:grpSpMkLst>
            <pc:docMk/>
            <pc:sldMk cId="2233871785" sldId="279"/>
            <ac:grpSpMk id="96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19.162" v="176" actId="26606"/>
          <ac:grpSpMkLst>
            <pc:docMk/>
            <pc:sldMk cId="2233871785" sldId="279"/>
            <ac:grpSpMk id="9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23.775" v="178" actId="26606"/>
          <ac:grpSpMkLst>
            <pc:docMk/>
            <pc:sldMk cId="2233871785" sldId="279"/>
            <ac:grpSpMk id="104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23.775" v="178" actId="26606"/>
          <ac:grpSpMkLst>
            <pc:docMk/>
            <pc:sldMk cId="2233871785" sldId="279"/>
            <ac:grpSpMk id="105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33.506" v="180" actId="26606"/>
          <ac:grpSpMkLst>
            <pc:docMk/>
            <pc:sldMk cId="2233871785" sldId="279"/>
            <ac:grpSpMk id="112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33.506" v="180" actId="26606"/>
          <ac:grpSpMkLst>
            <pc:docMk/>
            <pc:sldMk cId="2233871785" sldId="279"/>
            <ac:grpSpMk id="113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34.751" v="182" actId="26606"/>
          <ac:grpSpMkLst>
            <pc:docMk/>
            <pc:sldMk cId="2233871785" sldId="279"/>
            <ac:grpSpMk id="119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34.751" v="182" actId="26606"/>
          <ac:grpSpMkLst>
            <pc:docMk/>
            <pc:sldMk cId="2233871785" sldId="279"/>
            <ac:grpSpMk id="120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5:59.508" v="184" actId="26606"/>
          <ac:grpSpMkLst>
            <pc:docMk/>
            <pc:sldMk cId="2233871785" sldId="279"/>
            <ac:grpSpMk id="125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5:59.508" v="184" actId="26606"/>
          <ac:grpSpMkLst>
            <pc:docMk/>
            <pc:sldMk cId="2233871785" sldId="279"/>
            <ac:grpSpMk id="126" creationId="{1D56A4CE-A3F4-4CFF-9A65-C029AC17B7CF}"/>
          </ac:grpSpMkLst>
        </pc:grpChg>
        <pc:grpChg chg="add">
          <ac:chgData name="فوزية اللهيبي" userId="b68925c2521e611b" providerId="LiveId" clId="{2235772C-0B13-4A77-BD0A-F2FC31985060}" dt="2021-10-04T23:35:59.508" v="184" actId="26606"/>
          <ac:grpSpMkLst>
            <pc:docMk/>
            <pc:sldMk cId="2233871785" sldId="279"/>
            <ac:grpSpMk id="135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5:59.508" v="184" actId="26606"/>
          <ac:grpSpMkLst>
            <pc:docMk/>
            <pc:sldMk cId="2233871785" sldId="279"/>
            <ac:grpSpMk id="149" creationId="{1D56A4CE-A3F4-4CFF-9A65-C029AC17B7CF}"/>
          </ac:grpSpMkLst>
        </pc:grpChg>
        <pc:picChg chg="add del mod">
          <ac:chgData name="فوزية اللهيبي" userId="b68925c2521e611b" providerId="LiveId" clId="{2235772C-0B13-4A77-BD0A-F2FC31985060}" dt="2021-10-04T23:20:59.026" v="65" actId="931"/>
          <ac:picMkLst>
            <pc:docMk/>
            <pc:sldMk cId="2233871785" sldId="279"/>
            <ac:picMk id="5" creationId="{D211303F-D4DC-4C17-80FB-EF0BBD70C63E}"/>
          </ac:picMkLst>
        </pc:picChg>
        <pc:picChg chg="add mod">
          <ac:chgData name="فوزية اللهيبي" userId="b68925c2521e611b" providerId="LiveId" clId="{2235772C-0B13-4A77-BD0A-F2FC31985060}" dt="2021-10-04T23:35:59.508" v="184" actId="26606"/>
          <ac:picMkLst>
            <pc:docMk/>
            <pc:sldMk cId="2233871785" sldId="279"/>
            <ac:picMk id="7" creationId="{094A62C2-8869-4F59-842C-DCB353FB7398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28:02.801" v="76" actId="26606"/>
        <pc:sldMkLst>
          <pc:docMk/>
          <pc:sldMk cId="3289168633" sldId="280"/>
        </pc:sldMkLst>
        <pc:spChg chg="del">
          <ac:chgData name="فوزية اللهيبي" userId="b68925c2521e611b" providerId="LiveId" clId="{2235772C-0B13-4A77-BD0A-F2FC31985060}" dt="2021-10-04T23:27:43.905" v="73" actId="21"/>
          <ac:spMkLst>
            <pc:docMk/>
            <pc:sldMk cId="3289168633" sldId="280"/>
            <ac:spMk id="2" creationId="{207D45D3-A809-4D51-BBD6-7AC564E9B929}"/>
          </ac:spMkLst>
        </pc:spChg>
        <pc:spChg chg="del">
          <ac:chgData name="فوزية اللهيبي" userId="b68925c2521e611b" providerId="LiveId" clId="{2235772C-0B13-4A77-BD0A-F2FC31985060}" dt="2021-10-04T23:27:47.703" v="74" actId="21"/>
          <ac:spMkLst>
            <pc:docMk/>
            <pc:sldMk cId="3289168633" sldId="280"/>
            <ac:spMk id="3" creationId="{4981AE09-E1F2-43E0-A3AF-BEFC9E9964ED}"/>
          </ac:spMkLst>
        </pc:spChg>
        <pc:spChg chg="add">
          <ac:chgData name="فوزية اللهيبي" userId="b68925c2521e611b" providerId="LiveId" clId="{2235772C-0B13-4A77-BD0A-F2FC31985060}" dt="2021-10-04T23:28:02.801" v="76" actId="26606"/>
          <ac:spMkLst>
            <pc:docMk/>
            <pc:sldMk cId="3289168633" sldId="280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28:02.801" v="76" actId="26606"/>
          <ac:spMkLst>
            <pc:docMk/>
            <pc:sldMk cId="3289168633" sldId="280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28:02.801" v="76" actId="26606"/>
          <ac:spMkLst>
            <pc:docMk/>
            <pc:sldMk cId="3289168633" sldId="280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28:02.801" v="76" actId="26606"/>
          <ac:spMkLst>
            <pc:docMk/>
            <pc:sldMk cId="3289168633" sldId="280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28:02.801" v="76" actId="26606"/>
          <ac:grpSpMkLst>
            <pc:docMk/>
            <pc:sldMk cId="3289168633" sldId="280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28:02.801" v="76" actId="26606"/>
          <ac:grpSpMkLst>
            <pc:docMk/>
            <pc:sldMk cId="3289168633" sldId="280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28:02.801" v="76" actId="26606"/>
          <ac:picMkLst>
            <pc:docMk/>
            <pc:sldMk cId="3289168633" sldId="280"/>
            <ac:picMk id="5" creationId="{6CBF725F-4C29-4681-843E-61515B80EC5C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29:01.787" v="81" actId="26606"/>
        <pc:sldMkLst>
          <pc:docMk/>
          <pc:sldMk cId="3326082737" sldId="281"/>
        </pc:sldMkLst>
        <pc:spChg chg="del">
          <ac:chgData name="فوزية اللهيبي" userId="b68925c2521e611b" providerId="LiveId" clId="{2235772C-0B13-4A77-BD0A-F2FC31985060}" dt="2021-10-04T23:28:21.131" v="78" actId="21"/>
          <ac:spMkLst>
            <pc:docMk/>
            <pc:sldMk cId="3326082737" sldId="281"/>
            <ac:spMk id="2" creationId="{BBE825BF-4FF7-4492-832B-F20767F48953}"/>
          </ac:spMkLst>
        </pc:spChg>
        <pc:spChg chg="del">
          <ac:chgData name="فوزية اللهيبي" userId="b68925c2521e611b" providerId="LiveId" clId="{2235772C-0B13-4A77-BD0A-F2FC31985060}" dt="2021-10-04T23:28:27.947" v="79" actId="21"/>
          <ac:spMkLst>
            <pc:docMk/>
            <pc:sldMk cId="3326082737" sldId="281"/>
            <ac:spMk id="3" creationId="{23B70499-D23D-4AC0-88DE-5A94A6809CF7}"/>
          </ac:spMkLst>
        </pc:spChg>
        <pc:spChg chg="add">
          <ac:chgData name="فوزية اللهيبي" userId="b68925c2521e611b" providerId="LiveId" clId="{2235772C-0B13-4A77-BD0A-F2FC31985060}" dt="2021-10-04T23:29:01.787" v="81" actId="26606"/>
          <ac:spMkLst>
            <pc:docMk/>
            <pc:sldMk cId="3326082737" sldId="281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29:01.787" v="81" actId="26606"/>
          <ac:spMkLst>
            <pc:docMk/>
            <pc:sldMk cId="3326082737" sldId="281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29:01.787" v="81" actId="26606"/>
          <ac:spMkLst>
            <pc:docMk/>
            <pc:sldMk cId="3326082737" sldId="281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29:01.787" v="81" actId="26606"/>
          <ac:spMkLst>
            <pc:docMk/>
            <pc:sldMk cId="3326082737" sldId="281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29:01.787" v="81" actId="26606"/>
          <ac:grpSpMkLst>
            <pc:docMk/>
            <pc:sldMk cId="3326082737" sldId="281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29:01.787" v="81" actId="26606"/>
          <ac:grpSpMkLst>
            <pc:docMk/>
            <pc:sldMk cId="3326082737" sldId="281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29:01.787" v="81" actId="26606"/>
          <ac:picMkLst>
            <pc:docMk/>
            <pc:sldMk cId="3326082737" sldId="281"/>
            <ac:picMk id="5" creationId="{73C11425-0C33-4A7E-9DFB-3242C42EA916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29:51.974" v="90" actId="26606"/>
        <pc:sldMkLst>
          <pc:docMk/>
          <pc:sldMk cId="2902606864" sldId="282"/>
        </pc:sldMkLst>
        <pc:spChg chg="del">
          <ac:chgData name="فوزية اللهيبي" userId="b68925c2521e611b" providerId="LiveId" clId="{2235772C-0B13-4A77-BD0A-F2FC31985060}" dt="2021-10-04T23:29:14.887" v="83" actId="21"/>
          <ac:spMkLst>
            <pc:docMk/>
            <pc:sldMk cId="2902606864" sldId="282"/>
            <ac:spMk id="2" creationId="{ED80D08E-B0C3-427F-B936-821097E581B9}"/>
          </ac:spMkLst>
        </pc:spChg>
        <pc:spChg chg="del">
          <ac:chgData name="فوزية اللهيبي" userId="b68925c2521e611b" providerId="LiveId" clId="{2235772C-0B13-4A77-BD0A-F2FC31985060}" dt="2021-10-04T23:29:19.170" v="84" actId="21"/>
          <ac:spMkLst>
            <pc:docMk/>
            <pc:sldMk cId="2902606864" sldId="282"/>
            <ac:spMk id="3" creationId="{BECBA0D8-A66A-4F71-AFA3-4AC8BAABDF32}"/>
          </ac:spMkLst>
        </pc:spChg>
        <pc:spChg chg="add del">
          <ac:chgData name="فوزية اللهيبي" userId="b68925c2521e611b" providerId="LiveId" clId="{2235772C-0B13-4A77-BD0A-F2FC31985060}" dt="2021-10-04T23:29:50.241" v="87" actId="26606"/>
          <ac:spMkLst>
            <pc:docMk/>
            <pc:sldMk cId="2902606864" sldId="282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29:50.241" v="87" actId="26606"/>
          <ac:spMkLst>
            <pc:docMk/>
            <pc:sldMk cId="2902606864" sldId="282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29:50.241" v="87" actId="26606"/>
          <ac:spMkLst>
            <pc:docMk/>
            <pc:sldMk cId="2902606864" sldId="282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29:50.241" v="87" actId="26606"/>
          <ac:spMkLst>
            <pc:docMk/>
            <pc:sldMk cId="2902606864" sldId="282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29:51.960" v="89" actId="26606"/>
          <ac:spMkLst>
            <pc:docMk/>
            <pc:sldMk cId="2902606864" sldId="282"/>
            <ac:spMk id="4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29:51.960" v="89" actId="26606"/>
          <ac:spMkLst>
            <pc:docMk/>
            <pc:sldMk cId="2902606864" sldId="282"/>
            <ac:spMk id="49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29:51.960" v="89" actId="26606"/>
          <ac:spMkLst>
            <pc:docMk/>
            <pc:sldMk cId="2902606864" sldId="282"/>
            <ac:spMk id="50" creationId="{7E1C44A2-4B37-4B14-B90B-368A88D05E69}"/>
          </ac:spMkLst>
        </pc:spChg>
        <pc:spChg chg="add">
          <ac:chgData name="فوزية اللهيبي" userId="b68925c2521e611b" providerId="LiveId" clId="{2235772C-0B13-4A77-BD0A-F2FC31985060}" dt="2021-10-04T23:29:51.974" v="90" actId="26606"/>
          <ac:spMkLst>
            <pc:docMk/>
            <pc:sldMk cId="2902606864" sldId="282"/>
            <ac:spMk id="54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29:51.974" v="90" actId="26606"/>
          <ac:spMkLst>
            <pc:docMk/>
            <pc:sldMk cId="2902606864" sldId="282"/>
            <ac:spMk id="55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29:51.974" v="90" actId="26606"/>
          <ac:spMkLst>
            <pc:docMk/>
            <pc:sldMk cId="2902606864" sldId="282"/>
            <ac:spMk id="56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29:51.974" v="90" actId="26606"/>
          <ac:spMkLst>
            <pc:docMk/>
            <pc:sldMk cId="2902606864" sldId="282"/>
            <ac:spMk id="57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29:50.241" v="87" actId="26606"/>
          <ac:grpSpMkLst>
            <pc:docMk/>
            <pc:sldMk cId="2902606864" sldId="282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29:50.241" v="87" actId="26606"/>
          <ac:grpSpMkLst>
            <pc:docMk/>
            <pc:sldMk cId="2902606864" sldId="282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29:51.960" v="89" actId="26606"/>
          <ac:grpSpMkLst>
            <pc:docMk/>
            <pc:sldMk cId="2902606864" sldId="282"/>
            <ac:grpSpMk id="46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29:51.960" v="89" actId="26606"/>
          <ac:grpSpMkLst>
            <pc:docMk/>
            <pc:sldMk cId="2902606864" sldId="282"/>
            <ac:grpSpMk id="47" creationId="{9F9B151E-1B34-4FA6-A53D-B92F787D9EAD}"/>
          </ac:grpSpMkLst>
        </pc:grpChg>
        <pc:grpChg chg="add">
          <ac:chgData name="فوزية اللهيبي" userId="b68925c2521e611b" providerId="LiveId" clId="{2235772C-0B13-4A77-BD0A-F2FC31985060}" dt="2021-10-04T23:29:51.974" v="90" actId="26606"/>
          <ac:grpSpMkLst>
            <pc:docMk/>
            <pc:sldMk cId="2902606864" sldId="282"/>
            <ac:grpSpMk id="52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29:51.974" v="90" actId="26606"/>
          <ac:grpSpMkLst>
            <pc:docMk/>
            <pc:sldMk cId="2902606864" sldId="282"/>
            <ac:grpSpMk id="53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29:51.974" v="90" actId="26606"/>
          <ac:picMkLst>
            <pc:docMk/>
            <pc:sldMk cId="2902606864" sldId="282"/>
            <ac:picMk id="5" creationId="{1CC0C89E-3C31-4139-9C01-997A6D991080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31:28.564" v="117" actId="26606"/>
        <pc:sldMkLst>
          <pc:docMk/>
          <pc:sldMk cId="3245433435" sldId="283"/>
        </pc:sldMkLst>
        <pc:spChg chg="del">
          <ac:chgData name="فوزية اللهيبي" userId="b68925c2521e611b" providerId="LiveId" clId="{2235772C-0B13-4A77-BD0A-F2FC31985060}" dt="2021-10-04T23:30:08.177" v="92" actId="21"/>
          <ac:spMkLst>
            <pc:docMk/>
            <pc:sldMk cId="3245433435" sldId="283"/>
            <ac:spMk id="2" creationId="{26A8EC65-3E73-45D7-B1FF-4F6377BC9B75}"/>
          </ac:spMkLst>
        </pc:spChg>
        <pc:spChg chg="del">
          <ac:chgData name="فوزية اللهيبي" userId="b68925c2521e611b" providerId="LiveId" clId="{2235772C-0B13-4A77-BD0A-F2FC31985060}" dt="2021-10-04T23:30:13.407" v="93" actId="21"/>
          <ac:spMkLst>
            <pc:docMk/>
            <pc:sldMk cId="3245433435" sldId="283"/>
            <ac:spMk id="3" creationId="{3C22FCB8-16FE-47A9-B635-BD6884CEBD59}"/>
          </ac:spMkLst>
        </pc:spChg>
        <pc:spChg chg="add del">
          <ac:chgData name="فوزية اللهيبي" userId="b68925c2521e611b" providerId="LiveId" clId="{2235772C-0B13-4A77-BD0A-F2FC31985060}" dt="2021-10-04T23:30:33.718" v="98" actId="26606"/>
          <ac:spMkLst>
            <pc:docMk/>
            <pc:sldMk cId="3245433435" sldId="283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0:33.718" v="98" actId="26606"/>
          <ac:spMkLst>
            <pc:docMk/>
            <pc:sldMk cId="3245433435" sldId="283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0:33.718" v="98" actId="26606"/>
          <ac:spMkLst>
            <pc:docMk/>
            <pc:sldMk cId="3245433435" sldId="283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0:33.718" v="98" actId="26606"/>
          <ac:spMkLst>
            <pc:docMk/>
            <pc:sldMk cId="3245433435" sldId="283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0:35.257" v="100" actId="26606"/>
          <ac:spMkLst>
            <pc:docMk/>
            <pc:sldMk cId="3245433435" sldId="283"/>
            <ac:spMk id="4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0:35.257" v="100" actId="26606"/>
          <ac:spMkLst>
            <pc:docMk/>
            <pc:sldMk cId="3245433435" sldId="283"/>
            <ac:spMk id="49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0:35.257" v="100" actId="26606"/>
          <ac:spMkLst>
            <pc:docMk/>
            <pc:sldMk cId="3245433435" sldId="283"/>
            <ac:spMk id="50" creationId="{26375DB7-E5A7-4C42-928A-49B0A08A3BE3}"/>
          </ac:spMkLst>
        </pc:spChg>
        <pc:spChg chg="add del">
          <ac:chgData name="فوزية اللهيبي" userId="b68925c2521e611b" providerId="LiveId" clId="{2235772C-0B13-4A77-BD0A-F2FC31985060}" dt="2021-10-04T23:30:42.317" v="102" actId="26606"/>
          <ac:spMkLst>
            <pc:docMk/>
            <pc:sldMk cId="3245433435" sldId="283"/>
            <ac:spMk id="54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0:42.317" v="102" actId="26606"/>
          <ac:spMkLst>
            <pc:docMk/>
            <pc:sldMk cId="3245433435" sldId="283"/>
            <ac:spMk id="55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0:42.317" v="102" actId="26606"/>
          <ac:spMkLst>
            <pc:docMk/>
            <pc:sldMk cId="3245433435" sldId="283"/>
            <ac:spMk id="56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0:48.079" v="104" actId="26606"/>
          <ac:spMkLst>
            <pc:docMk/>
            <pc:sldMk cId="3245433435" sldId="283"/>
            <ac:spMk id="60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0:48.079" v="104" actId="26606"/>
          <ac:spMkLst>
            <pc:docMk/>
            <pc:sldMk cId="3245433435" sldId="283"/>
            <ac:spMk id="61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0:48.079" v="104" actId="26606"/>
          <ac:spMkLst>
            <pc:docMk/>
            <pc:sldMk cId="3245433435" sldId="283"/>
            <ac:spMk id="62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0:48.079" v="104" actId="26606"/>
          <ac:spMkLst>
            <pc:docMk/>
            <pc:sldMk cId="3245433435" sldId="283"/>
            <ac:spMk id="63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0:48.079" v="104" actId="26606"/>
          <ac:spMkLst>
            <pc:docMk/>
            <pc:sldMk cId="3245433435" sldId="283"/>
            <ac:spMk id="64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0:54.180" v="106" actId="26606"/>
          <ac:spMkLst>
            <pc:docMk/>
            <pc:sldMk cId="3245433435" sldId="283"/>
            <ac:spMk id="6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0:54.180" v="106" actId="26606"/>
          <ac:spMkLst>
            <pc:docMk/>
            <pc:sldMk cId="3245433435" sldId="283"/>
            <ac:spMk id="69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0:54.180" v="106" actId="26606"/>
          <ac:spMkLst>
            <pc:docMk/>
            <pc:sldMk cId="3245433435" sldId="283"/>
            <ac:spMk id="70" creationId="{01520B72-94C4-4ABB-AC64-A3382705BE06}"/>
          </ac:spMkLst>
        </pc:spChg>
        <pc:spChg chg="add del">
          <ac:chgData name="فوزية اللهيبي" userId="b68925c2521e611b" providerId="LiveId" clId="{2235772C-0B13-4A77-BD0A-F2FC31985060}" dt="2021-10-04T23:30:54.180" v="106" actId="26606"/>
          <ac:spMkLst>
            <pc:docMk/>
            <pc:sldMk cId="3245433435" sldId="283"/>
            <ac:spMk id="71" creationId="{9A64CBFD-D6E8-4E6A-8F66-1948BED33157}"/>
          </ac:spMkLst>
        </pc:spChg>
        <pc:spChg chg="add del">
          <ac:chgData name="فوزية اللهيبي" userId="b68925c2521e611b" providerId="LiveId" clId="{2235772C-0B13-4A77-BD0A-F2FC31985060}" dt="2021-10-04T23:31:06.526" v="108" actId="26606"/>
          <ac:spMkLst>
            <pc:docMk/>
            <pc:sldMk cId="3245433435" sldId="283"/>
            <ac:spMk id="75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1:06.526" v="108" actId="26606"/>
          <ac:spMkLst>
            <pc:docMk/>
            <pc:sldMk cId="3245433435" sldId="283"/>
            <ac:spMk id="76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1:06.526" v="108" actId="26606"/>
          <ac:spMkLst>
            <pc:docMk/>
            <pc:sldMk cId="3245433435" sldId="283"/>
            <ac:spMk id="77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1:06.526" v="108" actId="26606"/>
          <ac:spMkLst>
            <pc:docMk/>
            <pc:sldMk cId="3245433435" sldId="283"/>
            <ac:spMk id="78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1:06.526" v="108" actId="26606"/>
          <ac:spMkLst>
            <pc:docMk/>
            <pc:sldMk cId="3245433435" sldId="283"/>
            <ac:spMk id="79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1:08.689" v="110" actId="26606"/>
          <ac:spMkLst>
            <pc:docMk/>
            <pc:sldMk cId="3245433435" sldId="283"/>
            <ac:spMk id="83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1:08.689" v="110" actId="26606"/>
          <ac:spMkLst>
            <pc:docMk/>
            <pc:sldMk cId="3245433435" sldId="283"/>
            <ac:spMk id="84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1:08.689" v="110" actId="26606"/>
          <ac:spMkLst>
            <pc:docMk/>
            <pc:sldMk cId="3245433435" sldId="283"/>
            <ac:spMk id="85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1:12.224" v="112" actId="26606"/>
          <ac:spMkLst>
            <pc:docMk/>
            <pc:sldMk cId="3245433435" sldId="283"/>
            <ac:spMk id="8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1:12.224" v="112" actId="26606"/>
          <ac:spMkLst>
            <pc:docMk/>
            <pc:sldMk cId="3245433435" sldId="283"/>
            <ac:spMk id="9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1:12.224" v="112" actId="26606"/>
          <ac:spMkLst>
            <pc:docMk/>
            <pc:sldMk cId="3245433435" sldId="283"/>
            <ac:spMk id="91" creationId="{26375DB7-E5A7-4C42-928A-49B0A08A3BE3}"/>
          </ac:spMkLst>
        </pc:spChg>
        <pc:spChg chg="add del">
          <ac:chgData name="فوزية اللهيبي" userId="b68925c2521e611b" providerId="LiveId" clId="{2235772C-0B13-4A77-BD0A-F2FC31985060}" dt="2021-10-04T23:31:21.913" v="114" actId="26606"/>
          <ac:spMkLst>
            <pc:docMk/>
            <pc:sldMk cId="3245433435" sldId="283"/>
            <ac:spMk id="95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1:21.913" v="114" actId="26606"/>
          <ac:spMkLst>
            <pc:docMk/>
            <pc:sldMk cId="3245433435" sldId="283"/>
            <ac:spMk id="96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1:21.913" v="114" actId="26606"/>
          <ac:spMkLst>
            <pc:docMk/>
            <pc:sldMk cId="3245433435" sldId="283"/>
            <ac:spMk id="97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1:21.913" v="114" actId="26606"/>
          <ac:spMkLst>
            <pc:docMk/>
            <pc:sldMk cId="3245433435" sldId="283"/>
            <ac:spMk id="98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1:28.553" v="116" actId="26606"/>
          <ac:spMkLst>
            <pc:docMk/>
            <pc:sldMk cId="3245433435" sldId="283"/>
            <ac:spMk id="102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1:28.553" v="116" actId="26606"/>
          <ac:spMkLst>
            <pc:docMk/>
            <pc:sldMk cId="3245433435" sldId="283"/>
            <ac:spMk id="103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1:28.553" v="116" actId="26606"/>
          <ac:spMkLst>
            <pc:docMk/>
            <pc:sldMk cId="3245433435" sldId="283"/>
            <ac:spMk id="104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1:28.553" v="116" actId="26606"/>
          <ac:spMkLst>
            <pc:docMk/>
            <pc:sldMk cId="3245433435" sldId="283"/>
            <ac:spMk id="105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1:28.553" v="116" actId="26606"/>
          <ac:spMkLst>
            <pc:docMk/>
            <pc:sldMk cId="3245433435" sldId="283"/>
            <ac:spMk id="106" creationId="{0FEAB822-F0FD-4704-BB9F-0294145AD5F2}"/>
          </ac:spMkLst>
        </pc:spChg>
        <pc:spChg chg="add">
          <ac:chgData name="فوزية اللهيبي" userId="b68925c2521e611b" providerId="LiveId" clId="{2235772C-0B13-4A77-BD0A-F2FC31985060}" dt="2021-10-04T23:31:28.564" v="117" actId="26606"/>
          <ac:spMkLst>
            <pc:docMk/>
            <pc:sldMk cId="3245433435" sldId="283"/>
            <ac:spMk id="110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1:28.564" v="117" actId="26606"/>
          <ac:spMkLst>
            <pc:docMk/>
            <pc:sldMk cId="3245433435" sldId="283"/>
            <ac:spMk id="111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1:28.564" v="117" actId="26606"/>
          <ac:spMkLst>
            <pc:docMk/>
            <pc:sldMk cId="3245433435" sldId="283"/>
            <ac:spMk id="11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31:28.564" v="117" actId="26606"/>
          <ac:spMkLst>
            <pc:docMk/>
            <pc:sldMk cId="3245433435" sldId="283"/>
            <ac:spMk id="113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30:33.718" v="98" actId="26606"/>
          <ac:grpSpMkLst>
            <pc:docMk/>
            <pc:sldMk cId="3245433435" sldId="283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0:33.718" v="98" actId="26606"/>
          <ac:grpSpMkLst>
            <pc:docMk/>
            <pc:sldMk cId="3245433435" sldId="283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0:35.257" v="100" actId="26606"/>
          <ac:grpSpMkLst>
            <pc:docMk/>
            <pc:sldMk cId="3245433435" sldId="283"/>
            <ac:grpSpMk id="46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0:35.257" v="100" actId="26606"/>
          <ac:grpSpMkLst>
            <pc:docMk/>
            <pc:sldMk cId="3245433435" sldId="283"/>
            <ac:grpSpMk id="4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0:42.317" v="102" actId="26606"/>
          <ac:grpSpMkLst>
            <pc:docMk/>
            <pc:sldMk cId="3245433435" sldId="283"/>
            <ac:grpSpMk id="52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0:42.317" v="102" actId="26606"/>
          <ac:grpSpMkLst>
            <pc:docMk/>
            <pc:sldMk cId="3245433435" sldId="283"/>
            <ac:grpSpMk id="53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0:48.079" v="104" actId="26606"/>
          <ac:grpSpMkLst>
            <pc:docMk/>
            <pc:sldMk cId="3245433435" sldId="283"/>
            <ac:grpSpMk id="58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0:48.079" v="104" actId="26606"/>
          <ac:grpSpMkLst>
            <pc:docMk/>
            <pc:sldMk cId="3245433435" sldId="283"/>
            <ac:grpSpMk id="59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0:54.180" v="106" actId="26606"/>
          <ac:grpSpMkLst>
            <pc:docMk/>
            <pc:sldMk cId="3245433435" sldId="283"/>
            <ac:grpSpMk id="66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0:54.180" v="106" actId="26606"/>
          <ac:grpSpMkLst>
            <pc:docMk/>
            <pc:sldMk cId="3245433435" sldId="283"/>
            <ac:grpSpMk id="6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1:06.526" v="108" actId="26606"/>
          <ac:grpSpMkLst>
            <pc:docMk/>
            <pc:sldMk cId="3245433435" sldId="283"/>
            <ac:grpSpMk id="73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1:06.526" v="108" actId="26606"/>
          <ac:grpSpMkLst>
            <pc:docMk/>
            <pc:sldMk cId="3245433435" sldId="283"/>
            <ac:grpSpMk id="7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1:08.689" v="110" actId="26606"/>
          <ac:grpSpMkLst>
            <pc:docMk/>
            <pc:sldMk cId="3245433435" sldId="283"/>
            <ac:grpSpMk id="81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1:08.689" v="110" actId="26606"/>
          <ac:grpSpMkLst>
            <pc:docMk/>
            <pc:sldMk cId="3245433435" sldId="283"/>
            <ac:grpSpMk id="82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1:12.224" v="112" actId="26606"/>
          <ac:grpSpMkLst>
            <pc:docMk/>
            <pc:sldMk cId="3245433435" sldId="283"/>
            <ac:grpSpMk id="87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1:12.224" v="112" actId="26606"/>
          <ac:grpSpMkLst>
            <pc:docMk/>
            <pc:sldMk cId="3245433435" sldId="283"/>
            <ac:grpSpMk id="8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1:21.913" v="114" actId="26606"/>
          <ac:grpSpMkLst>
            <pc:docMk/>
            <pc:sldMk cId="3245433435" sldId="283"/>
            <ac:grpSpMk id="93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1:21.913" v="114" actId="26606"/>
          <ac:grpSpMkLst>
            <pc:docMk/>
            <pc:sldMk cId="3245433435" sldId="283"/>
            <ac:grpSpMk id="9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1:28.553" v="116" actId="26606"/>
          <ac:grpSpMkLst>
            <pc:docMk/>
            <pc:sldMk cId="3245433435" sldId="283"/>
            <ac:grpSpMk id="10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1:28.553" v="116" actId="26606"/>
          <ac:grpSpMkLst>
            <pc:docMk/>
            <pc:sldMk cId="3245433435" sldId="283"/>
            <ac:grpSpMk id="101" creationId="{1D56A4CE-A3F4-4CFF-9A65-C029AC17B7CF}"/>
          </ac:grpSpMkLst>
        </pc:grpChg>
        <pc:grpChg chg="add">
          <ac:chgData name="فوزية اللهيبي" userId="b68925c2521e611b" providerId="LiveId" clId="{2235772C-0B13-4A77-BD0A-F2FC31985060}" dt="2021-10-04T23:31:28.564" v="117" actId="26606"/>
          <ac:grpSpMkLst>
            <pc:docMk/>
            <pc:sldMk cId="3245433435" sldId="283"/>
            <ac:grpSpMk id="108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1:28.564" v="117" actId="26606"/>
          <ac:grpSpMkLst>
            <pc:docMk/>
            <pc:sldMk cId="3245433435" sldId="283"/>
            <ac:grpSpMk id="109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31:28.564" v="117" actId="26606"/>
          <ac:picMkLst>
            <pc:docMk/>
            <pc:sldMk cId="3245433435" sldId="283"/>
            <ac:picMk id="5" creationId="{D73605FA-E9DB-4AE0-872A-215896DB0D82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33:20.140" v="141" actId="26606"/>
        <pc:sldMkLst>
          <pc:docMk/>
          <pc:sldMk cId="3296378274" sldId="284"/>
        </pc:sldMkLst>
        <pc:spChg chg="del">
          <ac:chgData name="فوزية اللهيبي" userId="b68925c2521e611b" providerId="LiveId" clId="{2235772C-0B13-4A77-BD0A-F2FC31985060}" dt="2021-10-04T23:32:35.672" v="126" actId="21"/>
          <ac:spMkLst>
            <pc:docMk/>
            <pc:sldMk cId="3296378274" sldId="284"/>
            <ac:spMk id="2" creationId="{3AB0F9A1-DA1E-4032-8550-DB5C64471CE1}"/>
          </ac:spMkLst>
        </pc:spChg>
        <pc:spChg chg="del">
          <ac:chgData name="فوزية اللهيبي" userId="b68925c2521e611b" providerId="LiveId" clId="{2235772C-0B13-4A77-BD0A-F2FC31985060}" dt="2021-10-04T23:32:38.290" v="127" actId="21"/>
          <ac:spMkLst>
            <pc:docMk/>
            <pc:sldMk cId="3296378274" sldId="284"/>
            <ac:spMk id="3" creationId="{45C3FE02-BF5E-43C9-8CFB-BE532FF87813}"/>
          </ac:spMkLst>
        </pc:spChg>
        <pc:spChg chg="add del">
          <ac:chgData name="فوزية اللهيبي" userId="b68925c2521e611b" providerId="LiveId" clId="{2235772C-0B13-4A77-BD0A-F2FC31985060}" dt="2021-10-04T23:33:01.864" v="132" actId="26606"/>
          <ac:spMkLst>
            <pc:docMk/>
            <pc:sldMk cId="3296378274" sldId="284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3:01.864" v="132" actId="26606"/>
          <ac:spMkLst>
            <pc:docMk/>
            <pc:sldMk cId="3296378274" sldId="284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3:01.864" v="132" actId="26606"/>
          <ac:spMkLst>
            <pc:docMk/>
            <pc:sldMk cId="3296378274" sldId="284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3:01.864" v="132" actId="26606"/>
          <ac:spMkLst>
            <pc:docMk/>
            <pc:sldMk cId="3296378274" sldId="284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3:03.701" v="134" actId="26606"/>
          <ac:spMkLst>
            <pc:docMk/>
            <pc:sldMk cId="3296378274" sldId="284"/>
            <ac:spMk id="4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3:03.701" v="134" actId="26606"/>
          <ac:spMkLst>
            <pc:docMk/>
            <pc:sldMk cId="3296378274" sldId="284"/>
            <ac:spMk id="49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3:03.701" v="134" actId="26606"/>
          <ac:spMkLst>
            <pc:docMk/>
            <pc:sldMk cId="3296378274" sldId="284"/>
            <ac:spMk id="50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3:07.040" v="136" actId="26606"/>
          <ac:spMkLst>
            <pc:docMk/>
            <pc:sldMk cId="3296378274" sldId="284"/>
            <ac:spMk id="54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3:07.040" v="136" actId="26606"/>
          <ac:spMkLst>
            <pc:docMk/>
            <pc:sldMk cId="3296378274" sldId="284"/>
            <ac:spMk id="55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3:07.040" v="136" actId="26606"/>
          <ac:spMkLst>
            <pc:docMk/>
            <pc:sldMk cId="3296378274" sldId="284"/>
            <ac:spMk id="56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3:07.040" v="136" actId="26606"/>
          <ac:spMkLst>
            <pc:docMk/>
            <pc:sldMk cId="3296378274" sldId="284"/>
            <ac:spMk id="57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3:12.192" v="138" actId="26606"/>
          <ac:spMkLst>
            <pc:docMk/>
            <pc:sldMk cId="3296378274" sldId="284"/>
            <ac:spMk id="61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3:12.192" v="138" actId="26606"/>
          <ac:spMkLst>
            <pc:docMk/>
            <pc:sldMk cId="3296378274" sldId="284"/>
            <ac:spMk id="62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3:12.192" v="138" actId="26606"/>
          <ac:spMkLst>
            <pc:docMk/>
            <pc:sldMk cId="3296378274" sldId="284"/>
            <ac:spMk id="63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3:20.125" v="140" actId="26606"/>
          <ac:spMkLst>
            <pc:docMk/>
            <pc:sldMk cId="3296378274" sldId="284"/>
            <ac:spMk id="67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3:20.125" v="140" actId="26606"/>
          <ac:spMkLst>
            <pc:docMk/>
            <pc:sldMk cId="3296378274" sldId="284"/>
            <ac:spMk id="68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3:20.125" v="140" actId="26606"/>
          <ac:spMkLst>
            <pc:docMk/>
            <pc:sldMk cId="3296378274" sldId="284"/>
            <ac:spMk id="69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3:20.125" v="140" actId="26606"/>
          <ac:spMkLst>
            <pc:docMk/>
            <pc:sldMk cId="3296378274" sldId="284"/>
            <ac:spMk id="70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3:20.125" v="140" actId="26606"/>
          <ac:spMkLst>
            <pc:docMk/>
            <pc:sldMk cId="3296378274" sldId="284"/>
            <ac:spMk id="71" creationId="{0FEAB822-F0FD-4704-BB9F-0294145AD5F2}"/>
          </ac:spMkLst>
        </pc:spChg>
        <pc:spChg chg="add">
          <ac:chgData name="فوزية اللهيبي" userId="b68925c2521e611b" providerId="LiveId" clId="{2235772C-0B13-4A77-BD0A-F2FC31985060}" dt="2021-10-04T23:33:20.140" v="141" actId="26606"/>
          <ac:spMkLst>
            <pc:docMk/>
            <pc:sldMk cId="3296378274" sldId="284"/>
            <ac:spMk id="75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3:20.140" v="141" actId="26606"/>
          <ac:spMkLst>
            <pc:docMk/>
            <pc:sldMk cId="3296378274" sldId="284"/>
            <ac:spMk id="76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3:20.140" v="141" actId="26606"/>
          <ac:spMkLst>
            <pc:docMk/>
            <pc:sldMk cId="3296378274" sldId="284"/>
            <ac:spMk id="77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33:20.140" v="141" actId="26606"/>
          <ac:spMkLst>
            <pc:docMk/>
            <pc:sldMk cId="3296378274" sldId="284"/>
            <ac:spMk id="78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33:01.864" v="132" actId="26606"/>
          <ac:grpSpMkLst>
            <pc:docMk/>
            <pc:sldMk cId="3296378274" sldId="284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3:01.864" v="132" actId="26606"/>
          <ac:grpSpMkLst>
            <pc:docMk/>
            <pc:sldMk cId="3296378274" sldId="284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3:03.701" v="134" actId="26606"/>
          <ac:grpSpMkLst>
            <pc:docMk/>
            <pc:sldMk cId="3296378274" sldId="284"/>
            <ac:grpSpMk id="46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3:03.701" v="134" actId="26606"/>
          <ac:grpSpMkLst>
            <pc:docMk/>
            <pc:sldMk cId="3296378274" sldId="284"/>
            <ac:grpSpMk id="47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3:07.040" v="136" actId="26606"/>
          <ac:grpSpMkLst>
            <pc:docMk/>
            <pc:sldMk cId="3296378274" sldId="284"/>
            <ac:grpSpMk id="52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3:07.040" v="136" actId="26606"/>
          <ac:grpSpMkLst>
            <pc:docMk/>
            <pc:sldMk cId="3296378274" sldId="284"/>
            <ac:grpSpMk id="53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3:12.192" v="138" actId="26606"/>
          <ac:grpSpMkLst>
            <pc:docMk/>
            <pc:sldMk cId="3296378274" sldId="284"/>
            <ac:grpSpMk id="59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3:12.192" v="138" actId="26606"/>
          <ac:grpSpMkLst>
            <pc:docMk/>
            <pc:sldMk cId="3296378274" sldId="284"/>
            <ac:grpSpMk id="60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3:20.125" v="140" actId="26606"/>
          <ac:grpSpMkLst>
            <pc:docMk/>
            <pc:sldMk cId="3296378274" sldId="284"/>
            <ac:grpSpMk id="65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3:20.125" v="140" actId="26606"/>
          <ac:grpSpMkLst>
            <pc:docMk/>
            <pc:sldMk cId="3296378274" sldId="284"/>
            <ac:grpSpMk id="66" creationId="{1D56A4CE-A3F4-4CFF-9A65-C029AC17B7CF}"/>
          </ac:grpSpMkLst>
        </pc:grpChg>
        <pc:grpChg chg="add">
          <ac:chgData name="فوزية اللهيبي" userId="b68925c2521e611b" providerId="LiveId" clId="{2235772C-0B13-4A77-BD0A-F2FC31985060}" dt="2021-10-04T23:33:20.140" v="141" actId="26606"/>
          <ac:grpSpMkLst>
            <pc:docMk/>
            <pc:sldMk cId="3296378274" sldId="284"/>
            <ac:grpSpMk id="73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3:20.140" v="141" actId="26606"/>
          <ac:grpSpMkLst>
            <pc:docMk/>
            <pc:sldMk cId="3296378274" sldId="284"/>
            <ac:grpSpMk id="7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33:20.140" v="141" actId="26606"/>
          <ac:picMkLst>
            <pc:docMk/>
            <pc:sldMk cId="3296378274" sldId="284"/>
            <ac:picMk id="5" creationId="{E0317CAB-E0DE-44F3-BE10-A285E2B87322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36:33.206" v="195" actId="26606"/>
        <pc:sldMkLst>
          <pc:docMk/>
          <pc:sldMk cId="61851121" sldId="285"/>
        </pc:sldMkLst>
        <pc:spChg chg="del">
          <ac:chgData name="فوزية اللهيبي" userId="b68925c2521e611b" providerId="LiveId" clId="{2235772C-0B13-4A77-BD0A-F2FC31985060}" dt="2021-10-04T23:33:33.817" v="143" actId="21"/>
          <ac:spMkLst>
            <pc:docMk/>
            <pc:sldMk cId="61851121" sldId="285"/>
            <ac:spMk id="2" creationId="{207AA4CA-B2CC-4684-BC32-1177108399B0}"/>
          </ac:spMkLst>
        </pc:spChg>
        <pc:spChg chg="del">
          <ac:chgData name="فوزية اللهيبي" userId="b68925c2521e611b" providerId="LiveId" clId="{2235772C-0B13-4A77-BD0A-F2FC31985060}" dt="2021-10-04T23:33:36.664" v="144" actId="21"/>
          <ac:spMkLst>
            <pc:docMk/>
            <pc:sldMk cId="61851121" sldId="285"/>
            <ac:spMk id="3" creationId="{E55B3A11-6A3A-4E11-9819-D3BE394E59A5}"/>
          </ac:spMkLst>
        </pc:spChg>
        <pc:spChg chg="add del">
          <ac:chgData name="فوزية اللهيبي" userId="b68925c2521e611b" providerId="LiveId" clId="{2235772C-0B13-4A77-BD0A-F2FC31985060}" dt="2021-10-04T23:34:02.420" v="149" actId="26606"/>
          <ac:spMkLst>
            <pc:docMk/>
            <pc:sldMk cId="61851121" sldId="285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02.420" v="149" actId="26606"/>
          <ac:spMkLst>
            <pc:docMk/>
            <pc:sldMk cId="61851121" sldId="285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02.420" v="149" actId="26606"/>
          <ac:spMkLst>
            <pc:docMk/>
            <pc:sldMk cId="61851121" sldId="285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4:02.420" v="149" actId="26606"/>
          <ac:spMkLst>
            <pc:docMk/>
            <pc:sldMk cId="61851121" sldId="285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4:13.091" v="151" actId="26606"/>
          <ac:spMkLst>
            <pc:docMk/>
            <pc:sldMk cId="61851121" sldId="285"/>
            <ac:spMk id="46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4:13.091" v="151" actId="26606"/>
          <ac:spMkLst>
            <pc:docMk/>
            <pc:sldMk cId="61851121" sldId="285"/>
            <ac:spMk id="4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13.091" v="151" actId="26606"/>
          <ac:spMkLst>
            <pc:docMk/>
            <pc:sldMk cId="61851121" sldId="285"/>
            <ac:spMk id="5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13.091" v="151" actId="26606"/>
          <ac:spMkLst>
            <pc:docMk/>
            <pc:sldMk cId="61851121" sldId="285"/>
            <ac:spMk id="51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4:13.091" v="151" actId="26606"/>
          <ac:spMkLst>
            <pc:docMk/>
            <pc:sldMk cId="61851121" sldId="285"/>
            <ac:spMk id="52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4:18.003" v="153" actId="26606"/>
          <ac:spMkLst>
            <pc:docMk/>
            <pc:sldMk cId="61851121" sldId="285"/>
            <ac:spMk id="56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4:18.003" v="153" actId="26606"/>
          <ac:spMkLst>
            <pc:docMk/>
            <pc:sldMk cId="61851121" sldId="285"/>
            <ac:spMk id="57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4:23.189" v="155" actId="26606"/>
          <ac:spMkLst>
            <pc:docMk/>
            <pc:sldMk cId="61851121" sldId="285"/>
            <ac:spMk id="61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4:23.189" v="155" actId="26606"/>
          <ac:spMkLst>
            <pc:docMk/>
            <pc:sldMk cId="61851121" sldId="285"/>
            <ac:spMk id="62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4:23.189" v="155" actId="26606"/>
          <ac:spMkLst>
            <pc:docMk/>
            <pc:sldMk cId="61851121" sldId="285"/>
            <ac:spMk id="63" creationId="{819D1EE6-C77B-4AB5-80C2-B2766A04E642}"/>
          </ac:spMkLst>
        </pc:spChg>
        <pc:spChg chg="add del">
          <ac:chgData name="فوزية اللهيبي" userId="b68925c2521e611b" providerId="LiveId" clId="{2235772C-0B13-4A77-BD0A-F2FC31985060}" dt="2021-10-04T23:34:23.189" v="155" actId="26606"/>
          <ac:spMkLst>
            <pc:docMk/>
            <pc:sldMk cId="61851121" sldId="285"/>
            <ac:spMk id="64" creationId="{873991DB-6F50-4514-9746-B72BC8E1059E}"/>
          </ac:spMkLst>
        </pc:spChg>
        <pc:spChg chg="add del">
          <ac:chgData name="فوزية اللهيبي" userId="b68925c2521e611b" providerId="LiveId" clId="{2235772C-0B13-4A77-BD0A-F2FC31985060}" dt="2021-10-04T23:34:27.262" v="157" actId="26606"/>
          <ac:spMkLst>
            <pc:docMk/>
            <pc:sldMk cId="61851121" sldId="285"/>
            <ac:spMk id="6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27.262" v="157" actId="26606"/>
          <ac:spMkLst>
            <pc:docMk/>
            <pc:sldMk cId="61851121" sldId="285"/>
            <ac:spMk id="69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27.262" v="157" actId="26606"/>
          <ac:spMkLst>
            <pc:docMk/>
            <pc:sldMk cId="61851121" sldId="285"/>
            <ac:spMk id="70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4:27.262" v="157" actId="26606"/>
          <ac:spMkLst>
            <pc:docMk/>
            <pc:sldMk cId="61851121" sldId="285"/>
            <ac:spMk id="71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4:27.262" v="157" actId="26606"/>
          <ac:spMkLst>
            <pc:docMk/>
            <pc:sldMk cId="61851121" sldId="285"/>
            <ac:spMk id="72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4:34.029" v="159" actId="26606"/>
          <ac:spMkLst>
            <pc:docMk/>
            <pc:sldMk cId="61851121" sldId="285"/>
            <ac:spMk id="76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34.029" v="159" actId="26606"/>
          <ac:spMkLst>
            <pc:docMk/>
            <pc:sldMk cId="61851121" sldId="285"/>
            <ac:spMk id="77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34.029" v="159" actId="26606"/>
          <ac:spMkLst>
            <pc:docMk/>
            <pc:sldMk cId="61851121" sldId="285"/>
            <ac:spMk id="78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34:34.029" v="159" actId="26606"/>
          <ac:spMkLst>
            <pc:docMk/>
            <pc:sldMk cId="61851121" sldId="285"/>
            <ac:spMk id="79" creationId="{91635463-D121-4B16-AB61-D492DD3F02AA}"/>
          </ac:spMkLst>
        </pc:spChg>
        <pc:spChg chg="add del">
          <ac:chgData name="فوزية اللهيبي" userId="b68925c2521e611b" providerId="LiveId" clId="{2235772C-0B13-4A77-BD0A-F2FC31985060}" dt="2021-10-04T23:34:35.694" v="161" actId="26606"/>
          <ac:spMkLst>
            <pc:docMk/>
            <pc:sldMk cId="61851121" sldId="285"/>
            <ac:spMk id="83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35.694" v="161" actId="26606"/>
          <ac:spMkLst>
            <pc:docMk/>
            <pc:sldMk cId="61851121" sldId="285"/>
            <ac:spMk id="84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35.694" v="161" actId="26606"/>
          <ac:spMkLst>
            <pc:docMk/>
            <pc:sldMk cId="61851121" sldId="285"/>
            <ac:spMk id="85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4:35.694" v="161" actId="26606"/>
          <ac:spMkLst>
            <pc:docMk/>
            <pc:sldMk cId="61851121" sldId="285"/>
            <ac:spMk id="86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4:38.297" v="163" actId="26606"/>
          <ac:spMkLst>
            <pc:docMk/>
            <pc:sldMk cId="61851121" sldId="285"/>
            <ac:spMk id="90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4:38.297" v="163" actId="26606"/>
          <ac:spMkLst>
            <pc:docMk/>
            <pc:sldMk cId="61851121" sldId="285"/>
            <ac:spMk id="91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4:38.297" v="163" actId="26606"/>
          <ac:spMkLst>
            <pc:docMk/>
            <pc:sldMk cId="61851121" sldId="285"/>
            <ac:spMk id="92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4:40.119" v="165" actId="26606"/>
          <ac:spMkLst>
            <pc:docMk/>
            <pc:sldMk cId="61851121" sldId="285"/>
            <ac:spMk id="96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40.119" v="165" actId="26606"/>
          <ac:spMkLst>
            <pc:docMk/>
            <pc:sldMk cId="61851121" sldId="285"/>
            <ac:spMk id="97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40.119" v="165" actId="26606"/>
          <ac:spMkLst>
            <pc:docMk/>
            <pc:sldMk cId="61851121" sldId="285"/>
            <ac:spMk id="98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4:40.119" v="165" actId="26606"/>
          <ac:spMkLst>
            <pc:docMk/>
            <pc:sldMk cId="61851121" sldId="285"/>
            <ac:spMk id="99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4:42.317" v="167" actId="26606"/>
          <ac:spMkLst>
            <pc:docMk/>
            <pc:sldMk cId="61851121" sldId="285"/>
            <ac:spMk id="103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4:42.317" v="167" actId="26606"/>
          <ac:spMkLst>
            <pc:docMk/>
            <pc:sldMk cId="61851121" sldId="285"/>
            <ac:spMk id="104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4:42.317" v="167" actId="26606"/>
          <ac:spMkLst>
            <pc:docMk/>
            <pc:sldMk cId="61851121" sldId="285"/>
            <ac:spMk id="105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4:43.660" v="169" actId="26606"/>
          <ac:spMkLst>
            <pc:docMk/>
            <pc:sldMk cId="61851121" sldId="285"/>
            <ac:spMk id="10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4:43.660" v="169" actId="26606"/>
          <ac:spMkLst>
            <pc:docMk/>
            <pc:sldMk cId="61851121" sldId="285"/>
            <ac:spMk id="11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4:43.660" v="169" actId="26606"/>
          <ac:spMkLst>
            <pc:docMk/>
            <pc:sldMk cId="61851121" sldId="285"/>
            <ac:spMk id="111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4:43.660" v="169" actId="26606"/>
          <ac:spMkLst>
            <pc:docMk/>
            <pc:sldMk cId="61851121" sldId="285"/>
            <ac:spMk id="112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16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17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18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6:25.004" v="186" actId="26606"/>
          <ac:spMkLst>
            <pc:docMk/>
            <pc:sldMk cId="61851121" sldId="285"/>
            <ac:spMk id="15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6:25.004" v="186" actId="26606"/>
          <ac:spMkLst>
            <pc:docMk/>
            <pc:sldMk cId="61851121" sldId="285"/>
            <ac:spMk id="153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6:25.004" v="186" actId="26606"/>
          <ac:spMkLst>
            <pc:docMk/>
            <pc:sldMk cId="61851121" sldId="285"/>
            <ac:spMk id="155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6:25.004" v="186" actId="26606"/>
          <ac:spMkLst>
            <pc:docMk/>
            <pc:sldMk cId="61851121" sldId="285"/>
            <ac:spMk id="157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6:27.223" v="188" actId="26606"/>
          <ac:spMkLst>
            <pc:docMk/>
            <pc:sldMk cId="61851121" sldId="285"/>
            <ac:spMk id="16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6:27.223" v="188" actId="26606"/>
          <ac:spMkLst>
            <pc:docMk/>
            <pc:sldMk cId="61851121" sldId="285"/>
            <ac:spMk id="16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6:27.223" v="188" actId="26606"/>
          <ac:spMkLst>
            <pc:docMk/>
            <pc:sldMk cId="61851121" sldId="285"/>
            <ac:spMk id="163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36:27.223" v="188" actId="26606"/>
          <ac:spMkLst>
            <pc:docMk/>
            <pc:sldMk cId="61851121" sldId="285"/>
            <ac:spMk id="164" creationId="{91635463-D121-4B16-AB61-D492DD3F02AA}"/>
          </ac:spMkLst>
        </pc:spChg>
        <pc:spChg chg="add del">
          <ac:chgData name="فوزية اللهيبي" userId="b68925c2521e611b" providerId="LiveId" clId="{2235772C-0B13-4A77-BD0A-F2FC31985060}" dt="2021-10-04T23:36:29.919" v="190" actId="26606"/>
          <ac:spMkLst>
            <pc:docMk/>
            <pc:sldMk cId="61851121" sldId="285"/>
            <ac:spMk id="16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6:29.919" v="190" actId="26606"/>
          <ac:spMkLst>
            <pc:docMk/>
            <pc:sldMk cId="61851121" sldId="285"/>
            <ac:spMk id="169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6:29.919" v="190" actId="26606"/>
          <ac:spMkLst>
            <pc:docMk/>
            <pc:sldMk cId="61851121" sldId="285"/>
            <ac:spMk id="170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6:29.919" v="190" actId="26606"/>
          <ac:spMkLst>
            <pc:docMk/>
            <pc:sldMk cId="61851121" sldId="285"/>
            <ac:spMk id="171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6:31.645" v="192" actId="26606"/>
          <ac:spMkLst>
            <pc:docMk/>
            <pc:sldMk cId="61851121" sldId="285"/>
            <ac:spMk id="175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6:31.645" v="192" actId="26606"/>
          <ac:spMkLst>
            <pc:docMk/>
            <pc:sldMk cId="61851121" sldId="285"/>
            <ac:spMk id="176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6:31.645" v="192" actId="26606"/>
          <ac:spMkLst>
            <pc:docMk/>
            <pc:sldMk cId="61851121" sldId="285"/>
            <ac:spMk id="177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6:33.190" v="194" actId="26606"/>
          <ac:spMkLst>
            <pc:docMk/>
            <pc:sldMk cId="61851121" sldId="285"/>
            <ac:spMk id="18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6:33.190" v="194" actId="26606"/>
          <ac:spMkLst>
            <pc:docMk/>
            <pc:sldMk cId="61851121" sldId="285"/>
            <ac:spMk id="18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6:33.190" v="194" actId="26606"/>
          <ac:spMkLst>
            <pc:docMk/>
            <pc:sldMk cId="61851121" sldId="285"/>
            <ac:spMk id="183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36:33.190" v="194" actId="26606"/>
          <ac:spMkLst>
            <pc:docMk/>
            <pc:sldMk cId="61851121" sldId="285"/>
            <ac:spMk id="184" creationId="{91635463-D121-4B16-AB61-D492DD3F02AA}"/>
          </ac:spMkLst>
        </pc:spChg>
        <pc:spChg chg="add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8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89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90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36:33.206" v="195" actId="26606"/>
          <ac:spMkLst>
            <pc:docMk/>
            <pc:sldMk cId="61851121" sldId="285"/>
            <ac:spMk id="191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34:02.420" v="149" actId="26606"/>
          <ac:grpSpMkLst>
            <pc:docMk/>
            <pc:sldMk cId="61851121" sldId="285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02.420" v="149" actId="26606"/>
          <ac:grpSpMkLst>
            <pc:docMk/>
            <pc:sldMk cId="61851121" sldId="285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4:13.091" v="151" actId="26606"/>
          <ac:grpSpMkLst>
            <pc:docMk/>
            <pc:sldMk cId="61851121" sldId="285"/>
            <ac:grpSpMk id="47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13.091" v="151" actId="26606"/>
          <ac:grpSpMkLst>
            <pc:docMk/>
            <pc:sldMk cId="61851121" sldId="285"/>
            <ac:grpSpMk id="4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4:18.003" v="153" actId="26606"/>
          <ac:grpSpMkLst>
            <pc:docMk/>
            <pc:sldMk cId="61851121" sldId="285"/>
            <ac:grpSpMk id="54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4:18.003" v="153" actId="26606"/>
          <ac:grpSpMkLst>
            <pc:docMk/>
            <pc:sldMk cId="61851121" sldId="285"/>
            <ac:grpSpMk id="55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4:23.189" v="155" actId="26606"/>
          <ac:grpSpMkLst>
            <pc:docMk/>
            <pc:sldMk cId="61851121" sldId="285"/>
            <ac:grpSpMk id="59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4:23.189" v="155" actId="26606"/>
          <ac:grpSpMkLst>
            <pc:docMk/>
            <pc:sldMk cId="61851121" sldId="285"/>
            <ac:grpSpMk id="60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4:27.262" v="157" actId="26606"/>
          <ac:grpSpMkLst>
            <pc:docMk/>
            <pc:sldMk cId="61851121" sldId="285"/>
            <ac:grpSpMk id="66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27.262" v="157" actId="26606"/>
          <ac:grpSpMkLst>
            <pc:docMk/>
            <pc:sldMk cId="61851121" sldId="285"/>
            <ac:grpSpMk id="6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4:34.029" v="159" actId="26606"/>
          <ac:grpSpMkLst>
            <pc:docMk/>
            <pc:sldMk cId="61851121" sldId="285"/>
            <ac:grpSpMk id="74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34.029" v="159" actId="26606"/>
          <ac:grpSpMkLst>
            <pc:docMk/>
            <pc:sldMk cId="61851121" sldId="285"/>
            <ac:grpSpMk id="75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4:35.694" v="161" actId="26606"/>
          <ac:grpSpMkLst>
            <pc:docMk/>
            <pc:sldMk cId="61851121" sldId="285"/>
            <ac:grpSpMk id="81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35.694" v="161" actId="26606"/>
          <ac:grpSpMkLst>
            <pc:docMk/>
            <pc:sldMk cId="61851121" sldId="285"/>
            <ac:grpSpMk id="82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4:38.297" v="163" actId="26606"/>
          <ac:grpSpMkLst>
            <pc:docMk/>
            <pc:sldMk cId="61851121" sldId="285"/>
            <ac:grpSpMk id="88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4:38.297" v="163" actId="26606"/>
          <ac:grpSpMkLst>
            <pc:docMk/>
            <pc:sldMk cId="61851121" sldId="285"/>
            <ac:grpSpMk id="89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4:40.119" v="165" actId="26606"/>
          <ac:grpSpMkLst>
            <pc:docMk/>
            <pc:sldMk cId="61851121" sldId="285"/>
            <ac:grpSpMk id="94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40.119" v="165" actId="26606"/>
          <ac:grpSpMkLst>
            <pc:docMk/>
            <pc:sldMk cId="61851121" sldId="285"/>
            <ac:grpSpMk id="95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4:42.317" v="167" actId="26606"/>
          <ac:grpSpMkLst>
            <pc:docMk/>
            <pc:sldMk cId="61851121" sldId="285"/>
            <ac:grpSpMk id="101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4:42.317" v="167" actId="26606"/>
          <ac:grpSpMkLst>
            <pc:docMk/>
            <pc:sldMk cId="61851121" sldId="285"/>
            <ac:grpSpMk id="102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4:43.660" v="169" actId="26606"/>
          <ac:grpSpMkLst>
            <pc:docMk/>
            <pc:sldMk cId="61851121" sldId="285"/>
            <ac:grpSpMk id="107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4:43.660" v="169" actId="26606"/>
          <ac:grpSpMkLst>
            <pc:docMk/>
            <pc:sldMk cId="61851121" sldId="285"/>
            <ac:grpSpMk id="10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6:33.206" v="195" actId="26606"/>
          <ac:grpSpMkLst>
            <pc:docMk/>
            <pc:sldMk cId="61851121" sldId="285"/>
            <ac:grpSpMk id="114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6:33.206" v="195" actId="26606"/>
          <ac:grpSpMkLst>
            <pc:docMk/>
            <pc:sldMk cId="61851121" sldId="285"/>
            <ac:grpSpMk id="115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6:25.004" v="186" actId="26606"/>
          <ac:grpSpMkLst>
            <pc:docMk/>
            <pc:sldMk cId="61851121" sldId="285"/>
            <ac:grpSpMk id="123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6:25.004" v="186" actId="26606"/>
          <ac:grpSpMkLst>
            <pc:docMk/>
            <pc:sldMk cId="61851121" sldId="285"/>
            <ac:grpSpMk id="13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6:27.223" v="188" actId="26606"/>
          <ac:grpSpMkLst>
            <pc:docMk/>
            <pc:sldMk cId="61851121" sldId="285"/>
            <ac:grpSpMk id="159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6:27.223" v="188" actId="26606"/>
          <ac:grpSpMkLst>
            <pc:docMk/>
            <pc:sldMk cId="61851121" sldId="285"/>
            <ac:grpSpMk id="160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6:29.919" v="190" actId="26606"/>
          <ac:grpSpMkLst>
            <pc:docMk/>
            <pc:sldMk cId="61851121" sldId="285"/>
            <ac:grpSpMk id="166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6:29.919" v="190" actId="26606"/>
          <ac:grpSpMkLst>
            <pc:docMk/>
            <pc:sldMk cId="61851121" sldId="285"/>
            <ac:grpSpMk id="16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6:31.645" v="192" actId="26606"/>
          <ac:grpSpMkLst>
            <pc:docMk/>
            <pc:sldMk cId="61851121" sldId="285"/>
            <ac:grpSpMk id="173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6:31.645" v="192" actId="26606"/>
          <ac:grpSpMkLst>
            <pc:docMk/>
            <pc:sldMk cId="61851121" sldId="285"/>
            <ac:grpSpMk id="174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6:33.190" v="194" actId="26606"/>
          <ac:grpSpMkLst>
            <pc:docMk/>
            <pc:sldMk cId="61851121" sldId="285"/>
            <ac:grpSpMk id="179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6:33.190" v="194" actId="26606"/>
          <ac:grpSpMkLst>
            <pc:docMk/>
            <pc:sldMk cId="61851121" sldId="285"/>
            <ac:grpSpMk id="180" creationId="{1D56A4CE-A3F4-4CFF-9A65-C029AC17B7CF}"/>
          </ac:grpSpMkLst>
        </pc:grpChg>
        <pc:grpChg chg="add">
          <ac:chgData name="فوزية اللهيبي" userId="b68925c2521e611b" providerId="LiveId" clId="{2235772C-0B13-4A77-BD0A-F2FC31985060}" dt="2021-10-04T23:36:33.206" v="195" actId="26606"/>
          <ac:grpSpMkLst>
            <pc:docMk/>
            <pc:sldMk cId="61851121" sldId="285"/>
            <ac:grpSpMk id="186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6:33.206" v="195" actId="26606"/>
          <ac:grpSpMkLst>
            <pc:docMk/>
            <pc:sldMk cId="61851121" sldId="285"/>
            <ac:grpSpMk id="187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36:33.206" v="195" actId="26606"/>
          <ac:picMkLst>
            <pc:docMk/>
            <pc:sldMk cId="61851121" sldId="285"/>
            <ac:picMk id="5" creationId="{86E5F62B-2600-4E7D-B621-5A5DE9366287}"/>
          </ac:picMkLst>
        </pc:picChg>
      </pc:sldChg>
      <pc:sldChg chg="addSp delSp modSp new del mod setBg">
        <pc:chgData name="فوزية اللهيبي" userId="b68925c2521e611b" providerId="LiveId" clId="{2235772C-0B13-4A77-BD0A-F2FC31985060}" dt="2021-10-04T23:53:07.061" v="374" actId="2696"/>
        <pc:sldMkLst>
          <pc:docMk/>
          <pc:sldMk cId="2107202853" sldId="286"/>
        </pc:sldMkLst>
        <pc:spChg chg="del">
          <ac:chgData name="فوزية اللهيبي" userId="b68925c2521e611b" providerId="LiveId" clId="{2235772C-0B13-4A77-BD0A-F2FC31985060}" dt="2021-10-04T23:36:45.962" v="197" actId="21"/>
          <ac:spMkLst>
            <pc:docMk/>
            <pc:sldMk cId="2107202853" sldId="286"/>
            <ac:spMk id="2" creationId="{579E0E11-5810-4813-B8CA-E7082718354F}"/>
          </ac:spMkLst>
        </pc:spChg>
        <pc:spChg chg="del">
          <ac:chgData name="فوزية اللهيبي" userId="b68925c2521e611b" providerId="LiveId" clId="{2235772C-0B13-4A77-BD0A-F2FC31985060}" dt="2021-10-04T23:36:52.010" v="198" actId="21"/>
          <ac:spMkLst>
            <pc:docMk/>
            <pc:sldMk cId="2107202853" sldId="286"/>
            <ac:spMk id="3" creationId="{98ABD80F-F3F0-48A8-A24A-A1C9487BB6BA}"/>
          </ac:spMkLst>
        </pc:spChg>
        <pc:spChg chg="add">
          <ac:chgData name="فوزية اللهيبي" userId="b68925c2521e611b" providerId="LiveId" clId="{2235772C-0B13-4A77-BD0A-F2FC31985060}" dt="2021-10-04T23:38:48.399" v="226" actId="26606"/>
          <ac:spMkLst>
            <pc:docMk/>
            <pc:sldMk cId="2107202853" sldId="286"/>
            <ac:spMk id="9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8:48.399" v="226" actId="26606"/>
          <ac:spMkLst>
            <pc:docMk/>
            <pc:sldMk cId="2107202853" sldId="286"/>
            <ac:spMk id="23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8:48.399" v="226" actId="26606"/>
          <ac:spMkLst>
            <pc:docMk/>
            <pc:sldMk cId="2107202853" sldId="286"/>
            <ac:spMk id="37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7:33.171" v="203" actId="26606"/>
          <ac:spMkLst>
            <pc:docMk/>
            <pc:sldMk cId="2107202853" sldId="286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8:48.399" v="226" actId="26606"/>
          <ac:spMkLst>
            <pc:docMk/>
            <pc:sldMk cId="2107202853" sldId="286"/>
            <ac:spMk id="39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7:33.171" v="203" actId="26606"/>
          <ac:spMkLst>
            <pc:docMk/>
            <pc:sldMk cId="2107202853" sldId="286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7:33.171" v="203" actId="26606"/>
          <ac:spMkLst>
            <pc:docMk/>
            <pc:sldMk cId="2107202853" sldId="286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7:33.171" v="203" actId="26606"/>
          <ac:spMkLst>
            <pc:docMk/>
            <pc:sldMk cId="2107202853" sldId="286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7:35.601" v="205" actId="26606"/>
          <ac:spMkLst>
            <pc:docMk/>
            <pc:sldMk cId="2107202853" sldId="286"/>
            <ac:spMk id="4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7:35.601" v="205" actId="26606"/>
          <ac:spMkLst>
            <pc:docMk/>
            <pc:sldMk cId="2107202853" sldId="286"/>
            <ac:spMk id="49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7:35.601" v="205" actId="26606"/>
          <ac:spMkLst>
            <pc:docMk/>
            <pc:sldMk cId="2107202853" sldId="286"/>
            <ac:spMk id="50" creationId="{EBB724F1-DC90-45FC-9E90-E1A33393D2EE}"/>
          </ac:spMkLst>
        </pc:spChg>
        <pc:spChg chg="add del">
          <ac:chgData name="فوزية اللهيبي" userId="b68925c2521e611b" providerId="LiveId" clId="{2235772C-0B13-4A77-BD0A-F2FC31985060}" dt="2021-10-04T23:37:35.601" v="205" actId="26606"/>
          <ac:spMkLst>
            <pc:docMk/>
            <pc:sldMk cId="2107202853" sldId="286"/>
            <ac:spMk id="51" creationId="{8628DE88-9989-4D6E-84A4-51A8EBD456E9}"/>
          </ac:spMkLst>
        </pc:spChg>
        <pc:spChg chg="add del">
          <ac:chgData name="فوزية اللهيبي" userId="b68925c2521e611b" providerId="LiveId" clId="{2235772C-0B13-4A77-BD0A-F2FC31985060}" dt="2021-10-04T23:37:39.230" v="207" actId="26606"/>
          <ac:spMkLst>
            <pc:docMk/>
            <pc:sldMk cId="2107202853" sldId="286"/>
            <ac:spMk id="55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7:39.230" v="207" actId="26606"/>
          <ac:spMkLst>
            <pc:docMk/>
            <pc:sldMk cId="2107202853" sldId="286"/>
            <ac:spMk id="56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7:39.230" v="207" actId="26606"/>
          <ac:spMkLst>
            <pc:docMk/>
            <pc:sldMk cId="2107202853" sldId="286"/>
            <ac:spMk id="57" creationId="{8E612726-6AD2-4BFC-B44A-BA092E156CC7}"/>
          </ac:spMkLst>
        </pc:spChg>
        <pc:spChg chg="add del">
          <ac:chgData name="فوزية اللهيبي" userId="b68925c2521e611b" providerId="LiveId" clId="{2235772C-0B13-4A77-BD0A-F2FC31985060}" dt="2021-10-04T23:37:39.230" v="207" actId="26606"/>
          <ac:spMkLst>
            <pc:docMk/>
            <pc:sldMk cId="2107202853" sldId="286"/>
            <ac:spMk id="58" creationId="{884B9C2C-FD52-48EF-8BDE-720C5030FE99}"/>
          </ac:spMkLst>
        </pc:spChg>
        <pc:spChg chg="add del">
          <ac:chgData name="فوزية اللهيبي" userId="b68925c2521e611b" providerId="LiveId" clId="{2235772C-0B13-4A77-BD0A-F2FC31985060}" dt="2021-10-04T23:37:39.230" v="207" actId="26606"/>
          <ac:spMkLst>
            <pc:docMk/>
            <pc:sldMk cId="2107202853" sldId="286"/>
            <ac:spMk id="59" creationId="{A1DE0485-65C8-4D95-9B34-C55884FC2780}"/>
          </ac:spMkLst>
        </pc:spChg>
        <pc:spChg chg="add del">
          <ac:chgData name="فوزية اللهيبي" userId="b68925c2521e611b" providerId="LiveId" clId="{2235772C-0B13-4A77-BD0A-F2FC31985060}" dt="2021-10-04T23:37:44.796" v="209" actId="26606"/>
          <ac:spMkLst>
            <pc:docMk/>
            <pc:sldMk cId="2107202853" sldId="286"/>
            <ac:spMk id="63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7:44.796" v="209" actId="26606"/>
          <ac:spMkLst>
            <pc:docMk/>
            <pc:sldMk cId="2107202853" sldId="286"/>
            <ac:spMk id="64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7:44.796" v="209" actId="26606"/>
          <ac:spMkLst>
            <pc:docMk/>
            <pc:sldMk cId="2107202853" sldId="286"/>
            <ac:spMk id="65" creationId="{519DD9F9-F5C4-4212-9AF4-FA9113A5CDB1}"/>
          </ac:spMkLst>
        </pc:spChg>
        <pc:spChg chg="add del">
          <ac:chgData name="فوزية اللهيبي" userId="b68925c2521e611b" providerId="LiveId" clId="{2235772C-0B13-4A77-BD0A-F2FC31985060}" dt="2021-10-04T23:37:44.796" v="209" actId="26606"/>
          <ac:spMkLst>
            <pc:docMk/>
            <pc:sldMk cId="2107202853" sldId="286"/>
            <ac:spMk id="66" creationId="{4D426F6C-F417-4549-8850-F25566CDD10E}"/>
          </ac:spMkLst>
        </pc:spChg>
        <pc:spChg chg="add del">
          <ac:chgData name="فوزية اللهيبي" userId="b68925c2521e611b" providerId="LiveId" clId="{2235772C-0B13-4A77-BD0A-F2FC31985060}" dt="2021-10-04T23:37:44.796" v="209" actId="26606"/>
          <ac:spMkLst>
            <pc:docMk/>
            <pc:sldMk cId="2107202853" sldId="286"/>
            <ac:spMk id="67" creationId="{A62F81ED-B4A6-4AE5-80BE-E6269859D34D}"/>
          </ac:spMkLst>
        </pc:spChg>
        <pc:spChg chg="add del">
          <ac:chgData name="فوزية اللهيبي" userId="b68925c2521e611b" providerId="LiveId" clId="{2235772C-0B13-4A77-BD0A-F2FC31985060}" dt="2021-10-04T23:37:47.743" v="211" actId="26606"/>
          <ac:spMkLst>
            <pc:docMk/>
            <pc:sldMk cId="2107202853" sldId="286"/>
            <ac:spMk id="71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7:47.743" v="211" actId="26606"/>
          <ac:spMkLst>
            <pc:docMk/>
            <pc:sldMk cId="2107202853" sldId="286"/>
            <ac:spMk id="72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7:47.743" v="211" actId="26606"/>
          <ac:spMkLst>
            <pc:docMk/>
            <pc:sldMk cId="2107202853" sldId="286"/>
            <ac:spMk id="73" creationId="{EBB724F1-DC90-45FC-9E90-E1A33393D2EE}"/>
          </ac:spMkLst>
        </pc:spChg>
        <pc:spChg chg="add del">
          <ac:chgData name="فوزية اللهيبي" userId="b68925c2521e611b" providerId="LiveId" clId="{2235772C-0B13-4A77-BD0A-F2FC31985060}" dt="2021-10-04T23:37:47.743" v="211" actId="26606"/>
          <ac:spMkLst>
            <pc:docMk/>
            <pc:sldMk cId="2107202853" sldId="286"/>
            <ac:spMk id="74" creationId="{8628DE88-9989-4D6E-84A4-51A8EBD456E9}"/>
          </ac:spMkLst>
        </pc:spChg>
        <pc:spChg chg="add del">
          <ac:chgData name="فوزية اللهيبي" userId="b68925c2521e611b" providerId="LiveId" clId="{2235772C-0B13-4A77-BD0A-F2FC31985060}" dt="2021-10-04T23:37:52.078" v="213" actId="26606"/>
          <ac:spMkLst>
            <pc:docMk/>
            <pc:sldMk cId="2107202853" sldId="286"/>
            <ac:spMk id="7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7:52.078" v="213" actId="26606"/>
          <ac:spMkLst>
            <pc:docMk/>
            <pc:sldMk cId="2107202853" sldId="286"/>
            <ac:spMk id="79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7:52.078" v="213" actId="26606"/>
          <ac:spMkLst>
            <pc:docMk/>
            <pc:sldMk cId="2107202853" sldId="286"/>
            <ac:spMk id="80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7:52.078" v="213" actId="26606"/>
          <ac:spMkLst>
            <pc:docMk/>
            <pc:sldMk cId="2107202853" sldId="286"/>
            <ac:spMk id="81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7:52.078" v="213" actId="26606"/>
          <ac:spMkLst>
            <pc:docMk/>
            <pc:sldMk cId="2107202853" sldId="286"/>
            <ac:spMk id="82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7:56.861" v="215" actId="26606"/>
          <ac:spMkLst>
            <pc:docMk/>
            <pc:sldMk cId="2107202853" sldId="286"/>
            <ac:spMk id="86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7:56.861" v="215" actId="26606"/>
          <ac:spMkLst>
            <pc:docMk/>
            <pc:sldMk cId="2107202853" sldId="286"/>
            <ac:spMk id="87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8:40.325" v="225" actId="26606"/>
          <ac:spMkLst>
            <pc:docMk/>
            <pc:sldMk cId="2107202853" sldId="286"/>
            <ac:spMk id="91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8:40.325" v="225" actId="26606"/>
          <ac:spMkLst>
            <pc:docMk/>
            <pc:sldMk cId="2107202853" sldId="286"/>
            <ac:spMk id="92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8:40.325" v="225" actId="26606"/>
          <ac:spMkLst>
            <pc:docMk/>
            <pc:sldMk cId="2107202853" sldId="286"/>
            <ac:spMk id="93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8:23.907" v="218" actId="26606"/>
          <ac:spMkLst>
            <pc:docMk/>
            <pc:sldMk cId="2107202853" sldId="286"/>
            <ac:spMk id="126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38:23.907" v="218" actId="26606"/>
          <ac:spMkLst>
            <pc:docMk/>
            <pc:sldMk cId="2107202853" sldId="286"/>
            <ac:spMk id="128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38:23.907" v="218" actId="26606"/>
          <ac:spMkLst>
            <pc:docMk/>
            <pc:sldMk cId="2107202853" sldId="286"/>
            <ac:spMk id="130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38:27.358" v="220" actId="26606"/>
          <ac:spMkLst>
            <pc:docMk/>
            <pc:sldMk cId="2107202853" sldId="286"/>
            <ac:spMk id="132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38:27.358" v="220" actId="26606"/>
          <ac:spMkLst>
            <pc:docMk/>
            <pc:sldMk cId="2107202853" sldId="286"/>
            <ac:spMk id="135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8:27.358" v="220" actId="26606"/>
          <ac:spMkLst>
            <pc:docMk/>
            <pc:sldMk cId="2107202853" sldId="286"/>
            <ac:spMk id="136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8:27.358" v="220" actId="26606"/>
          <ac:spMkLst>
            <pc:docMk/>
            <pc:sldMk cId="2107202853" sldId="286"/>
            <ac:spMk id="137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38:34.152" v="222" actId="26606"/>
          <ac:spMkLst>
            <pc:docMk/>
            <pc:sldMk cId="2107202853" sldId="286"/>
            <ac:spMk id="14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8:34.152" v="222" actId="26606"/>
          <ac:spMkLst>
            <pc:docMk/>
            <pc:sldMk cId="2107202853" sldId="286"/>
            <ac:spMk id="14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8:34.152" v="222" actId="26606"/>
          <ac:spMkLst>
            <pc:docMk/>
            <pc:sldMk cId="2107202853" sldId="286"/>
            <ac:spMk id="143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8:34.152" v="222" actId="26606"/>
          <ac:spMkLst>
            <pc:docMk/>
            <pc:sldMk cId="2107202853" sldId="286"/>
            <ac:spMk id="144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8:34.152" v="222" actId="26606"/>
          <ac:spMkLst>
            <pc:docMk/>
            <pc:sldMk cId="2107202853" sldId="286"/>
            <ac:spMk id="145" creationId="{0FEAB822-F0FD-4704-BB9F-0294145AD5F2}"/>
          </ac:spMkLst>
        </pc:spChg>
        <pc:spChg chg="add del">
          <ac:chgData name="فوزية اللهيبي" userId="b68925c2521e611b" providerId="LiveId" clId="{2235772C-0B13-4A77-BD0A-F2FC31985060}" dt="2021-10-04T23:38:39.674" v="224" actId="26606"/>
          <ac:spMkLst>
            <pc:docMk/>
            <pc:sldMk cId="2107202853" sldId="286"/>
            <ac:spMk id="14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38:39.674" v="224" actId="26606"/>
          <ac:spMkLst>
            <pc:docMk/>
            <pc:sldMk cId="2107202853" sldId="286"/>
            <ac:spMk id="15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38:39.674" v="224" actId="26606"/>
          <ac:spMkLst>
            <pc:docMk/>
            <pc:sldMk cId="2107202853" sldId="286"/>
            <ac:spMk id="151" creationId="{FBDDE715-DC1D-4B19-9FCF-8B62FCE8E6E4}"/>
          </ac:spMkLst>
        </pc:spChg>
        <pc:spChg chg="add del">
          <ac:chgData name="فوزية اللهيبي" userId="b68925c2521e611b" providerId="LiveId" clId="{2235772C-0B13-4A77-BD0A-F2FC31985060}" dt="2021-10-04T23:38:39.674" v="224" actId="26606"/>
          <ac:spMkLst>
            <pc:docMk/>
            <pc:sldMk cId="2107202853" sldId="286"/>
            <ac:spMk id="152" creationId="{059D4B08-2FD7-4795-B867-90033141C32A}"/>
          </ac:spMkLst>
        </pc:spChg>
        <pc:spChg chg="add del">
          <ac:chgData name="فوزية اللهيبي" userId="b68925c2521e611b" providerId="LiveId" clId="{2235772C-0B13-4A77-BD0A-F2FC31985060}" dt="2021-10-04T23:38:39.674" v="224" actId="26606"/>
          <ac:spMkLst>
            <pc:docMk/>
            <pc:sldMk cId="2107202853" sldId="286"/>
            <ac:spMk id="153" creationId="{0FEAB822-F0FD-4704-BB9F-0294145AD5F2}"/>
          </ac:spMkLst>
        </pc:spChg>
        <pc:grpChg chg="add">
          <ac:chgData name="فوزية اللهيبي" userId="b68925c2521e611b" providerId="LiveId" clId="{2235772C-0B13-4A77-BD0A-F2FC31985060}" dt="2021-10-04T23:38:48.399" v="226" actId="26606"/>
          <ac:grpSpMkLst>
            <pc:docMk/>
            <pc:sldMk cId="2107202853" sldId="286"/>
            <ac:grpSpMk id="7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8:48.399" v="226" actId="26606"/>
          <ac:grpSpMkLst>
            <pc:docMk/>
            <pc:sldMk cId="2107202853" sldId="286"/>
            <ac:grpSpMk id="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7:33.171" v="203" actId="26606"/>
          <ac:grpSpMkLst>
            <pc:docMk/>
            <pc:sldMk cId="2107202853" sldId="286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7:33.171" v="203" actId="26606"/>
          <ac:grpSpMkLst>
            <pc:docMk/>
            <pc:sldMk cId="2107202853" sldId="286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7:35.601" v="205" actId="26606"/>
          <ac:grpSpMkLst>
            <pc:docMk/>
            <pc:sldMk cId="2107202853" sldId="286"/>
            <ac:grpSpMk id="46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7:35.601" v="205" actId="26606"/>
          <ac:grpSpMkLst>
            <pc:docMk/>
            <pc:sldMk cId="2107202853" sldId="286"/>
            <ac:grpSpMk id="47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7:39.230" v="207" actId="26606"/>
          <ac:grpSpMkLst>
            <pc:docMk/>
            <pc:sldMk cId="2107202853" sldId="286"/>
            <ac:grpSpMk id="53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7:39.230" v="207" actId="26606"/>
          <ac:grpSpMkLst>
            <pc:docMk/>
            <pc:sldMk cId="2107202853" sldId="286"/>
            <ac:grpSpMk id="5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7:44.796" v="209" actId="26606"/>
          <ac:grpSpMkLst>
            <pc:docMk/>
            <pc:sldMk cId="2107202853" sldId="286"/>
            <ac:grpSpMk id="61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7:44.796" v="209" actId="26606"/>
          <ac:grpSpMkLst>
            <pc:docMk/>
            <pc:sldMk cId="2107202853" sldId="286"/>
            <ac:grpSpMk id="62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7:47.743" v="211" actId="26606"/>
          <ac:grpSpMkLst>
            <pc:docMk/>
            <pc:sldMk cId="2107202853" sldId="286"/>
            <ac:grpSpMk id="69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7:47.743" v="211" actId="26606"/>
          <ac:grpSpMkLst>
            <pc:docMk/>
            <pc:sldMk cId="2107202853" sldId="286"/>
            <ac:grpSpMk id="70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7:52.078" v="213" actId="26606"/>
          <ac:grpSpMkLst>
            <pc:docMk/>
            <pc:sldMk cId="2107202853" sldId="286"/>
            <ac:grpSpMk id="76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7:52.078" v="213" actId="26606"/>
          <ac:grpSpMkLst>
            <pc:docMk/>
            <pc:sldMk cId="2107202853" sldId="286"/>
            <ac:grpSpMk id="77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7:56.861" v="215" actId="26606"/>
          <ac:grpSpMkLst>
            <pc:docMk/>
            <pc:sldMk cId="2107202853" sldId="286"/>
            <ac:grpSpMk id="84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7:56.861" v="215" actId="26606"/>
          <ac:grpSpMkLst>
            <pc:docMk/>
            <pc:sldMk cId="2107202853" sldId="286"/>
            <ac:grpSpMk id="85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8:40.325" v="225" actId="26606"/>
          <ac:grpSpMkLst>
            <pc:docMk/>
            <pc:sldMk cId="2107202853" sldId="286"/>
            <ac:grpSpMk id="89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8:40.325" v="225" actId="26606"/>
          <ac:grpSpMkLst>
            <pc:docMk/>
            <pc:sldMk cId="2107202853" sldId="286"/>
            <ac:grpSpMk id="90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8:23.907" v="218" actId="26606"/>
          <ac:grpSpMkLst>
            <pc:docMk/>
            <pc:sldMk cId="2107202853" sldId="286"/>
            <ac:grpSpMk id="98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38:23.907" v="218" actId="26606"/>
          <ac:grpSpMkLst>
            <pc:docMk/>
            <pc:sldMk cId="2107202853" sldId="286"/>
            <ac:grpSpMk id="112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38:27.358" v="220" actId="26606"/>
          <ac:grpSpMkLst>
            <pc:docMk/>
            <pc:sldMk cId="2107202853" sldId="286"/>
            <ac:grpSpMk id="133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8:27.358" v="220" actId="26606"/>
          <ac:grpSpMkLst>
            <pc:docMk/>
            <pc:sldMk cId="2107202853" sldId="286"/>
            <ac:grpSpMk id="13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8:34.152" v="222" actId="26606"/>
          <ac:grpSpMkLst>
            <pc:docMk/>
            <pc:sldMk cId="2107202853" sldId="286"/>
            <ac:grpSpMk id="139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8:34.152" v="222" actId="26606"/>
          <ac:grpSpMkLst>
            <pc:docMk/>
            <pc:sldMk cId="2107202853" sldId="286"/>
            <ac:grpSpMk id="140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38:39.674" v="224" actId="26606"/>
          <ac:grpSpMkLst>
            <pc:docMk/>
            <pc:sldMk cId="2107202853" sldId="286"/>
            <ac:grpSpMk id="147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38:39.674" v="224" actId="26606"/>
          <ac:grpSpMkLst>
            <pc:docMk/>
            <pc:sldMk cId="2107202853" sldId="286"/>
            <ac:grpSpMk id="148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38:48.399" v="226" actId="26606"/>
          <ac:picMkLst>
            <pc:docMk/>
            <pc:sldMk cId="2107202853" sldId="286"/>
            <ac:picMk id="5" creationId="{D0893516-43C5-4635-BE42-7F40CFA6F108}"/>
          </ac:picMkLst>
        </pc:picChg>
        <pc:picChg chg="add mod">
          <ac:chgData name="فوزية اللهيبي" userId="b68925c2521e611b" providerId="LiveId" clId="{2235772C-0B13-4A77-BD0A-F2FC31985060}" dt="2021-10-04T23:52:00.748" v="367" actId="1076"/>
          <ac:picMkLst>
            <pc:docMk/>
            <pc:sldMk cId="2107202853" sldId="286"/>
            <ac:picMk id="138" creationId="{38776044-E326-41FA-A27C-F8CD382A3E91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39:14.980" v="231" actId="26606"/>
        <pc:sldMkLst>
          <pc:docMk/>
          <pc:sldMk cId="1431843972" sldId="287"/>
        </pc:sldMkLst>
        <pc:spChg chg="del">
          <ac:chgData name="فوزية اللهيبي" userId="b68925c2521e611b" providerId="LiveId" clId="{2235772C-0B13-4A77-BD0A-F2FC31985060}" dt="2021-10-04T23:38:58.807" v="228" actId="21"/>
          <ac:spMkLst>
            <pc:docMk/>
            <pc:sldMk cId="1431843972" sldId="287"/>
            <ac:spMk id="2" creationId="{67EE7DBC-DA09-4876-891D-33B5A8620E02}"/>
          </ac:spMkLst>
        </pc:spChg>
        <pc:spChg chg="del">
          <ac:chgData name="فوزية اللهيبي" userId="b68925c2521e611b" providerId="LiveId" clId="{2235772C-0B13-4A77-BD0A-F2FC31985060}" dt="2021-10-04T23:39:01.773" v="229" actId="21"/>
          <ac:spMkLst>
            <pc:docMk/>
            <pc:sldMk cId="1431843972" sldId="287"/>
            <ac:spMk id="3" creationId="{D05F430D-960E-45EC-9F9C-884317F8BD66}"/>
          </ac:spMkLst>
        </pc:spChg>
        <pc:spChg chg="add">
          <ac:chgData name="فوزية اللهيبي" userId="b68925c2521e611b" providerId="LiveId" clId="{2235772C-0B13-4A77-BD0A-F2FC31985060}" dt="2021-10-04T23:39:14.980" v="231" actId="26606"/>
          <ac:spMkLst>
            <pc:docMk/>
            <pc:sldMk cId="1431843972" sldId="287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9:14.980" v="231" actId="26606"/>
          <ac:spMkLst>
            <pc:docMk/>
            <pc:sldMk cId="1431843972" sldId="287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9:14.980" v="231" actId="26606"/>
          <ac:spMkLst>
            <pc:docMk/>
            <pc:sldMk cId="1431843972" sldId="287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39:14.980" v="231" actId="26606"/>
          <ac:spMkLst>
            <pc:docMk/>
            <pc:sldMk cId="1431843972" sldId="287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39:14.980" v="231" actId="26606"/>
          <ac:grpSpMkLst>
            <pc:docMk/>
            <pc:sldMk cId="1431843972" sldId="287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9:14.980" v="231" actId="26606"/>
          <ac:grpSpMkLst>
            <pc:docMk/>
            <pc:sldMk cId="1431843972" sldId="287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39:14.980" v="231" actId="26606"/>
          <ac:picMkLst>
            <pc:docMk/>
            <pc:sldMk cId="1431843972" sldId="287"/>
            <ac:picMk id="5" creationId="{695F2B05-31DE-4B50-BF3B-7DFF47B6F4BB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39:42.357" v="236" actId="26606"/>
        <pc:sldMkLst>
          <pc:docMk/>
          <pc:sldMk cId="1683437736" sldId="288"/>
        </pc:sldMkLst>
        <pc:spChg chg="del">
          <ac:chgData name="فوزية اللهيبي" userId="b68925c2521e611b" providerId="LiveId" clId="{2235772C-0B13-4A77-BD0A-F2FC31985060}" dt="2021-10-04T23:39:24.225" v="233" actId="21"/>
          <ac:spMkLst>
            <pc:docMk/>
            <pc:sldMk cId="1683437736" sldId="288"/>
            <ac:spMk id="2" creationId="{8987E560-D0D6-494C-961B-221F416B81A9}"/>
          </ac:spMkLst>
        </pc:spChg>
        <pc:spChg chg="del">
          <ac:chgData name="فوزية اللهيبي" userId="b68925c2521e611b" providerId="LiveId" clId="{2235772C-0B13-4A77-BD0A-F2FC31985060}" dt="2021-10-04T23:39:27.984" v="234" actId="21"/>
          <ac:spMkLst>
            <pc:docMk/>
            <pc:sldMk cId="1683437736" sldId="288"/>
            <ac:spMk id="3" creationId="{0856A81E-EF5D-4F26-B5AC-532490B340B9}"/>
          </ac:spMkLst>
        </pc:spChg>
        <pc:spChg chg="add">
          <ac:chgData name="فوزية اللهيبي" userId="b68925c2521e611b" providerId="LiveId" clId="{2235772C-0B13-4A77-BD0A-F2FC31985060}" dt="2021-10-04T23:39:42.357" v="236" actId="26606"/>
          <ac:spMkLst>
            <pc:docMk/>
            <pc:sldMk cId="1683437736" sldId="288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39:42.357" v="236" actId="26606"/>
          <ac:spMkLst>
            <pc:docMk/>
            <pc:sldMk cId="1683437736" sldId="288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39:42.357" v="236" actId="26606"/>
          <ac:spMkLst>
            <pc:docMk/>
            <pc:sldMk cId="1683437736" sldId="288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39:42.357" v="236" actId="26606"/>
          <ac:spMkLst>
            <pc:docMk/>
            <pc:sldMk cId="1683437736" sldId="288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39:42.357" v="236" actId="26606"/>
          <ac:grpSpMkLst>
            <pc:docMk/>
            <pc:sldMk cId="1683437736" sldId="288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39:42.357" v="236" actId="26606"/>
          <ac:grpSpMkLst>
            <pc:docMk/>
            <pc:sldMk cId="1683437736" sldId="288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39:42.357" v="236" actId="26606"/>
          <ac:picMkLst>
            <pc:docMk/>
            <pc:sldMk cId="1683437736" sldId="288"/>
            <ac:picMk id="5" creationId="{E0A77C9B-AEB8-4829-9F62-E1DCAC1FF494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0:14.117" v="241" actId="26606"/>
        <pc:sldMkLst>
          <pc:docMk/>
          <pc:sldMk cId="2173443400" sldId="289"/>
        </pc:sldMkLst>
        <pc:spChg chg="del">
          <ac:chgData name="فوزية اللهيبي" userId="b68925c2521e611b" providerId="LiveId" clId="{2235772C-0B13-4A77-BD0A-F2FC31985060}" dt="2021-10-04T23:39:52.972" v="238" actId="21"/>
          <ac:spMkLst>
            <pc:docMk/>
            <pc:sldMk cId="2173443400" sldId="289"/>
            <ac:spMk id="2" creationId="{B2227C40-9C80-460A-8078-71AFE22CED7C}"/>
          </ac:spMkLst>
        </pc:spChg>
        <pc:spChg chg="del">
          <ac:chgData name="فوزية اللهيبي" userId="b68925c2521e611b" providerId="LiveId" clId="{2235772C-0B13-4A77-BD0A-F2FC31985060}" dt="2021-10-04T23:39:56.249" v="239" actId="21"/>
          <ac:spMkLst>
            <pc:docMk/>
            <pc:sldMk cId="2173443400" sldId="289"/>
            <ac:spMk id="3" creationId="{75A5AED7-B207-4613-8E36-2ECE34C32244}"/>
          </ac:spMkLst>
        </pc:spChg>
        <pc:spChg chg="add">
          <ac:chgData name="فوزية اللهيبي" userId="b68925c2521e611b" providerId="LiveId" clId="{2235772C-0B13-4A77-BD0A-F2FC31985060}" dt="2021-10-04T23:40:14.117" v="241" actId="26606"/>
          <ac:spMkLst>
            <pc:docMk/>
            <pc:sldMk cId="2173443400" sldId="289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0:14.117" v="241" actId="26606"/>
          <ac:spMkLst>
            <pc:docMk/>
            <pc:sldMk cId="2173443400" sldId="289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0:14.117" v="241" actId="26606"/>
          <ac:spMkLst>
            <pc:docMk/>
            <pc:sldMk cId="2173443400" sldId="289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0:14.117" v="241" actId="26606"/>
          <ac:spMkLst>
            <pc:docMk/>
            <pc:sldMk cId="2173443400" sldId="289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40:14.117" v="241" actId="26606"/>
          <ac:grpSpMkLst>
            <pc:docMk/>
            <pc:sldMk cId="2173443400" sldId="289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0:14.117" v="241" actId="26606"/>
          <ac:grpSpMkLst>
            <pc:docMk/>
            <pc:sldMk cId="2173443400" sldId="289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0:14.117" v="241" actId="26606"/>
          <ac:picMkLst>
            <pc:docMk/>
            <pc:sldMk cId="2173443400" sldId="289"/>
            <ac:picMk id="5" creationId="{F73644F0-BA28-4C64-8F21-AB59C5A70C5D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1:03.637" v="248" actId="26606"/>
        <pc:sldMkLst>
          <pc:docMk/>
          <pc:sldMk cId="1341102475" sldId="290"/>
        </pc:sldMkLst>
        <pc:spChg chg="del">
          <ac:chgData name="فوزية اللهيبي" userId="b68925c2521e611b" providerId="LiveId" clId="{2235772C-0B13-4A77-BD0A-F2FC31985060}" dt="2021-10-04T23:40:23.641" v="243" actId="21"/>
          <ac:spMkLst>
            <pc:docMk/>
            <pc:sldMk cId="1341102475" sldId="290"/>
            <ac:spMk id="2" creationId="{78884AAE-6F3B-40D7-A9FF-D54106E5B65B}"/>
          </ac:spMkLst>
        </pc:spChg>
        <pc:spChg chg="del">
          <ac:chgData name="فوزية اللهيبي" userId="b68925c2521e611b" providerId="LiveId" clId="{2235772C-0B13-4A77-BD0A-F2FC31985060}" dt="2021-10-04T23:40:26.658" v="244" actId="21"/>
          <ac:spMkLst>
            <pc:docMk/>
            <pc:sldMk cId="1341102475" sldId="290"/>
            <ac:spMk id="3" creationId="{6DB4F814-1DB2-432F-8846-8C2DC56FE66C}"/>
          </ac:spMkLst>
        </pc:spChg>
        <pc:spChg chg="add">
          <ac:chgData name="فوزية اللهيبي" userId="b68925c2521e611b" providerId="LiveId" clId="{2235772C-0B13-4A77-BD0A-F2FC31985060}" dt="2021-10-04T23:41:03.637" v="248" actId="26606"/>
          <ac:spMkLst>
            <pc:docMk/>
            <pc:sldMk cId="1341102475" sldId="290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1:03.637" v="248" actId="26606"/>
          <ac:spMkLst>
            <pc:docMk/>
            <pc:sldMk cId="1341102475" sldId="290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1:03.637" v="248" actId="26606"/>
          <ac:spMkLst>
            <pc:docMk/>
            <pc:sldMk cId="1341102475" sldId="290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1:03.637" v="248" actId="26606"/>
          <ac:spMkLst>
            <pc:docMk/>
            <pc:sldMk cId="1341102475" sldId="290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41:03.637" v="248" actId="26606"/>
          <ac:grpSpMkLst>
            <pc:docMk/>
            <pc:sldMk cId="1341102475" sldId="290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1:03.637" v="248" actId="26606"/>
          <ac:grpSpMkLst>
            <pc:docMk/>
            <pc:sldMk cId="1341102475" sldId="290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1:03.637" v="248" actId="26606"/>
          <ac:picMkLst>
            <pc:docMk/>
            <pc:sldMk cId="1341102475" sldId="290"/>
            <ac:picMk id="5" creationId="{0E10FBA4-00F2-4F87-8B3C-449D624D48B0}"/>
          </ac:picMkLst>
        </pc:picChg>
      </pc:sldChg>
      <pc:sldChg chg="addSp delSp modSp new mod setBg modAnim">
        <pc:chgData name="فوزية اللهيبي" userId="b68925c2521e611b" providerId="LiveId" clId="{2235772C-0B13-4A77-BD0A-F2FC31985060}" dt="2021-10-05T00:12:36.372" v="403" actId="27614"/>
        <pc:sldMkLst>
          <pc:docMk/>
          <pc:sldMk cId="1913116786" sldId="291"/>
        </pc:sldMkLst>
        <pc:spChg chg="del">
          <ac:chgData name="فوزية اللهيبي" userId="b68925c2521e611b" providerId="LiveId" clId="{2235772C-0B13-4A77-BD0A-F2FC31985060}" dt="2021-10-04T23:41:12.361" v="250" actId="21"/>
          <ac:spMkLst>
            <pc:docMk/>
            <pc:sldMk cId="1913116786" sldId="291"/>
            <ac:spMk id="2" creationId="{ABA6F9CA-5B82-4061-A04B-819B3459EA8F}"/>
          </ac:spMkLst>
        </pc:spChg>
        <pc:spChg chg="del">
          <ac:chgData name="فوزية اللهيبي" userId="b68925c2521e611b" providerId="LiveId" clId="{2235772C-0B13-4A77-BD0A-F2FC31985060}" dt="2021-10-04T23:41:15.300" v="251" actId="21"/>
          <ac:spMkLst>
            <pc:docMk/>
            <pc:sldMk cId="1913116786" sldId="291"/>
            <ac:spMk id="3" creationId="{2A38D85F-DEC9-46BB-9084-DC8E0AC5F41C}"/>
          </ac:spMkLst>
        </pc:spChg>
        <pc:spChg chg="add">
          <ac:chgData name="فوزية اللهيبي" userId="b68925c2521e611b" providerId="LiveId" clId="{2235772C-0B13-4A77-BD0A-F2FC31985060}" dt="2021-10-05T00:12:26.101" v="402" actId="26606"/>
          <ac:spMkLst>
            <pc:docMk/>
            <pc:sldMk cId="1913116786" sldId="291"/>
            <ac:spMk id="37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5T00:12:26.101" v="402" actId="26606"/>
          <ac:spMkLst>
            <pc:docMk/>
            <pc:sldMk cId="1913116786" sldId="291"/>
            <ac:spMk id="39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5T00:12:26.101" v="402" actId="26606"/>
          <ac:spMkLst>
            <pc:docMk/>
            <pc:sldMk cId="1913116786" sldId="291"/>
            <ac:spMk id="41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5T00:12:26.101" v="402" actId="26606"/>
          <ac:spMkLst>
            <pc:docMk/>
            <pc:sldMk cId="1913116786" sldId="291"/>
            <ac:spMk id="43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5T00:12:26.101" v="402" actId="26606"/>
          <ac:grpSpMkLst>
            <pc:docMk/>
            <pc:sldMk cId="1913116786" sldId="291"/>
            <ac:grpSpMk id="9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5T00:12:26.101" v="402" actId="26606"/>
          <ac:grpSpMkLst>
            <pc:docMk/>
            <pc:sldMk cId="1913116786" sldId="291"/>
            <ac:grpSpMk id="23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5T00:12:36.372" v="403" actId="27614"/>
          <ac:picMkLst>
            <pc:docMk/>
            <pc:sldMk cId="1913116786" sldId="291"/>
            <ac:picMk id="4" creationId="{AD872438-2F54-45E9-BF19-91137E541B73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3:03.726" v="258" actId="26606"/>
        <pc:sldMkLst>
          <pc:docMk/>
          <pc:sldMk cId="1750723148" sldId="292"/>
        </pc:sldMkLst>
        <pc:spChg chg="del">
          <ac:chgData name="فوزية اللهيبي" userId="b68925c2521e611b" providerId="LiveId" clId="{2235772C-0B13-4A77-BD0A-F2FC31985060}" dt="2021-10-04T23:42:28.576" v="253" actId="21"/>
          <ac:spMkLst>
            <pc:docMk/>
            <pc:sldMk cId="1750723148" sldId="292"/>
            <ac:spMk id="2" creationId="{365C2403-A4BA-4E84-BC85-28052EDF17EC}"/>
          </ac:spMkLst>
        </pc:spChg>
        <pc:spChg chg="del">
          <ac:chgData name="فوزية اللهيبي" userId="b68925c2521e611b" providerId="LiveId" clId="{2235772C-0B13-4A77-BD0A-F2FC31985060}" dt="2021-10-04T23:42:31.370" v="254" actId="21"/>
          <ac:spMkLst>
            <pc:docMk/>
            <pc:sldMk cId="1750723148" sldId="292"/>
            <ac:spMk id="3" creationId="{67CC34CF-3264-4165-8879-CBC47DCE833E}"/>
          </ac:spMkLst>
        </pc:spChg>
        <pc:spChg chg="add">
          <ac:chgData name="فوزية اللهيبي" userId="b68925c2521e611b" providerId="LiveId" clId="{2235772C-0B13-4A77-BD0A-F2FC31985060}" dt="2021-10-04T23:43:03.726" v="258" actId="26606"/>
          <ac:spMkLst>
            <pc:docMk/>
            <pc:sldMk cId="1750723148" sldId="292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3:03.726" v="258" actId="26606"/>
          <ac:spMkLst>
            <pc:docMk/>
            <pc:sldMk cId="1750723148" sldId="292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3:03.726" v="258" actId="26606"/>
          <ac:spMkLst>
            <pc:docMk/>
            <pc:sldMk cId="1750723148" sldId="292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3:03.726" v="258" actId="26606"/>
          <ac:spMkLst>
            <pc:docMk/>
            <pc:sldMk cId="1750723148" sldId="292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43:03.726" v="258" actId="26606"/>
          <ac:grpSpMkLst>
            <pc:docMk/>
            <pc:sldMk cId="1750723148" sldId="292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3:03.726" v="258" actId="26606"/>
          <ac:grpSpMkLst>
            <pc:docMk/>
            <pc:sldMk cId="1750723148" sldId="292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3:03.726" v="258" actId="26606"/>
          <ac:picMkLst>
            <pc:docMk/>
            <pc:sldMk cId="1750723148" sldId="292"/>
            <ac:picMk id="5" creationId="{D37BD39F-1660-4629-A9E1-9F8DDD6BCDD9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3:39.766" v="267" actId="26606"/>
        <pc:sldMkLst>
          <pc:docMk/>
          <pc:sldMk cId="3439089902" sldId="293"/>
        </pc:sldMkLst>
        <pc:spChg chg="del">
          <ac:chgData name="فوزية اللهيبي" userId="b68925c2521e611b" providerId="LiveId" clId="{2235772C-0B13-4A77-BD0A-F2FC31985060}" dt="2021-10-04T23:43:19.391" v="260" actId="21"/>
          <ac:spMkLst>
            <pc:docMk/>
            <pc:sldMk cId="3439089902" sldId="293"/>
            <ac:spMk id="2" creationId="{A0CD4DAB-B86A-4817-BA98-BAA26921CC3B}"/>
          </ac:spMkLst>
        </pc:spChg>
        <pc:spChg chg="del">
          <ac:chgData name="فوزية اللهيبي" userId="b68925c2521e611b" providerId="LiveId" clId="{2235772C-0B13-4A77-BD0A-F2FC31985060}" dt="2021-10-04T23:43:22.298" v="261" actId="21"/>
          <ac:spMkLst>
            <pc:docMk/>
            <pc:sldMk cId="3439089902" sldId="293"/>
            <ac:spMk id="3" creationId="{0ADDAA81-4C18-4B2B-A5E7-EDD61B7BBAFD}"/>
          </ac:spMkLst>
        </pc:spChg>
        <pc:spChg chg="add del">
          <ac:chgData name="فوزية اللهيبي" userId="b68925c2521e611b" providerId="LiveId" clId="{2235772C-0B13-4A77-BD0A-F2FC31985060}" dt="2021-10-04T23:43:39.755" v="266" actId="26606"/>
          <ac:spMkLst>
            <pc:docMk/>
            <pc:sldMk cId="3439089902" sldId="293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3:39.755" v="266" actId="26606"/>
          <ac:spMkLst>
            <pc:docMk/>
            <pc:sldMk cId="3439089902" sldId="293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3:39.755" v="266" actId="26606"/>
          <ac:spMkLst>
            <pc:docMk/>
            <pc:sldMk cId="3439089902" sldId="293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3:39.755" v="266" actId="26606"/>
          <ac:spMkLst>
            <pc:docMk/>
            <pc:sldMk cId="3439089902" sldId="293"/>
            <ac:spMk id="44" creationId="{A2F47212-081A-4E41-8623-C5BD41ADDCA9}"/>
          </ac:spMkLst>
        </pc:spChg>
        <pc:spChg chg="add">
          <ac:chgData name="فوزية اللهيبي" userId="b68925c2521e611b" providerId="LiveId" clId="{2235772C-0B13-4A77-BD0A-F2FC31985060}" dt="2021-10-04T23:43:39.766" v="267" actId="26606"/>
          <ac:spMkLst>
            <pc:docMk/>
            <pc:sldMk cId="3439089902" sldId="293"/>
            <ac:spMk id="48" creationId="{9FFA7C60-EEB5-45DC-B964-20A76F776EF5}"/>
          </ac:spMkLst>
        </pc:spChg>
        <pc:spChg chg="add">
          <ac:chgData name="فوزية اللهيبي" userId="b68925c2521e611b" providerId="LiveId" clId="{2235772C-0B13-4A77-BD0A-F2FC31985060}" dt="2021-10-04T23:43:39.766" v="267" actId="26606"/>
          <ac:spMkLst>
            <pc:docMk/>
            <pc:sldMk cId="3439089902" sldId="293"/>
            <ac:spMk id="49" creationId="{7D84F46B-82DB-461C-88AC-F6C66B593E2C}"/>
          </ac:spMkLst>
        </pc:spChg>
        <pc:spChg chg="add">
          <ac:chgData name="فوزية اللهيبي" userId="b68925c2521e611b" providerId="LiveId" clId="{2235772C-0B13-4A77-BD0A-F2FC31985060}" dt="2021-10-04T23:43:39.766" v="267" actId="26606"/>
          <ac:spMkLst>
            <pc:docMk/>
            <pc:sldMk cId="3439089902" sldId="293"/>
            <ac:spMk id="50" creationId="{7E1C44A2-4B37-4B14-B90B-368A88D05E69}"/>
          </ac:spMkLst>
        </pc:spChg>
        <pc:grpChg chg="add del">
          <ac:chgData name="فوزية اللهيبي" userId="b68925c2521e611b" providerId="LiveId" clId="{2235772C-0B13-4A77-BD0A-F2FC31985060}" dt="2021-10-04T23:43:39.755" v="266" actId="26606"/>
          <ac:grpSpMkLst>
            <pc:docMk/>
            <pc:sldMk cId="3439089902" sldId="293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3:39.755" v="266" actId="26606"/>
          <ac:grpSpMkLst>
            <pc:docMk/>
            <pc:sldMk cId="3439089902" sldId="293"/>
            <ac:grpSpMk id="24" creationId="{1D56A4CE-A3F4-4CFF-9A65-C029AC17B7CF}"/>
          </ac:grpSpMkLst>
        </pc:grpChg>
        <pc:grpChg chg="add">
          <ac:chgData name="فوزية اللهيبي" userId="b68925c2521e611b" providerId="LiveId" clId="{2235772C-0B13-4A77-BD0A-F2FC31985060}" dt="2021-10-04T23:43:39.766" v="267" actId="26606"/>
          <ac:grpSpMkLst>
            <pc:docMk/>
            <pc:sldMk cId="3439089902" sldId="293"/>
            <ac:grpSpMk id="46" creationId="{58DF5B7A-7785-49C6-B4EB-252FF28C2132}"/>
          </ac:grpSpMkLst>
        </pc:grpChg>
        <pc:grpChg chg="add">
          <ac:chgData name="فوزية اللهيبي" userId="b68925c2521e611b" providerId="LiveId" clId="{2235772C-0B13-4A77-BD0A-F2FC31985060}" dt="2021-10-04T23:43:39.766" v="267" actId="26606"/>
          <ac:grpSpMkLst>
            <pc:docMk/>
            <pc:sldMk cId="3439089902" sldId="293"/>
            <ac:grpSpMk id="47" creationId="{9F9B151E-1B34-4FA6-A53D-B92F787D9EAD}"/>
          </ac:grpSpMkLst>
        </pc:grpChg>
        <pc:picChg chg="add mod">
          <ac:chgData name="فوزية اللهيبي" userId="b68925c2521e611b" providerId="LiveId" clId="{2235772C-0B13-4A77-BD0A-F2FC31985060}" dt="2021-10-04T23:43:39.766" v="267" actId="26606"/>
          <ac:picMkLst>
            <pc:docMk/>
            <pc:sldMk cId="3439089902" sldId="293"/>
            <ac:picMk id="5" creationId="{61F865BE-29D7-44D6-9E28-689FB249E8A0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4:29.081" v="272" actId="26606"/>
        <pc:sldMkLst>
          <pc:docMk/>
          <pc:sldMk cId="3187139288" sldId="294"/>
        </pc:sldMkLst>
        <pc:spChg chg="del">
          <ac:chgData name="فوزية اللهيبي" userId="b68925c2521e611b" providerId="LiveId" clId="{2235772C-0B13-4A77-BD0A-F2FC31985060}" dt="2021-10-04T23:44:05.629" v="270" actId="21"/>
          <ac:spMkLst>
            <pc:docMk/>
            <pc:sldMk cId="3187139288" sldId="294"/>
            <ac:spMk id="2" creationId="{BF1DB416-C97F-46FA-8BA7-885C4C1D80AF}"/>
          </ac:spMkLst>
        </pc:spChg>
        <pc:spChg chg="del">
          <ac:chgData name="فوزية اللهيبي" userId="b68925c2521e611b" providerId="LiveId" clId="{2235772C-0B13-4A77-BD0A-F2FC31985060}" dt="2021-10-04T23:43:59.671" v="269" actId="21"/>
          <ac:spMkLst>
            <pc:docMk/>
            <pc:sldMk cId="3187139288" sldId="294"/>
            <ac:spMk id="3" creationId="{5C933AD1-4C25-401C-A529-B68BBF68CE28}"/>
          </ac:spMkLst>
        </pc:spChg>
        <pc:spChg chg="add">
          <ac:chgData name="فوزية اللهيبي" userId="b68925c2521e611b" providerId="LiveId" clId="{2235772C-0B13-4A77-BD0A-F2FC31985060}" dt="2021-10-04T23:44:29.081" v="272" actId="26606"/>
          <ac:spMkLst>
            <pc:docMk/>
            <pc:sldMk cId="3187139288" sldId="294"/>
            <ac:spMk id="38" creationId="{9FFA7C60-EEB5-45DC-B964-20A76F776EF5}"/>
          </ac:spMkLst>
        </pc:spChg>
        <pc:spChg chg="add">
          <ac:chgData name="فوزية اللهيبي" userId="b68925c2521e611b" providerId="LiveId" clId="{2235772C-0B13-4A77-BD0A-F2FC31985060}" dt="2021-10-04T23:44:29.081" v="272" actId="26606"/>
          <ac:spMkLst>
            <pc:docMk/>
            <pc:sldMk cId="3187139288" sldId="294"/>
            <ac:spMk id="40" creationId="{7D84F46B-82DB-461C-88AC-F6C66B593E2C}"/>
          </ac:spMkLst>
        </pc:spChg>
        <pc:spChg chg="add">
          <ac:chgData name="فوزية اللهيبي" userId="b68925c2521e611b" providerId="LiveId" clId="{2235772C-0B13-4A77-BD0A-F2FC31985060}" dt="2021-10-04T23:44:29.081" v="272" actId="26606"/>
          <ac:spMkLst>
            <pc:docMk/>
            <pc:sldMk cId="3187139288" sldId="294"/>
            <ac:spMk id="42" creationId="{7E1C44A2-4B37-4B14-B90B-368A88D05E69}"/>
          </ac:spMkLst>
        </pc:spChg>
        <pc:grpChg chg="add">
          <ac:chgData name="فوزية اللهيبي" userId="b68925c2521e611b" providerId="LiveId" clId="{2235772C-0B13-4A77-BD0A-F2FC31985060}" dt="2021-10-04T23:44:29.081" v="272" actId="26606"/>
          <ac:grpSpMkLst>
            <pc:docMk/>
            <pc:sldMk cId="3187139288" sldId="294"/>
            <ac:grpSpMk id="10" creationId="{58DF5B7A-7785-49C6-B4EB-252FF28C2132}"/>
          </ac:grpSpMkLst>
        </pc:grpChg>
        <pc:grpChg chg="add">
          <ac:chgData name="فوزية اللهيبي" userId="b68925c2521e611b" providerId="LiveId" clId="{2235772C-0B13-4A77-BD0A-F2FC31985060}" dt="2021-10-04T23:44:29.081" v="272" actId="26606"/>
          <ac:grpSpMkLst>
            <pc:docMk/>
            <pc:sldMk cId="3187139288" sldId="294"/>
            <ac:grpSpMk id="24" creationId="{9F9B151E-1B34-4FA6-A53D-B92F787D9EAD}"/>
          </ac:grpSpMkLst>
        </pc:grpChg>
        <pc:picChg chg="add mod">
          <ac:chgData name="فوزية اللهيبي" userId="b68925c2521e611b" providerId="LiveId" clId="{2235772C-0B13-4A77-BD0A-F2FC31985060}" dt="2021-10-04T23:44:29.081" v="272" actId="26606"/>
          <ac:picMkLst>
            <pc:docMk/>
            <pc:sldMk cId="3187139288" sldId="294"/>
            <ac:picMk id="5" creationId="{C802DA60-496B-4A7C-9F2D-295FD2A4E48C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5:08.332" v="287" actId="26606"/>
        <pc:sldMkLst>
          <pc:docMk/>
          <pc:sldMk cId="1850034065" sldId="295"/>
        </pc:sldMkLst>
        <pc:spChg chg="del">
          <ac:chgData name="فوزية اللهيبي" userId="b68925c2521e611b" providerId="LiveId" clId="{2235772C-0B13-4A77-BD0A-F2FC31985060}" dt="2021-10-04T23:44:38.303" v="274" actId="21"/>
          <ac:spMkLst>
            <pc:docMk/>
            <pc:sldMk cId="1850034065" sldId="295"/>
            <ac:spMk id="2" creationId="{EEBF35AA-2765-445B-977B-557474EC03CE}"/>
          </ac:spMkLst>
        </pc:spChg>
        <pc:spChg chg="del">
          <ac:chgData name="فوزية اللهيبي" userId="b68925c2521e611b" providerId="LiveId" clId="{2235772C-0B13-4A77-BD0A-F2FC31985060}" dt="2021-10-04T23:44:41.223" v="275" actId="21"/>
          <ac:spMkLst>
            <pc:docMk/>
            <pc:sldMk cId="1850034065" sldId="295"/>
            <ac:spMk id="3" creationId="{8C3BE61E-7FF1-486D-AA45-33FF025AD3B2}"/>
          </ac:spMkLst>
        </pc:spChg>
        <pc:spChg chg="add del">
          <ac:chgData name="فوزية اللهيبي" userId="b68925c2521e611b" providerId="LiveId" clId="{2235772C-0B13-4A77-BD0A-F2FC31985060}" dt="2021-10-04T23:44:59.579" v="278" actId="26606"/>
          <ac:spMkLst>
            <pc:docMk/>
            <pc:sldMk cId="1850034065" sldId="295"/>
            <ac:spMk id="3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44:59.579" v="278" actId="26606"/>
          <ac:spMkLst>
            <pc:docMk/>
            <pc:sldMk cId="1850034065" sldId="295"/>
            <ac:spMk id="40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44:59.579" v="278" actId="26606"/>
          <ac:spMkLst>
            <pc:docMk/>
            <pc:sldMk cId="1850034065" sldId="295"/>
            <ac:spMk id="42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45:01.831" v="280" actId="26606"/>
          <ac:spMkLst>
            <pc:docMk/>
            <pc:sldMk cId="1850034065" sldId="295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45:01.831" v="280" actId="26606"/>
          <ac:spMkLst>
            <pc:docMk/>
            <pc:sldMk cId="1850034065" sldId="295"/>
            <ac:spMk id="47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5:01.831" v="280" actId="26606"/>
          <ac:spMkLst>
            <pc:docMk/>
            <pc:sldMk cId="1850034065" sldId="295"/>
            <ac:spMk id="48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5:01.831" v="280" actId="26606"/>
          <ac:spMkLst>
            <pc:docMk/>
            <pc:sldMk cId="1850034065" sldId="295"/>
            <ac:spMk id="49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5:04.002" v="282" actId="26606"/>
          <ac:spMkLst>
            <pc:docMk/>
            <pc:sldMk cId="1850034065" sldId="295"/>
            <ac:spMk id="53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45:04.002" v="282" actId="26606"/>
          <ac:spMkLst>
            <pc:docMk/>
            <pc:sldMk cId="1850034065" sldId="295"/>
            <ac:spMk id="54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45:04.002" v="282" actId="26606"/>
          <ac:spMkLst>
            <pc:docMk/>
            <pc:sldMk cId="1850034065" sldId="295"/>
            <ac:spMk id="55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45:06.533" v="284" actId="26606"/>
          <ac:spMkLst>
            <pc:docMk/>
            <pc:sldMk cId="1850034065" sldId="295"/>
            <ac:spMk id="59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5:06.533" v="284" actId="26606"/>
          <ac:spMkLst>
            <pc:docMk/>
            <pc:sldMk cId="1850034065" sldId="295"/>
            <ac:spMk id="6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5:06.533" v="284" actId="26606"/>
          <ac:spMkLst>
            <pc:docMk/>
            <pc:sldMk cId="1850034065" sldId="295"/>
            <ac:spMk id="61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5:06.533" v="284" actId="26606"/>
          <ac:spMkLst>
            <pc:docMk/>
            <pc:sldMk cId="1850034065" sldId="295"/>
            <ac:spMk id="62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45:08.321" v="286" actId="26606"/>
          <ac:spMkLst>
            <pc:docMk/>
            <pc:sldMk cId="1850034065" sldId="295"/>
            <ac:spMk id="66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5:08.321" v="286" actId="26606"/>
          <ac:spMkLst>
            <pc:docMk/>
            <pc:sldMk cId="1850034065" sldId="295"/>
            <ac:spMk id="67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5:08.321" v="286" actId="26606"/>
          <ac:spMkLst>
            <pc:docMk/>
            <pc:sldMk cId="1850034065" sldId="295"/>
            <ac:spMk id="68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45:08.321" v="286" actId="26606"/>
          <ac:spMkLst>
            <pc:docMk/>
            <pc:sldMk cId="1850034065" sldId="295"/>
            <ac:spMk id="69" creationId="{91635463-D121-4B16-AB61-D492DD3F02AA}"/>
          </ac:spMkLst>
        </pc:spChg>
        <pc:spChg chg="add">
          <ac:chgData name="فوزية اللهيبي" userId="b68925c2521e611b" providerId="LiveId" clId="{2235772C-0B13-4A77-BD0A-F2FC31985060}" dt="2021-10-04T23:45:08.332" v="287" actId="26606"/>
          <ac:spMkLst>
            <pc:docMk/>
            <pc:sldMk cId="1850034065" sldId="295"/>
            <ac:spMk id="73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5:08.332" v="287" actId="26606"/>
          <ac:spMkLst>
            <pc:docMk/>
            <pc:sldMk cId="1850034065" sldId="295"/>
            <ac:spMk id="74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5:08.332" v="287" actId="26606"/>
          <ac:spMkLst>
            <pc:docMk/>
            <pc:sldMk cId="1850034065" sldId="295"/>
            <ac:spMk id="75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5:08.332" v="287" actId="26606"/>
          <ac:spMkLst>
            <pc:docMk/>
            <pc:sldMk cId="1850034065" sldId="295"/>
            <ac:spMk id="76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44:59.579" v="278" actId="26606"/>
          <ac:grpSpMkLst>
            <pc:docMk/>
            <pc:sldMk cId="1850034065" sldId="295"/>
            <ac:grpSpMk id="10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44:59.579" v="278" actId="26606"/>
          <ac:grpSpMkLst>
            <pc:docMk/>
            <pc:sldMk cId="1850034065" sldId="295"/>
            <ac:grpSpMk id="24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45:01.831" v="280" actId="26606"/>
          <ac:grpSpMkLst>
            <pc:docMk/>
            <pc:sldMk cId="1850034065" sldId="295"/>
            <ac:grpSpMk id="45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5:01.831" v="280" actId="26606"/>
          <ac:grpSpMkLst>
            <pc:docMk/>
            <pc:sldMk cId="1850034065" sldId="295"/>
            <ac:grpSpMk id="46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5:04.002" v="282" actId="26606"/>
          <ac:grpSpMkLst>
            <pc:docMk/>
            <pc:sldMk cId="1850034065" sldId="295"/>
            <ac:grpSpMk id="51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45:04.002" v="282" actId="26606"/>
          <ac:grpSpMkLst>
            <pc:docMk/>
            <pc:sldMk cId="1850034065" sldId="295"/>
            <ac:grpSpMk id="52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45:06.533" v="284" actId="26606"/>
          <ac:grpSpMkLst>
            <pc:docMk/>
            <pc:sldMk cId="1850034065" sldId="295"/>
            <ac:grpSpMk id="57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5:06.533" v="284" actId="26606"/>
          <ac:grpSpMkLst>
            <pc:docMk/>
            <pc:sldMk cId="1850034065" sldId="295"/>
            <ac:grpSpMk id="58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5:08.321" v="286" actId="26606"/>
          <ac:grpSpMkLst>
            <pc:docMk/>
            <pc:sldMk cId="1850034065" sldId="295"/>
            <ac:grpSpMk id="64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5:08.321" v="286" actId="26606"/>
          <ac:grpSpMkLst>
            <pc:docMk/>
            <pc:sldMk cId="1850034065" sldId="295"/>
            <ac:grpSpMk id="65" creationId="{1D56A4CE-A3F4-4CFF-9A65-C029AC17B7CF}"/>
          </ac:grpSpMkLst>
        </pc:grpChg>
        <pc:grpChg chg="add">
          <ac:chgData name="فوزية اللهيبي" userId="b68925c2521e611b" providerId="LiveId" clId="{2235772C-0B13-4A77-BD0A-F2FC31985060}" dt="2021-10-04T23:45:08.332" v="287" actId="26606"/>
          <ac:grpSpMkLst>
            <pc:docMk/>
            <pc:sldMk cId="1850034065" sldId="295"/>
            <ac:grpSpMk id="71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5:08.332" v="287" actId="26606"/>
          <ac:grpSpMkLst>
            <pc:docMk/>
            <pc:sldMk cId="1850034065" sldId="295"/>
            <ac:grpSpMk id="72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5:08.332" v="287" actId="26606"/>
          <ac:picMkLst>
            <pc:docMk/>
            <pc:sldMk cId="1850034065" sldId="295"/>
            <ac:picMk id="5" creationId="{F7B363B1-7F1B-47C8-926A-48E4263E7CB2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5:51.122" v="302" actId="26606"/>
        <pc:sldMkLst>
          <pc:docMk/>
          <pc:sldMk cId="3346709314" sldId="296"/>
        </pc:sldMkLst>
        <pc:spChg chg="del">
          <ac:chgData name="فوزية اللهيبي" userId="b68925c2521e611b" providerId="LiveId" clId="{2235772C-0B13-4A77-BD0A-F2FC31985060}" dt="2021-10-04T23:45:19.897" v="289" actId="21"/>
          <ac:spMkLst>
            <pc:docMk/>
            <pc:sldMk cId="3346709314" sldId="296"/>
            <ac:spMk id="2" creationId="{E8BE673C-BF11-4DC1-B7DA-D03E308C56DE}"/>
          </ac:spMkLst>
        </pc:spChg>
        <pc:spChg chg="del">
          <ac:chgData name="فوزية اللهيبي" userId="b68925c2521e611b" providerId="LiveId" clId="{2235772C-0B13-4A77-BD0A-F2FC31985060}" dt="2021-10-04T23:45:23.278" v="290" actId="21"/>
          <ac:spMkLst>
            <pc:docMk/>
            <pc:sldMk cId="3346709314" sldId="296"/>
            <ac:spMk id="3" creationId="{76D00238-5562-429F-9208-370E5E54216A}"/>
          </ac:spMkLst>
        </pc:spChg>
        <pc:spChg chg="add del">
          <ac:chgData name="فوزية اللهيبي" userId="b68925c2521e611b" providerId="LiveId" clId="{2235772C-0B13-4A77-BD0A-F2FC31985060}" dt="2021-10-04T23:45:43.614" v="295" actId="26606"/>
          <ac:spMkLst>
            <pc:docMk/>
            <pc:sldMk cId="3346709314" sldId="296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5:43.614" v="295" actId="26606"/>
          <ac:spMkLst>
            <pc:docMk/>
            <pc:sldMk cId="3346709314" sldId="296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5:43.614" v="295" actId="26606"/>
          <ac:spMkLst>
            <pc:docMk/>
            <pc:sldMk cId="3346709314" sldId="296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5:43.614" v="295" actId="26606"/>
          <ac:spMkLst>
            <pc:docMk/>
            <pc:sldMk cId="3346709314" sldId="296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45:46.286" v="297" actId="26606"/>
          <ac:spMkLst>
            <pc:docMk/>
            <pc:sldMk cId="3346709314" sldId="296"/>
            <ac:spMk id="4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45:46.286" v="297" actId="26606"/>
          <ac:spMkLst>
            <pc:docMk/>
            <pc:sldMk cId="3346709314" sldId="296"/>
            <ac:spMk id="49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45:46.286" v="297" actId="26606"/>
          <ac:spMkLst>
            <pc:docMk/>
            <pc:sldMk cId="3346709314" sldId="296"/>
            <ac:spMk id="50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45:47.703" v="299" actId="26606"/>
          <ac:spMkLst>
            <pc:docMk/>
            <pc:sldMk cId="3346709314" sldId="296"/>
            <ac:spMk id="54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5:47.703" v="299" actId="26606"/>
          <ac:spMkLst>
            <pc:docMk/>
            <pc:sldMk cId="3346709314" sldId="296"/>
            <ac:spMk id="55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5:47.703" v="299" actId="26606"/>
          <ac:spMkLst>
            <pc:docMk/>
            <pc:sldMk cId="3346709314" sldId="296"/>
            <ac:spMk id="56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5:47.703" v="299" actId="26606"/>
          <ac:spMkLst>
            <pc:docMk/>
            <pc:sldMk cId="3346709314" sldId="296"/>
            <ac:spMk id="57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45:51.108" v="301" actId="26606"/>
          <ac:spMkLst>
            <pc:docMk/>
            <pc:sldMk cId="3346709314" sldId="296"/>
            <ac:spMk id="61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45:51.108" v="301" actId="26606"/>
          <ac:spMkLst>
            <pc:docMk/>
            <pc:sldMk cId="3346709314" sldId="296"/>
            <ac:spMk id="62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45:51.108" v="301" actId="26606"/>
          <ac:spMkLst>
            <pc:docMk/>
            <pc:sldMk cId="3346709314" sldId="296"/>
            <ac:spMk id="63" creationId="{7E1C44A2-4B37-4B14-B90B-368A88D05E69}"/>
          </ac:spMkLst>
        </pc:spChg>
        <pc:spChg chg="add">
          <ac:chgData name="فوزية اللهيبي" userId="b68925c2521e611b" providerId="LiveId" clId="{2235772C-0B13-4A77-BD0A-F2FC31985060}" dt="2021-10-04T23:45:51.122" v="302" actId="26606"/>
          <ac:spMkLst>
            <pc:docMk/>
            <pc:sldMk cId="3346709314" sldId="296"/>
            <ac:spMk id="67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5:51.122" v="302" actId="26606"/>
          <ac:spMkLst>
            <pc:docMk/>
            <pc:sldMk cId="3346709314" sldId="296"/>
            <ac:spMk id="68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5:51.122" v="302" actId="26606"/>
          <ac:spMkLst>
            <pc:docMk/>
            <pc:sldMk cId="3346709314" sldId="296"/>
            <ac:spMk id="69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5:51.122" v="302" actId="26606"/>
          <ac:spMkLst>
            <pc:docMk/>
            <pc:sldMk cId="3346709314" sldId="296"/>
            <ac:spMk id="70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45:43.614" v="295" actId="26606"/>
          <ac:grpSpMkLst>
            <pc:docMk/>
            <pc:sldMk cId="3346709314" sldId="296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5:43.614" v="295" actId="26606"/>
          <ac:grpSpMkLst>
            <pc:docMk/>
            <pc:sldMk cId="3346709314" sldId="296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5:46.286" v="297" actId="26606"/>
          <ac:grpSpMkLst>
            <pc:docMk/>
            <pc:sldMk cId="3346709314" sldId="296"/>
            <ac:grpSpMk id="46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45:46.286" v="297" actId="26606"/>
          <ac:grpSpMkLst>
            <pc:docMk/>
            <pc:sldMk cId="3346709314" sldId="296"/>
            <ac:grpSpMk id="47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45:47.703" v="299" actId="26606"/>
          <ac:grpSpMkLst>
            <pc:docMk/>
            <pc:sldMk cId="3346709314" sldId="296"/>
            <ac:grpSpMk id="52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5:47.703" v="299" actId="26606"/>
          <ac:grpSpMkLst>
            <pc:docMk/>
            <pc:sldMk cId="3346709314" sldId="296"/>
            <ac:grpSpMk id="53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5:51.108" v="301" actId="26606"/>
          <ac:grpSpMkLst>
            <pc:docMk/>
            <pc:sldMk cId="3346709314" sldId="296"/>
            <ac:grpSpMk id="59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45:51.108" v="301" actId="26606"/>
          <ac:grpSpMkLst>
            <pc:docMk/>
            <pc:sldMk cId="3346709314" sldId="296"/>
            <ac:grpSpMk id="60" creationId="{9F9B151E-1B34-4FA6-A53D-B92F787D9EAD}"/>
          </ac:grpSpMkLst>
        </pc:grpChg>
        <pc:grpChg chg="add">
          <ac:chgData name="فوزية اللهيبي" userId="b68925c2521e611b" providerId="LiveId" clId="{2235772C-0B13-4A77-BD0A-F2FC31985060}" dt="2021-10-04T23:45:51.122" v="302" actId="26606"/>
          <ac:grpSpMkLst>
            <pc:docMk/>
            <pc:sldMk cId="3346709314" sldId="296"/>
            <ac:grpSpMk id="65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5:51.122" v="302" actId="26606"/>
          <ac:grpSpMkLst>
            <pc:docMk/>
            <pc:sldMk cId="3346709314" sldId="296"/>
            <ac:grpSpMk id="66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5:51.122" v="302" actId="26606"/>
          <ac:picMkLst>
            <pc:docMk/>
            <pc:sldMk cId="3346709314" sldId="296"/>
            <ac:picMk id="5" creationId="{236E038C-853C-4285-AFC9-C80CDD9346F9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6:42.249" v="314" actId="26606"/>
        <pc:sldMkLst>
          <pc:docMk/>
          <pc:sldMk cId="1907246741" sldId="297"/>
        </pc:sldMkLst>
        <pc:spChg chg="del">
          <ac:chgData name="فوزية اللهيبي" userId="b68925c2521e611b" providerId="LiveId" clId="{2235772C-0B13-4A77-BD0A-F2FC31985060}" dt="2021-10-04T23:46:08.360" v="305" actId="21"/>
          <ac:spMkLst>
            <pc:docMk/>
            <pc:sldMk cId="1907246741" sldId="297"/>
            <ac:spMk id="2" creationId="{6B3B3D0A-FFB5-4E2B-A005-D0048D78C5AD}"/>
          </ac:spMkLst>
        </pc:spChg>
        <pc:spChg chg="del">
          <ac:chgData name="فوزية اللهيبي" userId="b68925c2521e611b" providerId="LiveId" clId="{2235772C-0B13-4A77-BD0A-F2FC31985060}" dt="2021-10-04T23:46:04.176" v="304" actId="21"/>
          <ac:spMkLst>
            <pc:docMk/>
            <pc:sldMk cId="1907246741" sldId="297"/>
            <ac:spMk id="3" creationId="{78A039C6-2CCB-499D-8214-A4588BD5F8B6}"/>
          </ac:spMkLst>
        </pc:spChg>
        <pc:spChg chg="add del">
          <ac:chgData name="فوزية اللهيبي" userId="b68925c2521e611b" providerId="LiveId" clId="{2235772C-0B13-4A77-BD0A-F2FC31985060}" dt="2021-10-04T23:46:31.261" v="308" actId="26606"/>
          <ac:spMkLst>
            <pc:docMk/>
            <pc:sldMk cId="1907246741" sldId="297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6:31.261" v="308" actId="26606"/>
          <ac:spMkLst>
            <pc:docMk/>
            <pc:sldMk cId="1907246741" sldId="297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6:31.261" v="308" actId="26606"/>
          <ac:spMkLst>
            <pc:docMk/>
            <pc:sldMk cId="1907246741" sldId="297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6:31.261" v="308" actId="26606"/>
          <ac:spMkLst>
            <pc:docMk/>
            <pc:sldMk cId="1907246741" sldId="297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46:33.279" v="310" actId="26606"/>
          <ac:spMkLst>
            <pc:docMk/>
            <pc:sldMk cId="1907246741" sldId="297"/>
            <ac:spMk id="4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46:33.279" v="310" actId="26606"/>
          <ac:spMkLst>
            <pc:docMk/>
            <pc:sldMk cId="1907246741" sldId="297"/>
            <ac:spMk id="49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46:33.279" v="310" actId="26606"/>
          <ac:spMkLst>
            <pc:docMk/>
            <pc:sldMk cId="1907246741" sldId="297"/>
            <ac:spMk id="50" creationId="{7E1C44A2-4B37-4B14-B90B-368A88D05E69}"/>
          </ac:spMkLst>
        </pc:spChg>
        <pc:spChg chg="add del">
          <ac:chgData name="فوزية اللهيبي" userId="b68925c2521e611b" providerId="LiveId" clId="{2235772C-0B13-4A77-BD0A-F2FC31985060}" dt="2021-10-04T23:46:39.651" v="312" actId="26606"/>
          <ac:spMkLst>
            <pc:docMk/>
            <pc:sldMk cId="1907246741" sldId="297"/>
            <ac:spMk id="54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6:39.651" v="312" actId="26606"/>
          <ac:spMkLst>
            <pc:docMk/>
            <pc:sldMk cId="1907246741" sldId="297"/>
            <ac:spMk id="55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6:39.651" v="312" actId="26606"/>
          <ac:spMkLst>
            <pc:docMk/>
            <pc:sldMk cId="1907246741" sldId="297"/>
            <ac:spMk id="56" creationId="{241D049E-2C7B-4131-B81E-E5B643BD61EE}"/>
          </ac:spMkLst>
        </pc:spChg>
        <pc:spChg chg="add del">
          <ac:chgData name="فوزية اللهيبي" userId="b68925c2521e611b" providerId="LiveId" clId="{2235772C-0B13-4A77-BD0A-F2FC31985060}" dt="2021-10-04T23:46:39.651" v="312" actId="26606"/>
          <ac:spMkLst>
            <pc:docMk/>
            <pc:sldMk cId="1907246741" sldId="297"/>
            <ac:spMk id="57" creationId="{91635463-D121-4B16-AB61-D492DD3F02AA}"/>
          </ac:spMkLst>
        </pc:spChg>
        <pc:spChg chg="add del">
          <ac:chgData name="فوزية اللهيبي" userId="b68925c2521e611b" providerId="LiveId" clId="{2235772C-0B13-4A77-BD0A-F2FC31985060}" dt="2021-10-04T23:46:42.249" v="314" actId="26606"/>
          <ac:spMkLst>
            <pc:docMk/>
            <pc:sldMk cId="1907246741" sldId="297"/>
            <ac:spMk id="61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6:42.249" v="314" actId="26606"/>
          <ac:spMkLst>
            <pc:docMk/>
            <pc:sldMk cId="1907246741" sldId="297"/>
            <ac:spMk id="62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6:42.249" v="314" actId="26606"/>
          <ac:spMkLst>
            <pc:docMk/>
            <pc:sldMk cId="1907246741" sldId="297"/>
            <ac:spMk id="63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6:42.249" v="314" actId="26606"/>
          <ac:spMkLst>
            <pc:docMk/>
            <pc:sldMk cId="1907246741" sldId="297"/>
            <ac:spMk id="64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46:31.261" v="308" actId="26606"/>
          <ac:grpSpMkLst>
            <pc:docMk/>
            <pc:sldMk cId="1907246741" sldId="297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6:31.261" v="308" actId="26606"/>
          <ac:grpSpMkLst>
            <pc:docMk/>
            <pc:sldMk cId="1907246741" sldId="297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6:33.279" v="310" actId="26606"/>
          <ac:grpSpMkLst>
            <pc:docMk/>
            <pc:sldMk cId="1907246741" sldId="297"/>
            <ac:grpSpMk id="46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46:33.279" v="310" actId="26606"/>
          <ac:grpSpMkLst>
            <pc:docMk/>
            <pc:sldMk cId="1907246741" sldId="297"/>
            <ac:grpSpMk id="47" creationId="{9F9B151E-1B34-4FA6-A53D-B92F787D9EAD}"/>
          </ac:grpSpMkLst>
        </pc:grpChg>
        <pc:grpChg chg="add del">
          <ac:chgData name="فوزية اللهيبي" userId="b68925c2521e611b" providerId="LiveId" clId="{2235772C-0B13-4A77-BD0A-F2FC31985060}" dt="2021-10-04T23:46:39.651" v="312" actId="26606"/>
          <ac:grpSpMkLst>
            <pc:docMk/>
            <pc:sldMk cId="1907246741" sldId="297"/>
            <ac:grpSpMk id="52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6:39.651" v="312" actId="26606"/>
          <ac:grpSpMkLst>
            <pc:docMk/>
            <pc:sldMk cId="1907246741" sldId="297"/>
            <ac:grpSpMk id="53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6:42.249" v="314" actId="26606"/>
          <ac:grpSpMkLst>
            <pc:docMk/>
            <pc:sldMk cId="1907246741" sldId="297"/>
            <ac:grpSpMk id="59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6:42.249" v="314" actId="26606"/>
          <ac:grpSpMkLst>
            <pc:docMk/>
            <pc:sldMk cId="1907246741" sldId="297"/>
            <ac:grpSpMk id="60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6:42.249" v="314" actId="26606"/>
          <ac:picMkLst>
            <pc:docMk/>
            <pc:sldMk cId="1907246741" sldId="297"/>
            <ac:picMk id="5" creationId="{8AA51645-9B26-4380-8502-56FF0A9A0A4E}"/>
          </ac:picMkLst>
        </pc:picChg>
      </pc:sldChg>
      <pc:sldChg chg="addSp delSp modSp new mod">
        <pc:chgData name="فوزية اللهيبي" userId="b68925c2521e611b" providerId="LiveId" clId="{2235772C-0B13-4A77-BD0A-F2FC31985060}" dt="2021-10-04T23:47:19.562" v="320" actId="962"/>
        <pc:sldMkLst>
          <pc:docMk/>
          <pc:sldMk cId="3678131413" sldId="298"/>
        </pc:sldMkLst>
        <pc:spChg chg="del">
          <ac:chgData name="فوزية اللهيبي" userId="b68925c2521e611b" providerId="LiveId" clId="{2235772C-0B13-4A77-BD0A-F2FC31985060}" dt="2021-10-04T23:46:57.274" v="316" actId="21"/>
          <ac:spMkLst>
            <pc:docMk/>
            <pc:sldMk cId="3678131413" sldId="298"/>
            <ac:spMk id="2" creationId="{1FC62889-2965-45EB-BDF3-CBC855CFC02E}"/>
          </ac:spMkLst>
        </pc:spChg>
        <pc:spChg chg="del">
          <ac:chgData name="فوزية اللهيبي" userId="b68925c2521e611b" providerId="LiveId" clId="{2235772C-0B13-4A77-BD0A-F2FC31985060}" dt="2021-10-04T23:47:00.209" v="317" actId="21"/>
          <ac:spMkLst>
            <pc:docMk/>
            <pc:sldMk cId="3678131413" sldId="298"/>
            <ac:spMk id="3" creationId="{6EED130B-FD5C-4AFF-8EAD-FBD7964364A8}"/>
          </ac:spMkLst>
        </pc:spChg>
        <pc:picChg chg="add mod">
          <ac:chgData name="فوزية اللهيبي" userId="b68925c2521e611b" providerId="LiveId" clId="{2235772C-0B13-4A77-BD0A-F2FC31985060}" dt="2021-10-04T23:47:19.562" v="320" actId="962"/>
          <ac:picMkLst>
            <pc:docMk/>
            <pc:sldMk cId="3678131413" sldId="298"/>
            <ac:picMk id="5" creationId="{0529AA37-4611-40FB-B6CE-C14B0BCC1E8F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8:05.867" v="325" actId="26606"/>
        <pc:sldMkLst>
          <pc:docMk/>
          <pc:sldMk cId="2236295656" sldId="299"/>
        </pc:sldMkLst>
        <pc:spChg chg="del">
          <ac:chgData name="فوزية اللهيبي" userId="b68925c2521e611b" providerId="LiveId" clId="{2235772C-0B13-4A77-BD0A-F2FC31985060}" dt="2021-10-04T23:47:33.619" v="322" actId="21"/>
          <ac:spMkLst>
            <pc:docMk/>
            <pc:sldMk cId="2236295656" sldId="299"/>
            <ac:spMk id="2" creationId="{5C645C70-C722-476E-9990-371011CC13D2}"/>
          </ac:spMkLst>
        </pc:spChg>
        <pc:spChg chg="del">
          <ac:chgData name="فوزية اللهيبي" userId="b68925c2521e611b" providerId="LiveId" clId="{2235772C-0B13-4A77-BD0A-F2FC31985060}" dt="2021-10-04T23:47:36.721" v="323" actId="21"/>
          <ac:spMkLst>
            <pc:docMk/>
            <pc:sldMk cId="2236295656" sldId="299"/>
            <ac:spMk id="3" creationId="{AFAB1543-B79C-4314-90DF-8BF3F2D7C230}"/>
          </ac:spMkLst>
        </pc:spChg>
        <pc:spChg chg="add">
          <ac:chgData name="فوزية اللهيبي" userId="b68925c2521e611b" providerId="LiveId" clId="{2235772C-0B13-4A77-BD0A-F2FC31985060}" dt="2021-10-04T23:48:05.867" v="325" actId="26606"/>
          <ac:spMkLst>
            <pc:docMk/>
            <pc:sldMk cId="2236295656" sldId="299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8:05.867" v="325" actId="26606"/>
          <ac:spMkLst>
            <pc:docMk/>
            <pc:sldMk cId="2236295656" sldId="299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8:05.867" v="325" actId="26606"/>
          <ac:spMkLst>
            <pc:docMk/>
            <pc:sldMk cId="2236295656" sldId="299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8:05.867" v="325" actId="26606"/>
          <ac:spMkLst>
            <pc:docMk/>
            <pc:sldMk cId="2236295656" sldId="299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48:05.867" v="325" actId="26606"/>
          <ac:grpSpMkLst>
            <pc:docMk/>
            <pc:sldMk cId="2236295656" sldId="299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8:05.867" v="325" actId="26606"/>
          <ac:grpSpMkLst>
            <pc:docMk/>
            <pc:sldMk cId="2236295656" sldId="299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8:05.867" v="325" actId="26606"/>
          <ac:picMkLst>
            <pc:docMk/>
            <pc:sldMk cId="2236295656" sldId="299"/>
            <ac:picMk id="5" creationId="{3F9A92AC-35F4-4467-92A4-0F73B03B8EE4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48:37.555" v="330" actId="26606"/>
        <pc:sldMkLst>
          <pc:docMk/>
          <pc:sldMk cId="920333782" sldId="300"/>
        </pc:sldMkLst>
        <pc:spChg chg="del">
          <ac:chgData name="فوزية اللهيبي" userId="b68925c2521e611b" providerId="LiveId" clId="{2235772C-0B13-4A77-BD0A-F2FC31985060}" dt="2021-10-04T23:48:18.738" v="327" actId="21"/>
          <ac:spMkLst>
            <pc:docMk/>
            <pc:sldMk cId="920333782" sldId="300"/>
            <ac:spMk id="2" creationId="{90D99349-9DC3-4E80-8A59-4F46E12668EA}"/>
          </ac:spMkLst>
        </pc:spChg>
        <pc:spChg chg="del">
          <ac:chgData name="فوزية اللهيبي" userId="b68925c2521e611b" providerId="LiveId" clId="{2235772C-0B13-4A77-BD0A-F2FC31985060}" dt="2021-10-04T23:48:21.715" v="328" actId="21"/>
          <ac:spMkLst>
            <pc:docMk/>
            <pc:sldMk cId="920333782" sldId="300"/>
            <ac:spMk id="3" creationId="{7634BCD1-3740-40F4-948A-16E38E94A0FD}"/>
          </ac:spMkLst>
        </pc:spChg>
        <pc:spChg chg="add">
          <ac:chgData name="فوزية اللهيبي" userId="b68925c2521e611b" providerId="LiveId" clId="{2235772C-0B13-4A77-BD0A-F2FC31985060}" dt="2021-10-04T23:48:37.555" v="330" actId="26606"/>
          <ac:spMkLst>
            <pc:docMk/>
            <pc:sldMk cId="920333782" sldId="300"/>
            <ac:spMk id="38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8:37.555" v="330" actId="26606"/>
          <ac:spMkLst>
            <pc:docMk/>
            <pc:sldMk cId="920333782" sldId="300"/>
            <ac:spMk id="40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8:37.555" v="330" actId="26606"/>
          <ac:spMkLst>
            <pc:docMk/>
            <pc:sldMk cId="920333782" sldId="300"/>
            <ac:spMk id="42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8:37.555" v="330" actId="26606"/>
          <ac:spMkLst>
            <pc:docMk/>
            <pc:sldMk cId="920333782" sldId="300"/>
            <ac:spMk id="44" creationId="{A2F47212-081A-4E41-8623-C5BD41ADDCA9}"/>
          </ac:spMkLst>
        </pc:spChg>
        <pc:grpChg chg="add">
          <ac:chgData name="فوزية اللهيبي" userId="b68925c2521e611b" providerId="LiveId" clId="{2235772C-0B13-4A77-BD0A-F2FC31985060}" dt="2021-10-04T23:48:37.555" v="330" actId="26606"/>
          <ac:grpSpMkLst>
            <pc:docMk/>
            <pc:sldMk cId="920333782" sldId="300"/>
            <ac:grpSpMk id="10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8:37.555" v="330" actId="26606"/>
          <ac:grpSpMkLst>
            <pc:docMk/>
            <pc:sldMk cId="920333782" sldId="300"/>
            <ac:grpSpMk id="24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8:37.555" v="330" actId="26606"/>
          <ac:picMkLst>
            <pc:docMk/>
            <pc:sldMk cId="920333782" sldId="300"/>
            <ac:picMk id="5" creationId="{D152B2CB-00A3-48CB-A734-91986CB9F61F}"/>
          </ac:picMkLst>
        </pc:picChg>
      </pc:sldChg>
      <pc:sldChg chg="addSp delSp modSp new mod setBg">
        <pc:chgData name="فوزية اللهيبي" userId="b68925c2521e611b" providerId="LiveId" clId="{2235772C-0B13-4A77-BD0A-F2FC31985060}" dt="2021-10-04T23:50:08.413" v="361" actId="14100"/>
        <pc:sldMkLst>
          <pc:docMk/>
          <pc:sldMk cId="1270854722" sldId="301"/>
        </pc:sldMkLst>
        <pc:spChg chg="del">
          <ac:chgData name="فوزية اللهيبي" userId="b68925c2521e611b" providerId="LiveId" clId="{2235772C-0B13-4A77-BD0A-F2FC31985060}" dt="2021-10-04T23:48:51.407" v="332" actId="21"/>
          <ac:spMkLst>
            <pc:docMk/>
            <pc:sldMk cId="1270854722" sldId="301"/>
            <ac:spMk id="2" creationId="{10714796-2D42-4214-A92E-D7A923348429}"/>
          </ac:spMkLst>
        </pc:spChg>
        <pc:spChg chg="del">
          <ac:chgData name="فوزية اللهيبي" userId="b68925c2521e611b" providerId="LiveId" clId="{2235772C-0B13-4A77-BD0A-F2FC31985060}" dt="2021-10-04T23:48:54.259" v="333" actId="21"/>
          <ac:spMkLst>
            <pc:docMk/>
            <pc:sldMk cId="1270854722" sldId="301"/>
            <ac:spMk id="3" creationId="{B00E5244-9C7F-497D-9314-F57CCBEB1C6D}"/>
          </ac:spMkLst>
        </pc:spChg>
        <pc:spChg chg="add mod">
          <ac:chgData name="فوزية اللهيبي" userId="b68925c2521e611b" providerId="LiveId" clId="{2235772C-0B13-4A77-BD0A-F2FC31985060}" dt="2021-10-04T23:50:08.413" v="361" actId="14100"/>
          <ac:spMkLst>
            <pc:docMk/>
            <pc:sldMk cId="1270854722" sldId="301"/>
            <ac:spMk id="6" creationId="{88704ECC-EAB5-41A4-9498-B0026879A339}"/>
          </ac:spMkLst>
        </pc:spChg>
        <pc:spChg chg="add del">
          <ac:chgData name="فوزية اللهيبي" userId="b68925c2521e611b" providerId="LiveId" clId="{2235772C-0B13-4A77-BD0A-F2FC31985060}" dt="2021-10-04T23:49:11.455" v="338" actId="26606"/>
          <ac:spMkLst>
            <pc:docMk/>
            <pc:sldMk cId="1270854722" sldId="301"/>
            <ac:spMk id="38" creationId="{71B30B18-D920-4E3E-B931-1F310244C1B8}"/>
          </ac:spMkLst>
        </pc:spChg>
        <pc:spChg chg="add del">
          <ac:chgData name="فوزية اللهيبي" userId="b68925c2521e611b" providerId="LiveId" clId="{2235772C-0B13-4A77-BD0A-F2FC31985060}" dt="2021-10-04T23:49:11.455" v="338" actId="26606"/>
          <ac:spMkLst>
            <pc:docMk/>
            <pc:sldMk cId="1270854722" sldId="301"/>
            <ac:spMk id="40" creationId="{C70EF50A-66E6-460A-8AF9-47A10D0D999C}"/>
          </ac:spMkLst>
        </pc:spChg>
        <pc:spChg chg="add del">
          <ac:chgData name="فوزية اللهيبي" userId="b68925c2521e611b" providerId="LiveId" clId="{2235772C-0B13-4A77-BD0A-F2FC31985060}" dt="2021-10-04T23:49:11.455" v="338" actId="26606"/>
          <ac:spMkLst>
            <pc:docMk/>
            <pc:sldMk cId="1270854722" sldId="301"/>
            <ac:spMk id="42" creationId="{54EEEBD9-D37D-42B9-BE64-2C102B1D6E09}"/>
          </ac:spMkLst>
        </pc:spChg>
        <pc:spChg chg="add del">
          <ac:chgData name="فوزية اللهيبي" userId="b68925c2521e611b" providerId="LiveId" clId="{2235772C-0B13-4A77-BD0A-F2FC31985060}" dt="2021-10-04T23:49:11.455" v="338" actId="26606"/>
          <ac:spMkLst>
            <pc:docMk/>
            <pc:sldMk cId="1270854722" sldId="301"/>
            <ac:spMk id="44" creationId="{A2F47212-081A-4E41-8623-C5BD41ADDCA9}"/>
          </ac:spMkLst>
        </pc:spChg>
        <pc:spChg chg="add del">
          <ac:chgData name="فوزية اللهيبي" userId="b68925c2521e611b" providerId="LiveId" clId="{2235772C-0B13-4A77-BD0A-F2FC31985060}" dt="2021-10-04T23:49:12.605" v="340" actId="26606"/>
          <ac:spMkLst>
            <pc:docMk/>
            <pc:sldMk cId="1270854722" sldId="301"/>
            <ac:spMk id="48" creationId="{9FFA7C60-EEB5-45DC-B964-20A76F776EF5}"/>
          </ac:spMkLst>
        </pc:spChg>
        <pc:spChg chg="add del">
          <ac:chgData name="فوزية اللهيبي" userId="b68925c2521e611b" providerId="LiveId" clId="{2235772C-0B13-4A77-BD0A-F2FC31985060}" dt="2021-10-04T23:49:12.605" v="340" actId="26606"/>
          <ac:spMkLst>
            <pc:docMk/>
            <pc:sldMk cId="1270854722" sldId="301"/>
            <ac:spMk id="49" creationId="{7D84F46B-82DB-461C-88AC-F6C66B593E2C}"/>
          </ac:spMkLst>
        </pc:spChg>
        <pc:spChg chg="add del">
          <ac:chgData name="فوزية اللهيبي" userId="b68925c2521e611b" providerId="LiveId" clId="{2235772C-0B13-4A77-BD0A-F2FC31985060}" dt="2021-10-04T23:49:12.605" v="340" actId="26606"/>
          <ac:spMkLst>
            <pc:docMk/>
            <pc:sldMk cId="1270854722" sldId="301"/>
            <ac:spMk id="50" creationId="{7E1C44A2-4B37-4B14-B90B-368A88D05E69}"/>
          </ac:spMkLst>
        </pc:spChg>
        <pc:spChg chg="add">
          <ac:chgData name="فوزية اللهيبي" userId="b68925c2521e611b" providerId="LiveId" clId="{2235772C-0B13-4A77-BD0A-F2FC31985060}" dt="2021-10-04T23:49:12.621" v="341" actId="26606"/>
          <ac:spMkLst>
            <pc:docMk/>
            <pc:sldMk cId="1270854722" sldId="301"/>
            <ac:spMk id="54" creationId="{71B30B18-D920-4E3E-B931-1F310244C1B8}"/>
          </ac:spMkLst>
        </pc:spChg>
        <pc:spChg chg="add">
          <ac:chgData name="فوزية اللهيبي" userId="b68925c2521e611b" providerId="LiveId" clId="{2235772C-0B13-4A77-BD0A-F2FC31985060}" dt="2021-10-04T23:49:12.621" v="341" actId="26606"/>
          <ac:spMkLst>
            <pc:docMk/>
            <pc:sldMk cId="1270854722" sldId="301"/>
            <ac:spMk id="55" creationId="{C70EF50A-66E6-460A-8AF9-47A10D0D999C}"/>
          </ac:spMkLst>
        </pc:spChg>
        <pc:spChg chg="add">
          <ac:chgData name="فوزية اللهيبي" userId="b68925c2521e611b" providerId="LiveId" clId="{2235772C-0B13-4A77-BD0A-F2FC31985060}" dt="2021-10-04T23:49:12.621" v="341" actId="26606"/>
          <ac:spMkLst>
            <pc:docMk/>
            <pc:sldMk cId="1270854722" sldId="301"/>
            <ac:spMk id="56" creationId="{54EEEBD9-D37D-42B9-BE64-2C102B1D6E09}"/>
          </ac:spMkLst>
        </pc:spChg>
        <pc:spChg chg="add">
          <ac:chgData name="فوزية اللهيبي" userId="b68925c2521e611b" providerId="LiveId" clId="{2235772C-0B13-4A77-BD0A-F2FC31985060}" dt="2021-10-04T23:49:12.621" v="341" actId="26606"/>
          <ac:spMkLst>
            <pc:docMk/>
            <pc:sldMk cId="1270854722" sldId="301"/>
            <ac:spMk id="57" creationId="{A2F47212-081A-4E41-8623-C5BD41ADDCA9}"/>
          </ac:spMkLst>
        </pc:spChg>
        <pc:grpChg chg="add del">
          <ac:chgData name="فوزية اللهيبي" userId="b68925c2521e611b" providerId="LiveId" clId="{2235772C-0B13-4A77-BD0A-F2FC31985060}" dt="2021-10-04T23:49:11.455" v="338" actId="26606"/>
          <ac:grpSpMkLst>
            <pc:docMk/>
            <pc:sldMk cId="1270854722" sldId="301"/>
            <ac:grpSpMk id="10" creationId="{259C671B-1B22-4141-A9C0-2E7941FDA7C2}"/>
          </ac:grpSpMkLst>
        </pc:grpChg>
        <pc:grpChg chg="add del">
          <ac:chgData name="فوزية اللهيبي" userId="b68925c2521e611b" providerId="LiveId" clId="{2235772C-0B13-4A77-BD0A-F2FC31985060}" dt="2021-10-04T23:49:11.455" v="338" actId="26606"/>
          <ac:grpSpMkLst>
            <pc:docMk/>
            <pc:sldMk cId="1270854722" sldId="301"/>
            <ac:grpSpMk id="24" creationId="{1D56A4CE-A3F4-4CFF-9A65-C029AC17B7CF}"/>
          </ac:grpSpMkLst>
        </pc:grpChg>
        <pc:grpChg chg="add del">
          <ac:chgData name="فوزية اللهيبي" userId="b68925c2521e611b" providerId="LiveId" clId="{2235772C-0B13-4A77-BD0A-F2FC31985060}" dt="2021-10-04T23:49:12.605" v="340" actId="26606"/>
          <ac:grpSpMkLst>
            <pc:docMk/>
            <pc:sldMk cId="1270854722" sldId="301"/>
            <ac:grpSpMk id="46" creationId="{58DF5B7A-7785-49C6-B4EB-252FF28C2132}"/>
          </ac:grpSpMkLst>
        </pc:grpChg>
        <pc:grpChg chg="add del">
          <ac:chgData name="فوزية اللهيبي" userId="b68925c2521e611b" providerId="LiveId" clId="{2235772C-0B13-4A77-BD0A-F2FC31985060}" dt="2021-10-04T23:49:12.605" v="340" actId="26606"/>
          <ac:grpSpMkLst>
            <pc:docMk/>
            <pc:sldMk cId="1270854722" sldId="301"/>
            <ac:grpSpMk id="47" creationId="{9F9B151E-1B34-4FA6-A53D-B92F787D9EAD}"/>
          </ac:grpSpMkLst>
        </pc:grpChg>
        <pc:grpChg chg="add">
          <ac:chgData name="فوزية اللهيبي" userId="b68925c2521e611b" providerId="LiveId" clId="{2235772C-0B13-4A77-BD0A-F2FC31985060}" dt="2021-10-04T23:49:12.621" v="341" actId="26606"/>
          <ac:grpSpMkLst>
            <pc:docMk/>
            <pc:sldMk cId="1270854722" sldId="301"/>
            <ac:grpSpMk id="52" creationId="{259C671B-1B22-4141-A9C0-2E7941FDA7C2}"/>
          </ac:grpSpMkLst>
        </pc:grpChg>
        <pc:grpChg chg="add">
          <ac:chgData name="فوزية اللهيبي" userId="b68925c2521e611b" providerId="LiveId" clId="{2235772C-0B13-4A77-BD0A-F2FC31985060}" dt="2021-10-04T23:49:12.621" v="341" actId="26606"/>
          <ac:grpSpMkLst>
            <pc:docMk/>
            <pc:sldMk cId="1270854722" sldId="301"/>
            <ac:grpSpMk id="53" creationId="{1D56A4CE-A3F4-4CFF-9A65-C029AC17B7CF}"/>
          </ac:grpSpMkLst>
        </pc:grpChg>
        <pc:picChg chg="add mod">
          <ac:chgData name="فوزية اللهيبي" userId="b68925c2521e611b" providerId="LiveId" clId="{2235772C-0B13-4A77-BD0A-F2FC31985060}" dt="2021-10-04T23:49:12.621" v="341" actId="26606"/>
          <ac:picMkLst>
            <pc:docMk/>
            <pc:sldMk cId="1270854722" sldId="301"/>
            <ac:picMk id="5" creationId="{ABED04FA-C25A-4EA2-8105-1996D9CE97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r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r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r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r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r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r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r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A2E95C53-4A92-4065-8C27-B0419AB9C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8539" y="736600"/>
            <a:ext cx="8147407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9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0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1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3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73605FA-E9DB-4AE0-872A-215896DB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561" y="968023"/>
            <a:ext cx="6566369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3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A34831-30A9-2443-A9C0-EEB5697D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9041914" cy="5364373"/>
          </a:xfrm>
        </p:spPr>
        <p:txBody>
          <a:bodyPr>
            <a:normAutofit/>
          </a:bodyPr>
          <a:lstStyle/>
          <a:p>
            <a:r>
              <a:rPr lang="ar-SA" dirty="0"/>
              <a:t>المادة : توحيد </a:t>
            </a:r>
            <a:br>
              <a:rPr lang="ar-SA" dirty="0"/>
            </a:br>
            <a:r>
              <a:rPr lang="ar-SA" dirty="0"/>
              <a:t>الصف الرابع </a:t>
            </a:r>
            <a:br>
              <a:rPr lang="ar-SA" dirty="0"/>
            </a:br>
            <a:r>
              <a:rPr lang="ar-SA" dirty="0"/>
              <a:t>التاريخ 2/28</a:t>
            </a:r>
            <a:br>
              <a:rPr lang="ar-SA" dirty="0"/>
            </a:br>
            <a:br>
              <a:rPr lang="ar-SA" dirty="0"/>
            </a:br>
            <a:r>
              <a:rPr lang="ar-SA" dirty="0"/>
              <a:t>الموضوع :توحيد الالوهية </a:t>
            </a:r>
            <a:br>
              <a:rPr lang="ar-SA" dirty="0"/>
            </a:b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F62D1E-F5C9-C545-BC5E-937A3BC28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6" y="-348623"/>
            <a:ext cx="9041914" cy="5364373"/>
          </a:xfrm>
        </p:spPr>
        <p:txBody>
          <a:bodyPr/>
          <a:lstStyle/>
          <a:p>
            <a:r>
              <a:rPr lang="ar-SA" b="1" dirty="0">
                <a:latin typeface="Book Antiqua" panose="020F0502020204030204" pitchFamily="34" charset="0"/>
              </a:rPr>
              <a:t> </a:t>
            </a:r>
          </a:p>
          <a:p>
            <a:endParaRPr lang="ar-SA" b="1" dirty="0">
              <a:latin typeface="Book Antiqu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5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822AA0-8D3F-5D41-A188-F6A8C86F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7200" dirty="0"/>
              <a:t> اهداف الدرس 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BCDAC5-3FB6-A941-A48B-AE0224C42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4000" dirty="0"/>
              <a:t>معرفة معنى توحيد الالوهية .</a:t>
            </a:r>
          </a:p>
          <a:p>
            <a:r>
              <a:rPr lang="ar-SA" sz="4000" dirty="0"/>
              <a:t>الأدلة من القرآ الكريم .</a:t>
            </a:r>
          </a:p>
          <a:p>
            <a:r>
              <a:rPr lang="ar-SA" sz="4000" dirty="0"/>
              <a:t>أمثلة لتوحيد الالوهية .</a:t>
            </a:r>
          </a:p>
          <a:p>
            <a:r>
              <a:rPr lang="ar-SA" sz="4000" dirty="0"/>
              <a:t>الفرق بين توحيد الالوهية وتوحيد الربوبية .</a:t>
            </a:r>
          </a:p>
        </p:txBody>
      </p:sp>
    </p:spTree>
    <p:extLst>
      <p:ext uri="{BB962C8B-B14F-4D97-AF65-F5344CB8AC3E}">
        <p14:creationId xmlns:p14="http://schemas.microsoft.com/office/powerpoint/2010/main" val="351149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5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8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317CAB-E0DE-44F3-BE10-A285E2B87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068" y="968023"/>
            <a:ext cx="6501355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7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22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5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6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7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8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0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3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4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5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87" name="Group 136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38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9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0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1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2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3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4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5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6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7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8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9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88" name="Rectangle 150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0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1" name="Rectangle 156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6E5F62B-2600-4E7D-B621-5A5DE9366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14" b="-1"/>
          <a:stretch/>
        </p:blipFill>
        <p:spPr>
          <a:xfrm>
            <a:off x="3114066" y="968023"/>
            <a:ext cx="7913359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6588AC-23F1-D04C-937E-097168EE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86" y="1020129"/>
            <a:ext cx="8157992" cy="4278366"/>
          </a:xfrm>
        </p:spPr>
        <p:txBody>
          <a:bodyPr>
            <a:normAutofit/>
          </a:bodyPr>
          <a:lstStyle/>
          <a:p>
            <a:r>
              <a:rPr lang="ar-SA" sz="4400" dirty="0"/>
              <a:t>معنى توحيد الالوهية :</a:t>
            </a:r>
            <a:br>
              <a:rPr lang="ar-SA" sz="4400" dirty="0"/>
            </a:br>
            <a:br>
              <a:rPr lang="ar-SA" sz="4400" dirty="0"/>
            </a:br>
            <a:r>
              <a:rPr lang="ar-SA" sz="4400" dirty="0"/>
              <a:t>إفراد الله بالعبادة .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A4446BD-88D5-DD4D-A0DD-2BF4CFCB7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645" y="3877469"/>
            <a:ext cx="2813118" cy="2489200"/>
          </a:xfrm>
        </p:spPr>
      </p:pic>
    </p:spTree>
    <p:extLst>
      <p:ext uri="{BB962C8B-B14F-4D97-AF65-F5344CB8AC3E}">
        <p14:creationId xmlns:p14="http://schemas.microsoft.com/office/powerpoint/2010/main" val="2437706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95F2B05-31DE-4B50-BF3B-7DFF47B6F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8" y="968023"/>
            <a:ext cx="6632696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3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0A77C9B-AEB8-4829-9F62-E1DCAC1F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123" y="968023"/>
            <a:ext cx="6723245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7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73644F0-BA28-4C64-8F21-AB59C5A70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8" y="968023"/>
            <a:ext cx="6632696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43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E10FBA4-00F2-4F87-8B3C-449D624D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469" y="968023"/>
            <a:ext cx="6544554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0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FA941064-407D-1F4F-B2BC-B70D0D29C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115" y="1100570"/>
            <a:ext cx="7284037" cy="44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6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AF8C5E-9244-F748-AF98-F3DFFD1C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4800" dirty="0"/>
              <a:t>بعض الآيات التي وردت في القرآن الكريم تدل على توحيد الالوهية 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BFE8D12-0151-1147-9049-01070010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119" y="3080378"/>
            <a:ext cx="8915400" cy="3777622"/>
          </a:xfrm>
        </p:spPr>
        <p:txBody>
          <a:bodyPr>
            <a:normAutofit/>
          </a:bodyPr>
          <a:lstStyle/>
          <a:p>
            <a:r>
              <a:rPr lang="ar-SA" sz="3600" dirty="0"/>
              <a:t>قولة تعالى ( إياك نعبدُ وإياك نستعين )</a:t>
            </a:r>
          </a:p>
          <a:p>
            <a:endParaRPr lang="ar-SA" sz="3600" dirty="0"/>
          </a:p>
          <a:p>
            <a:r>
              <a:rPr lang="ar-SA" sz="3600" dirty="0"/>
              <a:t>قولة تعالى(وأعبد ربك حتى يأتيك اليقين )</a:t>
            </a:r>
          </a:p>
          <a:p>
            <a:endParaRPr lang="ar-SA" sz="3600" dirty="0"/>
          </a:p>
          <a:p>
            <a:r>
              <a:rPr lang="ar-SA" sz="3600" dirty="0"/>
              <a:t>وقولة تعالى (وأعبدوا الله ولاتشركوا به شيئاٰ)</a:t>
            </a:r>
          </a:p>
        </p:txBody>
      </p:sp>
    </p:spTree>
    <p:extLst>
      <p:ext uri="{BB962C8B-B14F-4D97-AF65-F5344CB8AC3E}">
        <p14:creationId xmlns:p14="http://schemas.microsoft.com/office/powerpoint/2010/main" val="3287787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تووحيد العبادة" descr="صورة تحتوي على نص&#10;&#10;تم إنشاء الوصف تلقائياً">
            <a:hlinkClick r:id="" action="ppaction://media"/>
            <a:extLst>
              <a:ext uri="{FF2B5EF4-FFF2-40B4-BE49-F238E27FC236}">
                <a16:creationId xmlns:a16="http://schemas.microsoft.com/office/drawing/2014/main" id="{AD872438-2F54-45E9-BF19-91137E541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561" y="968023"/>
            <a:ext cx="6566369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37BD39F-1660-4629-A9E1-9F8DDD6B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27" y="968023"/>
            <a:ext cx="6610438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7" name="Group 2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8" name="Rectangle 3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F865BE-29D7-44D6-9E28-689FB249E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5" r="2" b="9952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9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802DA60-496B-4A7C-9F2D-295FD2A4E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81" r="2" b="2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3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8BBEA1-3C6B-E641-85F0-4E3A876F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trim.79CBA11B-4D5C-4E96-A1F4-BC8F7469BFC4.MOV">
            <a:hlinkClick r:id="" action="ppaction://media"/>
            <a:extLst>
              <a:ext uri="{FF2B5EF4-FFF2-40B4-BE49-F238E27FC236}">
                <a16:creationId xmlns:a16="http://schemas.microsoft.com/office/drawing/2014/main" id="{A753F12C-11EF-1B48-B678-556610F06E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33" y="624110"/>
            <a:ext cx="9695699" cy="5480084"/>
          </a:xfrm>
        </p:spPr>
      </p:pic>
    </p:spTree>
    <p:extLst>
      <p:ext uri="{BB962C8B-B14F-4D97-AF65-F5344CB8AC3E}">
        <p14:creationId xmlns:p14="http://schemas.microsoft.com/office/powerpoint/2010/main" val="16141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2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3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6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7B363B1-7F1B-47C8-926A-48E4263E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020" y="968023"/>
            <a:ext cx="6769452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4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6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7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36E038C-853C-4285-AFC9-C80CDD93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914" y="968023"/>
            <a:ext cx="6677663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9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AA51645-9B26-4380-8502-56FF0A9A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92"/>
            <a:ext cx="12192000" cy="678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46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CCD671-427E-6C4C-A225-34690FDC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502B294-F8B5-FB43-B5A2-7042843F8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516" y="-1"/>
            <a:ext cx="9449893" cy="6500215"/>
          </a:xfrm>
        </p:spPr>
      </p:pic>
    </p:spTree>
    <p:extLst>
      <p:ext uri="{BB962C8B-B14F-4D97-AF65-F5344CB8AC3E}">
        <p14:creationId xmlns:p14="http://schemas.microsoft.com/office/powerpoint/2010/main" val="3383837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B9DD75-1EA3-2D4F-B350-8E05792D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53999"/>
            <a:ext cx="8797433" cy="1629833"/>
          </a:xfrm>
        </p:spPr>
        <p:txBody>
          <a:bodyPr/>
          <a:lstStyle/>
          <a:p>
            <a:r>
              <a:rPr lang="ar-SA" dirty="0"/>
              <a:t>قبل ان نبداء درسنا نتذكر معاً </a:t>
            </a:r>
            <a:br>
              <a:rPr lang="ar-SA" dirty="0"/>
            </a:br>
            <a:r>
              <a:rPr lang="ar-SA" dirty="0"/>
              <a:t>قوانين التعلم عن بعد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8A39085-6343-F844-82C1-2E1BC3B47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0" y="2133600"/>
            <a:ext cx="5599112" cy="3778250"/>
          </a:xfr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EEF54289-6CE3-0D42-BCBA-EEEF67254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88" y="2133600"/>
            <a:ext cx="464820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29AA37-4611-40FB-B6CE-C14B0BC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6"/>
            <a:ext cx="12192000" cy="68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31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F9A92AC-35F4-4467-92A4-0F73B03B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44" y="1059324"/>
            <a:ext cx="8319604" cy="47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5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152B2CB-00A3-48CB-A734-91986CB9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62" y="968023"/>
            <a:ext cx="6839968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33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525940-B6DA-8E45-A95C-6ADF83D2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AD2EF71-C4D8-4142-9174-C94A1BDE9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785" y="4165054"/>
            <a:ext cx="2198603" cy="1870859"/>
          </a:xfr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B6DE936E-C033-6F44-AB8B-BC40944A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14" y="368709"/>
            <a:ext cx="8008698" cy="56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1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3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4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BED04FA-C25A-4EA2-8105-1996D9CE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44" y="1080123"/>
            <a:ext cx="8319604" cy="4700576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8704ECC-EAB5-41A4-9498-B0026879A339}"/>
              </a:ext>
            </a:extLst>
          </p:cNvPr>
          <p:cNvSpPr/>
          <p:nvPr/>
        </p:nvSpPr>
        <p:spPr>
          <a:xfrm>
            <a:off x="4165599" y="2116477"/>
            <a:ext cx="2409861" cy="719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الواجب في المنصة</a:t>
            </a:r>
          </a:p>
        </p:txBody>
      </p:sp>
    </p:spTree>
    <p:extLst>
      <p:ext uri="{BB962C8B-B14F-4D97-AF65-F5344CB8AC3E}">
        <p14:creationId xmlns:p14="http://schemas.microsoft.com/office/powerpoint/2010/main" val="1270854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23F621-1D29-A04D-AB89-275A2784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A2676A4-FF2D-5D46-9F2F-96C543999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9893" y="523721"/>
            <a:ext cx="10009785" cy="5810557"/>
          </a:xfr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0BB96CF6-24BA-0C49-834A-2384804BC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4024514"/>
            <a:ext cx="2646537" cy="18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45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4A5300-0C64-854D-BEFD-90375FCE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B64FD2-1652-4C4E-8937-A77928967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003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13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6" name="Group 27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7" name="Rectangle 41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0" name="Rectangle 47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199BA9A-A97D-4CA5-9439-EBF6FBB72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11" y="968023"/>
            <a:ext cx="6746269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8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1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3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4422E7-B77E-443A-B0F8-6765BC46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44" y="1132121"/>
            <a:ext cx="8319604" cy="45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1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6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8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0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1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3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5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7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94A62C2-8869-4F59-842C-DCB353FB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27" y="968023"/>
            <a:ext cx="6610438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CBF725F-4C29-4681-843E-61515B80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089" y="968023"/>
            <a:ext cx="7635313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68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C11425-0C33-4A7E-9DFB-3242C42EA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11" y="968023"/>
            <a:ext cx="6746269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82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9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3" name="Group 23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4" name="Rectangle 37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CC0C89E-3C31-4139-9C01-997A6D99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44" y="1059324"/>
            <a:ext cx="8319604" cy="47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06864"/>
      </p:ext>
    </p:extLst>
  </p:cSld>
  <p:clrMapOvr>
    <a:masterClrMapping/>
  </p:clrMapOvr>
</p:sld>
</file>

<file path=ppt/theme/theme1.xml><?xml version="1.0" encoding="utf-8"?>
<a:theme xmlns:a="http://schemas.openxmlformats.org/drawingml/2006/main" name="ربطة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104</Words>
  <Application>Microsoft Office PowerPoint</Application>
  <PresentationFormat>شاشة عريضة</PresentationFormat>
  <Paragraphs>16</Paragraphs>
  <Slides>36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1" baseType="lpstr">
      <vt:lpstr>Arial</vt:lpstr>
      <vt:lpstr>Book Antiqua</vt:lpstr>
      <vt:lpstr>Century Gothic</vt:lpstr>
      <vt:lpstr>Wingdings 3</vt:lpstr>
      <vt:lpstr>ربطة</vt:lpstr>
      <vt:lpstr>عرض تقديمي في PowerPoint</vt:lpstr>
      <vt:lpstr>عرض تقديمي في PowerPoint</vt:lpstr>
      <vt:lpstr>قبل ان نبداء درسنا نتذكر معاً  قوانين التعلم عن بعد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المادة : توحيد  الصف الرابع  التاريخ 2/28  الموضوع :توحيد الالوهية  </vt:lpstr>
      <vt:lpstr> اهداف الدرس :</vt:lpstr>
      <vt:lpstr>عرض تقديمي في PowerPoint</vt:lpstr>
      <vt:lpstr>عرض تقديمي في PowerPoint</vt:lpstr>
      <vt:lpstr>معنى توحيد الالوهية :  إفراد الله بالعبادة 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بعض الآيات التي وردت في القرآن الكريم تدل على توحيد الالوهية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زينة الشهري</dc:creator>
  <cp:lastModifiedBy>فوزية اللهيبي</cp:lastModifiedBy>
  <cp:revision>3</cp:revision>
  <dcterms:created xsi:type="dcterms:W3CDTF">2020-10-07T08:27:20Z</dcterms:created>
  <dcterms:modified xsi:type="dcterms:W3CDTF">2021-10-05T00:16:02Z</dcterms:modified>
</cp:coreProperties>
</file>