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576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578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882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496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926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689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872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447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979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125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68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9BCAD-60C1-4AA6-BB4F-08842BB0CD33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176D9-6B8C-42C4-8BB9-4835972430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054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الثلاثاء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التاريخ:1443/1/30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576193" y="2416767"/>
            <a:ext cx="2976657" cy="1334038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الخلية النباتية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والخلية الحيوانية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5"/>
          <a:srcRect l="36628" t="22570" r="36725" b="14668"/>
          <a:stretch/>
        </p:blipFill>
        <p:spPr>
          <a:xfrm>
            <a:off x="3110768" y="1336262"/>
            <a:ext cx="1255248" cy="15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281" t="28993" r="20424" b="1906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574" t="29340" r="20814" b="18403"/>
          <a:stretch/>
        </p:blipFill>
        <p:spPr>
          <a:xfrm>
            <a:off x="1913983" y="1206501"/>
            <a:ext cx="8382985" cy="431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574" t="28993" r="20913" b="1875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671" t="29166" r="20815" b="19213"/>
          <a:stretch/>
        </p:blipFill>
        <p:spPr>
          <a:xfrm>
            <a:off x="1927285" y="1206501"/>
            <a:ext cx="83696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671" t="29166" r="20913" b="19301"/>
          <a:stretch/>
        </p:blipFill>
        <p:spPr>
          <a:xfrm>
            <a:off x="1895032" y="1234079"/>
            <a:ext cx="8290368" cy="43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1161" t="28820" r="21791" b="39150"/>
          <a:stretch/>
        </p:blipFill>
        <p:spPr>
          <a:xfrm>
            <a:off x="1937238" y="1206501"/>
            <a:ext cx="8359730" cy="42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1063" t="28646" r="21694" b="39236"/>
          <a:stretch/>
        </p:blipFill>
        <p:spPr>
          <a:xfrm>
            <a:off x="1895032" y="1206501"/>
            <a:ext cx="8401936" cy="43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0771" t="29340" r="21889" b="39753"/>
          <a:stretch/>
        </p:blipFill>
        <p:spPr>
          <a:xfrm>
            <a:off x="1902889" y="1206502"/>
            <a:ext cx="839407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9513" r="24133" b="1616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83" y="3169195"/>
            <a:ext cx="210422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8" t="29514" r="24232" b="16493"/>
          <a:stretch/>
        </p:blipFill>
        <p:spPr>
          <a:xfrm>
            <a:off x="1909522" y="1206501"/>
            <a:ext cx="8387446" cy="4305284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39" y="3467886"/>
            <a:ext cx="1998361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8819" r="17594" b="16666"/>
          <a:stretch/>
        </p:blipFill>
        <p:spPr>
          <a:xfrm>
            <a:off x="1876867" y="1236081"/>
            <a:ext cx="8420101" cy="430112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5730" y="3429000"/>
            <a:ext cx="1998361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9166" r="20717" b="16666"/>
          <a:stretch/>
        </p:blipFill>
        <p:spPr>
          <a:xfrm>
            <a:off x="1919567" y="1206501"/>
            <a:ext cx="8377401" cy="42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8646" r="21303" b="16376"/>
          <a:stretch/>
        </p:blipFill>
        <p:spPr>
          <a:xfrm>
            <a:off x="1887796" y="1219081"/>
            <a:ext cx="8409172" cy="43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9687" r="18766" b="18229"/>
          <a:stretch/>
        </p:blipFill>
        <p:spPr>
          <a:xfrm>
            <a:off x="1895032" y="1206501"/>
            <a:ext cx="8401936" cy="43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0" t="32465" r="23061" b="1614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8472" r="19253" b="16517"/>
          <a:stretch/>
        </p:blipFill>
        <p:spPr>
          <a:xfrm>
            <a:off x="1912413" y="1206501"/>
            <a:ext cx="838455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3" t="28299" r="19156" b="16610"/>
          <a:stretch/>
        </p:blipFill>
        <p:spPr>
          <a:xfrm>
            <a:off x="1871868" y="1202329"/>
            <a:ext cx="8425099" cy="4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534" t="28645" r="20815" b="19626"/>
          <a:stretch/>
        </p:blipFill>
        <p:spPr>
          <a:xfrm>
            <a:off x="1923798" y="1206501"/>
            <a:ext cx="83731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7160" t="28819" r="20913" b="19272"/>
          <a:stretch/>
        </p:blipFill>
        <p:spPr>
          <a:xfrm>
            <a:off x="1937239" y="1206502"/>
            <a:ext cx="8359730" cy="43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963" t="29340" r="20717" b="18911"/>
          <a:stretch/>
        </p:blipFill>
        <p:spPr>
          <a:xfrm>
            <a:off x="1895032" y="1206501"/>
            <a:ext cx="8401936" cy="43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380</Words>
  <Application>Microsoft Office PowerPoint</Application>
  <PresentationFormat>ملء الشاشة</PresentationFormat>
  <Paragraphs>274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6</cp:revision>
  <dcterms:created xsi:type="dcterms:W3CDTF">2021-09-06T19:38:08Z</dcterms:created>
  <dcterms:modified xsi:type="dcterms:W3CDTF">2021-09-06T20:30:16Z</dcterms:modified>
</cp:coreProperties>
</file>