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88" r:id="rId3"/>
    <p:sldId id="294" r:id="rId4"/>
    <p:sldId id="301" r:id="rId5"/>
    <p:sldId id="297" r:id="rId6"/>
    <p:sldId id="298" r:id="rId7"/>
    <p:sldId id="299" r:id="rId8"/>
    <p:sldId id="300" r:id="rId9"/>
    <p:sldId id="289" r:id="rId10"/>
    <p:sldId id="292" r:id="rId11"/>
    <p:sldId id="317" r:id="rId12"/>
    <p:sldId id="316" r:id="rId13"/>
    <p:sldId id="315" r:id="rId14"/>
    <p:sldId id="319" r:id="rId15"/>
    <p:sldId id="314" r:id="rId16"/>
    <p:sldId id="320" r:id="rId17"/>
    <p:sldId id="312" r:id="rId18"/>
    <p:sldId id="310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006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79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41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27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237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771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80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3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88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565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33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062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JP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jpeg"/><Relationship Id="rId1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8.jpe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3.mp4"/><Relationship Id="rId16" Type="http://schemas.openxmlformats.org/officeDocument/2006/relationships/image" Target="../media/image22.gif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gif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7.jpe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jpg"/><Relationship Id="rId5" Type="http://schemas.openxmlformats.org/officeDocument/2006/relationships/image" Target="../media/image3.jpe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9" y="587816"/>
            <a:ext cx="3801980" cy="393162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665"/>
          <a:stretch/>
        </p:blipFill>
        <p:spPr bwMode="auto">
          <a:xfrm>
            <a:off x="5503676" y="587815"/>
            <a:ext cx="3904401" cy="39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6226" y="1026745"/>
            <a:ext cx="1024110" cy="1289539"/>
          </a:xfrm>
          <a:prstGeom prst="rect">
            <a:avLst/>
          </a:prstGeom>
          <a:ln w="762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45" y="2499914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التصور البصري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75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6" r="2479"/>
          <a:stretch/>
        </p:blipFill>
        <p:spPr>
          <a:xfrm>
            <a:off x="1089212" y="419507"/>
            <a:ext cx="8511988" cy="272227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69" y="3153010"/>
            <a:ext cx="6979024" cy="14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استراتيجية </a:t>
            </a:r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التصور البصري</a:t>
            </a:r>
            <a:endParaRPr lang="ar-SA" sz="2000" b="1" dirty="0">
              <a:solidFill>
                <a:schemeClr val="tx1"/>
              </a:solidFill>
              <a:latin typeface="Aldhabi" panose="01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2931459"/>
            <a:ext cx="1195754" cy="5728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75 - 76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50" y="485365"/>
            <a:ext cx="7416091" cy="184068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2278176"/>
            <a:ext cx="8579224" cy="230164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617259" y="3105834"/>
            <a:ext cx="2834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عبارات مكتوبة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563924" y="4087882"/>
            <a:ext cx="5522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تبعث في النفس روح الجمال والإبداع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القراءة</a:t>
            </a:r>
            <a:endParaRPr lang="ar-SA" sz="2000" b="1" dirty="0">
              <a:solidFill>
                <a:schemeClr val="tx1"/>
              </a:solidFill>
              <a:latin typeface="Aldhabi" panose="01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76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" y="435548"/>
            <a:ext cx="8606118" cy="4077761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2434547" y="3022566"/>
            <a:ext cx="3567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متروك لحرية الطالبة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القراءة</a:t>
            </a:r>
            <a:endParaRPr lang="ar-SA" sz="2000" b="1" dirty="0">
              <a:solidFill>
                <a:schemeClr val="tx1"/>
              </a:solidFill>
              <a:latin typeface="Aldhabi" panose="01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77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3" y="421506"/>
            <a:ext cx="8694867" cy="41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العصف الذهني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77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4" t="50285" r="13124" b="8233"/>
          <a:stretch/>
        </p:blipFill>
        <p:spPr>
          <a:xfrm>
            <a:off x="1593838" y="389965"/>
            <a:ext cx="7866529" cy="933325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1592883" y="1299793"/>
            <a:ext cx="7866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لأن النساخون كانوا يستخدمونه في نسخ الكتب</a:t>
            </a:r>
            <a:endParaRPr lang="ar-SA" altLang="ar-SA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8" t="3231" r="7148"/>
          <a:stretch/>
        </p:blipFill>
        <p:spPr>
          <a:xfrm>
            <a:off x="962773" y="1882193"/>
            <a:ext cx="8544220" cy="26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التصور البصري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78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3" y="508908"/>
            <a:ext cx="8778668" cy="39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إرشادات الكتابة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78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6"/>
          <a:stretch/>
        </p:blipFill>
        <p:spPr>
          <a:xfrm>
            <a:off x="1118174" y="375051"/>
            <a:ext cx="8254426" cy="42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بطاقة خروج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773" y="752729"/>
            <a:ext cx="8739840" cy="3891560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E7E54C-F57D-4589-9CB4-424B55AFAB7E}"/>
              </a:ext>
            </a:extLst>
          </p:cNvPr>
          <p:cNvSpPr/>
          <p:nvPr/>
        </p:nvSpPr>
        <p:spPr>
          <a:xfrm>
            <a:off x="3761382" y="835269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9A2DB06-3049-4666-8366-FF2E9DD4EEA5}"/>
              </a:ext>
            </a:extLst>
          </p:cNvPr>
          <p:cNvSpPr txBox="1"/>
          <p:nvPr/>
        </p:nvSpPr>
        <p:spPr>
          <a:xfrm>
            <a:off x="3984186" y="3071550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ما </a:t>
            </a: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سبب تسمية خط النسخ بهذا الاسم</a:t>
            </a:r>
            <a:r>
              <a:rPr kumimoji="0" lang="ar-S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F7209332-8D2D-4CEF-B839-9EC6860FE46A}"/>
              </a:ext>
            </a:extLst>
          </p:cNvPr>
          <p:cNvSpPr/>
          <p:nvPr/>
        </p:nvSpPr>
        <p:spPr>
          <a:xfrm>
            <a:off x="10422246" y="1347903"/>
            <a:ext cx="1228106" cy="1727767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23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2244906" y="295957"/>
            <a:ext cx="6283632" cy="44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/>
          </p:cNvPicPr>
          <p:nvPr/>
        </p:nvPicPr>
        <p:blipFill rotWithShape="1">
          <a:blip r:embed="rId13"/>
          <a:srcRect r="3432"/>
          <a:stretch/>
        </p:blipFill>
        <p:spPr>
          <a:xfrm>
            <a:off x="2779187" y="1613106"/>
            <a:ext cx="2501900" cy="903424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6323480" y="596690"/>
            <a:ext cx="1359876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83877" y="1679501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الواجب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0240038" y="2550159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3838" y="482014"/>
            <a:ext cx="6758843" cy="3630910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1638379" y="627692"/>
            <a:ext cx="6669760" cy="34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79" y="1006728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قوانين التعلم عن بعد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204" y="2499914"/>
            <a:ext cx="949386" cy="8809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 descr="تحميل قوانين التعلم عن بع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" y="492759"/>
            <a:ext cx="8598235" cy="41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4086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409228" y="394821"/>
            <a:ext cx="3209110" cy="1318075"/>
          </a:xfrm>
          <a:prstGeom prst="rect">
            <a:avLst/>
          </a:prstGeom>
        </p:spPr>
      </p:pic>
      <p:sp>
        <p:nvSpPr>
          <p:cNvPr id="27" name="الاجابه الصحيحه">
            <a:hlinkClick r:id="rId15" action="ppaction://hlinksldjump"/>
          </p:cNvPr>
          <p:cNvSpPr txBox="1"/>
          <p:nvPr/>
        </p:nvSpPr>
        <p:spPr>
          <a:xfrm>
            <a:off x="7455877" y="1063434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323480" y="1768322"/>
            <a:ext cx="3209110" cy="1318075"/>
          </a:xfrm>
          <a:prstGeom prst="rect">
            <a:avLst/>
          </a:prstGeom>
        </p:spPr>
      </p:pic>
      <p:sp>
        <p:nvSpPr>
          <p:cNvPr id="32" name="الاجابه الصحيحه">
            <a:hlinkClick r:id="rId15" action="ppaction://hlinksldjump"/>
          </p:cNvPr>
          <p:cNvSpPr txBox="1"/>
          <p:nvPr/>
        </p:nvSpPr>
        <p:spPr>
          <a:xfrm>
            <a:off x="7305134" y="2449031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131913" y="3192620"/>
            <a:ext cx="3209110" cy="1318075"/>
          </a:xfrm>
          <a:prstGeom prst="rect">
            <a:avLst/>
          </a:prstGeom>
        </p:spPr>
      </p:pic>
      <p:sp>
        <p:nvSpPr>
          <p:cNvPr id="34" name="الاجابه الصحيحه">
            <a:hlinkClick r:id="rId15" action="ppaction://hlinksldjump"/>
          </p:cNvPr>
          <p:cNvSpPr txBox="1"/>
          <p:nvPr/>
        </p:nvSpPr>
        <p:spPr>
          <a:xfrm>
            <a:off x="7188414" y="3840665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35" name="الاجابه الصحيحه">
            <a:hlinkClick r:id="rId15" action="ppaction://hlinksldjump"/>
          </p:cNvPr>
          <p:cNvSpPr txBox="1"/>
          <p:nvPr/>
        </p:nvSpPr>
        <p:spPr>
          <a:xfrm>
            <a:off x="5458802" y="1230672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الفتحة</a:t>
            </a:r>
            <a:endParaRPr dirty="0"/>
          </a:p>
        </p:txBody>
      </p:sp>
      <p:sp>
        <p:nvSpPr>
          <p:cNvPr id="36" name="الاجابه الصحيحه">
            <a:hlinkClick r:id="rId15" action="ppaction://hlinksldjump"/>
          </p:cNvPr>
          <p:cNvSpPr txBox="1"/>
          <p:nvPr/>
        </p:nvSpPr>
        <p:spPr>
          <a:xfrm>
            <a:off x="5480983" y="2646190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الكسرة</a:t>
            </a:r>
            <a:endParaRPr dirty="0"/>
          </a:p>
        </p:txBody>
      </p:sp>
      <p:sp>
        <p:nvSpPr>
          <p:cNvPr id="37" name="الاجابه الصحيحه">
            <a:hlinkClick r:id="rId15" action="ppaction://hlinksldjump"/>
          </p:cNvPr>
          <p:cNvSpPr txBox="1"/>
          <p:nvPr/>
        </p:nvSpPr>
        <p:spPr>
          <a:xfrm>
            <a:off x="5364226" y="4056055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الضمة</a:t>
            </a:r>
            <a:endParaRPr dirty="0"/>
          </a:p>
        </p:txBody>
      </p:sp>
      <p:sp>
        <p:nvSpPr>
          <p:cNvPr id="38" name="الاجابه الصحيحه">
            <a:hlinkClick r:id="rId15" action="ppaction://hlinksldjump"/>
          </p:cNvPr>
          <p:cNvSpPr txBox="1"/>
          <p:nvPr/>
        </p:nvSpPr>
        <p:spPr>
          <a:xfrm>
            <a:off x="1150018" y="394821"/>
            <a:ext cx="2832022" cy="1230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/>
              <a:t>علامة رفع الخبر والمبتدأ </a:t>
            </a:r>
            <a:r>
              <a:rPr lang="ar-SA" sz="2400" dirty="0" smtClean="0"/>
              <a:t>:</a:t>
            </a:r>
            <a:endParaRPr sz="2400" dirty="0"/>
          </a:p>
        </p:txBody>
      </p:sp>
      <p:pic>
        <p:nvPicPr>
          <p:cNvPr id="40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t="9832" b="10892"/>
          <a:stretch/>
        </p:blipFill>
        <p:spPr bwMode="auto">
          <a:xfrm>
            <a:off x="913076" y="1930400"/>
            <a:ext cx="3305906" cy="272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52918" b="61086"/>
          <a:stretch/>
        </p:blipFill>
        <p:spPr bwMode="auto">
          <a:xfrm>
            <a:off x="2884549" y="2412016"/>
            <a:ext cx="1334433" cy="10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55928" b="61086"/>
          <a:stretch/>
        </p:blipFill>
        <p:spPr bwMode="auto">
          <a:xfrm>
            <a:off x="988902" y="2239033"/>
            <a:ext cx="2574053" cy="60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988901" y="1612010"/>
            <a:ext cx="3209110" cy="1318075"/>
          </a:xfrm>
          <a:prstGeom prst="rect">
            <a:avLst/>
          </a:prstGeom>
        </p:spPr>
      </p:pic>
      <p:sp>
        <p:nvSpPr>
          <p:cNvPr id="45" name="الاجابه الصحيحه">
            <a:hlinkClick r:id="rId15" action="ppaction://hlinksldjump"/>
          </p:cNvPr>
          <p:cNvSpPr txBox="1"/>
          <p:nvPr/>
        </p:nvSpPr>
        <p:spPr>
          <a:xfrm>
            <a:off x="2002155" y="2380840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48" name="الاجابه الصحيحه">
            <a:hlinkClick r:id="rId18" action="ppaction://hlinksldjump"/>
          </p:cNvPr>
          <p:cNvSpPr txBox="1"/>
          <p:nvPr/>
        </p:nvSpPr>
        <p:spPr>
          <a:xfrm>
            <a:off x="2690163" y="4751454"/>
            <a:ext cx="3966132" cy="38361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لنجد رقم التحويلة المناسبة للاتصال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9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33609" y="5669534"/>
            <a:ext cx="483696" cy="4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3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0" y="4012982"/>
            <a:ext cx="152400" cy="85725"/>
          </a:xfrm>
          <a:prstGeom prst="rect">
            <a:avLst/>
          </a:prstGeom>
        </p:spPr>
      </p:pic>
      <p:pic>
        <p:nvPicPr>
          <p:cNvPr id="26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4624154" y="360111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icture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301569" y="1156656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09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2030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chemeClr val="tx1"/>
                </a:solidFill>
              </a:rPr>
              <a:t>تحسين مستوى الطالبات في مهارة الإملاء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4415A85-7F81-45CF-80DF-BA4DF152F34C}"/>
              </a:ext>
            </a:extLst>
          </p:cNvPr>
          <p:cNvSpPr/>
          <p:nvPr/>
        </p:nvSpPr>
        <p:spPr>
          <a:xfrm>
            <a:off x="3169066" y="685736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17C84F01-1110-40E4-9A09-78AB73D77F90}"/>
              </a:ext>
            </a:extLst>
          </p:cNvPr>
          <p:cNvSpPr/>
          <p:nvPr/>
        </p:nvSpPr>
        <p:spPr>
          <a:xfrm>
            <a:off x="2086789" y="2398286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طرق بلادي نظيفة</a:t>
            </a:r>
            <a:endParaRPr lang="ar-SA" sz="4800" b="1" dirty="0"/>
          </a:p>
        </p:txBody>
      </p:sp>
      <p:pic>
        <p:nvPicPr>
          <p:cNvPr id="2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8" y="1472599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544;p42">
            <a:extLst>
              <a:ext uri="{FF2B5EF4-FFF2-40B4-BE49-F238E27FC236}">
                <a16:creationId xmlns="" xmlns:a16="http://schemas.microsoft.com/office/drawing/2014/main" id="{6CE28D0E-6797-4378-888B-A7B4267DFFF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18897" y="508182"/>
            <a:ext cx="918416" cy="90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6642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videoplayback - 2021-01-14T015702.973">
            <a:hlinkClick r:id="" action="ppaction://media"/>
            <a:extLst>
              <a:ext uri="{FF2B5EF4-FFF2-40B4-BE49-F238E27FC236}">
                <a16:creationId xmlns:a16="http://schemas.microsoft.com/office/drawing/2014/main" xmlns="" id="{E71044B5-677A-40F5-A0A4-93AD21829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0918" y="499694"/>
            <a:ext cx="8001000" cy="373771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84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671704" y="397364"/>
            <a:ext cx="3784173" cy="63962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92" y="397364"/>
            <a:ext cx="1315405" cy="1050254"/>
          </a:xfrm>
          <a:prstGeom prst="rect">
            <a:avLst/>
          </a:prstGeom>
        </p:spPr>
      </p:pic>
      <p:pic>
        <p:nvPicPr>
          <p:cNvPr id="18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1" y="367589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92" y="1239502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Qop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33" y="948184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1587318"/>
            <a:ext cx="29582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247" y="2255373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الأولى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صحتي وبيئتي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الرسم الكتابي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816" y="3405713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خط النسخ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75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إلى صفحة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78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31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61" y="1066761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63949" y="0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مستطيل 24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يتوقع من الطالبة في نهاية المكون :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0440404" y="852810"/>
            <a:ext cx="1195754" cy="851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الكفايات والأهداف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30" name="صورة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6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496578" y="1179972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453060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بالمجال الصحي والبيئي</a:t>
            </a: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4659" y="928515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متصل بالمجال الصحي والبيئي</a:t>
            </a:r>
          </a:p>
        </p:txBody>
      </p:sp>
      <p:sp>
        <p:nvSpPr>
          <p:cNvPr id="33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139582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آداب من سيرة النبي عليه السلام وهديه</a:t>
            </a:r>
          </a:p>
        </p:txBody>
      </p:sp>
      <p:sp>
        <p:nvSpPr>
          <p:cNvPr id="34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8" y="1855672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قيم تتعلق بالعدالة والمسؤولية</a:t>
            </a:r>
          </a:p>
        </p:txBody>
      </p:sp>
      <p:sp>
        <p:nvSpPr>
          <p:cNvPr id="35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496573" y="3319413"/>
            <a:ext cx="1028875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11663" y="2653111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تعرف </a:t>
            </a:r>
            <a:r>
              <a:rPr lang="ar-SA" sz="2000" b="1" dirty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مواصفات خط النسخ</a:t>
            </a:r>
            <a:endParaRPr lang="ar-SA" sz="2000" b="1" dirty="0">
              <a:solidFill>
                <a:prstClr val="black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11662" y="3120126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ملاحظة كيفية رسم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الحروف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في خط النسخ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8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23004" y="3608888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كتابة العبارات بخط النسخ كتابة 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1200322" y="4093564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رسم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الحروف متصلة ومنفصلة بخط النسخ رسمًا صحيحًا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6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234</Words>
  <Application>Microsoft Office PowerPoint</Application>
  <PresentationFormat>ملء الشاشة</PresentationFormat>
  <Paragraphs>68</Paragraphs>
  <Slides>18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9" baseType="lpstr">
      <vt:lpstr>(AH) Manal Black</vt:lpstr>
      <vt:lpstr>A Massir Ballpoint</vt:lpstr>
      <vt:lpstr>Akhbar MT</vt:lpstr>
      <vt:lpstr>Aldhabi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99</cp:revision>
  <dcterms:created xsi:type="dcterms:W3CDTF">2021-01-02T16:41:09Z</dcterms:created>
  <dcterms:modified xsi:type="dcterms:W3CDTF">2021-10-10T04:07:57Z</dcterms:modified>
</cp:coreProperties>
</file>