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8" r:id="rId3"/>
    <p:sldId id="308" r:id="rId4"/>
    <p:sldId id="340" r:id="rId5"/>
    <p:sldId id="330" r:id="rId6"/>
    <p:sldId id="331" r:id="rId7"/>
    <p:sldId id="332" r:id="rId8"/>
    <p:sldId id="333" r:id="rId9"/>
    <p:sldId id="334" r:id="rId10"/>
    <p:sldId id="337" r:id="rId11"/>
    <p:sldId id="338" r:id="rId12"/>
    <p:sldId id="335" r:id="rId13"/>
    <p:sldId id="336" r:id="rId14"/>
    <p:sldId id="339" r:id="rId15"/>
    <p:sldId id="276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EAF588-E25F-468A-8033-0C09E4605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21402C-456F-4EB0-9E54-B196E9656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906415-C374-4D5F-8832-81DA7AD5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CACC23-B8D0-432F-850F-72A290B2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BEBB8E-3077-44CA-8D78-DA62816B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59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4F0E31-832E-41D9-8242-B1E5932A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3D189D0-3E49-43FE-849B-C326648EE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471F74-0C1D-4B93-AD3A-7A016FBA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D3DAAF-5F1B-4671-97F2-FAC8855B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703E3E-B49C-4C8B-ADAC-1DB81115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850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3186DB-59E1-4A1F-888E-D6C3E79A5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E299C4-BB3A-46CC-950D-7B75342DD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BEC8DC-39CF-45DA-BE09-E9CC182D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2F0F15-4537-40D4-97FF-D333A618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FBEA6E-7BDB-4B09-A1F2-A677E52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761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2D7DAC-F6F3-48CA-B9D7-363E9771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695DA5-95D6-45A2-918B-F4201553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F37860-2A01-4EF7-915F-FF8157F5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2BB5AA-20E3-4399-854F-2899D3A4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CEF65C-F260-434B-82B6-A716CA84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83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2298B7-61EC-49C6-8A69-8B33C2AB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786585B-F6C9-4705-B9B8-635C7966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6290EF-B031-42C7-888F-78876EF6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19447E-17B0-482C-8265-3DE97C38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6D420C-067E-49EC-93C2-3A3337C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282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F7BF27-7EA3-4DED-8BBC-73DF9CB3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E72C2C-3873-4752-AECD-9AB6037C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DCA78E4-5BB3-451F-97D6-5AF2E02C5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7FC45F-2A63-4B4A-80A7-6B872488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42A421-8E8E-4339-9FA6-06B8AC01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F78485C-7638-47FD-9E9A-A6575A23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465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4EFEAE-499C-4E56-B659-363618C1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C19241-25EB-499B-8D05-A401299C6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5D14478-6EE6-48AB-A0BD-53F1B76CF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BBD854A-A8B6-4931-82CF-3DBAB3BC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1071DC3-1D98-43B7-A0CE-E2A6913F7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7569486-0C0B-4BE3-ABE9-8F264B91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955BAA4-E52E-452E-8B42-6DB9C65E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37C651A-6686-4034-B3DE-B6BCC0E4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1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C2C552-62D4-4E03-9BD5-B1B01BE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8098143-E104-451D-A9AD-D3698117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1F5FEA-AEA0-434E-996C-AC717DD5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4430B-C1A0-4217-ADA3-46F490A8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8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49B3181-77A2-4B4F-9B02-27199782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5185FE-9FBC-4DEB-BDF1-2FC7D334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5959AF-329F-497E-88E5-25807C79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95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28EAEE-B121-4A86-9139-67E01A3F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8F2738-28C7-4CC5-A816-3A0E2C21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CC2BB9-19BC-4DA1-B3AD-DA9CCD64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6B7F98-1CEC-447E-891F-FA6308BA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9F2194-F679-4E65-8F7E-D68273D3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C025D1-87F6-4820-9F92-5704CC88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42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E1792-081E-40FB-8D77-E5002FC6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034DEFD-D894-4429-95DA-5EDE30E1B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CE709BF-F61C-4A12-A145-A2F482AC1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C00B3C-74B1-44E9-B3EE-BDE447FF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1481B4-E720-4A9E-A413-EEBDEC77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45A9C2-8704-4D94-84C7-9D041D8D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82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B26C298-A4AE-408E-867F-56891DC6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5857F4-95D6-4B07-A13A-6CAFE19E6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89B223-3E70-4B28-B851-845BFFC5A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1EA89F-BE59-495C-9569-4BF1183AA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29228F-054A-4285-A55C-4988E67FF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12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98F5F4-FFEB-4ADA-ABDB-0E29096C5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D3EC005-EAB1-42B1-9332-AF18AC424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84" y="6462944"/>
            <a:ext cx="2199096" cy="3639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701CC6B-B508-4580-B5E2-6D32B1601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520" y="3689264"/>
            <a:ext cx="1346710" cy="3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رقمين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EF6FB3-59B5-4900-AF6E-C7531E16D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091" y="835697"/>
            <a:ext cx="1798476" cy="31092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9D4D7B3-19FE-45B1-8FBB-83BF529C46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774" b="54504"/>
          <a:stretch/>
        </p:blipFill>
        <p:spPr>
          <a:xfrm>
            <a:off x="6507331" y="1564079"/>
            <a:ext cx="3204839" cy="86840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7ABA7A2-DB22-454B-BA77-7EF1A6D34A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13" t="77211" r="1513" b="1102"/>
          <a:stretch/>
        </p:blipFill>
        <p:spPr>
          <a:xfrm>
            <a:off x="503433" y="2558256"/>
            <a:ext cx="9386658" cy="523220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FD517BA-874A-473E-B3F5-CD61E791269B}"/>
              </a:ext>
            </a:extLst>
          </p:cNvPr>
          <p:cNvGrpSpPr/>
          <p:nvPr/>
        </p:nvGrpSpPr>
        <p:grpSpPr>
          <a:xfrm>
            <a:off x="8060925" y="4199138"/>
            <a:ext cx="1829166" cy="1091954"/>
            <a:chOff x="8060925" y="4163628"/>
            <a:chExt cx="1829166" cy="1091954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BF956C46-05C1-44BA-A0C0-FAE62B7F6F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B32C6711-DFF0-40F5-BC0D-9A8C36C822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252BBA9E-3501-4589-82F8-FD448DF608AC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4C817D54-7264-43B2-8212-B36F4FF016C6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D1D8458C-DB4C-44A6-894E-64976DE77301}"/>
              </a:ext>
            </a:extLst>
          </p:cNvPr>
          <p:cNvGrpSpPr/>
          <p:nvPr/>
        </p:nvGrpSpPr>
        <p:grpSpPr>
          <a:xfrm>
            <a:off x="5442476" y="4199138"/>
            <a:ext cx="1829166" cy="1091954"/>
            <a:chOff x="8060925" y="4163628"/>
            <a:chExt cx="1829166" cy="1091954"/>
          </a:xfrm>
        </p:grpSpPr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3C522AB7-5411-420B-A101-02E7CE852A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A4CFB7A3-39F5-4F30-84B7-BAE8073994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2383EC0C-9A97-4FF2-8A98-3BF6A8942B63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6F57F474-0084-4796-909F-381BF5C102C6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F3FD3722-9D90-42CD-8CBB-1BB4AF64A1F8}"/>
              </a:ext>
            </a:extLst>
          </p:cNvPr>
          <p:cNvGrpSpPr/>
          <p:nvPr/>
        </p:nvGrpSpPr>
        <p:grpSpPr>
          <a:xfrm>
            <a:off x="2824029" y="4199138"/>
            <a:ext cx="1829166" cy="1091954"/>
            <a:chOff x="8060925" y="4163628"/>
            <a:chExt cx="1829166" cy="1091954"/>
          </a:xfrm>
        </p:grpSpPr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4FBE176A-A328-414C-A9E7-D81F71E7E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5606E065-B652-480D-AFCA-43497A62AF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F619AB83-3DB7-4B11-8B3F-67624E849062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179A7BB5-32F3-49E9-A559-0E56B15A55EE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5C735725-9003-4AF2-9BE8-8D569959EAC3}"/>
              </a:ext>
            </a:extLst>
          </p:cNvPr>
          <p:cNvGrpSpPr/>
          <p:nvPr/>
        </p:nvGrpSpPr>
        <p:grpSpPr>
          <a:xfrm>
            <a:off x="497432" y="4199138"/>
            <a:ext cx="1829166" cy="1091954"/>
            <a:chOff x="8060925" y="4163628"/>
            <a:chExt cx="1829166" cy="1091954"/>
          </a:xfrm>
        </p:grpSpPr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F42A4F98-9A3A-45D6-AAFE-C229CFD9DF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1A9DC75C-5892-40AF-A729-9D410F4B3B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C69182D5-2E20-4DA3-B947-15B6E9B02D52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33BC25DF-E5AE-4D5A-B8B6-4E4092AAF577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530C5FB0-B83B-4AF2-92AD-A16BF21022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701"/>
            <a:ext cx="2326597" cy="3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7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رقمين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EF6FB3-59B5-4900-AF6E-C7531E16D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091" y="835697"/>
            <a:ext cx="1798476" cy="31092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88C51B7-3DFC-4CEA-915C-209B64839F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774" b="54504"/>
          <a:stretch/>
        </p:blipFill>
        <p:spPr>
          <a:xfrm>
            <a:off x="6507331" y="1564079"/>
            <a:ext cx="3204839" cy="8684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8FD2987-EE51-4F08-88B8-45693634B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79" y="2805610"/>
            <a:ext cx="4449766" cy="101354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30D91A9-0112-4809-910B-6E49988965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872388" y="4959523"/>
            <a:ext cx="5714466" cy="39061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4D3D0C1-07BE-4E9C-9250-7796DD6946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834641" y="5438824"/>
            <a:ext cx="5801360" cy="39061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15D812A-5E61-42C2-8029-03E4613221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909017" y="3947797"/>
            <a:ext cx="5677283" cy="39061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833F1E6-B704-4972-B491-B19EF0303D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872388" y="4447418"/>
            <a:ext cx="5763613" cy="3906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F77A1B0-D3B2-4DC1-B361-74C1CAF467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80701"/>
            <a:ext cx="2326597" cy="3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رقمين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EF6FB3-59B5-4900-AF6E-C7531E16D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091" y="835697"/>
            <a:ext cx="1798476" cy="310922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CA43E02-3A23-4BBC-9AE9-45AB0195A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604" y="1846556"/>
            <a:ext cx="7164279" cy="25235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8069341-B50A-4FB6-BF56-2FF843D8D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701"/>
            <a:ext cx="2326597" cy="3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5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رقمين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EF6FB3-59B5-4900-AF6E-C7531E16D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091" y="835697"/>
            <a:ext cx="1798476" cy="310922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9972EE2-A3E5-4E79-A0C2-D87B67B57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396" y="1634334"/>
            <a:ext cx="7528263" cy="358933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1B196DE-B5E9-419A-98F8-2B61C4ADA1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38894"/>
            <a:ext cx="2751058" cy="3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88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FA62DC-9A89-43E2-AE01-056288F8F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184" y="398687"/>
            <a:ext cx="7803472" cy="482138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581D4DD-92E0-47F6-8012-1E985CD11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38894"/>
            <a:ext cx="2751058" cy="3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8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3FCD404-341E-4BE8-9510-4A3C5BA80F00}"/>
              </a:ext>
            </a:extLst>
          </p:cNvPr>
          <p:cNvSpPr txBox="1"/>
          <p:nvPr/>
        </p:nvSpPr>
        <p:spPr>
          <a:xfrm>
            <a:off x="2633709" y="1095911"/>
            <a:ext cx="692458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حل الواجب </a:t>
            </a:r>
          </a:p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بمنصة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94701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8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151868" y="443076"/>
            <a:ext cx="5888263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مراجعة الدرس السابق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8E11888-BF2E-4D9D-8E3C-A4E05C05BA74}"/>
              </a:ext>
            </a:extLst>
          </p:cNvPr>
          <p:cNvSpPr txBox="1"/>
          <p:nvPr/>
        </p:nvSpPr>
        <p:spPr>
          <a:xfrm>
            <a:off x="2834640" y="1473692"/>
            <a:ext cx="6014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ماهي خطوات حل المسألة ؟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D4C163D-2CC3-41A7-9D8B-9D6BDBAC2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827" y="2492994"/>
            <a:ext cx="667359" cy="687622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52C5402-503B-4745-8FE2-8DCD27BB1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181" y="2530043"/>
            <a:ext cx="667359" cy="6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رقمين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EF6FB3-59B5-4900-AF6E-C7531E16D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091" y="835697"/>
            <a:ext cx="1798476" cy="310922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51567E-AAEC-40C8-8489-359909534A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342"/>
          <a:stretch/>
        </p:blipFill>
        <p:spPr>
          <a:xfrm>
            <a:off x="2361460" y="1704513"/>
            <a:ext cx="6835805" cy="351280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AE6C7C6-BAE7-4C4E-A9ED-8088824195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13383"/>
            <a:ext cx="2781541" cy="4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رقمين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EF6FB3-59B5-4900-AF6E-C7531E16D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091" y="835697"/>
            <a:ext cx="1798476" cy="310922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13FE349-7364-4B75-A0FD-CEE33143B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496" y="1619092"/>
            <a:ext cx="7173157" cy="446211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D01639-4B79-42CA-B0C4-7DF31A947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670" y="2601955"/>
            <a:ext cx="1557572" cy="3639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8F2C22-E970-4F58-A5AF-AE9AF1A4B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655" y="4355091"/>
            <a:ext cx="3986074" cy="749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BB5D26-D540-4E0D-B54F-90D53A4235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460" y="4355091"/>
            <a:ext cx="1680971" cy="444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0DF046-5A62-43D8-96F2-26D42D35A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021" y="4894475"/>
            <a:ext cx="1346710" cy="36398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43E337C-5C14-4FB6-B827-F714D0D9B0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13383"/>
            <a:ext cx="2781541" cy="4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3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رقمين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EF6FB3-59B5-4900-AF6E-C7531E16D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091" y="835697"/>
            <a:ext cx="1798476" cy="310922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D84968F-3F8E-41CB-A9FC-5B0B6717E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460" y="1589103"/>
            <a:ext cx="7025198" cy="448322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BD2F8BA-55AB-4E21-93DB-4D0BAFCEF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575" y="4532642"/>
            <a:ext cx="4144445" cy="94487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7336589-22E4-4CFE-B79F-3F567BC70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460" y="4532642"/>
            <a:ext cx="1902913" cy="64304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092B644-CFCE-47D6-99AE-2AD9914BC1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460" y="5295527"/>
            <a:ext cx="2128439" cy="35954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7826C7D-20D3-46E1-BC99-1992D53AC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4120" y="2367929"/>
            <a:ext cx="2043608" cy="36398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456B860-5100-4948-8D55-F9F075C09C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13383"/>
            <a:ext cx="2781541" cy="4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1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رقمين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EF6FB3-59B5-4900-AF6E-C7531E16D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091" y="835697"/>
            <a:ext cx="1798476" cy="310922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1760C5-B6A5-40D1-93BB-46C2DFD4B2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603" b="53234"/>
          <a:stretch/>
        </p:blipFill>
        <p:spPr>
          <a:xfrm>
            <a:off x="6498453" y="1639080"/>
            <a:ext cx="3284737" cy="103061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D146D1B-413E-4A3A-A029-78FDF24AA0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19" t="46875" b="18549"/>
          <a:stretch/>
        </p:blipFill>
        <p:spPr>
          <a:xfrm>
            <a:off x="503434" y="2715756"/>
            <a:ext cx="9386658" cy="1391228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03AAA0C-487B-4C0F-8CB0-B793CB55BDA0}"/>
              </a:ext>
            </a:extLst>
          </p:cNvPr>
          <p:cNvGrpSpPr/>
          <p:nvPr/>
        </p:nvGrpSpPr>
        <p:grpSpPr>
          <a:xfrm>
            <a:off x="8060925" y="3817401"/>
            <a:ext cx="1829166" cy="1091954"/>
            <a:chOff x="8060925" y="4163628"/>
            <a:chExt cx="1829166" cy="1091954"/>
          </a:xfrm>
        </p:grpSpPr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CCCC0D23-8F49-455E-BC19-88E9FF6041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364083D4-AD61-444A-8291-AF1E719710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9998E3E3-067D-495A-814B-6C912EDAC19D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438C0A69-D244-4725-B19D-1E1A682560B5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0104C0F8-635F-41C2-9A60-741ED6DEFCC5}"/>
              </a:ext>
            </a:extLst>
          </p:cNvPr>
          <p:cNvGrpSpPr/>
          <p:nvPr/>
        </p:nvGrpSpPr>
        <p:grpSpPr>
          <a:xfrm>
            <a:off x="5442476" y="3817401"/>
            <a:ext cx="1829166" cy="1091954"/>
            <a:chOff x="8060925" y="4163628"/>
            <a:chExt cx="1829166" cy="1091954"/>
          </a:xfrm>
        </p:grpSpPr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6D7D18-3F09-4D6B-BEC5-597E74C2DF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8C79D68B-5C8C-47D5-BCBE-B4FE83CF0E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A5368F9E-66F7-419A-A285-B5D3B0082B0E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2752721-D3F6-4A91-B319-5749A1023134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9B494922-F325-45BD-BC2F-A6A602669EE8}"/>
              </a:ext>
            </a:extLst>
          </p:cNvPr>
          <p:cNvGrpSpPr/>
          <p:nvPr/>
        </p:nvGrpSpPr>
        <p:grpSpPr>
          <a:xfrm>
            <a:off x="2824029" y="3817401"/>
            <a:ext cx="1829166" cy="1091954"/>
            <a:chOff x="8060925" y="4163628"/>
            <a:chExt cx="1829166" cy="1091954"/>
          </a:xfrm>
        </p:grpSpPr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461316A8-2B5B-42D4-A0BE-B762E29E2F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51D76162-F373-4AA7-8770-C43C6D5A72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05F738E9-B7E3-4FF6-9EF3-CB548A575F8B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6B1C8E75-7E76-46C0-9C38-89C1CE1B317F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9CD6D0D-6D9F-430C-BCA8-A3A4642E03A4}"/>
              </a:ext>
            </a:extLst>
          </p:cNvPr>
          <p:cNvGrpSpPr/>
          <p:nvPr/>
        </p:nvGrpSpPr>
        <p:grpSpPr>
          <a:xfrm>
            <a:off x="497432" y="3817401"/>
            <a:ext cx="1829166" cy="1091954"/>
            <a:chOff x="8060925" y="4163628"/>
            <a:chExt cx="1829166" cy="1091954"/>
          </a:xfrm>
        </p:grpSpPr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CDF2CF9A-4464-4ECF-AFF8-F12E00D3F7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BD6A3BB4-9FCF-425A-A7D3-B5A3638247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247ADDED-70CB-447D-A144-1C98A90CC9DF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E8C4D79D-956D-4CF4-9744-12773A264FEA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E4028FDB-F980-4E33-93F3-7918FDC227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701"/>
            <a:ext cx="2326597" cy="3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رقمين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EF6FB3-59B5-4900-AF6E-C7531E16D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091" y="835697"/>
            <a:ext cx="1798476" cy="31092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1A2F29C-E10B-43F2-A048-796F767592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603" b="53234"/>
          <a:stretch/>
        </p:blipFill>
        <p:spPr>
          <a:xfrm>
            <a:off x="6498453" y="1639080"/>
            <a:ext cx="3284737" cy="10306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CBCDDF3-3C74-4384-AC3E-91D89D534B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36" t="77663"/>
          <a:stretch/>
        </p:blipFill>
        <p:spPr>
          <a:xfrm>
            <a:off x="585927" y="2669697"/>
            <a:ext cx="9304164" cy="665825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BE23DCD-6A4F-441C-AA5A-568ABAB808DE}"/>
              </a:ext>
            </a:extLst>
          </p:cNvPr>
          <p:cNvGrpSpPr/>
          <p:nvPr/>
        </p:nvGrpSpPr>
        <p:grpSpPr>
          <a:xfrm>
            <a:off x="8060925" y="4341184"/>
            <a:ext cx="1829166" cy="1091954"/>
            <a:chOff x="8060925" y="4163628"/>
            <a:chExt cx="1829166" cy="1091954"/>
          </a:xfrm>
        </p:grpSpPr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7ED124F-34AF-4966-8136-26E86077BA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EFBBD9AE-8434-4A18-81BD-926A12D77C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50517F56-B1AA-47A5-A527-D5F210199489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591ED25E-158A-437C-BF75-1D72EB6D0A79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12E4D9A-CC20-45A5-B16D-C92A2CA931AE}"/>
              </a:ext>
            </a:extLst>
          </p:cNvPr>
          <p:cNvGrpSpPr/>
          <p:nvPr/>
        </p:nvGrpSpPr>
        <p:grpSpPr>
          <a:xfrm>
            <a:off x="5442476" y="4341184"/>
            <a:ext cx="1829166" cy="1091954"/>
            <a:chOff x="8060925" y="4163628"/>
            <a:chExt cx="1829166" cy="1091954"/>
          </a:xfrm>
        </p:grpSpPr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D8981D8-FB1D-4183-9295-1D6DD1EEC8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940F91B3-82F6-4318-87E7-96BBC5EABE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9ABD7731-67B3-44B7-BFD0-144575F99706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B26AD8E1-831C-4A94-BBCB-FEC11D7DFEB0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D3CF24A-CBF7-4DE8-9BB6-509B1A11A512}"/>
              </a:ext>
            </a:extLst>
          </p:cNvPr>
          <p:cNvGrpSpPr/>
          <p:nvPr/>
        </p:nvGrpSpPr>
        <p:grpSpPr>
          <a:xfrm>
            <a:off x="2824029" y="4341184"/>
            <a:ext cx="1829166" cy="1091954"/>
            <a:chOff x="8060925" y="4163628"/>
            <a:chExt cx="1829166" cy="1091954"/>
          </a:xfrm>
        </p:grpSpPr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C4E9B110-A227-49E4-A98D-FC19099DE9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1A20D467-9BC9-4413-9829-8D70684DFE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2856B3D2-BD4D-4C12-9EF5-557F7EDA0519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06298BFC-0149-4EFA-B2BD-46C54430B5AA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F045C7C-8A7B-4FF8-A64B-C90C5D573F31}"/>
              </a:ext>
            </a:extLst>
          </p:cNvPr>
          <p:cNvGrpSpPr/>
          <p:nvPr/>
        </p:nvGrpSpPr>
        <p:grpSpPr>
          <a:xfrm>
            <a:off x="497432" y="4341184"/>
            <a:ext cx="1829166" cy="1091954"/>
            <a:chOff x="8060925" y="4163628"/>
            <a:chExt cx="1829166" cy="1091954"/>
          </a:xfrm>
        </p:grpSpPr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4AF562A0-53D8-4474-8301-260CBB9BD4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39E6ABFF-E205-49A3-BBF9-EA8AA8F8C9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2BF27DE9-1242-43D9-BA4A-0474867374AB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40201162-1F0E-43F8-859A-1089483091C1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096555E6-D026-4378-8813-79F169F7A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701"/>
            <a:ext cx="2326597" cy="3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رقمين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EF6FB3-59B5-4900-AF6E-C7531E16D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091" y="835697"/>
            <a:ext cx="1798476" cy="31092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F2679CB-4E91-48CF-A5C1-0A809555C3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603" b="53234"/>
          <a:stretch/>
        </p:blipFill>
        <p:spPr>
          <a:xfrm>
            <a:off x="4223735" y="1579415"/>
            <a:ext cx="3284737" cy="10306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A358BE-9D2A-4A37-9F43-BD6DF719A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635" y="2870882"/>
            <a:ext cx="5286688" cy="90636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3AD71AA-3DC1-4E71-917A-FF2DC9570C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872388" y="4959523"/>
            <a:ext cx="5714466" cy="39061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5EBFB01-5A98-4090-A672-6CD9177CBC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834641" y="5438824"/>
            <a:ext cx="5801360" cy="39061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094994B-9570-4B04-BC80-A2F0A21434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909017" y="3947797"/>
            <a:ext cx="5677283" cy="39061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543A811-FD64-475F-83A4-741AEA555C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872388" y="4447418"/>
            <a:ext cx="5763613" cy="3906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504B230-D9A7-49E2-AA18-CB8B55D022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80701"/>
            <a:ext cx="2326597" cy="3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8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1030616"/>
          </a:xfrm>
          <a:prstGeom prst="ribbon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الضرب في عدد من رقمين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EF6FB3-59B5-4900-AF6E-C7531E16D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091" y="835697"/>
            <a:ext cx="1798476" cy="310922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61962C7-6A5C-42CD-80D5-C405DCA0CC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774" b="54504"/>
          <a:stretch/>
        </p:blipFill>
        <p:spPr>
          <a:xfrm>
            <a:off x="6507331" y="1564079"/>
            <a:ext cx="3204839" cy="86840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938824C-67B7-4C4B-B7E0-9407D4C197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98" t="44023" r="772" b="23014"/>
          <a:stretch/>
        </p:blipFill>
        <p:spPr>
          <a:xfrm>
            <a:off x="645477" y="2522868"/>
            <a:ext cx="9244614" cy="800100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E405401-5E75-4A56-AF95-FB571629B87A}"/>
              </a:ext>
            </a:extLst>
          </p:cNvPr>
          <p:cNvGrpSpPr/>
          <p:nvPr/>
        </p:nvGrpSpPr>
        <p:grpSpPr>
          <a:xfrm>
            <a:off x="8060925" y="3195956"/>
            <a:ext cx="1829166" cy="1091954"/>
            <a:chOff x="8060925" y="4163628"/>
            <a:chExt cx="1829166" cy="1091954"/>
          </a:xfrm>
        </p:grpSpPr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12F97A0-FCAC-4644-9653-881C0CA64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7D80DED4-83F6-419E-A83D-126049E35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EB1D1E7A-04CF-44B6-A650-3AB3EAF95DB0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9B2C4DE6-CB2B-4D87-920A-8B21E46DCC85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03C7677B-F3A5-4A1D-8CCC-22C978FF89BD}"/>
              </a:ext>
            </a:extLst>
          </p:cNvPr>
          <p:cNvGrpSpPr/>
          <p:nvPr/>
        </p:nvGrpSpPr>
        <p:grpSpPr>
          <a:xfrm>
            <a:off x="5442476" y="3195956"/>
            <a:ext cx="1829166" cy="1091954"/>
            <a:chOff x="8060925" y="4163628"/>
            <a:chExt cx="1829166" cy="1091954"/>
          </a:xfrm>
        </p:grpSpPr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4ED46062-70E0-4651-B781-3D47E96AC8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872545A8-4D17-4F77-B571-FDF2C28C0D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D80AA991-7995-45F4-8AB3-7AEFC62F1BC5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C0466178-97F1-4036-8165-BF5098D12D1B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A0C9CA68-9368-4301-A95B-9DC04A9D5F16}"/>
              </a:ext>
            </a:extLst>
          </p:cNvPr>
          <p:cNvGrpSpPr/>
          <p:nvPr/>
        </p:nvGrpSpPr>
        <p:grpSpPr>
          <a:xfrm>
            <a:off x="2824029" y="3195956"/>
            <a:ext cx="1829166" cy="1091954"/>
            <a:chOff x="8060925" y="4163628"/>
            <a:chExt cx="1829166" cy="1091954"/>
          </a:xfrm>
        </p:grpSpPr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4287D308-F4EA-4C73-8BEC-6AB43706B2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2D237A87-6D1C-4EC3-843A-3C35D45591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FE728162-68EB-4982-AD18-FF824910E317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BD3FEF7A-8C28-44E8-896F-6170FF9E11D5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E9B7268A-AA24-4E8D-8B47-374C9235F8C9}"/>
              </a:ext>
            </a:extLst>
          </p:cNvPr>
          <p:cNvGrpSpPr/>
          <p:nvPr/>
        </p:nvGrpSpPr>
        <p:grpSpPr>
          <a:xfrm>
            <a:off x="497432" y="3195956"/>
            <a:ext cx="1829166" cy="1091954"/>
            <a:chOff x="8060925" y="4163628"/>
            <a:chExt cx="1829166" cy="1091954"/>
          </a:xfrm>
        </p:grpSpPr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FE4ACE20-DBD9-499A-A13A-5CD4A512E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925" y="4163628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75F3C26C-0457-4D51-9983-15D1ED7D1D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6435" y="5255582"/>
              <a:ext cx="17045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A01F7E9F-DFC8-4067-8108-5DC03A306AEB}"/>
                </a:ext>
              </a:extLst>
            </p:cNvPr>
            <p:cNvCxnSpPr/>
            <p:nvPr/>
          </p:nvCxnSpPr>
          <p:spPr>
            <a:xfrm flipH="1">
              <a:off x="9712170" y="4660778"/>
              <a:ext cx="1779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53B1D411-5305-4140-B78B-C18D5ED02C68}"/>
                </a:ext>
              </a:extLst>
            </p:cNvPr>
            <p:cNvCxnSpPr/>
            <p:nvPr/>
          </p:nvCxnSpPr>
          <p:spPr>
            <a:xfrm>
              <a:off x="9809825" y="4580879"/>
              <a:ext cx="0" cy="1509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851D8F28-6E48-441E-AA46-9F9753CA93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701"/>
            <a:ext cx="2326597" cy="3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0736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67</Words>
  <Application>Microsoft Office PowerPoint</Application>
  <PresentationFormat>شاشة عريضة</PresentationFormat>
  <Paragraphs>15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عائشه الشهري</dc:creator>
  <cp:lastModifiedBy>عائشه الشهري</cp:lastModifiedBy>
  <cp:revision>12</cp:revision>
  <dcterms:created xsi:type="dcterms:W3CDTF">2021-10-06T05:07:01Z</dcterms:created>
  <dcterms:modified xsi:type="dcterms:W3CDTF">2021-10-12T05:59:26Z</dcterms:modified>
</cp:coreProperties>
</file>