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7" r:id="rId2"/>
    <p:sldId id="259" r:id="rId3"/>
    <p:sldId id="260" r:id="rId4"/>
    <p:sldId id="261" r:id="rId5"/>
    <p:sldId id="262" r:id="rId6"/>
    <p:sldId id="263" r:id="rId7"/>
    <p:sldId id="265" r:id="rId8"/>
    <p:sldId id="264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97" r:id="rId29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7D8A3AD-2FF3-4939-9308-37CB5C1A41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16A17CFF-7861-49FA-B176-5B3A19B1AC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A66FB8C-1CB2-4D6D-8DDD-2468707B8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FAF9A-CA84-4DC0-BD47-38F8A2C03A66}" type="datetimeFigureOut">
              <a:rPr lang="ar-SA" smtClean="0"/>
              <a:t>11 صفر،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39819CA-9855-4316-97CB-A5FEC4832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530AC35-19F3-4713-8BDD-7B7BF8258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BD07E-56E9-44D5-BC47-29C6BD309B1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304259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7474217-97CF-4F08-A421-4E7F8C534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151BBB6A-EF43-4F19-9677-91C8C30D1C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45E05B9-AA85-4FB0-9462-DAFB9F5CC3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FAF9A-CA84-4DC0-BD47-38F8A2C03A66}" type="datetimeFigureOut">
              <a:rPr lang="ar-SA" smtClean="0"/>
              <a:t>11 صفر،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C05623E-2B01-4442-B26F-EE328C88E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FC54EBD-8317-4ACE-A066-B24BCBFB5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BD07E-56E9-44D5-BC47-29C6BD309B1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600921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AE624D6D-EBAB-4A3B-8304-DC7226FF29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BA3DDBA3-F34B-42B1-9C00-F880DD01C3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57B60F5-D680-4D2B-875C-FF8D24FA2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FAF9A-CA84-4DC0-BD47-38F8A2C03A66}" type="datetimeFigureOut">
              <a:rPr lang="ar-SA" smtClean="0"/>
              <a:t>11 صفر،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F0E53C1-A3A7-4789-80B1-B9CF8873F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E43601A-4178-4A0A-8C5B-C9A49A8E5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BD07E-56E9-44D5-BC47-29C6BD309B1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22106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DBC82B1-D0F3-47A1-BFBC-5F274CA21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24973CB-CE1E-4287-811C-1C2C9FA798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F62CA9F-2704-48A1-80D4-B0955E5726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FAF9A-CA84-4DC0-BD47-38F8A2C03A66}" type="datetimeFigureOut">
              <a:rPr lang="ar-SA" smtClean="0"/>
              <a:t>11 صفر،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74CD06A-5D7D-4794-9B87-D95F44569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A79D249-844D-4D80-8506-AB95193C0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BD07E-56E9-44D5-BC47-29C6BD309B1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27013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061F0FF-88DF-4277-90EA-597A8F793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2B2C6446-5770-48B8-947C-838435A042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843755A-F997-4A85-A962-5FE4C4BBB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FAF9A-CA84-4DC0-BD47-38F8A2C03A66}" type="datetimeFigureOut">
              <a:rPr lang="ar-SA" smtClean="0"/>
              <a:t>11 صفر،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AD98A42-91E4-4A6A-9CEA-FD3042907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D2F93A8-B1F5-415C-98F5-C6C32ED8A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BD07E-56E9-44D5-BC47-29C6BD309B1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12477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CB8A88E-B6F8-468E-B097-C72C1D6CC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2E8F861-4099-4887-8A04-7DE0950D89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7B11E361-7E22-4B30-992D-D32EFC11FD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7DA24E2F-598D-4417-BF8C-BF6443172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FAF9A-CA84-4DC0-BD47-38F8A2C03A66}" type="datetimeFigureOut">
              <a:rPr lang="ar-SA" smtClean="0"/>
              <a:t>11 صفر، 1443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0CA7FED3-4EEA-49B3-B003-EC06DF56C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6009D7FA-6F8B-4D96-8EF7-ECB7559F1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BD07E-56E9-44D5-BC47-29C6BD309B1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299922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B885307-F61B-4CC8-835C-CBF2E25EB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0F2192D2-1813-4B0E-A160-93FFF8CA7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92172972-EB3A-466F-92D1-532E23F74B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217B0F04-CAE4-4112-988E-3E37CE445D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0707F6C7-49FA-46A0-9FA6-7F5459A198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9722B015-5C21-43C4-A9C1-E2A0FBBAF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FAF9A-CA84-4DC0-BD47-38F8A2C03A66}" type="datetimeFigureOut">
              <a:rPr lang="ar-SA" smtClean="0"/>
              <a:t>11 صفر، 1443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3761450C-A23C-40C3-8B9D-425E435A4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ECB490DD-6786-4DBD-A8A7-D314823DE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BD07E-56E9-44D5-BC47-29C6BD309B1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95275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5BAF0FF-6459-4B01-9D53-BAA38CC19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EB5EA3BA-27C6-4B19-8C96-7060BD9B8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FAF9A-CA84-4DC0-BD47-38F8A2C03A66}" type="datetimeFigureOut">
              <a:rPr lang="ar-SA" smtClean="0"/>
              <a:t>11 صفر، 1443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B1865C8E-DFC5-4A5B-A6BA-A576C9F27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FEBE2FA1-06C1-4A86-89C1-6B2110BF2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BD07E-56E9-44D5-BC47-29C6BD309B1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64657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B4902A2-E171-45AA-A5CA-5F200C75F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FAF9A-CA84-4DC0-BD47-38F8A2C03A66}" type="datetimeFigureOut">
              <a:rPr lang="ar-SA" smtClean="0"/>
              <a:t>11 صفر، 1443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C7E71BB7-F72C-4B13-B22C-1F1FC7252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28973C29-91B1-455B-B0C5-D40F58313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BD07E-56E9-44D5-BC47-29C6BD309B1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172214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C506667-E969-4DC5-BD97-E8C71071B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A22AC3F-B935-4596-810A-747ED83FA4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9C07EAB5-8403-48DA-9DD4-CE48DA9F77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E870E8B3-2C72-44A1-BC85-86B60564F5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FAF9A-CA84-4DC0-BD47-38F8A2C03A66}" type="datetimeFigureOut">
              <a:rPr lang="ar-SA" smtClean="0"/>
              <a:t>11 صفر، 1443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80C30BEC-25E9-4FFC-BEB7-3942C7263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9A8DE5B0-89D7-4F73-93F8-3F3649910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BD07E-56E9-44D5-BC47-29C6BD309B1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30006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84EB674-B9AF-4736-85A3-B1A947774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E1846581-52D3-4246-BC16-AA53A8E9E8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F6C02DA7-AFD0-4C2B-99E6-E34A5907ED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BB11209A-EF2D-440B-AA21-D3E705D80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FAF9A-CA84-4DC0-BD47-38F8A2C03A66}" type="datetimeFigureOut">
              <a:rPr lang="ar-SA" smtClean="0"/>
              <a:t>11 صفر، 1443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51EAE490-A707-4839-9D03-E70BFBBB0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109DE7C2-F33E-4FF2-90CB-BA5E41611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BD07E-56E9-44D5-BC47-29C6BD309B1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471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BDF34122-D109-4BB1-AD3D-1513D7637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F112670A-1BBB-4E2F-8EE0-D74071B260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600DD6A-3FB7-4C4C-96B4-BE0016BF07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2FAF9A-CA84-4DC0-BD47-38F8A2C03A66}" type="datetimeFigureOut">
              <a:rPr lang="ar-SA" smtClean="0"/>
              <a:t>11 صفر،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FDB35F7-682B-4738-81ED-4CEE022FE2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1831D1F-164A-4FE6-AC18-7CCE572765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DBD07E-56E9-44D5-BC47-29C6BD309B1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30945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15.png"/><Relationship Id="rId26" Type="http://schemas.openxmlformats.org/officeDocument/2006/relationships/image" Target="../media/image22.png"/><Relationship Id="rId3" Type="http://schemas.openxmlformats.org/officeDocument/2006/relationships/image" Target="../media/image2.png"/><Relationship Id="rId21" Type="http://schemas.openxmlformats.org/officeDocument/2006/relationships/image" Target="../media/image18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5" Type="http://schemas.openxmlformats.org/officeDocument/2006/relationships/image" Target="../media/image21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24" Type="http://schemas.openxmlformats.org/officeDocument/2006/relationships/image" Target="../media/image20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23" Type="http://schemas.openxmlformats.org/officeDocument/2006/relationships/image" Target="../media/image19.png"/><Relationship Id="rId10" Type="http://schemas.openxmlformats.org/officeDocument/2006/relationships/image" Target="../media/image9.png"/><Relationship Id="rId19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Relationship Id="rId22" Type="http://schemas.microsoft.com/office/2007/relationships/hdphoto" Target="../media/hdphoto2.wdp"/><Relationship Id="rId27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5.png"/><Relationship Id="rId3" Type="http://schemas.openxmlformats.org/officeDocument/2006/relationships/image" Target="../media/image2.png"/><Relationship Id="rId21" Type="http://schemas.microsoft.com/office/2007/relationships/hdphoto" Target="../media/hdphoto8.wdp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23" Type="http://schemas.microsoft.com/office/2007/relationships/hdphoto" Target="../media/hdphoto15.wdp"/><Relationship Id="rId10" Type="http://schemas.openxmlformats.org/officeDocument/2006/relationships/image" Target="../media/image9.png"/><Relationship Id="rId19" Type="http://schemas.microsoft.com/office/2007/relationships/hdphoto" Target="../media/hdphoto14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Relationship Id="rId22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6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7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9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8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0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9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0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3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2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3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5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4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3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6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5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6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openxmlformats.org/officeDocument/2006/relationships/image" Target="../media/image23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9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7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50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8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5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9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5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30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53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3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5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openxmlformats.org/officeDocument/2006/relationships/image" Target="../media/image55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5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4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6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5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6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7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9.png"/><Relationship Id="rId3" Type="http://schemas.openxmlformats.org/officeDocument/2006/relationships/image" Target="../media/image2.png"/><Relationship Id="rId21" Type="http://schemas.microsoft.com/office/2007/relationships/hdphoto" Target="../media/hdphoto9.wdp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8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1.png"/><Relationship Id="rId3" Type="http://schemas.openxmlformats.org/officeDocument/2006/relationships/image" Target="../media/image2.png"/><Relationship Id="rId21" Type="http://schemas.microsoft.com/office/2007/relationships/hdphoto" Target="../media/hdphoto8.wdp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23" Type="http://schemas.microsoft.com/office/2007/relationships/hdphoto" Target="../media/hdphoto11.wdp"/><Relationship Id="rId10" Type="http://schemas.openxmlformats.org/officeDocument/2006/relationships/image" Target="../media/image9.png"/><Relationship Id="rId19" Type="http://schemas.microsoft.com/office/2007/relationships/hdphoto" Target="../media/hdphoto10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Relationship Id="rId22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3.png"/><Relationship Id="rId3" Type="http://schemas.openxmlformats.org/officeDocument/2006/relationships/image" Target="../media/image2.png"/><Relationship Id="rId21" Type="http://schemas.microsoft.com/office/2007/relationships/hdphoto" Target="../media/hdphoto13.wdp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2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118" y="1102569"/>
            <a:ext cx="8672299" cy="359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126596" y="1260491"/>
            <a:ext cx="8015342" cy="322296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696896" y="2193114"/>
            <a:ext cx="1268626" cy="2164438"/>
            <a:chOff x="6170636" y="2088433"/>
            <a:chExt cx="1268626" cy="216443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08843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09305" y="966812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61961" y="1375892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42982" y="252811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33" name="Google Shape;88;p1">
            <a:extLst>
              <a:ext uri="{FF2B5EF4-FFF2-40B4-BE49-F238E27FC236}">
                <a16:creationId xmlns:a16="http://schemas.microsoft.com/office/drawing/2014/main" id="{BBE15BBA-B1B6-4E98-9B98-2D710C5B4BEC}"/>
              </a:ext>
            </a:extLst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9311763" y="1315444"/>
            <a:ext cx="760301" cy="555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101;p1">
            <a:extLst>
              <a:ext uri="{FF2B5EF4-FFF2-40B4-BE49-F238E27FC236}">
                <a16:creationId xmlns:a16="http://schemas.microsoft.com/office/drawing/2014/main" id="{2940C00F-7160-48ED-9CD9-DBAAB042E2D4}"/>
              </a:ext>
            </a:extLst>
          </p:cNvPr>
          <p:cNvPicPr preferRelativeResize="0"/>
          <p:nvPr/>
        </p:nvPicPr>
        <p:blipFill rotWithShape="1">
          <a:blip r:embed="rId19">
            <a:alphaModFix/>
          </a:blip>
          <a:srcRect t="5895" b="10486"/>
          <a:stretch/>
        </p:blipFill>
        <p:spPr>
          <a:xfrm>
            <a:off x="2145587" y="1266371"/>
            <a:ext cx="658911" cy="653181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مربع نص 48">
            <a:extLst>
              <a:ext uri="{FF2B5EF4-FFF2-40B4-BE49-F238E27FC236}">
                <a16:creationId xmlns:a16="http://schemas.microsoft.com/office/drawing/2014/main" id="{1FA07482-55C5-45EB-A34B-E9648C1EB28B}"/>
              </a:ext>
            </a:extLst>
          </p:cNvPr>
          <p:cNvSpPr txBox="1"/>
          <p:nvPr/>
        </p:nvSpPr>
        <p:spPr>
          <a:xfrm>
            <a:off x="8432800" y="2047435"/>
            <a:ext cx="1548097" cy="369332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اليوم: الأحد</a:t>
            </a:r>
          </a:p>
        </p:txBody>
      </p:sp>
      <p:sp>
        <p:nvSpPr>
          <p:cNvPr id="50" name="مربع نص 49">
            <a:extLst>
              <a:ext uri="{FF2B5EF4-FFF2-40B4-BE49-F238E27FC236}">
                <a16:creationId xmlns:a16="http://schemas.microsoft.com/office/drawing/2014/main" id="{B85AF374-B2DF-4D6F-800D-C84DC918EE04}"/>
              </a:ext>
            </a:extLst>
          </p:cNvPr>
          <p:cNvSpPr txBox="1"/>
          <p:nvPr/>
        </p:nvSpPr>
        <p:spPr>
          <a:xfrm>
            <a:off x="7882720" y="2502642"/>
            <a:ext cx="2099991" cy="369332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التاريخ: 1443/2/12 هـ</a:t>
            </a:r>
          </a:p>
        </p:txBody>
      </p:sp>
      <p:sp>
        <p:nvSpPr>
          <p:cNvPr id="51" name="مربع نص 50">
            <a:extLst>
              <a:ext uri="{FF2B5EF4-FFF2-40B4-BE49-F238E27FC236}">
                <a16:creationId xmlns:a16="http://schemas.microsoft.com/office/drawing/2014/main" id="{D69F04EB-5966-4E23-A242-2D542FFB8F1E}"/>
              </a:ext>
            </a:extLst>
          </p:cNvPr>
          <p:cNvSpPr txBox="1"/>
          <p:nvPr/>
        </p:nvSpPr>
        <p:spPr>
          <a:xfrm>
            <a:off x="8432267" y="2998116"/>
            <a:ext cx="1548422" cy="369332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المادة: علوم </a:t>
            </a:r>
          </a:p>
        </p:txBody>
      </p:sp>
      <p:sp>
        <p:nvSpPr>
          <p:cNvPr id="52" name="Google Shape;75;p13">
            <a:extLst>
              <a:ext uri="{FF2B5EF4-FFF2-40B4-BE49-F238E27FC236}">
                <a16:creationId xmlns:a16="http://schemas.microsoft.com/office/drawing/2014/main" id="{3FF2AD8B-8651-4415-A6BB-8A228580B388}"/>
              </a:ext>
            </a:extLst>
          </p:cNvPr>
          <p:cNvSpPr txBox="1"/>
          <p:nvPr/>
        </p:nvSpPr>
        <p:spPr>
          <a:xfrm>
            <a:off x="4051816" y="2370347"/>
            <a:ext cx="3772679" cy="1053885"/>
          </a:xfrm>
          <a:custGeom>
            <a:avLst/>
            <a:gdLst>
              <a:gd name="connsiteX0" fmla="*/ 0 w 5348097"/>
              <a:gd name="connsiteY0" fmla="*/ 0 h 531719"/>
              <a:gd name="connsiteX1" fmla="*/ 5348097 w 5348097"/>
              <a:gd name="connsiteY1" fmla="*/ 0 h 531719"/>
              <a:gd name="connsiteX2" fmla="*/ 5348097 w 5348097"/>
              <a:gd name="connsiteY2" fmla="*/ 531719 h 531719"/>
              <a:gd name="connsiteX3" fmla="*/ 0 w 5348097"/>
              <a:gd name="connsiteY3" fmla="*/ 531719 h 531719"/>
              <a:gd name="connsiteX4" fmla="*/ 0 w 5348097"/>
              <a:gd name="connsiteY4" fmla="*/ 0 h 531719"/>
              <a:gd name="connsiteX0" fmla="*/ 0 w 5348097"/>
              <a:gd name="connsiteY0" fmla="*/ 0 h 531719"/>
              <a:gd name="connsiteX1" fmla="*/ 5348097 w 5348097"/>
              <a:gd name="connsiteY1" fmla="*/ 0 h 531719"/>
              <a:gd name="connsiteX2" fmla="*/ 5076160 w 5348097"/>
              <a:gd name="connsiteY2" fmla="*/ 276370 h 531719"/>
              <a:gd name="connsiteX3" fmla="*/ 5348097 w 5348097"/>
              <a:gd name="connsiteY3" fmla="*/ 531719 h 531719"/>
              <a:gd name="connsiteX4" fmla="*/ 0 w 5348097"/>
              <a:gd name="connsiteY4" fmla="*/ 531719 h 531719"/>
              <a:gd name="connsiteX5" fmla="*/ 0 w 5348097"/>
              <a:gd name="connsiteY5" fmla="*/ 0 h 531719"/>
              <a:gd name="connsiteX0" fmla="*/ 45 w 5348142"/>
              <a:gd name="connsiteY0" fmla="*/ 0 h 531719"/>
              <a:gd name="connsiteX1" fmla="*/ 5348142 w 5348142"/>
              <a:gd name="connsiteY1" fmla="*/ 0 h 531719"/>
              <a:gd name="connsiteX2" fmla="*/ 5076205 w 5348142"/>
              <a:gd name="connsiteY2" fmla="*/ 276370 h 531719"/>
              <a:gd name="connsiteX3" fmla="*/ 5348142 w 5348142"/>
              <a:gd name="connsiteY3" fmla="*/ 531719 h 531719"/>
              <a:gd name="connsiteX4" fmla="*/ 45 w 5348142"/>
              <a:gd name="connsiteY4" fmla="*/ 531719 h 531719"/>
              <a:gd name="connsiteX5" fmla="*/ 367727 w 5348142"/>
              <a:gd name="connsiteY5" fmla="*/ 303666 h 531719"/>
              <a:gd name="connsiteX6" fmla="*/ 45 w 5348142"/>
              <a:gd name="connsiteY6" fmla="*/ 0 h 531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8142" h="531719">
                <a:moveTo>
                  <a:pt x="45" y="0"/>
                </a:moveTo>
                <a:lnTo>
                  <a:pt x="5348142" y="0"/>
                </a:lnTo>
                <a:cubicBezTo>
                  <a:pt x="5343932" y="101222"/>
                  <a:pt x="5080415" y="175148"/>
                  <a:pt x="5076205" y="276370"/>
                </a:cubicBezTo>
                <a:lnTo>
                  <a:pt x="5348142" y="531719"/>
                </a:lnTo>
                <a:lnTo>
                  <a:pt x="45" y="531719"/>
                </a:lnTo>
                <a:cubicBezTo>
                  <a:pt x="-4773" y="446603"/>
                  <a:pt x="372545" y="388782"/>
                  <a:pt x="367727" y="303666"/>
                </a:cubicBezTo>
                <a:lnTo>
                  <a:pt x="45" y="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>
                <a:solidFill>
                  <a:schemeClr val="bg1"/>
                </a:solidFill>
                <a:latin typeface="Lemonada Regular"/>
                <a:ea typeface="Lemonada Regular"/>
                <a:cs typeface="+mn-cs"/>
                <a:sym typeface="Lemonada Regular"/>
              </a:rPr>
              <a:t>الموضوع : الحيوانات اللافقارية  </a:t>
            </a:r>
            <a:r>
              <a:rPr lang="ar-SA" sz="2800" b="1" dirty="0">
                <a:solidFill>
                  <a:schemeClr val="bg1"/>
                </a:solidFill>
                <a:latin typeface="Lemonada Regular"/>
                <a:ea typeface="Lemonada Regular"/>
                <a:sym typeface="Lemonada Regular"/>
              </a:rPr>
              <a:t> </a:t>
            </a:r>
          </a:p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>
                <a:solidFill>
                  <a:srgbClr val="FF0000"/>
                </a:solidFill>
                <a:latin typeface="Lemonada Regular"/>
                <a:ea typeface="Lemonada Regular"/>
                <a:sym typeface="Lemonada Regular"/>
              </a:rPr>
              <a:t>   </a:t>
            </a:r>
            <a:endParaRPr lang="ar-SA" sz="2800" b="1" dirty="0">
              <a:latin typeface="Lemonada Regular"/>
              <a:ea typeface="Lemonada Regular"/>
              <a:cs typeface="+mn-cs"/>
              <a:sym typeface="Lemonada Regular"/>
            </a:endParaRPr>
          </a:p>
        </p:txBody>
      </p:sp>
      <p:grpSp>
        <p:nvGrpSpPr>
          <p:cNvPr id="53" name="مجموعة 52">
            <a:extLst>
              <a:ext uri="{FF2B5EF4-FFF2-40B4-BE49-F238E27FC236}">
                <a16:creationId xmlns:a16="http://schemas.microsoft.com/office/drawing/2014/main" id="{42284A5A-3FD4-424F-8A61-F2A5776E2EEB}"/>
              </a:ext>
            </a:extLst>
          </p:cNvPr>
          <p:cNvGrpSpPr/>
          <p:nvPr/>
        </p:nvGrpSpPr>
        <p:grpSpPr>
          <a:xfrm>
            <a:off x="2277180" y="2556120"/>
            <a:ext cx="1719621" cy="1687294"/>
            <a:chOff x="8920544" y="3476541"/>
            <a:chExt cx="1893648" cy="1131299"/>
          </a:xfrm>
        </p:grpSpPr>
        <p:pic>
          <p:nvPicPr>
            <p:cNvPr id="54" name="Picture 46">
              <a:extLst>
                <a:ext uri="{FF2B5EF4-FFF2-40B4-BE49-F238E27FC236}">
                  <a16:creationId xmlns:a16="http://schemas.microsoft.com/office/drawing/2014/main" id="{4663BF04-2F5D-4CE1-AB03-D04919651F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1"/>
                </a:ext>
              </a:extLst>
            </a:blip>
            <a:srcRect l="14797" t="6571" r="14269" b="10899"/>
            <a:stretch/>
          </p:blipFill>
          <p:spPr>
            <a:xfrm>
              <a:off x="8920544" y="3476541"/>
              <a:ext cx="1869505" cy="1131299"/>
            </a:xfrm>
            <a:prstGeom prst="rect">
              <a:avLst/>
            </a:prstGeom>
          </p:spPr>
        </p:pic>
        <p:sp>
          <p:nvSpPr>
            <p:cNvPr id="55" name="مربع نص 54">
              <a:extLst>
                <a:ext uri="{FF2B5EF4-FFF2-40B4-BE49-F238E27FC236}">
                  <a16:creationId xmlns:a16="http://schemas.microsoft.com/office/drawing/2014/main" id="{FC9004A6-A82E-474E-82F6-AAE0303936D9}"/>
                </a:ext>
              </a:extLst>
            </p:cNvPr>
            <p:cNvSpPr txBox="1"/>
            <p:nvPr/>
          </p:nvSpPr>
          <p:spPr>
            <a:xfrm>
              <a:off x="8925318" y="3621209"/>
              <a:ext cx="1888874" cy="3204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b="1" dirty="0"/>
                <a:t>حكمة اليوم :</a:t>
              </a:r>
              <a:endParaRPr lang="ar-SA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مستطيل 1"/>
          <p:cNvSpPr/>
          <p:nvPr/>
        </p:nvSpPr>
        <p:spPr>
          <a:xfrm>
            <a:off x="4805991" y="1224146"/>
            <a:ext cx="238078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بسم الله الرحمن الرحيم</a:t>
            </a:r>
            <a:endParaRPr lang="ar-SA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56" name="Picture 26" descr="https://lh6.googleusercontent.com/vaEUjWtijHdxqYdBwcZLxEEVYifJhv3nqKB5F-X7FB1MaNJ70wL8v5yQoTaKnbTw-jiS7xqFvOVT6Gitr4FIP7nI0fCnSomqQNGMw5F47M0Zm0VTtK2t_kh4RAXRl_Uj1BrmSb15ZYc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3" y="4908612"/>
            <a:ext cx="2230980" cy="2053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60000">
            <a:off x="8515775" y="5070066"/>
            <a:ext cx="3454455" cy="1757924"/>
          </a:xfrm>
          <a:prstGeom prst="rect">
            <a:avLst/>
          </a:prstGeom>
        </p:spPr>
      </p:pic>
      <p:pic>
        <p:nvPicPr>
          <p:cNvPr id="58" name="Picture 22" descr="https://lh5.googleusercontent.com/YYm79rPHA3tNltb9ima9pACC8Dr4tbhbiB4jrnPBvVi29rr1f9luI5oqOn5zWdMEi6TRk_in3-_fGBWSn-cc9uREGKHXOE85CaptYRzNu1ACuSIQlVA623ey1PWOXB2yPGEJwtcwOms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8178" y="4614023"/>
            <a:ext cx="808112" cy="565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2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55858" y="4784269"/>
            <a:ext cx="1860864" cy="2014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467" y="4716599"/>
            <a:ext cx="1258188" cy="723798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9737835" y="4782544"/>
            <a:ext cx="585096" cy="354094"/>
          </a:xfrm>
          <a:prstGeom prst="rect">
            <a:avLst/>
          </a:prstGeom>
          <a:scene3d>
            <a:camera prst="perspectiveHeroicExtremeRightFacing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61" name="Google Shape;59;p13">
            <a:extLst>
              <a:ext uri="{FF2B5EF4-FFF2-40B4-BE49-F238E27FC236}">
                <a16:creationId xmlns:a16="http://schemas.microsoft.com/office/drawing/2014/main" id="{C2DD802F-DAE5-42E9-B9E3-F6B08FAF2BD2}"/>
              </a:ext>
            </a:extLst>
          </p:cNvPr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9817346" y="4755753"/>
            <a:ext cx="370004" cy="359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Picture 2" descr="hand pointer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78120" y="3212269"/>
            <a:ext cx="2339520" cy="3423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مستطيل 58"/>
          <p:cNvSpPr/>
          <p:nvPr/>
        </p:nvSpPr>
        <p:spPr>
          <a:xfrm>
            <a:off x="2414991" y="3057096"/>
            <a:ext cx="141518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كن عالي الهمة </a:t>
            </a:r>
          </a:p>
          <a:p>
            <a:pPr algn="ctr"/>
            <a:r>
              <a:rPr lang="ar-SA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ولا ترضى بغير</a:t>
            </a:r>
          </a:p>
          <a:p>
            <a:pPr algn="ctr"/>
            <a:r>
              <a:rPr lang="ar-SA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القمة </a:t>
            </a:r>
          </a:p>
        </p:txBody>
      </p:sp>
    </p:spTree>
    <p:extLst>
      <p:ext uri="{BB962C8B-B14F-4D97-AF65-F5344CB8AC3E}">
        <p14:creationId xmlns:p14="http://schemas.microsoft.com/office/powerpoint/2010/main" val="40202333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D4D01942-8ABD-4F3D-BBBF-0884C874DBAC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6252" t="44189" r="54570" b="19243"/>
          <a:stretch/>
        </p:blipFill>
        <p:spPr>
          <a:xfrm>
            <a:off x="1915594" y="1227976"/>
            <a:ext cx="4659642" cy="3108893"/>
          </a:xfrm>
          <a:prstGeom prst="rect">
            <a:avLst/>
          </a:prstGeom>
        </p:spPr>
      </p:pic>
      <p:pic>
        <p:nvPicPr>
          <p:cNvPr id="46" name="صورة 45">
            <a:extLst>
              <a:ext uri="{FF2B5EF4-FFF2-40B4-BE49-F238E27FC236}">
                <a16:creationId xmlns:a16="http://schemas.microsoft.com/office/drawing/2014/main" id="{182FF23E-8162-4B45-8D90-9B573B1266C0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66508" t="23904" r="11273" b="64765"/>
          <a:stretch/>
        </p:blipFill>
        <p:spPr>
          <a:xfrm>
            <a:off x="7308060" y="1223174"/>
            <a:ext cx="2988907" cy="1077495"/>
          </a:xfrm>
          <a:prstGeom prst="rect">
            <a:avLst/>
          </a:prstGeom>
        </p:spPr>
      </p:pic>
      <p:sp>
        <p:nvSpPr>
          <p:cNvPr id="49" name="مستطيل 48">
            <a:extLst>
              <a:ext uri="{FF2B5EF4-FFF2-40B4-BE49-F238E27FC236}">
                <a16:creationId xmlns:a16="http://schemas.microsoft.com/office/drawing/2014/main" id="{5254F818-00A8-4528-9A3F-A892FD7C1E11}"/>
              </a:ext>
            </a:extLst>
          </p:cNvPr>
          <p:cNvSpPr/>
          <p:nvPr/>
        </p:nvSpPr>
        <p:spPr>
          <a:xfrm>
            <a:off x="1915594" y="1230539"/>
            <a:ext cx="3074417" cy="75051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21C5F86E-66C5-427B-ADA9-71D25FC2C30F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4778" t="14038" r="14797" b="9054"/>
          <a:stretch/>
        </p:blipFill>
        <p:spPr>
          <a:xfrm>
            <a:off x="6012349" y="2939143"/>
            <a:ext cx="4284618" cy="2598058"/>
          </a:xfrm>
          <a:prstGeom prst="rect">
            <a:avLst/>
          </a:prstGeom>
        </p:spPr>
      </p:pic>
      <p:sp>
        <p:nvSpPr>
          <p:cNvPr id="50" name="مستطيل 49">
            <a:extLst>
              <a:ext uri="{FF2B5EF4-FFF2-40B4-BE49-F238E27FC236}">
                <a16:creationId xmlns:a16="http://schemas.microsoft.com/office/drawing/2014/main" id="{C97E0A2B-E995-42E0-B4D4-A883993CD198}"/>
              </a:ext>
            </a:extLst>
          </p:cNvPr>
          <p:cNvSpPr/>
          <p:nvPr/>
        </p:nvSpPr>
        <p:spPr>
          <a:xfrm>
            <a:off x="7292841" y="2782422"/>
            <a:ext cx="2779224" cy="75051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5945809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F07E321B-82D7-4331-86C1-61369E98FC19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9762" t="21785" r="11274" b="11067"/>
          <a:stretch/>
        </p:blipFill>
        <p:spPr>
          <a:xfrm>
            <a:off x="1895032" y="1206502"/>
            <a:ext cx="8401935" cy="4330700"/>
          </a:xfrm>
          <a:prstGeom prst="rect">
            <a:avLst/>
          </a:prstGeom>
        </p:spPr>
      </p:pic>
      <p:sp>
        <p:nvSpPr>
          <p:cNvPr id="46" name="مستطيل 45">
            <a:extLst>
              <a:ext uri="{FF2B5EF4-FFF2-40B4-BE49-F238E27FC236}">
                <a16:creationId xmlns:a16="http://schemas.microsoft.com/office/drawing/2014/main" id="{13FAF358-F441-47D8-918D-F68EDAE7717A}"/>
              </a:ext>
            </a:extLst>
          </p:cNvPr>
          <p:cNvSpPr/>
          <p:nvPr/>
        </p:nvSpPr>
        <p:spPr>
          <a:xfrm>
            <a:off x="8520856" y="2243824"/>
            <a:ext cx="1594271" cy="254987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49" name="Picture 2" descr="hand pointer">
            <a:extLst>
              <a:ext uri="{FF2B5EF4-FFF2-40B4-BE49-F238E27FC236}">
                <a16:creationId xmlns:a16="http://schemas.microsoft.com/office/drawing/2014/main" id="{305E2F31-DB15-4FF1-8630-35AC72F692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77234" y="3454141"/>
            <a:ext cx="1966481" cy="3133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0821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52D13FD9-5C73-46C7-A3E2-C4468AFE9883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9343" t="20848" r="10841" b="11066"/>
          <a:stretch/>
        </p:blipFill>
        <p:spPr>
          <a:xfrm>
            <a:off x="1895032" y="1207542"/>
            <a:ext cx="8401935" cy="4329659"/>
          </a:xfrm>
          <a:prstGeom prst="rect">
            <a:avLst/>
          </a:prstGeom>
        </p:spPr>
      </p:pic>
      <p:sp>
        <p:nvSpPr>
          <p:cNvPr id="46" name="مستطيل 45">
            <a:extLst>
              <a:ext uri="{FF2B5EF4-FFF2-40B4-BE49-F238E27FC236}">
                <a16:creationId xmlns:a16="http://schemas.microsoft.com/office/drawing/2014/main" id="{A0DFE27B-CE0F-4478-9C8B-9921F7FC920B}"/>
              </a:ext>
            </a:extLst>
          </p:cNvPr>
          <p:cNvSpPr/>
          <p:nvPr/>
        </p:nvSpPr>
        <p:spPr>
          <a:xfrm>
            <a:off x="8477793" y="2338976"/>
            <a:ext cx="1594271" cy="254987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49" name="Picture 2" descr="hand pointer">
            <a:extLst>
              <a:ext uri="{FF2B5EF4-FFF2-40B4-BE49-F238E27FC236}">
                <a16:creationId xmlns:a16="http://schemas.microsoft.com/office/drawing/2014/main" id="{02D6ED39-899D-4422-A8D9-8403B9772C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77234" y="3454141"/>
            <a:ext cx="1966481" cy="3133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570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39A19805-93BA-44ED-9EB8-48FEED4B0C26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9762" t="21785" r="11893" b="11067"/>
          <a:stretch/>
        </p:blipFill>
        <p:spPr>
          <a:xfrm>
            <a:off x="1895032" y="1206502"/>
            <a:ext cx="8401935" cy="4330700"/>
          </a:xfrm>
          <a:prstGeom prst="rect">
            <a:avLst/>
          </a:prstGeom>
        </p:spPr>
      </p:pic>
      <p:sp>
        <p:nvSpPr>
          <p:cNvPr id="46" name="مستطيل 45">
            <a:extLst>
              <a:ext uri="{FF2B5EF4-FFF2-40B4-BE49-F238E27FC236}">
                <a16:creationId xmlns:a16="http://schemas.microsoft.com/office/drawing/2014/main" id="{F0E40E0D-2A48-40EA-A022-23CB05EDFB90}"/>
              </a:ext>
            </a:extLst>
          </p:cNvPr>
          <p:cNvSpPr/>
          <p:nvPr/>
        </p:nvSpPr>
        <p:spPr>
          <a:xfrm>
            <a:off x="8520856" y="2300669"/>
            <a:ext cx="1594271" cy="254987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49" name="Picture 2" descr="hand pointer">
            <a:extLst>
              <a:ext uri="{FF2B5EF4-FFF2-40B4-BE49-F238E27FC236}">
                <a16:creationId xmlns:a16="http://schemas.microsoft.com/office/drawing/2014/main" id="{0837BFED-8172-43DF-B275-773A3C4FE1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77234" y="3454141"/>
            <a:ext cx="1966481" cy="3133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94658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45D3178D-4101-4FAD-8AB4-6153F722061A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9762" t="21785" r="11274" b="11067"/>
          <a:stretch/>
        </p:blipFill>
        <p:spPr>
          <a:xfrm>
            <a:off x="1895032" y="1206502"/>
            <a:ext cx="8401935" cy="4330700"/>
          </a:xfrm>
          <a:prstGeom prst="rect">
            <a:avLst/>
          </a:prstGeom>
        </p:spPr>
      </p:pic>
      <p:sp>
        <p:nvSpPr>
          <p:cNvPr id="46" name="مستطيل 45">
            <a:extLst>
              <a:ext uri="{FF2B5EF4-FFF2-40B4-BE49-F238E27FC236}">
                <a16:creationId xmlns:a16="http://schemas.microsoft.com/office/drawing/2014/main" id="{D81C9366-2983-477B-8E80-A0A7355D8C0E}"/>
              </a:ext>
            </a:extLst>
          </p:cNvPr>
          <p:cNvSpPr/>
          <p:nvPr/>
        </p:nvSpPr>
        <p:spPr>
          <a:xfrm>
            <a:off x="8520856" y="2300669"/>
            <a:ext cx="1594271" cy="254987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49" name="Picture 2" descr="hand pointer">
            <a:extLst>
              <a:ext uri="{FF2B5EF4-FFF2-40B4-BE49-F238E27FC236}">
                <a16:creationId xmlns:a16="http://schemas.microsoft.com/office/drawing/2014/main" id="{52DAAC40-DA3F-4D27-8A85-AE7717400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77234" y="3454141"/>
            <a:ext cx="1966481" cy="3133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75501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7DC499F7-BBE1-4DE7-AE77-027A1100A64A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9343" t="23355" r="11273" b="10800"/>
          <a:stretch/>
        </p:blipFill>
        <p:spPr>
          <a:xfrm>
            <a:off x="1895032" y="1223934"/>
            <a:ext cx="8401935" cy="431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1125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D8D22C74-F062-4CF3-AED8-A43884183C38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9762" t="23355" r="11273" b="11066"/>
          <a:stretch/>
        </p:blipFill>
        <p:spPr>
          <a:xfrm>
            <a:off x="1895032" y="1200765"/>
            <a:ext cx="8401935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407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E85B943B-93A2-4E55-8579-D39185508C44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9762" t="23355" r="11273" b="11691"/>
          <a:stretch/>
        </p:blipFill>
        <p:spPr>
          <a:xfrm>
            <a:off x="1895032" y="1206501"/>
            <a:ext cx="8401935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0847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3EB6BD8E-C00B-4936-9E33-C967BC2ACE4E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9762" t="23355" r="11273" b="11691"/>
          <a:stretch/>
        </p:blipFill>
        <p:spPr>
          <a:xfrm>
            <a:off x="1895032" y="1206501"/>
            <a:ext cx="8401935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7395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092E51A8-F8A0-4E84-B028-4BD1F7551FD1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9343" t="23355" r="11894" b="11066"/>
          <a:stretch/>
        </p:blipFill>
        <p:spPr>
          <a:xfrm>
            <a:off x="1895032" y="1206501"/>
            <a:ext cx="8401935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7451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7698F07C-3F1C-4300-8EFF-213CD9308D7C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9762" t="16946" r="10842" b="15907"/>
          <a:stretch/>
        </p:blipFill>
        <p:spPr>
          <a:xfrm>
            <a:off x="1871868" y="1198627"/>
            <a:ext cx="8425099" cy="4338574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6E14CF85-1463-401C-9684-1911C113518E}"/>
              </a:ext>
            </a:extLst>
          </p:cNvPr>
          <p:cNvSpPr/>
          <p:nvPr/>
        </p:nvSpPr>
        <p:spPr>
          <a:xfrm>
            <a:off x="8543109" y="2037806"/>
            <a:ext cx="1371600" cy="296333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شكل بيضاوي 7">
            <a:extLst>
              <a:ext uri="{FF2B5EF4-FFF2-40B4-BE49-F238E27FC236}">
                <a16:creationId xmlns:a16="http://schemas.microsoft.com/office/drawing/2014/main" id="{EEB6E1A4-63C2-4B62-97E5-288A8EC4AEB3}"/>
              </a:ext>
            </a:extLst>
          </p:cNvPr>
          <p:cNvSpPr/>
          <p:nvPr/>
        </p:nvSpPr>
        <p:spPr>
          <a:xfrm>
            <a:off x="8251723" y="3238323"/>
            <a:ext cx="361676" cy="38136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75A57D9F-74FD-46E5-8BC8-8B1FF9149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52787" y="3133433"/>
            <a:ext cx="2339520" cy="3423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88393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3FFA9508-E908-4626-A837-984F757E6AD3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9762" t="23355" r="11273" b="11066"/>
          <a:stretch/>
        </p:blipFill>
        <p:spPr>
          <a:xfrm>
            <a:off x="1895032" y="1198258"/>
            <a:ext cx="8401935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9534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536E3624-5443-4C8C-8F09-93420EF6D290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9762" t="21785" r="11893" b="11067"/>
          <a:stretch/>
        </p:blipFill>
        <p:spPr>
          <a:xfrm>
            <a:off x="1895032" y="1206502"/>
            <a:ext cx="8401935" cy="4330700"/>
          </a:xfrm>
          <a:prstGeom prst="rect">
            <a:avLst/>
          </a:prstGeom>
        </p:spPr>
      </p:pic>
      <p:sp>
        <p:nvSpPr>
          <p:cNvPr id="46" name="مستطيل 45">
            <a:extLst>
              <a:ext uri="{FF2B5EF4-FFF2-40B4-BE49-F238E27FC236}">
                <a16:creationId xmlns:a16="http://schemas.microsoft.com/office/drawing/2014/main" id="{5C5717F6-C24A-4427-90C5-70EBD6EB8BF8}"/>
              </a:ext>
            </a:extLst>
          </p:cNvPr>
          <p:cNvSpPr/>
          <p:nvPr/>
        </p:nvSpPr>
        <p:spPr>
          <a:xfrm>
            <a:off x="8520856" y="2300669"/>
            <a:ext cx="1594271" cy="254987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49" name="Picture 2" descr="hand pointer">
            <a:extLst>
              <a:ext uri="{FF2B5EF4-FFF2-40B4-BE49-F238E27FC236}">
                <a16:creationId xmlns:a16="http://schemas.microsoft.com/office/drawing/2014/main" id="{74C17ED2-C91D-4D21-9ED6-B84DB0811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77234" y="3454141"/>
            <a:ext cx="1966481" cy="3133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10966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42BF42D8-C18D-43AC-9924-CE6D7EBD8A6D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9762" t="21785" r="11274" b="11067"/>
          <a:stretch/>
        </p:blipFill>
        <p:spPr>
          <a:xfrm>
            <a:off x="1895032" y="1206502"/>
            <a:ext cx="8401935" cy="4330700"/>
          </a:xfrm>
          <a:prstGeom prst="rect">
            <a:avLst/>
          </a:prstGeom>
        </p:spPr>
      </p:pic>
      <p:sp>
        <p:nvSpPr>
          <p:cNvPr id="46" name="مستطيل 45">
            <a:extLst>
              <a:ext uri="{FF2B5EF4-FFF2-40B4-BE49-F238E27FC236}">
                <a16:creationId xmlns:a16="http://schemas.microsoft.com/office/drawing/2014/main" id="{2FABFE55-FB96-407C-ACBD-46F87A09A1C4}"/>
              </a:ext>
            </a:extLst>
          </p:cNvPr>
          <p:cNvSpPr/>
          <p:nvPr/>
        </p:nvSpPr>
        <p:spPr>
          <a:xfrm>
            <a:off x="8520856" y="2300669"/>
            <a:ext cx="1594271" cy="254987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49" name="Picture 2" descr="hand pointer">
            <a:extLst>
              <a:ext uri="{FF2B5EF4-FFF2-40B4-BE49-F238E27FC236}">
                <a16:creationId xmlns:a16="http://schemas.microsoft.com/office/drawing/2014/main" id="{2DA9951B-4875-4750-9C73-C24C9B9BF3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77234" y="3454141"/>
            <a:ext cx="1966481" cy="3133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91407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AA98953B-0803-4271-B795-0DD8FBC07BB1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9762" t="18504" r="11273" b="14323"/>
          <a:stretch/>
        </p:blipFill>
        <p:spPr>
          <a:xfrm>
            <a:off x="1895032" y="1205711"/>
            <a:ext cx="8401935" cy="4330700"/>
          </a:xfrm>
          <a:prstGeom prst="rect">
            <a:avLst/>
          </a:prstGeom>
        </p:spPr>
      </p:pic>
      <p:sp>
        <p:nvSpPr>
          <p:cNvPr id="46" name="مستطيل 45">
            <a:extLst>
              <a:ext uri="{FF2B5EF4-FFF2-40B4-BE49-F238E27FC236}">
                <a16:creationId xmlns:a16="http://schemas.microsoft.com/office/drawing/2014/main" id="{637214C7-B779-48FD-A933-FD16991B53B5}"/>
              </a:ext>
            </a:extLst>
          </p:cNvPr>
          <p:cNvSpPr/>
          <p:nvPr/>
        </p:nvSpPr>
        <p:spPr>
          <a:xfrm>
            <a:off x="8520856" y="2300669"/>
            <a:ext cx="1594271" cy="254987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49" name="Picture 2" descr="hand pointer">
            <a:extLst>
              <a:ext uri="{FF2B5EF4-FFF2-40B4-BE49-F238E27FC236}">
                <a16:creationId xmlns:a16="http://schemas.microsoft.com/office/drawing/2014/main" id="{7B881ABC-8D7A-4458-8B55-D9A7303FE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77234" y="3454141"/>
            <a:ext cx="1966481" cy="3133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00481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98B75998-A4F5-4BBA-9285-72FC2FDA12C1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9762" t="18506" r="11273" b="14322"/>
          <a:stretch/>
        </p:blipFill>
        <p:spPr>
          <a:xfrm>
            <a:off x="1895032" y="1206502"/>
            <a:ext cx="8401935" cy="4330700"/>
          </a:xfrm>
          <a:prstGeom prst="rect">
            <a:avLst/>
          </a:prstGeom>
        </p:spPr>
      </p:pic>
      <p:sp>
        <p:nvSpPr>
          <p:cNvPr id="46" name="مستطيل 45">
            <a:extLst>
              <a:ext uri="{FF2B5EF4-FFF2-40B4-BE49-F238E27FC236}">
                <a16:creationId xmlns:a16="http://schemas.microsoft.com/office/drawing/2014/main" id="{AFE3ECC7-9FAE-41C0-BED6-ED7AFBB63A5C}"/>
              </a:ext>
            </a:extLst>
          </p:cNvPr>
          <p:cNvSpPr/>
          <p:nvPr/>
        </p:nvSpPr>
        <p:spPr>
          <a:xfrm>
            <a:off x="8520856" y="2300669"/>
            <a:ext cx="1594271" cy="254987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49" name="Picture 2" descr="hand pointer">
            <a:extLst>
              <a:ext uri="{FF2B5EF4-FFF2-40B4-BE49-F238E27FC236}">
                <a16:creationId xmlns:a16="http://schemas.microsoft.com/office/drawing/2014/main" id="{6BAC6C8B-F103-42DF-9EB6-07EC330C2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77234" y="3454141"/>
            <a:ext cx="1966481" cy="3133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44982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C0D5CB79-88FA-481F-A60D-39E3CFB57111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9762" t="18506" r="11273" b="14322"/>
          <a:stretch/>
        </p:blipFill>
        <p:spPr>
          <a:xfrm>
            <a:off x="1895032" y="1206502"/>
            <a:ext cx="8401935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1146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4A085F2E-512B-4949-9840-1C1F8A431B97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9762" t="18621" r="11273" b="14323"/>
          <a:stretch/>
        </p:blipFill>
        <p:spPr>
          <a:xfrm>
            <a:off x="1895032" y="1206501"/>
            <a:ext cx="8401935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3392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C12C672F-78CE-4ECF-9674-5A8F7BBB0CE7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9762" t="15950" r="10497" b="14323"/>
          <a:stretch/>
        </p:blipFill>
        <p:spPr>
          <a:xfrm>
            <a:off x="1895032" y="1212076"/>
            <a:ext cx="8401935" cy="432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3718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8194" name="Picture 2" descr="any questions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922" y="2711230"/>
            <a:ext cx="3889068" cy="398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5927029" y="1065083"/>
            <a:ext cx="4369939" cy="3117605"/>
          </a:xfrm>
          <a:prstGeom prst="rect">
            <a:avLst/>
          </a:prstGeom>
        </p:spPr>
      </p:pic>
      <p:pic>
        <p:nvPicPr>
          <p:cNvPr id="46" name="صورة 45"/>
          <p:cNvPicPr>
            <a:picLocks noChangeAspect="1"/>
          </p:cNvPicPr>
          <p:nvPr/>
        </p:nvPicPr>
        <p:blipFill rotWithShape="1">
          <a:blip r:embed="rId19"/>
          <a:srcRect l="26619" t="19792" r="24870" b="61336"/>
          <a:stretch/>
        </p:blipFill>
        <p:spPr>
          <a:xfrm>
            <a:off x="6179694" y="2022817"/>
            <a:ext cx="3842655" cy="13490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018766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555A281D-38EE-4BDF-AD60-ABE6E924153F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9762" t="15076" r="10129" b="15907"/>
          <a:stretch/>
        </p:blipFill>
        <p:spPr>
          <a:xfrm>
            <a:off x="1895032" y="1206501"/>
            <a:ext cx="8401935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8659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2EC7C1A6-6D97-484F-80E5-E76703797E61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9762" t="18830" r="9463" b="15492"/>
          <a:stretch/>
        </p:blipFill>
        <p:spPr>
          <a:xfrm>
            <a:off x="1901256" y="1206502"/>
            <a:ext cx="8395712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6803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3817C44F-C69D-411A-AC27-3D1B95443E53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9762" t="18505" r="10497" b="15493"/>
          <a:stretch/>
        </p:blipFill>
        <p:spPr>
          <a:xfrm>
            <a:off x="1902546" y="1229244"/>
            <a:ext cx="8394422" cy="4307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0184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294B2612-F4B6-4BCA-A52F-06A63BA945E0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9762" t="18506" r="10497" b="16252"/>
          <a:stretch/>
        </p:blipFill>
        <p:spPr>
          <a:xfrm>
            <a:off x="1895032" y="1204783"/>
            <a:ext cx="8401935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6403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2DFCE517-1A13-41C2-B897-BC249EAA64B5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6942" t="19472" r="11273" b="36850"/>
          <a:stretch/>
        </p:blipFill>
        <p:spPr>
          <a:xfrm>
            <a:off x="1895032" y="1206500"/>
            <a:ext cx="8401935" cy="4330700"/>
          </a:xfrm>
          <a:prstGeom prst="rect">
            <a:avLst/>
          </a:prstGeom>
        </p:spPr>
      </p:pic>
      <p:pic>
        <p:nvPicPr>
          <p:cNvPr id="46" name="صورة 45">
            <a:extLst>
              <a:ext uri="{FF2B5EF4-FFF2-40B4-BE49-F238E27FC236}">
                <a16:creationId xmlns:a16="http://schemas.microsoft.com/office/drawing/2014/main" id="{A94EAEF3-39EA-4788-A144-59EBD42B623C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029" t="32188" r="65955" b="47248"/>
          <a:stretch/>
        </p:blipFill>
        <p:spPr>
          <a:xfrm>
            <a:off x="1895842" y="2480860"/>
            <a:ext cx="2148838" cy="201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489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A693138D-EF11-4B80-99BC-20561038866B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0158" t="13318" r="22469" b="16928"/>
          <a:stretch/>
        </p:blipFill>
        <p:spPr>
          <a:xfrm>
            <a:off x="1895032" y="1241088"/>
            <a:ext cx="4817461" cy="3251202"/>
          </a:xfrm>
          <a:prstGeom prst="rect">
            <a:avLst/>
          </a:prstGeom>
        </p:spPr>
      </p:pic>
      <p:pic>
        <p:nvPicPr>
          <p:cNvPr id="46" name="صورة 45">
            <a:extLst>
              <a:ext uri="{FF2B5EF4-FFF2-40B4-BE49-F238E27FC236}">
                <a16:creationId xmlns:a16="http://schemas.microsoft.com/office/drawing/2014/main" id="{E223E195-BD50-42F0-BD5B-7B3CDDF186F8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66508" t="23904" r="11273" b="64765"/>
          <a:stretch/>
        </p:blipFill>
        <p:spPr>
          <a:xfrm>
            <a:off x="6873564" y="1223174"/>
            <a:ext cx="3423403" cy="1077495"/>
          </a:xfrm>
          <a:prstGeom prst="rect">
            <a:avLst/>
          </a:prstGeom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D6EB5E05-1F48-4EC2-BFCC-B2E935A07568}"/>
              </a:ext>
            </a:extLst>
          </p:cNvPr>
          <p:cNvSpPr/>
          <p:nvPr/>
        </p:nvSpPr>
        <p:spPr>
          <a:xfrm>
            <a:off x="1895031" y="1230539"/>
            <a:ext cx="3199483" cy="75051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49" name="صورة 48">
            <a:extLst>
              <a:ext uri="{FF2B5EF4-FFF2-40B4-BE49-F238E27FC236}">
                <a16:creationId xmlns:a16="http://schemas.microsoft.com/office/drawing/2014/main" id="{9B23D8F4-C0CE-4B4A-8CCD-7D62F7E718F7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0908" t="20027" r="23286" b="9055"/>
          <a:stretch/>
        </p:blipFill>
        <p:spPr>
          <a:xfrm>
            <a:off x="5734595" y="2808514"/>
            <a:ext cx="4542912" cy="2724844"/>
          </a:xfrm>
          <a:prstGeom prst="rect">
            <a:avLst/>
          </a:prstGeom>
        </p:spPr>
      </p:pic>
      <p:sp>
        <p:nvSpPr>
          <p:cNvPr id="50" name="مستطيل 49">
            <a:extLst>
              <a:ext uri="{FF2B5EF4-FFF2-40B4-BE49-F238E27FC236}">
                <a16:creationId xmlns:a16="http://schemas.microsoft.com/office/drawing/2014/main" id="{95B07B51-299A-455A-A69B-18F0B501B7A5}"/>
              </a:ext>
            </a:extLst>
          </p:cNvPr>
          <p:cNvSpPr/>
          <p:nvPr/>
        </p:nvSpPr>
        <p:spPr>
          <a:xfrm>
            <a:off x="7148315" y="2621334"/>
            <a:ext cx="2923750" cy="75051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51" name="مستطيل 50">
            <a:extLst>
              <a:ext uri="{FF2B5EF4-FFF2-40B4-BE49-F238E27FC236}">
                <a16:creationId xmlns:a16="http://schemas.microsoft.com/office/drawing/2014/main" id="{1FA1079F-939B-47A1-B1B9-B6B763191EC8}"/>
              </a:ext>
            </a:extLst>
          </p:cNvPr>
          <p:cNvSpPr/>
          <p:nvPr/>
        </p:nvSpPr>
        <p:spPr>
          <a:xfrm>
            <a:off x="5553288" y="2621334"/>
            <a:ext cx="485655" cy="34393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916320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A8224A86-3564-478A-B95F-CAE8A1171209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6943" t="18830" r="10929" b="46399"/>
          <a:stretch/>
        </p:blipFill>
        <p:spPr>
          <a:xfrm>
            <a:off x="1895448" y="1207476"/>
            <a:ext cx="8293581" cy="349419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0C159F6F-F646-4117-8883-750FDC34EDC1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6584" t="19244" r="21357" b="15493"/>
          <a:stretch/>
        </p:blipFill>
        <p:spPr>
          <a:xfrm>
            <a:off x="5914395" y="2860766"/>
            <a:ext cx="4391702" cy="267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069089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478</Words>
  <Application>Microsoft Office PowerPoint</Application>
  <PresentationFormat>شاشة عريضة</PresentationFormat>
  <Paragraphs>346</Paragraphs>
  <Slides>28</Slides>
  <Notes>0</Notes>
  <HiddenSlides>0</HiddenSlides>
  <MMClips>0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28</vt:i4>
      </vt:variant>
    </vt:vector>
  </HeadingPairs>
  <TitlesOfParts>
    <vt:vector size="29" baseType="lpstr"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ahlam ahmed</dc:creator>
  <cp:lastModifiedBy>ahlam ahmed</cp:lastModifiedBy>
  <cp:revision>5</cp:revision>
  <dcterms:created xsi:type="dcterms:W3CDTF">2021-09-18T17:57:23Z</dcterms:created>
  <dcterms:modified xsi:type="dcterms:W3CDTF">2021-09-18T20:09:22Z</dcterms:modified>
</cp:coreProperties>
</file>