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7" r:id="rId2"/>
    <p:sldId id="259" r:id="rId3"/>
    <p:sldId id="258" r:id="rId4"/>
    <p:sldId id="261" r:id="rId5"/>
    <p:sldId id="325" r:id="rId6"/>
    <p:sldId id="326" r:id="rId7"/>
    <p:sldId id="256" r:id="rId8"/>
    <p:sldId id="262" r:id="rId9"/>
    <p:sldId id="267" r:id="rId10"/>
    <p:sldId id="271" r:id="rId11"/>
    <p:sldId id="332" r:id="rId12"/>
    <p:sldId id="329" r:id="rId13"/>
    <p:sldId id="327" r:id="rId14"/>
    <p:sldId id="328" r:id="rId15"/>
    <p:sldId id="334" r:id="rId16"/>
    <p:sldId id="330" r:id="rId17"/>
    <p:sldId id="277" r:id="rId18"/>
    <p:sldId id="270" r:id="rId19"/>
  </p:sldIdLst>
  <p:sldSz cx="18288000" cy="10287000"/>
  <p:notesSz cx="6858000" cy="9144000"/>
  <p:embeddedFontLst>
    <p:embeddedFont>
      <p:font typeface="Arabic Typesetting" panose="03020402040406030203" pitchFamily="66" charset="-78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/1mxXZPGuvZZ73PxhZWJfw==" hashData="RXMDgGeD6rJJq3aELcvcS+0SP5N9g97hV1+Cn9HIwFC1zBbwM1cMuFXG+G1dHvC717Rsh5wUKmraDEISHmR5w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  <a:srgbClr val="00B050"/>
    <a:srgbClr val="C00000"/>
    <a:srgbClr val="FFC000"/>
    <a:srgbClr val="FF3300"/>
    <a:srgbClr val="CC9900"/>
    <a:srgbClr val="00CC99"/>
    <a:srgbClr val="F8F8F8"/>
    <a:srgbClr val="FFFF99"/>
    <a:srgbClr val="E59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3792" autoAdjust="0"/>
  </p:normalViewPr>
  <p:slideViewPr>
    <p:cSldViewPr>
      <p:cViewPr varScale="1">
        <p:scale>
          <a:sx n="52" d="100"/>
          <a:sy n="52" d="100"/>
        </p:scale>
        <p:origin x="81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6D6DCB9-9DCD-7645-90BD-8580416196E7}" type="datetimeFigureOut">
              <a:rPr lang="ar-SA" smtClean="0"/>
              <a:t>10/03/43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079AA16-297A-8643-BA6E-63651A7CA4B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39216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9AA16-297A-8643-BA6E-63651A7CA4B2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93888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9AA16-297A-8643-BA6E-63651A7CA4B2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789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l="7148" r="714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microsoft.com/office/2007/relationships/hdphoto" Target="../media/hdphoto4.wdp"/><Relationship Id="rId5" Type="http://schemas.openxmlformats.org/officeDocument/2006/relationships/hyperlink" Target="https://ar.wikipedia.org/wiki/%D9%85%D9%84%D9%81:MOELogo.svg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hyperlink" Target="https://www.youtube.com/watch?v=piMFh6WNMlQ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r.wikisource.org/wiki/%D8%A7%D9%84%D8%B1%D8%AF_%D8%B9%D9%84%D9%89_%D8%B4%D8%A8%D9%87%D8%A7%D8%AA_%D8%A7%D9%84%D9%85%D8%B3%D8%AA%D8%BA%D9%8A%D8%AB%D9%8A%D9%86_%D8%A8%D8%BA%D9%8A%D8%B1_%D8%A7%D9%84%D9%84%D9%87" TargetMode="External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r.wikipedia.org/wiki/%D9%85%D9%84%D9%81:MOELogo.svg" TargetMode="External"/><Relationship Id="rId11" Type="http://schemas.openxmlformats.org/officeDocument/2006/relationships/slide" Target="slide10.xml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hyperlink" Target="https://ar.wikipedia.org/wiki/%D9%85%D9%84%D9%81:MOELogo.svg" TargetMode="External"/><Relationship Id="rId4" Type="http://schemas.openxmlformats.org/officeDocument/2006/relationships/image" Target="../media/image15.png"/><Relationship Id="rId9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r.wikipedia.org/wiki/%D9%85%D9%84%D9%81:MOELogo.svg" TargetMode="External"/><Relationship Id="rId11" Type="http://schemas.microsoft.com/office/2007/relationships/hdphoto" Target="../media/hdphoto6.wdp"/><Relationship Id="rId5" Type="http://schemas.openxmlformats.org/officeDocument/2006/relationships/image" Target="../media/image15.png"/><Relationship Id="rId10" Type="http://schemas.openxmlformats.org/officeDocument/2006/relationships/image" Target="../media/image27.png"/><Relationship Id="rId4" Type="http://schemas.openxmlformats.org/officeDocument/2006/relationships/image" Target="../media/image17.pn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ar.wikipedia.org/wiki/%D9%85%D9%84%D9%81:MOELogo.svg" TargetMode="External"/><Relationship Id="rId9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30.jpg"/><Relationship Id="rId5" Type="http://schemas.openxmlformats.org/officeDocument/2006/relationships/image" Target="../media/image16.png"/><Relationship Id="rId10" Type="http://schemas.openxmlformats.org/officeDocument/2006/relationships/hyperlink" Target="https://www.youtube.com/watch?v=sSb95G-Q3es" TargetMode="External"/><Relationship Id="rId4" Type="http://schemas.openxmlformats.org/officeDocument/2006/relationships/hyperlink" Target="https://ar.wikipedia.org/wiki/%D9%85%D9%84%D9%81:MOELogo.svg" TargetMode="External"/><Relationship Id="rId9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QawQopnCkLc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openxmlformats.org/officeDocument/2006/relationships/hyperlink" Target="https://ar.wikipedia.org/wiki/%D9%85%D9%84%D9%81:MOELogo.svg" TargetMode="External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ar.wikipedia.org/wiki/%D9%85%D9%84%D9%81:MOELogo.sv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app=desktop&amp;v=tcNFmIkhRZs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openxmlformats.org/officeDocument/2006/relationships/hyperlink" Target="https://ar.wikipedia.org/wiki/%D9%85%D9%84%D9%81:MOELogo.svg" TargetMode="External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ar.wikipedia.org/wiki/%D9%85%D9%84%D9%81:MOELogo.sv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0FCCABD-62AF-5545-B8FF-D13CDF4033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</a:blip>
          <a:srcRect l="15751" t="12672" r="14305" b="10014"/>
          <a:stretch/>
        </p:blipFill>
        <p:spPr>
          <a:xfrm>
            <a:off x="1606799" y="-38100"/>
            <a:ext cx="14766253" cy="9563100"/>
          </a:xfrm>
          <a:prstGeom prst="rect">
            <a:avLst/>
          </a:prstGeom>
        </p:spPr>
      </p:pic>
      <p:pic>
        <p:nvPicPr>
          <p:cNvPr id="2" name="النشيد الوطني للعروض">
            <a:hlinkClick r:id="" action="ppaction://media"/>
            <a:extLst>
              <a:ext uri="{FF2B5EF4-FFF2-40B4-BE49-F238E27FC236}">
                <a16:creationId xmlns:a16="http://schemas.microsoft.com/office/drawing/2014/main" id="{9B7AD5A1-B9DB-487C-B471-613A63962B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7000" y="609599"/>
            <a:ext cx="12649200" cy="8267701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F460144-D543-4891-8487-6718E20608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2791" y="8235572"/>
            <a:ext cx="2883658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8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08"/>
    </mc:Choice>
    <mc:Fallback xmlns="">
      <p:transition spd="slow" advTm="37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0FCCABD-62AF-5545-B8FF-D13CDF4033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691650" y="-5443"/>
            <a:ext cx="16047343" cy="90678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22ED333-63A4-2446-95FF-7F3F9A497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255382"/>
            <a:ext cx="2655732" cy="265573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8990B44-0D91-4055-B4EC-0F92E7E68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421" y="647019"/>
            <a:ext cx="13639800" cy="776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6">
            <a:extLst>
              <a:ext uri="{FF2B5EF4-FFF2-40B4-BE49-F238E27FC236}">
                <a16:creationId xmlns:a16="http://schemas.microsoft.com/office/drawing/2014/main" id="{EF25C20A-8923-E444-A326-BD4C94E71D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228600" y="0"/>
            <a:ext cx="16992600" cy="10782300"/>
          </a:xfrm>
          <a:prstGeom prst="rect">
            <a:avLst/>
          </a:prstGeom>
        </p:spPr>
      </p:pic>
      <p:sp>
        <p:nvSpPr>
          <p:cNvPr id="159" name="Rounded Rectangle 5">
            <a:extLst>
              <a:ext uri="{FF2B5EF4-FFF2-40B4-BE49-F238E27FC236}">
                <a16:creationId xmlns:a16="http://schemas.microsoft.com/office/drawing/2014/main" id="{8000C9B1-EB44-CD44-BDF5-9884D601AC21}"/>
              </a:ext>
            </a:extLst>
          </p:cNvPr>
          <p:cNvSpPr/>
          <p:nvPr/>
        </p:nvSpPr>
        <p:spPr>
          <a:xfrm>
            <a:off x="4179404" y="1886313"/>
            <a:ext cx="2608215" cy="1189653"/>
          </a:xfrm>
          <a:prstGeom prst="roundRect">
            <a:avLst/>
          </a:prstGeom>
          <a:solidFill>
            <a:srgbClr val="FF6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60" name="Rounded Rectangle 6">
            <a:extLst>
              <a:ext uri="{FF2B5EF4-FFF2-40B4-BE49-F238E27FC236}">
                <a16:creationId xmlns:a16="http://schemas.microsoft.com/office/drawing/2014/main" id="{52070735-0345-A04A-849B-B3910986A58F}"/>
              </a:ext>
            </a:extLst>
          </p:cNvPr>
          <p:cNvSpPr/>
          <p:nvPr/>
        </p:nvSpPr>
        <p:spPr>
          <a:xfrm>
            <a:off x="7136075" y="1870163"/>
            <a:ext cx="2555973" cy="1189653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GB" sz="2700"/>
          </a:p>
        </p:txBody>
      </p:sp>
      <p:sp>
        <p:nvSpPr>
          <p:cNvPr id="161" name="Rounded Rectangle 7">
            <a:extLst>
              <a:ext uri="{FF2B5EF4-FFF2-40B4-BE49-F238E27FC236}">
                <a16:creationId xmlns:a16="http://schemas.microsoft.com/office/drawing/2014/main" id="{76DEAC23-8775-E241-8C96-3EDDDF7367D4}"/>
              </a:ext>
            </a:extLst>
          </p:cNvPr>
          <p:cNvSpPr/>
          <p:nvPr/>
        </p:nvSpPr>
        <p:spPr>
          <a:xfrm>
            <a:off x="10192054" y="1902566"/>
            <a:ext cx="2675246" cy="1189653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GB" sz="2700"/>
          </a:p>
        </p:txBody>
      </p:sp>
      <p:sp>
        <p:nvSpPr>
          <p:cNvPr id="162" name="Rounded Rectangle 9">
            <a:extLst>
              <a:ext uri="{FF2B5EF4-FFF2-40B4-BE49-F238E27FC236}">
                <a16:creationId xmlns:a16="http://schemas.microsoft.com/office/drawing/2014/main" id="{0DF84522-1178-0047-80E1-ECA4BF60DE8A}"/>
              </a:ext>
            </a:extLst>
          </p:cNvPr>
          <p:cNvSpPr/>
          <p:nvPr/>
        </p:nvSpPr>
        <p:spPr>
          <a:xfrm>
            <a:off x="13016625" y="1925912"/>
            <a:ext cx="2481324" cy="1150055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GB" sz="2700"/>
          </a:p>
        </p:txBody>
      </p:sp>
      <p:sp>
        <p:nvSpPr>
          <p:cNvPr id="163" name="Rectangle 15">
            <a:extLst>
              <a:ext uri="{FF2B5EF4-FFF2-40B4-BE49-F238E27FC236}">
                <a16:creationId xmlns:a16="http://schemas.microsoft.com/office/drawing/2014/main" id="{C5443ECD-8B83-D54A-B577-57D7C2756B9C}"/>
              </a:ext>
            </a:extLst>
          </p:cNvPr>
          <p:cNvSpPr/>
          <p:nvPr/>
        </p:nvSpPr>
        <p:spPr>
          <a:xfrm>
            <a:off x="8057498" y="3706514"/>
            <a:ext cx="2828615" cy="1819472"/>
          </a:xfrm>
          <a:prstGeom prst="rect">
            <a:avLst/>
          </a:prstGeom>
          <a:solidFill>
            <a:srgbClr val="E59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GB" sz="2700"/>
          </a:p>
        </p:txBody>
      </p:sp>
      <p:sp>
        <p:nvSpPr>
          <p:cNvPr id="164" name="TextBox 16">
            <a:extLst>
              <a:ext uri="{FF2B5EF4-FFF2-40B4-BE49-F238E27FC236}">
                <a16:creationId xmlns:a16="http://schemas.microsoft.com/office/drawing/2014/main" id="{77449E6A-B521-0D4F-9461-F5A87F4F9A7C}"/>
              </a:ext>
            </a:extLst>
          </p:cNvPr>
          <p:cNvSpPr txBox="1"/>
          <p:nvPr/>
        </p:nvSpPr>
        <p:spPr>
          <a:xfrm>
            <a:off x="13925302" y="1141082"/>
            <a:ext cx="7729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اليوم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5" name="TextBox 17">
            <a:extLst>
              <a:ext uri="{FF2B5EF4-FFF2-40B4-BE49-F238E27FC236}">
                <a16:creationId xmlns:a16="http://schemas.microsoft.com/office/drawing/2014/main" id="{304A6985-F1B9-624B-B58C-4A69CE79A095}"/>
              </a:ext>
            </a:extLst>
          </p:cNvPr>
          <p:cNvSpPr txBox="1"/>
          <p:nvPr/>
        </p:nvSpPr>
        <p:spPr>
          <a:xfrm>
            <a:off x="10838228" y="1141082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التاريخ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6" name="TextBox 18">
            <a:extLst>
              <a:ext uri="{FF2B5EF4-FFF2-40B4-BE49-F238E27FC236}">
                <a16:creationId xmlns:a16="http://schemas.microsoft.com/office/drawing/2014/main" id="{586D4DB4-7215-F946-91A4-B387D06014BA}"/>
              </a:ext>
            </a:extLst>
          </p:cNvPr>
          <p:cNvSpPr txBox="1"/>
          <p:nvPr/>
        </p:nvSpPr>
        <p:spPr>
          <a:xfrm>
            <a:off x="7957544" y="1239882"/>
            <a:ext cx="934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الشهر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7" name="TextBox 19">
            <a:extLst>
              <a:ext uri="{FF2B5EF4-FFF2-40B4-BE49-F238E27FC236}">
                <a16:creationId xmlns:a16="http://schemas.microsoft.com/office/drawing/2014/main" id="{22E63B17-BFE1-6243-B044-A3345E3135D1}"/>
              </a:ext>
            </a:extLst>
          </p:cNvPr>
          <p:cNvSpPr txBox="1"/>
          <p:nvPr/>
        </p:nvSpPr>
        <p:spPr>
          <a:xfrm>
            <a:off x="5074456" y="1356666"/>
            <a:ext cx="825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السنة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8" name="TextBox 20">
            <a:extLst>
              <a:ext uri="{FF2B5EF4-FFF2-40B4-BE49-F238E27FC236}">
                <a16:creationId xmlns:a16="http://schemas.microsoft.com/office/drawing/2014/main" id="{63274A97-6961-C544-B4B8-C05BC941C10C}"/>
              </a:ext>
            </a:extLst>
          </p:cNvPr>
          <p:cNvSpPr txBox="1"/>
          <p:nvPr/>
        </p:nvSpPr>
        <p:spPr>
          <a:xfrm>
            <a:off x="8326743" y="3190033"/>
            <a:ext cx="2404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3200" dirty="0">
                <a:latin typeface="Arabic Typesetting" panose="03020402040406030203" pitchFamily="66" charset="-78"/>
              </a:rPr>
              <a:t>حالة الطقس لليوم</a:t>
            </a:r>
            <a:endParaRPr lang="en-GB" sz="2400" dirty="0">
              <a:latin typeface="Arabic Typesetting" panose="03020402040406030203" pitchFamily="66" charset="-78"/>
            </a:endParaRPr>
          </a:p>
        </p:txBody>
      </p:sp>
      <p:sp>
        <p:nvSpPr>
          <p:cNvPr id="169" name="Rounded Rectangle 23">
            <a:extLst>
              <a:ext uri="{FF2B5EF4-FFF2-40B4-BE49-F238E27FC236}">
                <a16:creationId xmlns:a16="http://schemas.microsoft.com/office/drawing/2014/main" id="{4D1DDB80-9843-244F-94C0-E3EF84BAC10E}"/>
              </a:ext>
            </a:extLst>
          </p:cNvPr>
          <p:cNvSpPr/>
          <p:nvPr/>
        </p:nvSpPr>
        <p:spPr>
          <a:xfrm>
            <a:off x="13466159" y="6004240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الأحد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0" name="Rounded Rectangle 4">
            <a:extLst>
              <a:ext uri="{FF2B5EF4-FFF2-40B4-BE49-F238E27FC236}">
                <a16:creationId xmlns:a16="http://schemas.microsoft.com/office/drawing/2014/main" id="{03AC1065-6D64-754B-B715-A6E855366DD7}"/>
              </a:ext>
            </a:extLst>
          </p:cNvPr>
          <p:cNvSpPr/>
          <p:nvPr/>
        </p:nvSpPr>
        <p:spPr>
          <a:xfrm>
            <a:off x="8158658" y="77824"/>
            <a:ext cx="3013007" cy="10125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rtl="1"/>
            <a:endParaRPr lang="en-GB" sz="2700"/>
          </a:p>
        </p:txBody>
      </p:sp>
      <p:sp>
        <p:nvSpPr>
          <p:cNvPr id="171" name="TextBox 25">
            <a:extLst>
              <a:ext uri="{FF2B5EF4-FFF2-40B4-BE49-F238E27FC236}">
                <a16:creationId xmlns:a16="http://schemas.microsoft.com/office/drawing/2014/main" id="{D86DC862-F21F-EC4F-9CE0-656B0915E20F}"/>
              </a:ext>
            </a:extLst>
          </p:cNvPr>
          <p:cNvSpPr txBox="1"/>
          <p:nvPr/>
        </p:nvSpPr>
        <p:spPr>
          <a:xfrm>
            <a:off x="8836059" y="213300"/>
            <a:ext cx="18069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4800" dirty="0">
                <a:latin typeface="Arabic Typesetting" panose="03020402040406030203" pitchFamily="66" charset="-78"/>
              </a:rPr>
              <a:t>الرزنامة</a:t>
            </a:r>
            <a:endParaRPr lang="en-GB" sz="4400" dirty="0">
              <a:latin typeface="Arabic Typesetting" panose="03020402040406030203" pitchFamily="66" charset="-78"/>
            </a:endParaRPr>
          </a:p>
        </p:txBody>
      </p:sp>
      <p:sp>
        <p:nvSpPr>
          <p:cNvPr id="172" name="Rounded Rectangle 33">
            <a:extLst>
              <a:ext uri="{FF2B5EF4-FFF2-40B4-BE49-F238E27FC236}">
                <a16:creationId xmlns:a16="http://schemas.microsoft.com/office/drawing/2014/main" id="{B63D5ECC-484F-2A4A-A35C-812A5B39A8FA}"/>
              </a:ext>
            </a:extLst>
          </p:cNvPr>
          <p:cNvSpPr/>
          <p:nvPr/>
        </p:nvSpPr>
        <p:spPr>
          <a:xfrm>
            <a:off x="13364411" y="6997569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الأثنين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3" name="Rounded Rectangle 34">
            <a:extLst>
              <a:ext uri="{FF2B5EF4-FFF2-40B4-BE49-F238E27FC236}">
                <a16:creationId xmlns:a16="http://schemas.microsoft.com/office/drawing/2014/main" id="{FAA2C3C3-94C2-5747-B688-018B90A82415}"/>
              </a:ext>
            </a:extLst>
          </p:cNvPr>
          <p:cNvSpPr/>
          <p:nvPr/>
        </p:nvSpPr>
        <p:spPr>
          <a:xfrm>
            <a:off x="13376224" y="7875604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الثلاثاء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4" name="Rounded Rectangle 35">
            <a:extLst>
              <a:ext uri="{FF2B5EF4-FFF2-40B4-BE49-F238E27FC236}">
                <a16:creationId xmlns:a16="http://schemas.microsoft.com/office/drawing/2014/main" id="{E04CD527-9F48-8542-BE47-503FEAF618C8}"/>
              </a:ext>
            </a:extLst>
          </p:cNvPr>
          <p:cNvSpPr/>
          <p:nvPr/>
        </p:nvSpPr>
        <p:spPr>
          <a:xfrm>
            <a:off x="13376224" y="8813443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الأربعاء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5" name="Rounded Rectangle 36">
            <a:extLst>
              <a:ext uri="{FF2B5EF4-FFF2-40B4-BE49-F238E27FC236}">
                <a16:creationId xmlns:a16="http://schemas.microsoft.com/office/drawing/2014/main" id="{37579AEE-E232-5C4C-81B4-5AD5A9B994E4}"/>
              </a:ext>
            </a:extLst>
          </p:cNvPr>
          <p:cNvSpPr/>
          <p:nvPr/>
        </p:nvSpPr>
        <p:spPr>
          <a:xfrm>
            <a:off x="11302318" y="6004240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الخميس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6" name="Rounded Rectangle 37">
            <a:extLst>
              <a:ext uri="{FF2B5EF4-FFF2-40B4-BE49-F238E27FC236}">
                <a16:creationId xmlns:a16="http://schemas.microsoft.com/office/drawing/2014/main" id="{39968DBD-26F9-6143-9ED6-49C7936935AE}"/>
              </a:ext>
            </a:extLst>
          </p:cNvPr>
          <p:cNvSpPr/>
          <p:nvPr/>
        </p:nvSpPr>
        <p:spPr>
          <a:xfrm>
            <a:off x="11247971" y="6951121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الجمعة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7" name="Rounded Rectangle 38">
            <a:extLst>
              <a:ext uri="{FF2B5EF4-FFF2-40B4-BE49-F238E27FC236}">
                <a16:creationId xmlns:a16="http://schemas.microsoft.com/office/drawing/2014/main" id="{71A2E562-C4F3-7146-84EE-6B49D7F3A714}"/>
              </a:ext>
            </a:extLst>
          </p:cNvPr>
          <p:cNvSpPr/>
          <p:nvPr/>
        </p:nvSpPr>
        <p:spPr>
          <a:xfrm>
            <a:off x="11217835" y="7874493"/>
            <a:ext cx="2012294" cy="633423"/>
          </a:xfrm>
          <a:prstGeom prst="roundRect">
            <a:avLst/>
          </a:prstGeom>
          <a:solidFill>
            <a:srgbClr val="FEC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السبت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78" name="Rounded Rectangle 1">
            <a:extLst>
              <a:ext uri="{FF2B5EF4-FFF2-40B4-BE49-F238E27FC236}">
                <a16:creationId xmlns:a16="http://schemas.microsoft.com/office/drawing/2014/main" id="{E99C1DD8-D24E-A44B-BB22-F0F8F309B4C1}"/>
              </a:ext>
            </a:extLst>
          </p:cNvPr>
          <p:cNvSpPr/>
          <p:nvPr/>
        </p:nvSpPr>
        <p:spPr>
          <a:xfrm>
            <a:off x="5837854" y="6267115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79" name="Rounded Rectangle 26">
            <a:extLst>
              <a:ext uri="{FF2B5EF4-FFF2-40B4-BE49-F238E27FC236}">
                <a16:creationId xmlns:a16="http://schemas.microsoft.com/office/drawing/2014/main" id="{20B093A5-B1C8-9B4D-A881-EF330B9667D5}"/>
              </a:ext>
            </a:extLst>
          </p:cNvPr>
          <p:cNvSpPr/>
          <p:nvPr/>
        </p:nvSpPr>
        <p:spPr>
          <a:xfrm>
            <a:off x="1697042" y="401845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محرم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0" name="Rounded Rectangle 39">
            <a:extLst>
              <a:ext uri="{FF2B5EF4-FFF2-40B4-BE49-F238E27FC236}">
                <a16:creationId xmlns:a16="http://schemas.microsoft.com/office/drawing/2014/main" id="{36DDC1BB-D352-9D4E-B206-2B85BDC35F63}"/>
              </a:ext>
            </a:extLst>
          </p:cNvPr>
          <p:cNvSpPr/>
          <p:nvPr/>
        </p:nvSpPr>
        <p:spPr>
          <a:xfrm>
            <a:off x="1717484" y="1173724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صفر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1" name="Rounded Rectangle 40">
            <a:extLst>
              <a:ext uri="{FF2B5EF4-FFF2-40B4-BE49-F238E27FC236}">
                <a16:creationId xmlns:a16="http://schemas.microsoft.com/office/drawing/2014/main" id="{3D1D38FB-64C6-8B41-BEFC-27202AEB2844}"/>
              </a:ext>
            </a:extLst>
          </p:cNvPr>
          <p:cNvSpPr/>
          <p:nvPr/>
        </p:nvSpPr>
        <p:spPr>
          <a:xfrm>
            <a:off x="1732124" y="1948621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ربيع أول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2" name="Rounded Rectangle 41">
            <a:extLst>
              <a:ext uri="{FF2B5EF4-FFF2-40B4-BE49-F238E27FC236}">
                <a16:creationId xmlns:a16="http://schemas.microsoft.com/office/drawing/2014/main" id="{A5E95C3E-F506-BE4F-A82B-00417BBE6050}"/>
              </a:ext>
            </a:extLst>
          </p:cNvPr>
          <p:cNvSpPr/>
          <p:nvPr/>
        </p:nvSpPr>
        <p:spPr>
          <a:xfrm>
            <a:off x="1761447" y="2725913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ربيع ثاني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3" name="Rounded Rectangle 42">
            <a:extLst>
              <a:ext uri="{FF2B5EF4-FFF2-40B4-BE49-F238E27FC236}">
                <a16:creationId xmlns:a16="http://schemas.microsoft.com/office/drawing/2014/main" id="{365F59E1-7231-DF44-A826-507F00B4E523}"/>
              </a:ext>
            </a:extLst>
          </p:cNvPr>
          <p:cNvSpPr/>
          <p:nvPr/>
        </p:nvSpPr>
        <p:spPr>
          <a:xfrm>
            <a:off x="1761447" y="3522455"/>
            <a:ext cx="1792758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جمادى اول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4" name="Rounded Rectangle 43">
            <a:extLst>
              <a:ext uri="{FF2B5EF4-FFF2-40B4-BE49-F238E27FC236}">
                <a16:creationId xmlns:a16="http://schemas.microsoft.com/office/drawing/2014/main" id="{EC466F36-8194-FF4F-B4C8-8107C481CA1D}"/>
              </a:ext>
            </a:extLst>
          </p:cNvPr>
          <p:cNvSpPr/>
          <p:nvPr/>
        </p:nvSpPr>
        <p:spPr>
          <a:xfrm>
            <a:off x="1717484" y="4326724"/>
            <a:ext cx="1849770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جمادى آخر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5" name="Rounded Rectangle 44">
            <a:extLst>
              <a:ext uri="{FF2B5EF4-FFF2-40B4-BE49-F238E27FC236}">
                <a16:creationId xmlns:a16="http://schemas.microsoft.com/office/drawing/2014/main" id="{1E0C0C3A-6328-564C-B5A1-5C3BF14991D5}"/>
              </a:ext>
            </a:extLst>
          </p:cNvPr>
          <p:cNvSpPr/>
          <p:nvPr/>
        </p:nvSpPr>
        <p:spPr>
          <a:xfrm>
            <a:off x="1697042" y="5131121"/>
            <a:ext cx="1917516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رجب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6" name="Rounded Rectangle 45">
            <a:extLst>
              <a:ext uri="{FF2B5EF4-FFF2-40B4-BE49-F238E27FC236}">
                <a16:creationId xmlns:a16="http://schemas.microsoft.com/office/drawing/2014/main" id="{7B9C21E1-AA00-664F-B928-1D00A646BA2A}"/>
              </a:ext>
            </a:extLst>
          </p:cNvPr>
          <p:cNvSpPr/>
          <p:nvPr/>
        </p:nvSpPr>
        <p:spPr>
          <a:xfrm>
            <a:off x="1697042" y="5921021"/>
            <a:ext cx="1917516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شعبان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7" name="Rounded Rectangle 46">
            <a:extLst>
              <a:ext uri="{FF2B5EF4-FFF2-40B4-BE49-F238E27FC236}">
                <a16:creationId xmlns:a16="http://schemas.microsoft.com/office/drawing/2014/main" id="{57EA8284-48E8-0143-BF8A-B794ED1C27B4}"/>
              </a:ext>
            </a:extLst>
          </p:cNvPr>
          <p:cNvSpPr/>
          <p:nvPr/>
        </p:nvSpPr>
        <p:spPr>
          <a:xfrm>
            <a:off x="1717484" y="6710921"/>
            <a:ext cx="1897074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رمضان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8" name="Rounded Rectangle 47">
            <a:extLst>
              <a:ext uri="{FF2B5EF4-FFF2-40B4-BE49-F238E27FC236}">
                <a16:creationId xmlns:a16="http://schemas.microsoft.com/office/drawing/2014/main" id="{D84970CA-32D9-724D-9830-49DC4C399E68}"/>
              </a:ext>
            </a:extLst>
          </p:cNvPr>
          <p:cNvSpPr/>
          <p:nvPr/>
        </p:nvSpPr>
        <p:spPr>
          <a:xfrm>
            <a:off x="1717484" y="7480784"/>
            <a:ext cx="1897074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شوال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89" name="Rounded Rectangle 48">
            <a:extLst>
              <a:ext uri="{FF2B5EF4-FFF2-40B4-BE49-F238E27FC236}">
                <a16:creationId xmlns:a16="http://schemas.microsoft.com/office/drawing/2014/main" id="{BDE2F6BD-2DB6-6744-BA1B-94E06F5E70C5}"/>
              </a:ext>
            </a:extLst>
          </p:cNvPr>
          <p:cNvSpPr/>
          <p:nvPr/>
        </p:nvSpPr>
        <p:spPr>
          <a:xfrm>
            <a:off x="1732124" y="8269753"/>
            <a:ext cx="1882434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ذو القعدة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90" name="Rounded Rectangle 49">
            <a:extLst>
              <a:ext uri="{FF2B5EF4-FFF2-40B4-BE49-F238E27FC236}">
                <a16:creationId xmlns:a16="http://schemas.microsoft.com/office/drawing/2014/main" id="{1537CA4D-1B70-584D-9C2B-CD5D92055F38}"/>
              </a:ext>
            </a:extLst>
          </p:cNvPr>
          <p:cNvSpPr/>
          <p:nvPr/>
        </p:nvSpPr>
        <p:spPr>
          <a:xfrm>
            <a:off x="1732124" y="9025574"/>
            <a:ext cx="1882434" cy="671879"/>
          </a:xfrm>
          <a:prstGeom prst="roundRect">
            <a:avLst/>
          </a:prstGeom>
          <a:solidFill>
            <a:srgbClr val="01D7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ذو الحجة</a:t>
            </a:r>
            <a:endParaRPr lang="en-GB" sz="16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191" name="Rounded Rectangle 52">
            <a:extLst>
              <a:ext uri="{FF2B5EF4-FFF2-40B4-BE49-F238E27FC236}">
                <a16:creationId xmlns:a16="http://schemas.microsoft.com/office/drawing/2014/main" id="{8909CA7F-AA69-0149-BA1E-C127C438284B}"/>
              </a:ext>
            </a:extLst>
          </p:cNvPr>
          <p:cNvSpPr/>
          <p:nvPr/>
        </p:nvSpPr>
        <p:spPr>
          <a:xfrm>
            <a:off x="4921003" y="6262320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2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2" name="Rounded Rectangle 53">
            <a:extLst>
              <a:ext uri="{FF2B5EF4-FFF2-40B4-BE49-F238E27FC236}">
                <a16:creationId xmlns:a16="http://schemas.microsoft.com/office/drawing/2014/main" id="{5FB97E48-982D-114C-915E-5E4CD7DD9BD4}"/>
              </a:ext>
            </a:extLst>
          </p:cNvPr>
          <p:cNvSpPr/>
          <p:nvPr/>
        </p:nvSpPr>
        <p:spPr>
          <a:xfrm>
            <a:off x="4039888" y="6262320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3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3" name="Rounded Rectangle 54">
            <a:extLst>
              <a:ext uri="{FF2B5EF4-FFF2-40B4-BE49-F238E27FC236}">
                <a16:creationId xmlns:a16="http://schemas.microsoft.com/office/drawing/2014/main" id="{499BE446-E6E5-374B-B086-A72B77CFFDAE}"/>
              </a:ext>
            </a:extLst>
          </p:cNvPr>
          <p:cNvSpPr/>
          <p:nvPr/>
        </p:nvSpPr>
        <p:spPr>
          <a:xfrm>
            <a:off x="5824013" y="6996547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4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4" name="Rounded Rectangle 55">
            <a:extLst>
              <a:ext uri="{FF2B5EF4-FFF2-40B4-BE49-F238E27FC236}">
                <a16:creationId xmlns:a16="http://schemas.microsoft.com/office/drawing/2014/main" id="{D8EB27AC-BD22-7A4F-9046-139D2A4A84CC}"/>
              </a:ext>
            </a:extLst>
          </p:cNvPr>
          <p:cNvSpPr/>
          <p:nvPr/>
        </p:nvSpPr>
        <p:spPr>
          <a:xfrm>
            <a:off x="4898545" y="6996547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5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5" name="Rounded Rectangle 56">
            <a:extLst>
              <a:ext uri="{FF2B5EF4-FFF2-40B4-BE49-F238E27FC236}">
                <a16:creationId xmlns:a16="http://schemas.microsoft.com/office/drawing/2014/main" id="{F2038F99-8BA0-5B43-BD1B-C43CAA86C75C}"/>
              </a:ext>
            </a:extLst>
          </p:cNvPr>
          <p:cNvSpPr/>
          <p:nvPr/>
        </p:nvSpPr>
        <p:spPr>
          <a:xfrm>
            <a:off x="3991136" y="6996640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6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6" name="Rounded Rectangle 57">
            <a:extLst>
              <a:ext uri="{FF2B5EF4-FFF2-40B4-BE49-F238E27FC236}">
                <a16:creationId xmlns:a16="http://schemas.microsoft.com/office/drawing/2014/main" id="{7463AFC6-2619-8449-B0DB-5827E0C59831}"/>
              </a:ext>
            </a:extLst>
          </p:cNvPr>
          <p:cNvSpPr/>
          <p:nvPr/>
        </p:nvSpPr>
        <p:spPr>
          <a:xfrm>
            <a:off x="5810174" y="7710519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7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7" name="Rounded Rectangle 58">
            <a:extLst>
              <a:ext uri="{FF2B5EF4-FFF2-40B4-BE49-F238E27FC236}">
                <a16:creationId xmlns:a16="http://schemas.microsoft.com/office/drawing/2014/main" id="{AAD05528-DB24-414B-9C1D-B6041246DE4B}"/>
              </a:ext>
            </a:extLst>
          </p:cNvPr>
          <p:cNvSpPr/>
          <p:nvPr/>
        </p:nvSpPr>
        <p:spPr>
          <a:xfrm>
            <a:off x="4898543" y="7714666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8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8" name="Rounded Rectangle 59">
            <a:extLst>
              <a:ext uri="{FF2B5EF4-FFF2-40B4-BE49-F238E27FC236}">
                <a16:creationId xmlns:a16="http://schemas.microsoft.com/office/drawing/2014/main" id="{6A8581C9-F796-5E4D-A91F-D0B40EC94D1D}"/>
              </a:ext>
            </a:extLst>
          </p:cNvPr>
          <p:cNvSpPr/>
          <p:nvPr/>
        </p:nvSpPr>
        <p:spPr>
          <a:xfrm>
            <a:off x="3991136" y="7710519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9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199" name="Rounded Rectangle 60">
            <a:extLst>
              <a:ext uri="{FF2B5EF4-FFF2-40B4-BE49-F238E27FC236}">
                <a16:creationId xmlns:a16="http://schemas.microsoft.com/office/drawing/2014/main" id="{40C0ABFC-F154-1B43-AF97-3C062E503BB5}"/>
              </a:ext>
            </a:extLst>
          </p:cNvPr>
          <p:cNvSpPr/>
          <p:nvPr/>
        </p:nvSpPr>
        <p:spPr>
          <a:xfrm>
            <a:off x="5790388" y="8435068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0" name="Rounded Rectangle 61">
            <a:extLst>
              <a:ext uri="{FF2B5EF4-FFF2-40B4-BE49-F238E27FC236}">
                <a16:creationId xmlns:a16="http://schemas.microsoft.com/office/drawing/2014/main" id="{634D336C-E41B-EE47-A047-166D7BA5BEF8}"/>
              </a:ext>
            </a:extLst>
          </p:cNvPr>
          <p:cNvSpPr/>
          <p:nvPr/>
        </p:nvSpPr>
        <p:spPr>
          <a:xfrm>
            <a:off x="4890761" y="8447542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2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1" name="Rounded Rectangle 62">
            <a:extLst>
              <a:ext uri="{FF2B5EF4-FFF2-40B4-BE49-F238E27FC236}">
                <a16:creationId xmlns:a16="http://schemas.microsoft.com/office/drawing/2014/main" id="{556EC9E9-05DA-0043-9045-4AFD9108A8BB}"/>
              </a:ext>
            </a:extLst>
          </p:cNvPr>
          <p:cNvSpPr/>
          <p:nvPr/>
        </p:nvSpPr>
        <p:spPr>
          <a:xfrm>
            <a:off x="3991136" y="8440047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3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2" name="Rounded Rectangle 63">
            <a:extLst>
              <a:ext uri="{FF2B5EF4-FFF2-40B4-BE49-F238E27FC236}">
                <a16:creationId xmlns:a16="http://schemas.microsoft.com/office/drawing/2014/main" id="{BEF39E04-D493-E344-952A-1A2568686CF1}"/>
              </a:ext>
            </a:extLst>
          </p:cNvPr>
          <p:cNvSpPr/>
          <p:nvPr/>
        </p:nvSpPr>
        <p:spPr>
          <a:xfrm>
            <a:off x="11205133" y="2140683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3" name="Rounded Rectangle 64">
            <a:extLst>
              <a:ext uri="{FF2B5EF4-FFF2-40B4-BE49-F238E27FC236}">
                <a16:creationId xmlns:a16="http://schemas.microsoft.com/office/drawing/2014/main" id="{7D53EBAE-0C41-A149-BA7B-B18EADFFE80C}"/>
              </a:ext>
            </a:extLst>
          </p:cNvPr>
          <p:cNvSpPr/>
          <p:nvPr/>
        </p:nvSpPr>
        <p:spPr>
          <a:xfrm>
            <a:off x="10627388" y="2167482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1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4" name="Rounded Rectangle 65">
            <a:extLst>
              <a:ext uri="{FF2B5EF4-FFF2-40B4-BE49-F238E27FC236}">
                <a16:creationId xmlns:a16="http://schemas.microsoft.com/office/drawing/2014/main" id="{FC825C80-EB71-7146-8A69-825D0967C130}"/>
              </a:ext>
            </a:extLst>
          </p:cNvPr>
          <p:cNvSpPr/>
          <p:nvPr/>
        </p:nvSpPr>
        <p:spPr>
          <a:xfrm>
            <a:off x="11184659" y="2139992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2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5" name="Rounded Rectangle 66">
            <a:extLst>
              <a:ext uri="{FF2B5EF4-FFF2-40B4-BE49-F238E27FC236}">
                <a16:creationId xmlns:a16="http://schemas.microsoft.com/office/drawing/2014/main" id="{0930E72F-E5A0-B34D-84B2-DDFF5464B34A}"/>
              </a:ext>
            </a:extLst>
          </p:cNvPr>
          <p:cNvSpPr/>
          <p:nvPr/>
        </p:nvSpPr>
        <p:spPr>
          <a:xfrm>
            <a:off x="10062843" y="2230162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2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6" name="Rounded Rectangle 67">
            <a:extLst>
              <a:ext uri="{FF2B5EF4-FFF2-40B4-BE49-F238E27FC236}">
                <a16:creationId xmlns:a16="http://schemas.microsoft.com/office/drawing/2014/main" id="{2C7FEF7F-B415-7943-B2D7-5A134C78E5D6}"/>
              </a:ext>
            </a:extLst>
          </p:cNvPr>
          <p:cNvSpPr/>
          <p:nvPr/>
        </p:nvSpPr>
        <p:spPr>
          <a:xfrm>
            <a:off x="10636018" y="2146539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3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7" name="Rounded Rectangle 68">
            <a:extLst>
              <a:ext uri="{FF2B5EF4-FFF2-40B4-BE49-F238E27FC236}">
                <a16:creationId xmlns:a16="http://schemas.microsoft.com/office/drawing/2014/main" id="{080BF63E-6E21-264D-8137-536B14FA2911}"/>
              </a:ext>
            </a:extLst>
          </p:cNvPr>
          <p:cNvSpPr/>
          <p:nvPr/>
        </p:nvSpPr>
        <p:spPr>
          <a:xfrm>
            <a:off x="4861903" y="9173956"/>
            <a:ext cx="780635" cy="664398"/>
          </a:xfrm>
          <a:prstGeom prst="roundRect">
            <a:avLst/>
          </a:prstGeom>
          <a:solidFill>
            <a:srgbClr val="00DA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0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8" name="Rounded Rectangle 69">
            <a:extLst>
              <a:ext uri="{FF2B5EF4-FFF2-40B4-BE49-F238E27FC236}">
                <a16:creationId xmlns:a16="http://schemas.microsoft.com/office/drawing/2014/main" id="{7A9FF67D-BFB4-2C47-B5C9-C8F5101AA98B}"/>
              </a:ext>
            </a:extLst>
          </p:cNvPr>
          <p:cNvSpPr/>
          <p:nvPr/>
        </p:nvSpPr>
        <p:spPr>
          <a:xfrm>
            <a:off x="11179807" y="2153391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3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09" name="Rounded Rectangle 70">
            <a:extLst>
              <a:ext uri="{FF2B5EF4-FFF2-40B4-BE49-F238E27FC236}">
                <a16:creationId xmlns:a16="http://schemas.microsoft.com/office/drawing/2014/main" id="{3458E49A-E59B-6742-B438-C15678B543C4}"/>
              </a:ext>
            </a:extLst>
          </p:cNvPr>
          <p:cNvSpPr/>
          <p:nvPr/>
        </p:nvSpPr>
        <p:spPr>
          <a:xfrm>
            <a:off x="11164186" y="2150265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4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0" name="Rounded Rectangle 71">
            <a:extLst>
              <a:ext uri="{FF2B5EF4-FFF2-40B4-BE49-F238E27FC236}">
                <a16:creationId xmlns:a16="http://schemas.microsoft.com/office/drawing/2014/main" id="{63FE9217-D269-6547-8F1B-2514FCFA0BC7}"/>
              </a:ext>
            </a:extLst>
          </p:cNvPr>
          <p:cNvSpPr/>
          <p:nvPr/>
        </p:nvSpPr>
        <p:spPr>
          <a:xfrm>
            <a:off x="11177765" y="2167380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5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1" name="Rounded Rectangle 72">
            <a:extLst>
              <a:ext uri="{FF2B5EF4-FFF2-40B4-BE49-F238E27FC236}">
                <a16:creationId xmlns:a16="http://schemas.microsoft.com/office/drawing/2014/main" id="{142379A6-605B-FC49-A911-ECBFE1750742}"/>
              </a:ext>
            </a:extLst>
          </p:cNvPr>
          <p:cNvSpPr/>
          <p:nvPr/>
        </p:nvSpPr>
        <p:spPr>
          <a:xfrm>
            <a:off x="11200855" y="2149574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6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2" name="Rounded Rectangle 73">
            <a:extLst>
              <a:ext uri="{FF2B5EF4-FFF2-40B4-BE49-F238E27FC236}">
                <a16:creationId xmlns:a16="http://schemas.microsoft.com/office/drawing/2014/main" id="{21439188-8E42-0649-A12A-CA64769659F7}"/>
              </a:ext>
            </a:extLst>
          </p:cNvPr>
          <p:cNvSpPr/>
          <p:nvPr/>
        </p:nvSpPr>
        <p:spPr>
          <a:xfrm>
            <a:off x="11179807" y="2158464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7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3" name="Rounded Rectangle 74">
            <a:extLst>
              <a:ext uri="{FF2B5EF4-FFF2-40B4-BE49-F238E27FC236}">
                <a16:creationId xmlns:a16="http://schemas.microsoft.com/office/drawing/2014/main" id="{AEC364F9-DAC4-CE44-8967-2D2B71666717}"/>
              </a:ext>
            </a:extLst>
          </p:cNvPr>
          <p:cNvSpPr/>
          <p:nvPr/>
        </p:nvSpPr>
        <p:spPr>
          <a:xfrm>
            <a:off x="11191934" y="2155031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8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4" name="Rounded Rectangle 75">
            <a:extLst>
              <a:ext uri="{FF2B5EF4-FFF2-40B4-BE49-F238E27FC236}">
                <a16:creationId xmlns:a16="http://schemas.microsoft.com/office/drawing/2014/main" id="{BCBFEBEB-944A-9F42-890B-6E6ED4EC6DBE}"/>
              </a:ext>
            </a:extLst>
          </p:cNvPr>
          <p:cNvSpPr/>
          <p:nvPr/>
        </p:nvSpPr>
        <p:spPr>
          <a:xfrm>
            <a:off x="11230111" y="2161631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9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5" name="Rounded Rectangle 76">
            <a:extLst>
              <a:ext uri="{FF2B5EF4-FFF2-40B4-BE49-F238E27FC236}">
                <a16:creationId xmlns:a16="http://schemas.microsoft.com/office/drawing/2014/main" id="{C927373B-0CEE-854E-AC33-5105B27283DD}"/>
              </a:ext>
            </a:extLst>
          </p:cNvPr>
          <p:cNvSpPr/>
          <p:nvPr/>
        </p:nvSpPr>
        <p:spPr>
          <a:xfrm>
            <a:off x="11184267" y="2179064"/>
            <a:ext cx="780635" cy="6643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</a:rPr>
              <a:t>0 </a:t>
            </a:r>
            <a:endParaRPr lang="en-GB" sz="2700" dirty="0">
              <a:solidFill>
                <a:schemeClr val="tx1"/>
              </a:solidFill>
            </a:endParaRPr>
          </a:p>
        </p:txBody>
      </p:sp>
      <p:sp>
        <p:nvSpPr>
          <p:cNvPr id="216" name="Rounded Rectangle 2">
            <a:extLst>
              <a:ext uri="{FF2B5EF4-FFF2-40B4-BE49-F238E27FC236}">
                <a16:creationId xmlns:a16="http://schemas.microsoft.com/office/drawing/2014/main" id="{8CAF5974-E144-F643-8247-51DB59EBBE3A}"/>
              </a:ext>
            </a:extLst>
          </p:cNvPr>
          <p:cNvSpPr/>
          <p:nvPr/>
        </p:nvSpPr>
        <p:spPr>
          <a:xfrm>
            <a:off x="4039887" y="5644851"/>
            <a:ext cx="2550921" cy="552339"/>
          </a:xfrm>
          <a:prstGeom prst="roundRect">
            <a:avLst/>
          </a:prstGeom>
          <a:solidFill>
            <a:srgbClr val="FF6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التاريخ</a:t>
            </a:r>
            <a:endParaRPr lang="en-GB" sz="24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pic>
        <p:nvPicPr>
          <p:cNvPr id="217" name="Picture 73">
            <a:extLst>
              <a:ext uri="{FF2B5EF4-FFF2-40B4-BE49-F238E27FC236}">
                <a16:creationId xmlns:a16="http://schemas.microsoft.com/office/drawing/2014/main" id="{3D96D2D6-0E3D-4541-8098-ACD746B0B6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688" y="6759476"/>
            <a:ext cx="1487949" cy="1425408"/>
          </a:xfrm>
          <a:prstGeom prst="rect">
            <a:avLst/>
          </a:prstGeom>
        </p:spPr>
      </p:pic>
      <p:pic>
        <p:nvPicPr>
          <p:cNvPr id="218" name="Picture 74">
            <a:extLst>
              <a:ext uri="{FF2B5EF4-FFF2-40B4-BE49-F238E27FC236}">
                <a16:creationId xmlns:a16="http://schemas.microsoft.com/office/drawing/2014/main" id="{CFE34B46-2906-5E4E-A52A-4AE7CD771F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58" y="6791624"/>
            <a:ext cx="1775528" cy="1330607"/>
          </a:xfrm>
          <a:prstGeom prst="rect">
            <a:avLst/>
          </a:prstGeom>
        </p:spPr>
      </p:pic>
      <p:pic>
        <p:nvPicPr>
          <p:cNvPr id="219" name="Picture 75">
            <a:extLst>
              <a:ext uri="{FF2B5EF4-FFF2-40B4-BE49-F238E27FC236}">
                <a16:creationId xmlns:a16="http://schemas.microsoft.com/office/drawing/2014/main" id="{41BDE957-F239-CD44-A36F-5FCCEB28AB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586" y="8188460"/>
            <a:ext cx="1508937" cy="1768448"/>
          </a:xfrm>
          <a:prstGeom prst="rect">
            <a:avLst/>
          </a:prstGeom>
        </p:spPr>
      </p:pic>
      <p:pic>
        <p:nvPicPr>
          <p:cNvPr id="220" name="Picture 76">
            <a:extLst>
              <a:ext uri="{FF2B5EF4-FFF2-40B4-BE49-F238E27FC236}">
                <a16:creationId xmlns:a16="http://schemas.microsoft.com/office/drawing/2014/main" id="{3F0B67CF-6AB1-014B-A677-7FE5EB97A7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8" b="95507" l="3800" r="96300">
                        <a14:foregroundMark x1="59100" y1="66087" x2="61800" y2="70580"/>
                        <a14:foregroundMark x1="60600" y1="75217" x2="53800" y2="75362"/>
                        <a14:foregroundMark x1="65800" y1="92609" x2="65800" y2="92609"/>
                        <a14:foregroundMark x1="65800" y1="92464" x2="63900" y2="93043"/>
                        <a14:foregroundMark x1="64400" y1="78116" x2="64100" y2="85797"/>
                        <a14:foregroundMark x1="75200" y1="47536" x2="77100" y2="44058"/>
                        <a14:foregroundMark x1="91600" y1="58261" x2="94400" y2="56232"/>
                        <a14:foregroundMark x1="89300" y1="81739" x2="92000" y2="80725"/>
                        <a14:foregroundMark x1="75600" y1="77391" x2="80800" y2="86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039" y="8247536"/>
            <a:ext cx="2460726" cy="1697901"/>
          </a:xfrm>
          <a:prstGeom prst="rect">
            <a:avLst/>
          </a:prstGeom>
        </p:spPr>
      </p:pic>
      <p:pic>
        <p:nvPicPr>
          <p:cNvPr id="221" name="Picture 77">
            <a:extLst>
              <a:ext uri="{FF2B5EF4-FFF2-40B4-BE49-F238E27FC236}">
                <a16:creationId xmlns:a16="http://schemas.microsoft.com/office/drawing/2014/main" id="{41D28AF2-B2FB-7B4F-961B-47AA3C431F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349" y="3847464"/>
            <a:ext cx="1487949" cy="1425408"/>
          </a:xfrm>
          <a:prstGeom prst="rect">
            <a:avLst/>
          </a:prstGeom>
        </p:spPr>
      </p:pic>
      <p:pic>
        <p:nvPicPr>
          <p:cNvPr id="222" name="Picture 78">
            <a:extLst>
              <a:ext uri="{FF2B5EF4-FFF2-40B4-BE49-F238E27FC236}">
                <a16:creationId xmlns:a16="http://schemas.microsoft.com/office/drawing/2014/main" id="{4CDAC586-B6D2-B642-91A9-CDD87BEB67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349" y="3837421"/>
            <a:ext cx="1775528" cy="1330607"/>
          </a:xfrm>
          <a:prstGeom prst="rect">
            <a:avLst/>
          </a:prstGeom>
        </p:spPr>
      </p:pic>
      <p:pic>
        <p:nvPicPr>
          <p:cNvPr id="223" name="Picture 79">
            <a:extLst>
              <a:ext uri="{FF2B5EF4-FFF2-40B4-BE49-F238E27FC236}">
                <a16:creationId xmlns:a16="http://schemas.microsoft.com/office/drawing/2014/main" id="{8C7D2DDF-3F63-E94B-AF4A-208034376D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688" y="3698456"/>
            <a:ext cx="1508937" cy="1768448"/>
          </a:xfrm>
          <a:prstGeom prst="rect">
            <a:avLst/>
          </a:prstGeom>
        </p:spPr>
      </p:pic>
      <p:pic>
        <p:nvPicPr>
          <p:cNvPr id="224" name="Picture 80">
            <a:extLst>
              <a:ext uri="{FF2B5EF4-FFF2-40B4-BE49-F238E27FC236}">
                <a16:creationId xmlns:a16="http://schemas.microsoft.com/office/drawing/2014/main" id="{6081FD65-C5BE-6C42-B641-0CE2D93A58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78" b="95507" l="3800" r="96300">
                        <a14:foregroundMark x1="59100" y1="66087" x2="61800" y2="70580"/>
                        <a14:foregroundMark x1="60600" y1="75217" x2="53800" y2="75362"/>
                        <a14:foregroundMark x1="65800" y1="92609" x2="65800" y2="92609"/>
                        <a14:foregroundMark x1="65800" y1="92464" x2="63900" y2="93043"/>
                        <a14:foregroundMark x1="64400" y1="78116" x2="64100" y2="85797"/>
                        <a14:foregroundMark x1="75200" y1="47536" x2="77100" y2="44058"/>
                        <a14:foregroundMark x1="91600" y1="58261" x2="94400" y2="56232"/>
                        <a14:foregroundMark x1="89300" y1="81739" x2="92000" y2="80725"/>
                        <a14:foregroundMark x1="75600" y1="77391" x2="80800" y2="865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85" y="3847464"/>
            <a:ext cx="2460726" cy="1697901"/>
          </a:xfrm>
          <a:prstGeom prst="rect">
            <a:avLst/>
          </a:prstGeom>
        </p:spPr>
      </p:pic>
      <p:sp>
        <p:nvSpPr>
          <p:cNvPr id="225" name="Rounded Rectangle 96">
            <a:extLst>
              <a:ext uri="{FF2B5EF4-FFF2-40B4-BE49-F238E27FC236}">
                <a16:creationId xmlns:a16="http://schemas.microsoft.com/office/drawing/2014/main" id="{A375BFFC-29A9-9349-A13D-C0DCF6270269}"/>
              </a:ext>
            </a:extLst>
          </p:cNvPr>
          <p:cNvSpPr/>
          <p:nvPr/>
        </p:nvSpPr>
        <p:spPr>
          <a:xfrm>
            <a:off x="7420965" y="5719885"/>
            <a:ext cx="3165002" cy="552339"/>
          </a:xfrm>
          <a:prstGeom prst="round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Arabic Typesetting" panose="03020402040406030203" pitchFamily="66" charset="-78"/>
              </a:rPr>
              <a:t>الطقس</a:t>
            </a:r>
            <a:endParaRPr lang="en-GB" sz="2400" dirty="0">
              <a:solidFill>
                <a:schemeClr val="tx1"/>
              </a:solidFill>
              <a:latin typeface="Arabic Typesetting" panose="03020402040406030203" pitchFamily="66" charset="-78"/>
            </a:endParaRPr>
          </a:p>
        </p:txBody>
      </p:sp>
      <p:sp>
        <p:nvSpPr>
          <p:cNvPr id="229" name="Rounded Rectangle 105">
            <a:extLst>
              <a:ext uri="{FF2B5EF4-FFF2-40B4-BE49-F238E27FC236}">
                <a16:creationId xmlns:a16="http://schemas.microsoft.com/office/drawing/2014/main" id="{D9246123-0F11-CF43-B6B6-3A07A593A4E9}"/>
              </a:ext>
            </a:extLst>
          </p:cNvPr>
          <p:cNvSpPr/>
          <p:nvPr/>
        </p:nvSpPr>
        <p:spPr>
          <a:xfrm>
            <a:off x="4438463" y="2122002"/>
            <a:ext cx="1948722" cy="727176"/>
          </a:xfrm>
          <a:prstGeom prst="roundRect">
            <a:avLst/>
          </a:prstGeom>
          <a:solidFill>
            <a:srgbClr val="FF65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1443 هــ</a:t>
            </a:r>
            <a:endParaRPr lang="en-GB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43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0.00426 -0.4561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-23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0.00139 -0.5415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" y="-2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-0.00061 -0.6327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" y="-325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0.11285 -0.3595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45" y="-1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0.1158 -0.451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3" y="-2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2474 0.1683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39" y="87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2301 0.0975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5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1962 0.0282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87" y="1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1797 -0.0461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-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2492 -0.1192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8" y="-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2188 -0.2103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0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-0.00648 L 0.3171 -0.2799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57" y="-136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-0.00648 L 0.31614 -0.3513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-17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-0.00648 L 0.30859 -0.42917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32" y="-21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-0.00648 L 0.30633 -0.50741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19" y="-2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1137 -0.5882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0" y="-290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-0.00648 L 0.31328 -0.6683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66" y="-3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0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0.01759 L -0.0105 -0.35957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-1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</p:childTnLst>
        </p:cTn>
      </p:par>
    </p:tnLst>
    <p:bldLst>
      <p:bldP spid="169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202" grpId="0"/>
      <p:bldP spid="203" grpId="0"/>
      <p:bldP spid="204" grpId="0"/>
      <p:bldP spid="205" grpId="0"/>
      <p:bldP spid="206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F22ED333-63A4-2446-95FF-7F3F9A497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400" y="8099902"/>
            <a:ext cx="2783704" cy="2783704"/>
          </a:xfrm>
          <a:prstGeom prst="rect">
            <a:avLst/>
          </a:prstGeom>
        </p:spPr>
      </p:pic>
      <p:sp>
        <p:nvSpPr>
          <p:cNvPr id="2" name="مستطيل مستدير الزوايا 1">
            <a:extLst>
              <a:ext uri="{FF2B5EF4-FFF2-40B4-BE49-F238E27FC236}">
                <a16:creationId xmlns:a16="http://schemas.microsoft.com/office/drawing/2014/main" id="{114E8A8F-72D5-3F4E-9F9A-47E328FA3C12}"/>
              </a:ext>
            </a:extLst>
          </p:cNvPr>
          <p:cNvSpPr/>
          <p:nvPr/>
        </p:nvSpPr>
        <p:spPr>
          <a:xfrm>
            <a:off x="1981200" y="93828"/>
            <a:ext cx="15849600" cy="9296400"/>
          </a:xfrm>
          <a:prstGeom prst="roundRect">
            <a:avLst/>
          </a:prstGeom>
          <a:solidFill>
            <a:srgbClr val="FFFFFF">
              <a:alpha val="7843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ar-SA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5995CD23-8319-084D-9E9D-0C9E2BD94864}"/>
              </a:ext>
            </a:extLst>
          </p:cNvPr>
          <p:cNvSpPr txBox="1"/>
          <p:nvPr/>
        </p:nvSpPr>
        <p:spPr>
          <a:xfrm>
            <a:off x="2458652" y="1000614"/>
            <a:ext cx="14894696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7200" b="1" dirty="0"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Muna" pitchFamily="2" charset="-78"/>
              </a:rPr>
              <a:t>أي من هذه الصور تمثل تمرير الكرة بيد واحدة ؟</a:t>
            </a:r>
          </a:p>
          <a:p>
            <a:pPr algn="ctr"/>
            <a:endParaRPr lang="ar-SA" sz="8800" b="1" dirty="0"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  <a:solidFill>
                <a:srgbClr val="C00000"/>
              </a:solidFill>
              <a:latin typeface="Muna" pitchFamily="2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7AFC50EA-0D8D-42C9-84F0-83921A164DCC}"/>
              </a:ext>
            </a:extLst>
          </p:cNvPr>
          <p:cNvSpPr/>
          <p:nvPr/>
        </p:nvSpPr>
        <p:spPr>
          <a:xfrm>
            <a:off x="7772400" y="431766"/>
            <a:ext cx="9067800" cy="722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endParaRPr lang="ar-SA" sz="3200" b="1" dirty="0">
              <a:solidFill>
                <a:srgbClr val="008F00"/>
              </a:solidFill>
            </a:endParaRPr>
          </a:p>
          <a:p>
            <a:pPr algn="r"/>
            <a:endParaRPr lang="ar-SA" sz="3200" b="1" dirty="0">
              <a:solidFill>
                <a:srgbClr val="008F00"/>
              </a:solidFill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CE33E422-BF7E-47DD-B199-84461ECB00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389" b="80139" l="70625" r="81719">
                        <a14:foregroundMark x1="81016" y1="75417" x2="81016" y2="75417"/>
                        <a14:foregroundMark x1="81016" y1="75417" x2="81250" y2="77500"/>
                        <a14:foregroundMark x1="81719" y1="77500" x2="81719" y2="77500"/>
                        <a14:foregroundMark x1="71797" y1="77361" x2="72734" y2="74722"/>
                        <a14:foregroundMark x1="72734" y1="74722" x2="72266" y2="7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375" t="42222" r="17500" b="15556"/>
          <a:stretch/>
        </p:blipFill>
        <p:spPr>
          <a:xfrm>
            <a:off x="4343400" y="2533141"/>
            <a:ext cx="3048000" cy="5515428"/>
          </a:xfrm>
          <a:prstGeom prst="rect">
            <a:avLst/>
          </a:prstGeom>
        </p:spPr>
      </p:pic>
      <p:pic>
        <p:nvPicPr>
          <p:cNvPr id="10" name="صورة 9" descr="صورة تحتوي على شخص, رياضة, راقص&#10;&#10;تم إنشاء الوصف تلقائياً">
            <a:extLst>
              <a:ext uri="{FF2B5EF4-FFF2-40B4-BE49-F238E27FC236}">
                <a16:creationId xmlns:a16="http://schemas.microsoft.com/office/drawing/2014/main" id="{B8056496-BB09-4647-8D8A-F3235C6402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" t="7322" r="66798" b="1334"/>
          <a:stretch/>
        </p:blipFill>
        <p:spPr>
          <a:xfrm>
            <a:off x="11277600" y="2545841"/>
            <a:ext cx="3979333" cy="5599293"/>
          </a:xfrm>
          <a:prstGeom prst="rect">
            <a:avLst/>
          </a:prstGeom>
        </p:spPr>
      </p:pic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475FA532-AF3F-4742-8F31-92A2FF07C15F}"/>
              </a:ext>
            </a:extLst>
          </p:cNvPr>
          <p:cNvSpPr/>
          <p:nvPr/>
        </p:nvSpPr>
        <p:spPr>
          <a:xfrm>
            <a:off x="10647748" y="2105775"/>
            <a:ext cx="6192452" cy="6039359"/>
          </a:xfrm>
          <a:prstGeom prst="ellipse">
            <a:avLst/>
          </a:prstGeom>
          <a:noFill/>
          <a:ln w="76200">
            <a:solidFill>
              <a:srgbClr val="008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454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E691C66E-006B-495C-B828-FA5AEA178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746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6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5751" t="12672" r="14305" b="10014"/>
          <a:stretch/>
        </p:blipFill>
        <p:spPr>
          <a:xfrm>
            <a:off x="1606799" y="-152400"/>
            <a:ext cx="14766253" cy="9563100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487400" y="647700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863826C-88DD-43F2-AAD7-8C053A7D61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pic>
        <p:nvPicPr>
          <p:cNvPr id="13" name="صورة 12" descr="صورة تحتوي على نص, سماء&#10;&#10;تم إنشاء الوصف تلقائياً">
            <a:hlinkClick r:id="rId9"/>
            <a:extLst>
              <a:ext uri="{FF2B5EF4-FFF2-40B4-BE49-F238E27FC236}">
                <a16:creationId xmlns:a16="http://schemas.microsoft.com/office/drawing/2014/main" id="{F13EC851-6048-49F9-98F5-C6DAC5137F1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9375" y1="55625" x2="49375" y2="55625"/>
                        <a14:foregroundMark x1="49375" y1="55625" x2="52812" y2="59844"/>
                        <a14:foregroundMark x1="60781" y1="55313" x2="60781" y2="55313"/>
                        <a14:foregroundMark x1="70781" y1="55625" x2="70781" y2="55625"/>
                        <a14:foregroundMark x1="60000" y1="62500" x2="60000" y2="62500"/>
                        <a14:foregroundMark x1="60000" y1="62500" x2="50000" y2="63750"/>
                        <a14:foregroundMark x1="50000" y1="63750" x2="50000" y2="63750"/>
                        <a14:foregroundMark x1="62500" y1="63750" x2="50313" y2="65000"/>
                        <a14:foregroundMark x1="50313" y1="65000" x2="60781" y2="59844"/>
                        <a14:foregroundMark x1="60781" y1="59844" x2="68281" y2="60938"/>
                        <a14:foregroundMark x1="68281" y1="60938" x2="70156" y2="52969"/>
                        <a14:foregroundMark x1="70156" y1="52969" x2="72500" y2="56406"/>
                        <a14:foregroundMark x1="22813" y1="35313" x2="22813" y2="35313"/>
                        <a14:foregroundMark x1="22813" y1="35313" x2="18906" y2="65938"/>
                        <a14:foregroundMark x1="22813" y1="72813" x2="22813" y2="62031"/>
                        <a14:foregroundMark x1="22813" y1="62031" x2="21719" y2="72031"/>
                        <a14:foregroundMark x1="21719" y1="72031" x2="24063" y2="60781"/>
                        <a14:foregroundMark x1="24063" y1="60781" x2="25781" y2="64531"/>
                        <a14:foregroundMark x1="24219" y1="35313" x2="60938" y2="31719"/>
                        <a14:foregroundMark x1="60938" y1="31719" x2="71406" y2="33125"/>
                        <a14:foregroundMark x1="71406" y1="33125" x2="34688" y2="32031"/>
                        <a14:foregroundMark x1="34688" y1="32031" x2="24219" y2="35938"/>
                        <a14:foregroundMark x1="24219" y1="35938" x2="24219" y2="3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71" t="23505" r="7500" b="16249"/>
          <a:stretch/>
        </p:blipFill>
        <p:spPr>
          <a:xfrm>
            <a:off x="5674564" y="2622705"/>
            <a:ext cx="6630722" cy="5054624"/>
          </a:xfrm>
          <a:prstGeom prst="rect">
            <a:avLst/>
          </a:prstGeom>
        </p:spPr>
      </p:pic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72F9BD6E-C878-4F94-8BB9-93D3743EE90A}"/>
              </a:ext>
            </a:extLst>
          </p:cNvPr>
          <p:cNvSpPr/>
          <p:nvPr/>
        </p:nvSpPr>
        <p:spPr>
          <a:xfrm>
            <a:off x="4824664" y="1393807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تمارين الاحماء</a:t>
            </a:r>
          </a:p>
        </p:txBody>
      </p:sp>
    </p:spTree>
    <p:extLst>
      <p:ext uri="{BB962C8B-B14F-4D97-AF65-F5344CB8AC3E}">
        <p14:creationId xmlns:p14="http://schemas.microsoft.com/office/powerpoint/2010/main" val="132391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54"/>
    </mc:Choice>
    <mc:Fallback xmlns="">
      <p:transition spd="slow" advTm="15745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صورة 24">
            <a:extLst>
              <a:ext uri="{FF2B5EF4-FFF2-40B4-BE49-F238E27FC236}">
                <a16:creationId xmlns:a16="http://schemas.microsoft.com/office/drawing/2014/main" id="{FBFE38B2-D3D6-114C-BED1-012504454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2400" y="8050692"/>
            <a:ext cx="2927260" cy="2927260"/>
          </a:xfrm>
          <a:prstGeom prst="rect">
            <a:avLst/>
          </a:prstGeom>
        </p:spPr>
      </p:pic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48EECE5-58AC-D14C-8BBF-C3E43F213344}"/>
              </a:ext>
            </a:extLst>
          </p:cNvPr>
          <p:cNvSpPr txBox="1"/>
          <p:nvPr/>
        </p:nvSpPr>
        <p:spPr>
          <a:xfrm>
            <a:off x="4267200" y="5868336"/>
            <a:ext cx="18473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algn="r" defTabSz="914400" rtl="1" eaLnBrk="1" latinLnBrk="0" hangingPunct="1"/>
            <a:endParaRPr lang="ar-SA" sz="9600" b="1" dirty="0">
              <a:solidFill>
                <a:srgbClr val="C00000"/>
              </a:solidFill>
              <a:latin typeface="Muna" pitchFamily="2" charset="-78"/>
              <a:cs typeface="Muna" pitchFamily="2" charset="-78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38F8D61-F85C-C74A-9514-EB2F930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7">
            <a:extLst>
              <a:ext uri="{FF2B5EF4-FFF2-40B4-BE49-F238E27FC236}">
                <a16:creationId xmlns:a16="http://schemas.microsoft.com/office/drawing/2014/main" id="{04050D59-F283-5446-96A5-03F464A31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B9AC7DB9-0B4D-F241-9B75-E88F5DC65258}"/>
              </a:ext>
            </a:extLst>
          </p:cNvPr>
          <p:cNvGrpSpPr/>
          <p:nvPr/>
        </p:nvGrpSpPr>
        <p:grpSpPr>
          <a:xfrm>
            <a:off x="1524067" y="228600"/>
            <a:ext cx="15003060" cy="9716464"/>
            <a:chOff x="1683066" y="-533400"/>
            <a:chExt cx="15003060" cy="9716464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11A2FC48-72D2-D741-9351-2927C0B395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</a:blip>
            <a:srcRect l="15751" t="12672" r="14305" b="10014"/>
            <a:stretch/>
          </p:blipFill>
          <p:spPr>
            <a:xfrm>
              <a:off x="1683066" y="-533400"/>
              <a:ext cx="15003060" cy="9716464"/>
            </a:xfrm>
            <a:prstGeom prst="rect">
              <a:avLst/>
            </a:prstGeom>
          </p:spPr>
        </p:pic>
        <p:pic>
          <p:nvPicPr>
            <p:cNvPr id="19" name="Picture 4" descr="شعار رؤية 2030 png مفرغ شفاف بدون خلفية دقة عالية - موقع محتويات">
              <a:extLst>
                <a:ext uri="{FF2B5EF4-FFF2-40B4-BE49-F238E27FC236}">
                  <a16:creationId xmlns:a16="http://schemas.microsoft.com/office/drawing/2014/main" id="{0173E7F6-E224-E944-8306-6244A44F0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8892" y="161847"/>
              <a:ext cx="1029578" cy="662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صورة 19" descr="صورة تحتوي على نص, أدوات المطبخ&#10;&#10;تم إنشاء الوصف تلقائياً">
              <a:extLst>
                <a:ext uri="{FF2B5EF4-FFF2-40B4-BE49-F238E27FC236}">
                  <a16:creationId xmlns:a16="http://schemas.microsoft.com/office/drawing/2014/main" id="{2907B71E-4EB2-6242-AD5B-8F6B4BC5E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13951199" y="268482"/>
              <a:ext cx="1462954" cy="746107"/>
            </a:xfrm>
            <a:prstGeom prst="rect">
              <a:avLst/>
            </a:prstGeom>
          </p:spPr>
        </p:pic>
        <p:pic>
          <p:nvPicPr>
            <p:cNvPr id="22" name="صورة 21">
              <a:extLst>
                <a:ext uri="{FF2B5EF4-FFF2-40B4-BE49-F238E27FC236}">
                  <a16:creationId xmlns:a16="http://schemas.microsoft.com/office/drawing/2014/main" id="{86D73579-29E8-294D-9D20-1E4D3CAFC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7123451" y="139918"/>
              <a:ext cx="4989209" cy="956265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1934F5CE-D150-8E4A-A0A3-656C70544158}"/>
                </a:ext>
              </a:extLst>
            </p:cNvPr>
            <p:cNvSpPr txBox="1"/>
            <p:nvPr/>
          </p:nvSpPr>
          <p:spPr>
            <a:xfrm>
              <a:off x="13376108" y="2206284"/>
              <a:ext cx="2202847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>
                  <a:latin typeface="Muna" pitchFamily="2" charset="-78"/>
                </a:rPr>
                <a:t>الصف :  الثاني الابتدائي</a:t>
              </a:r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5D55B4A5-CAE4-F646-A629-7D137572689F}"/>
                </a:ext>
              </a:extLst>
            </p:cNvPr>
            <p:cNvSpPr txBox="1"/>
            <p:nvPr/>
          </p:nvSpPr>
          <p:spPr>
            <a:xfrm>
              <a:off x="13858980" y="2984073"/>
              <a:ext cx="1633781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>
                  <a:latin typeface="Muna" pitchFamily="2" charset="-78"/>
                </a:rPr>
                <a:t>الأسبوع : الثامن </a:t>
              </a:r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69A30ED5-6B7C-A246-8F31-6D6876B4ADF1}"/>
                </a:ext>
              </a:extLst>
            </p:cNvPr>
            <p:cNvSpPr txBox="1"/>
            <p:nvPr/>
          </p:nvSpPr>
          <p:spPr>
            <a:xfrm>
              <a:off x="4768162" y="1214892"/>
              <a:ext cx="8832867" cy="92333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5400" b="1" dirty="0">
                  <a:solidFill>
                    <a:srgbClr val="008F00"/>
                  </a:solidFill>
                  <a:latin typeface="Muna" pitchFamily="2" charset="-78"/>
                </a:rPr>
                <a:t>مادة التربية البدنية و الدفاع عن النفس</a:t>
              </a: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18F4DB33-1C32-7D47-B4BA-EBE1987484D9}"/>
                </a:ext>
              </a:extLst>
            </p:cNvPr>
            <p:cNvSpPr txBox="1"/>
            <p:nvPr/>
          </p:nvSpPr>
          <p:spPr>
            <a:xfrm>
              <a:off x="6602526" y="2827664"/>
              <a:ext cx="4519186" cy="92333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5400" b="1" dirty="0">
                  <a:solidFill>
                    <a:srgbClr val="C00000"/>
                  </a:solidFill>
                  <a:latin typeface="Muna" pitchFamily="2" charset="-78"/>
                </a:rPr>
                <a:t>الوحدة : الرابعة    </a:t>
              </a: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6ACBC19B-DB72-604D-AC69-E148CFFAAA74}"/>
                </a:ext>
              </a:extLst>
            </p:cNvPr>
            <p:cNvSpPr txBox="1"/>
            <p:nvPr/>
          </p:nvSpPr>
          <p:spPr>
            <a:xfrm>
              <a:off x="12835896" y="2597192"/>
              <a:ext cx="2743059" cy="400110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000" b="1" dirty="0">
                  <a:latin typeface="Muna" pitchFamily="2" charset="-78"/>
                </a:rPr>
                <a:t>الفصل الدراسي الأول ١٤٤٣هـ</a:t>
              </a: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ACFCB48B-998D-594B-BD39-BF4A12002C7D}"/>
                </a:ext>
              </a:extLst>
            </p:cNvPr>
            <p:cNvSpPr txBox="1"/>
            <p:nvPr/>
          </p:nvSpPr>
          <p:spPr>
            <a:xfrm>
              <a:off x="2989956" y="3904078"/>
              <a:ext cx="12373933" cy="212365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6600" b="1" dirty="0">
                  <a:solidFill>
                    <a:srgbClr val="C00000"/>
                  </a:solidFill>
                  <a:latin typeface="Muna" pitchFamily="2" charset="-78"/>
                </a:rPr>
                <a:t>استخدام الأدوات والأجهزة برفق</a:t>
              </a:r>
            </a:p>
            <a:p>
              <a:pPr algn="ctr"/>
              <a:r>
                <a:rPr lang="ar-SA" sz="6600" b="1" dirty="0">
                  <a:solidFill>
                    <a:srgbClr val="C00000"/>
                  </a:solidFill>
                  <a:latin typeface="Muna" pitchFamily="2" charset="-78"/>
                </a:rPr>
                <a:t>أثناء النشاط البدني </a:t>
              </a:r>
            </a:p>
          </p:txBody>
        </p:sp>
        <p:pic>
          <p:nvPicPr>
            <p:cNvPr id="32" name="صورة 31">
              <a:hlinkClick r:id="" action="ppaction://noaction"/>
              <a:extLst>
                <a:ext uri="{FF2B5EF4-FFF2-40B4-BE49-F238E27FC236}">
                  <a16:creationId xmlns:a16="http://schemas.microsoft.com/office/drawing/2014/main" id="{0F17D1D9-FC35-2C49-A36C-D0BF79C8CB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28" t="34551" r="10612" b="36163"/>
            <a:stretch/>
          </p:blipFill>
          <p:spPr>
            <a:xfrm>
              <a:off x="2872938" y="1693266"/>
              <a:ext cx="876729" cy="866873"/>
            </a:xfrm>
            <a:prstGeom prst="rect">
              <a:avLst/>
            </a:prstGeom>
          </p:spPr>
        </p:pic>
        <p:pic>
          <p:nvPicPr>
            <p:cNvPr id="33" name="صورة 32">
              <a:hlinkClick r:id="" action="ppaction://noaction"/>
              <a:extLst>
                <a:ext uri="{FF2B5EF4-FFF2-40B4-BE49-F238E27FC236}">
                  <a16:creationId xmlns:a16="http://schemas.microsoft.com/office/drawing/2014/main" id="{4ADDB9BA-0298-364B-9524-A7DAC446D8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07" t="64084" r="10333" b="6630"/>
            <a:stretch/>
          </p:blipFill>
          <p:spPr>
            <a:xfrm>
              <a:off x="2872938" y="3643571"/>
              <a:ext cx="921736" cy="911374"/>
            </a:xfrm>
            <a:prstGeom prst="rect">
              <a:avLst/>
            </a:prstGeom>
          </p:spPr>
        </p:pic>
        <p:pic>
          <p:nvPicPr>
            <p:cNvPr id="34" name="صورة 33">
              <a:hlinkClick r:id="rId11" action="ppaction://hlinksldjump"/>
              <a:extLst>
                <a:ext uri="{FF2B5EF4-FFF2-40B4-BE49-F238E27FC236}">
                  <a16:creationId xmlns:a16="http://schemas.microsoft.com/office/drawing/2014/main" id="{38AEC37C-075D-FE43-8A94-05F3CEB7F7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56" t="64001" r="27184" b="6713"/>
            <a:stretch/>
          </p:blipFill>
          <p:spPr>
            <a:xfrm>
              <a:off x="2872938" y="4675616"/>
              <a:ext cx="921736" cy="911374"/>
            </a:xfrm>
            <a:prstGeom prst="rect">
              <a:avLst/>
            </a:prstGeom>
          </p:spPr>
        </p:pic>
        <p:pic>
          <p:nvPicPr>
            <p:cNvPr id="35" name="صورة 34">
              <a:hlinkClick r:id="rId12" action="ppaction://hlinksldjump"/>
              <a:extLst>
                <a:ext uri="{FF2B5EF4-FFF2-40B4-BE49-F238E27FC236}">
                  <a16:creationId xmlns:a16="http://schemas.microsoft.com/office/drawing/2014/main" id="{B5BE4305-43CB-DA4E-99C9-F09BFE791A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39" t="7060" r="45792" b="60153"/>
            <a:stretch/>
          </p:blipFill>
          <p:spPr>
            <a:xfrm>
              <a:off x="2806680" y="2452473"/>
              <a:ext cx="967105" cy="1089659"/>
            </a:xfrm>
            <a:prstGeom prst="rect">
              <a:avLst/>
            </a:prstGeom>
          </p:spPr>
        </p:pic>
        <p:pic>
          <p:nvPicPr>
            <p:cNvPr id="40" name="صورة 39">
              <a:extLst>
                <a:ext uri="{FF2B5EF4-FFF2-40B4-BE49-F238E27FC236}">
                  <a16:creationId xmlns:a16="http://schemas.microsoft.com/office/drawing/2014/main" id="{E4859014-68E7-EA4B-A483-60C061473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986" y="-245539"/>
              <a:ext cx="1813423" cy="1813423"/>
            </a:xfrm>
            <a:prstGeom prst="rect">
              <a:avLst/>
            </a:prstGeom>
          </p:spPr>
        </p:pic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1783D8BD-B5BB-46C4-A165-E8C4ACE5A99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9724" y="5821963"/>
            <a:ext cx="6643870" cy="4404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>
            <a:extLst>
              <a:ext uri="{FF2B5EF4-FFF2-40B4-BE49-F238E27FC236}">
                <a16:creationId xmlns:a16="http://schemas.microsoft.com/office/drawing/2014/main" id="{11A2FC48-72D2-D741-9351-2927C0B395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981200" y="-153085"/>
            <a:ext cx="14766253" cy="9563100"/>
          </a:xfrm>
          <a:prstGeom prst="rect">
            <a:avLst/>
          </a:prstGeom>
        </p:spPr>
      </p:pic>
      <p:pic>
        <p:nvPicPr>
          <p:cNvPr id="19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0173E7F6-E224-E944-8306-6244A44F0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2907B71E-4EB2-6242-AD5B-8F6B4BC5EF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260748" y="792572"/>
            <a:ext cx="1462954" cy="746107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E4859014-68E7-EA4B-A483-60C0614730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48EECE5-58AC-D14C-8BBF-C3E43F213344}"/>
              </a:ext>
            </a:extLst>
          </p:cNvPr>
          <p:cNvSpPr txBox="1"/>
          <p:nvPr/>
        </p:nvSpPr>
        <p:spPr>
          <a:xfrm>
            <a:off x="4267200" y="5868336"/>
            <a:ext cx="18473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algn="r" defTabSz="914400" rtl="1" eaLnBrk="1" latinLnBrk="0" hangingPunct="1"/>
            <a:endParaRPr lang="ar-SA" sz="9600" b="1" dirty="0">
              <a:solidFill>
                <a:srgbClr val="C00000"/>
              </a:solidFill>
              <a:latin typeface="Muna" pitchFamily="2" charset="-78"/>
              <a:cs typeface="Muna" pitchFamily="2" charset="-78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38F8D61-F85C-C74A-9514-EB2F930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7">
            <a:extLst>
              <a:ext uri="{FF2B5EF4-FFF2-40B4-BE49-F238E27FC236}">
                <a16:creationId xmlns:a16="http://schemas.microsoft.com/office/drawing/2014/main" id="{04050D59-F283-5446-96A5-03F464A31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B8D43442-FC45-4D64-94DF-18A52107DE6D}"/>
              </a:ext>
            </a:extLst>
          </p:cNvPr>
          <p:cNvSpPr/>
          <p:nvPr/>
        </p:nvSpPr>
        <p:spPr>
          <a:xfrm>
            <a:off x="5715000" y="1643692"/>
            <a:ext cx="4807742" cy="144654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b="1" dirty="0">
                <a:solidFill>
                  <a:schemeClr val="bg1"/>
                </a:solidFill>
              </a:rPr>
              <a:t>الهدف</a:t>
            </a:r>
            <a:r>
              <a:rPr lang="ar-SA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05045E0B-5446-45B2-A5D5-9FD07E8F68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0480" y="8496300"/>
            <a:ext cx="2560542" cy="2560542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85CCC085-F2A9-44A4-98DD-D402F71D131F}"/>
              </a:ext>
            </a:extLst>
          </p:cNvPr>
          <p:cNvSpPr txBox="1"/>
          <p:nvPr/>
        </p:nvSpPr>
        <p:spPr>
          <a:xfrm>
            <a:off x="4267200" y="4931715"/>
            <a:ext cx="105156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rgbClr val="C00000"/>
                </a:solidFill>
              </a:rPr>
              <a:t>استخدام الأدوات جيداً وبرفق أثناء النشاط البدني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A31A9AE3-BCCA-4755-9C16-1115163434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78370" y1="21374" x2="78370" y2="21374"/>
                        <a14:foregroundMark x1="45543" y1="40567" x2="45543" y2="405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63" y="256677"/>
            <a:ext cx="3769906" cy="375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94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>
            <a:extLst>
              <a:ext uri="{FF2B5EF4-FFF2-40B4-BE49-F238E27FC236}">
                <a16:creationId xmlns:a16="http://schemas.microsoft.com/office/drawing/2014/main" id="{11A2FC48-72D2-D741-9351-2927C0B395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5751" t="12672" r="14305" b="10014"/>
          <a:stretch/>
        </p:blipFill>
        <p:spPr>
          <a:xfrm>
            <a:off x="1596907" y="-116438"/>
            <a:ext cx="14766253" cy="9563100"/>
          </a:xfrm>
          <a:prstGeom prst="rect">
            <a:avLst/>
          </a:prstGeom>
        </p:spPr>
      </p:pic>
      <p:pic>
        <p:nvPicPr>
          <p:cNvPr id="19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0173E7F6-E224-E944-8306-6244A44F0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2907B71E-4EB2-6242-AD5B-8F6B4BC5EF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3260748" y="792572"/>
            <a:ext cx="1462954" cy="746107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E4859014-68E7-EA4B-A483-60C0614730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48EECE5-58AC-D14C-8BBF-C3E43F213344}"/>
              </a:ext>
            </a:extLst>
          </p:cNvPr>
          <p:cNvSpPr txBox="1"/>
          <p:nvPr/>
        </p:nvSpPr>
        <p:spPr>
          <a:xfrm>
            <a:off x="4267200" y="5868336"/>
            <a:ext cx="18473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algn="r" defTabSz="914400" rtl="1" eaLnBrk="1" latinLnBrk="0" hangingPunct="1"/>
            <a:endParaRPr lang="ar-SA" sz="9600" b="1" dirty="0">
              <a:solidFill>
                <a:srgbClr val="C00000"/>
              </a:solidFill>
              <a:latin typeface="Muna" pitchFamily="2" charset="-78"/>
              <a:cs typeface="Muna" pitchFamily="2" charset="-78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38F8D61-F85C-C74A-9514-EB2F930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7">
            <a:extLst>
              <a:ext uri="{FF2B5EF4-FFF2-40B4-BE49-F238E27FC236}">
                <a16:creationId xmlns:a16="http://schemas.microsoft.com/office/drawing/2014/main" id="{04050D59-F283-5446-96A5-03F464A31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7D5BADC-1C78-48C4-A204-2981880202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2779" y="8420100"/>
            <a:ext cx="2560542" cy="2560542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1D73B51D-DA6D-4FB2-9ADA-E2510302ACFD}"/>
              </a:ext>
            </a:extLst>
          </p:cNvPr>
          <p:cNvSpPr txBox="1"/>
          <p:nvPr/>
        </p:nvSpPr>
        <p:spPr>
          <a:xfrm>
            <a:off x="2743200" y="2095500"/>
            <a:ext cx="12192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ar-SA" sz="4000" b="1" dirty="0"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B0BC9B72-4AE7-482E-8A62-8AD4C29600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681" y="5132467"/>
            <a:ext cx="20638" cy="22066"/>
          </a:xfrm>
          <a:prstGeom prst="rect">
            <a:avLst/>
          </a:prstGeom>
        </p:spPr>
      </p:pic>
      <p:sp>
        <p:nvSpPr>
          <p:cNvPr id="4" name="فقاعة الكلام: بيضاوية 3">
            <a:extLst>
              <a:ext uri="{FF2B5EF4-FFF2-40B4-BE49-F238E27FC236}">
                <a16:creationId xmlns:a16="http://schemas.microsoft.com/office/drawing/2014/main" id="{E0AA7820-AA0E-4DB6-B529-81F598D639BA}"/>
              </a:ext>
            </a:extLst>
          </p:cNvPr>
          <p:cNvSpPr/>
          <p:nvPr/>
        </p:nvSpPr>
        <p:spPr>
          <a:xfrm>
            <a:off x="5025857" y="1325810"/>
            <a:ext cx="9557702" cy="5417889"/>
          </a:xfrm>
          <a:prstGeom prst="wedgeEllipseCallout">
            <a:avLst>
              <a:gd name="adj1" fmla="val -56324"/>
              <a:gd name="adj2" fmla="val 37057"/>
            </a:avLst>
          </a:prstGeom>
          <a:solidFill>
            <a:srgbClr val="C000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8DECFE6A-0177-449B-A433-C82162B725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500" b="98158" l="5460" r="91092">
                        <a14:foregroundMark x1="69828" y1="10395" x2="69828" y2="10395"/>
                        <a14:foregroundMark x1="37069" y1="5132" x2="37069" y2="5132"/>
                        <a14:foregroundMark x1="6322" y1="14868" x2="6322" y2="14868"/>
                        <a14:foregroundMark x1="6034" y1="21316" x2="6034" y2="21316"/>
                        <a14:foregroundMark x1="61494" y1="39211" x2="61494" y2="39211"/>
                        <a14:foregroundMark x1="50862" y1="41053" x2="46552" y2="62368"/>
                        <a14:foregroundMark x1="46552" y1="62368" x2="31609" y2="64211"/>
                        <a14:foregroundMark x1="31609" y1="64211" x2="29023" y2="51579"/>
                        <a14:foregroundMark x1="29023" y1="51579" x2="37069" y2="43816"/>
                        <a14:foregroundMark x1="37069" y1="43816" x2="38793" y2="43684"/>
                        <a14:foregroundMark x1="39368" y1="37632" x2="39368" y2="37632"/>
                        <a14:foregroundMark x1="39368" y1="37632" x2="35345" y2="40526"/>
                        <a14:foregroundMark x1="45115" y1="36184" x2="45115" y2="36184"/>
                        <a14:foregroundMark x1="44253" y1="38289" x2="44253" y2="38289"/>
                        <a14:foregroundMark x1="49425" y1="19737" x2="49425" y2="19737"/>
                        <a14:foregroundMark x1="49425" y1="19737" x2="49425" y2="19737"/>
                        <a14:foregroundMark x1="49425" y1="19737" x2="27011" y2="19474"/>
                        <a14:foregroundMark x1="27011" y1="19474" x2="51724" y2="20263"/>
                        <a14:foregroundMark x1="51724" y1="20263" x2="49138" y2="19474"/>
                        <a14:foregroundMark x1="43678" y1="28421" x2="43678" y2="28421"/>
                        <a14:foregroundMark x1="39368" y1="29868" x2="39368" y2="29868"/>
                        <a14:foregroundMark x1="39368" y1="29868" x2="32184" y2="30395"/>
                        <a14:foregroundMark x1="75575" y1="32105" x2="75575" y2="32105"/>
                        <a14:foregroundMark x1="23276" y1="68947" x2="22414" y2="90526"/>
                        <a14:foregroundMark x1="22414" y1="90526" x2="38506" y2="64605"/>
                        <a14:foregroundMark x1="38506" y1="64605" x2="58908" y2="64079"/>
                        <a14:foregroundMark x1="58908" y1="64079" x2="80747" y2="90000"/>
                        <a14:foregroundMark x1="80747" y1="90000" x2="81897" y2="90658"/>
                        <a14:foregroundMark x1="67529" y1="61447" x2="67529" y2="61447"/>
                        <a14:foregroundMark x1="67529" y1="61447" x2="77299" y2="66579"/>
                        <a14:foregroundMark x1="77299" y1="66579" x2="56897" y2="58947"/>
                        <a14:foregroundMark x1="70402" y1="44605" x2="70402" y2="44605"/>
                        <a14:foregroundMark x1="12356" y1="46053" x2="12356" y2="46053"/>
                        <a14:foregroundMark x1="17529" y1="89342" x2="17529" y2="89342"/>
                        <a14:foregroundMark x1="88218" y1="82237" x2="88218" y2="82237"/>
                        <a14:foregroundMark x1="21457" y1="93419" x2="36494" y2="91974"/>
                        <a14:foregroundMark x1="15117" y1="94028" x2="15799" y2="93963"/>
                        <a14:foregroundMark x1="70690" y1="90658" x2="70690" y2="90658"/>
                        <a14:foregroundMark x1="75575" y1="86447" x2="75575" y2="86447"/>
                        <a14:foregroundMark x1="85920" y1="89079" x2="85920" y2="89079"/>
                        <a14:foregroundMark x1="70690" y1="87500" x2="70690" y2="87500"/>
                        <a14:foregroundMark x1="78161" y1="98158" x2="78161" y2="98158"/>
                        <a14:foregroundMark x1="78161" y1="98158" x2="68966" y2="90526"/>
                        <a14:foregroundMark x1="68966" y1="90526" x2="83621" y2="90789"/>
                        <a14:foregroundMark x1="83621" y1="90789" x2="77586" y2="93553"/>
                        <a14:foregroundMark x1="89655" y1="94211" x2="89655" y2="94211"/>
                        <a14:foregroundMark x1="89655" y1="94211" x2="85920" y2="86316"/>
                        <a14:foregroundMark x1="85920" y1="86316" x2="75287" y2="91579"/>
                        <a14:foregroundMark x1="50575" y1="66974" x2="50575" y2="66974"/>
                        <a14:foregroundMark x1="30172" y1="2500" x2="30172" y2="2500"/>
                        <a14:foregroundMark x1="30172" y1="2500" x2="30172" y2="2500"/>
                        <a14:foregroundMark x1="30172" y1="2500" x2="18966" y2="11711"/>
                        <a14:foregroundMark x1="18966" y1="11711" x2="42816" y2="9474"/>
                        <a14:foregroundMark x1="42816" y1="9474" x2="47701" y2="20921"/>
                        <a14:foregroundMark x1="47701" y1="20921" x2="42816" y2="34342"/>
                        <a14:foregroundMark x1="40805" y1="3289" x2="61782" y2="6184"/>
                        <a14:foregroundMark x1="61782" y1="6184" x2="72414" y2="15000"/>
                        <a14:foregroundMark x1="72414" y1="15000" x2="69253" y2="21447"/>
                        <a14:foregroundMark x1="62644" y1="62105" x2="62356" y2="72237"/>
                        <a14:foregroundMark x1="62356" y1="72237" x2="53448" y2="59737"/>
                        <a14:foregroundMark x1="53448" y1="59737" x2="41092" y2="67368"/>
                        <a14:foregroundMark x1="41092" y1="67368" x2="29310" y2="61711"/>
                        <a14:foregroundMark x1="29310" y1="61711" x2="28161" y2="72895"/>
                        <a14:foregroundMark x1="83908" y1="80658" x2="83908" y2="80658"/>
                        <a14:foregroundMark x1="83908" y1="80658" x2="77586" y2="91579"/>
                        <a14:foregroundMark x1="77586" y1="91579" x2="88793" y2="85658"/>
                        <a14:foregroundMark x1="88793" y1="85658" x2="71264" y2="78553"/>
                        <a14:foregroundMark x1="71264" y1="78553" x2="67241" y2="71053"/>
                        <a14:foregroundMark x1="67241" y1="71053" x2="65517" y2="69868"/>
                        <a14:foregroundMark x1="65517" y1="69868" x2="30747" y2="71842"/>
                        <a14:foregroundMark x1="68391" y1="66447" x2="68391" y2="66447"/>
                        <a14:foregroundMark x1="66092" y1="76053" x2="66092" y2="76053"/>
                        <a14:foregroundMark x1="66092" y1="76053" x2="66379" y2="85263"/>
                        <a14:foregroundMark x1="73276" y1="76447" x2="73276" y2="76447"/>
                        <a14:foregroundMark x1="75575" y1="75132" x2="75575" y2="75132"/>
                        <a14:foregroundMark x1="88218" y1="93684" x2="88218" y2="93684"/>
                        <a14:foregroundMark x1="74138" y1="87105" x2="74138" y2="87105"/>
                        <a14:foregroundMark x1="67529" y1="90132" x2="67529" y2="90132"/>
                        <a14:foregroundMark x1="67529" y1="90132" x2="64080" y2="89342"/>
                        <a14:foregroundMark x1="32184" y1="84211" x2="32184" y2="84211"/>
                        <a14:foregroundMark x1="32184" y1="84605" x2="27299" y2="84605"/>
                        <a14:foregroundMark x1="35920" y1="83158" x2="35920" y2="83158"/>
                        <a14:foregroundMark x1="34483" y1="86842" x2="18678" y2="92632"/>
                        <a14:foregroundMark x1="18678" y1="92632" x2="18678" y2="92895"/>
                        <a14:foregroundMark x1="16667" y1="90921" x2="16667" y2="90921"/>
                        <a14:foregroundMark x1="16667" y1="90921" x2="12356" y2="90658"/>
                        <a14:foregroundMark x1="22192" y1="93756" x2="27874" y2="93947"/>
                        <a14:foregroundMark x1="15796" y1="93541" x2="16514" y2="93565"/>
                        <a14:foregroundMark x1="8828" y1="93306" x2="14149" y2="93485"/>
                        <a14:foregroundMark x1="27874" y1="93947" x2="20633" y2="94621"/>
                        <a14:foregroundMark x1="9177" y1="94842" x2="6897" y2="93947"/>
                        <a14:foregroundMark x1="29310" y1="94342" x2="29310" y2="94342"/>
                        <a14:foregroundMark x1="32471" y1="94211" x2="32471" y2="94211"/>
                        <a14:foregroundMark x1="37069" y1="93289" x2="37069" y2="93289"/>
                        <a14:foregroundMark x1="17529" y1="48553" x2="17529" y2="48553"/>
                        <a14:foregroundMark x1="69253" y1="45395" x2="69253" y2="45395"/>
                        <a14:foregroundMark x1="69253" y1="45395" x2="60057" y2="49605"/>
                        <a14:foregroundMark x1="91092" y1="85921" x2="91092" y2="85921"/>
                        <a14:foregroundMark x1="32471" y1="28158" x2="48851" y2="28553"/>
                        <a14:foregroundMark x1="48851" y1="28553" x2="49713" y2="26579"/>
                        <a14:backgroundMark x1="11494" y1="95789" x2="11494" y2="95789"/>
                        <a14:backgroundMark x1="11494" y1="95789" x2="9770" y2="95395"/>
                        <a14:backgroundMark x1="12931" y1="95526" x2="12931" y2="95526"/>
                        <a14:backgroundMark x1="21839" y1="50658" x2="21839" y2="50658"/>
                        <a14:backgroundMark x1="13218" y1="96184" x2="13218" y2="96184"/>
                        <a14:backgroundMark x1="11494" y1="95395" x2="11494" y2="95395"/>
                        <a14:backgroundMark x1="11494" y1="95395" x2="13218" y2="95395"/>
                        <a14:backgroundMark x1="13218" y1="95395" x2="17816" y2="96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988" y="1871894"/>
            <a:ext cx="3569811" cy="7796139"/>
          </a:xfrm>
          <a:prstGeom prst="rect">
            <a:avLst/>
          </a:prstGeom>
        </p:spPr>
      </p:pic>
      <p:sp>
        <p:nvSpPr>
          <p:cNvPr id="17" name="مربع نص 16">
            <a:extLst>
              <a:ext uri="{FF2B5EF4-FFF2-40B4-BE49-F238E27FC236}">
                <a16:creationId xmlns:a16="http://schemas.microsoft.com/office/drawing/2014/main" id="{516B41ED-A216-4DCF-B3CA-A193DA52DC1E}"/>
              </a:ext>
            </a:extLst>
          </p:cNvPr>
          <p:cNvSpPr txBox="1"/>
          <p:nvPr/>
        </p:nvSpPr>
        <p:spPr>
          <a:xfrm>
            <a:off x="4114800" y="2507644"/>
            <a:ext cx="11759363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/>
              <a:t>لكل رياضة أدواتها و أجهزتها </a:t>
            </a:r>
          </a:p>
          <a:p>
            <a:pPr algn="ctr"/>
            <a:r>
              <a:rPr lang="ar-SA" sz="3600" b="1" dirty="0"/>
              <a:t> وتشمل الأدوات كل ما يستخدم للعب</a:t>
            </a:r>
          </a:p>
          <a:p>
            <a:pPr algn="ctr"/>
            <a:r>
              <a:rPr lang="ar-SA" sz="3600" b="1" dirty="0"/>
              <a:t> أو التدرب أو ممارسة النشاط الرياضي </a:t>
            </a:r>
          </a:p>
          <a:p>
            <a:pPr algn="ctr"/>
            <a:r>
              <a:rPr lang="ar-SA" sz="3600" b="1" dirty="0"/>
              <a:t>و تستخدم المعدات والأجهزة لجعل ممارسة الرياضة أسهل</a:t>
            </a:r>
          </a:p>
          <a:p>
            <a:pPr algn="ctr"/>
            <a:r>
              <a:rPr lang="ar-SA" sz="3600" b="1" dirty="0"/>
              <a:t> ويجب أن يتم استخدامها لما صنعت له فقط 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93880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143000" y="-190500"/>
            <a:ext cx="15538201" cy="10063038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432937" y="656976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55" y="224311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63" y="630908"/>
            <a:ext cx="1022117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633EDF20-AB0D-4B94-A637-AF09365998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F3D68C9-CDA6-4210-87D3-F0AD7E2284CB}"/>
              </a:ext>
            </a:extLst>
          </p:cNvPr>
          <p:cNvSpPr txBox="1"/>
          <p:nvPr/>
        </p:nvSpPr>
        <p:spPr>
          <a:xfrm>
            <a:off x="2525777" y="1324515"/>
            <a:ext cx="12638637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/>
              <a:t>عند تغيّر القوانين في رياضة ما أو إنشاء رياضة جديدة  </a:t>
            </a:r>
          </a:p>
          <a:p>
            <a:pPr algn="ctr"/>
            <a:r>
              <a:rPr lang="ar-SA" sz="3600" b="1" dirty="0"/>
              <a:t>فإن هناك أدوات وأجهزة جديدة سوف تظهر  .</a:t>
            </a:r>
            <a:endParaRPr lang="en-US" sz="3600" b="1" dirty="0"/>
          </a:p>
          <a:p>
            <a:pPr algn="ctr"/>
            <a:endParaRPr lang="en-US" sz="3600" b="1" dirty="0"/>
          </a:p>
          <a:p>
            <a:pPr algn="ctr"/>
            <a:r>
              <a:rPr lang="ar-SA" sz="3600" b="1" dirty="0">
                <a:solidFill>
                  <a:schemeClr val="accent2">
                    <a:lumMod val="50000"/>
                  </a:schemeClr>
                </a:solidFill>
              </a:rPr>
              <a:t>مثل ما حدث عند اكتشاف كرة السلة , حيث ظهرت السلة و الكرة الخاصة باللعبة .</a:t>
            </a: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A8F67A0E-891D-43D9-9F77-382148F52EDD}"/>
              </a:ext>
            </a:extLst>
          </p:cNvPr>
          <p:cNvSpPr/>
          <p:nvPr/>
        </p:nvSpPr>
        <p:spPr>
          <a:xfrm>
            <a:off x="3715286" y="6791821"/>
            <a:ext cx="9144000" cy="1219200"/>
          </a:xfrm>
          <a:prstGeom prst="roundRect">
            <a:avLst/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rgbClr val="C00000"/>
                </a:solidFill>
              </a:rPr>
              <a:t>كيف تم اكتشاف كرة السلة ؟</a:t>
            </a:r>
          </a:p>
        </p:txBody>
      </p:sp>
      <p:pic>
        <p:nvPicPr>
          <p:cNvPr id="17" name="صورة 16" descr="صورة تحتوي على لعبة, دمية, رسوم المتجهات&#10;&#10;تم إنشاء الوصف تلقائياً">
            <a:extLst>
              <a:ext uri="{FF2B5EF4-FFF2-40B4-BE49-F238E27FC236}">
                <a16:creationId xmlns:a16="http://schemas.microsoft.com/office/drawing/2014/main" id="{41EF05D3-DA68-49AE-BC1D-B96E689EED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977" b="89885" l="9770" r="89943">
                        <a14:foregroundMark x1="46552" y1="5977" x2="46552" y2="5977"/>
                        <a14:foregroundMark x1="87931" y1="7586" x2="87931" y2="7586"/>
                        <a14:foregroundMark x1="79885" y1="26437" x2="79885" y2="26437"/>
                        <a14:foregroundMark x1="47701" y1="27356" x2="47701" y2="27356"/>
                        <a14:foregroundMark x1="48851" y1="28736" x2="48851" y2="28736"/>
                        <a14:foregroundMark x1="36207" y1="27126" x2="36207" y2="27126"/>
                        <a14:foregroundMark x1="36207" y1="27126" x2="36207" y2="27126"/>
                        <a14:foregroundMark x1="36207" y1="27126" x2="36207" y2="27126"/>
                        <a14:foregroundMark x1="32759" y1="27126" x2="32759" y2="27126"/>
                        <a14:foregroundMark x1="56322" y1="81609" x2="56322" y2="81609"/>
                        <a14:foregroundMark x1="56322" y1="81609" x2="52874" y2="80000"/>
                        <a14:foregroundMark x1="44540" y1="80690" x2="44540" y2="80690"/>
                        <a14:foregroundMark x1="44540" y1="80690" x2="47701" y2="82529"/>
                        <a14:foregroundMark x1="47989" y1="81609" x2="47989" y2="81609"/>
                        <a14:foregroundMark x1="58621" y1="82989" x2="58621" y2="82989"/>
                        <a14:foregroundMark x1="58621" y1="82529" x2="58621" y2="82529"/>
                        <a14:foregroundMark x1="58621" y1="82529" x2="58621" y2="83448"/>
                        <a14:foregroundMark x1="57759" y1="81609" x2="57759" y2="81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951" y="3725570"/>
            <a:ext cx="5803971" cy="7254964"/>
          </a:xfrm>
          <a:prstGeom prst="rect">
            <a:avLst/>
          </a:prstGeom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105F951B-444E-4387-B11F-A6F73BBE981A}"/>
              </a:ext>
            </a:extLst>
          </p:cNvPr>
          <p:cNvSpPr txBox="1"/>
          <p:nvPr/>
        </p:nvSpPr>
        <p:spPr>
          <a:xfrm>
            <a:off x="4042147" y="7555900"/>
            <a:ext cx="22283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/>
              <a:t>العصف الذهني </a:t>
            </a:r>
          </a:p>
        </p:txBody>
      </p:sp>
    </p:spTree>
    <p:extLst>
      <p:ext uri="{BB962C8B-B14F-4D97-AF65-F5344CB8AC3E}">
        <p14:creationId xmlns:p14="http://schemas.microsoft.com/office/powerpoint/2010/main" val="715947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600200" y="-190500"/>
            <a:ext cx="15538201" cy="10063038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432937" y="656976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55" y="224311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63" y="630908"/>
            <a:ext cx="1022117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633EDF20-AB0D-4B94-A637-AF09365998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04C63833-AA0A-4C50-BCE8-A8F9E692F690}"/>
              </a:ext>
            </a:extLst>
          </p:cNvPr>
          <p:cNvSpPr/>
          <p:nvPr/>
        </p:nvSpPr>
        <p:spPr>
          <a:xfrm>
            <a:off x="5292600" y="1037449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قصة اكتشاف كرة السلة 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BF9D9446-434A-437B-BD24-064CAA4B6D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1574" b="79630" l="54115" r="77500">
                        <a14:foregroundMark x1="76146" y1="57593" x2="76146" y2="57593"/>
                        <a14:foregroundMark x1="75104" y1="66574" x2="75104" y2="66574"/>
                        <a14:foregroundMark x1="75313" y1="71019" x2="75313" y2="71019"/>
                        <a14:foregroundMark x1="73802" y1="75093" x2="73802" y2="75093"/>
                        <a14:foregroundMark x1="73177" y1="76852" x2="73177" y2="76852"/>
                        <a14:foregroundMark x1="74010" y1="75926" x2="74010" y2="75926"/>
                        <a14:foregroundMark x1="74948" y1="74630" x2="74948" y2="74630"/>
                        <a14:foregroundMark x1="75260" y1="73611" x2="75260" y2="73611"/>
                        <a14:foregroundMark x1="75885" y1="72407" x2="75885" y2="72407"/>
                        <a14:foregroundMark x1="76354" y1="71111" x2="76354" y2="71111"/>
                        <a14:foregroundMark x1="76458" y1="69907" x2="76458" y2="69907"/>
                        <a14:foregroundMark x1="76719" y1="68611" x2="76719" y2="68611"/>
                        <a14:foregroundMark x1="77240" y1="67222" x2="77240" y2="67222"/>
                        <a14:foregroundMark x1="76563" y1="65278" x2="76563" y2="65278"/>
                        <a14:foregroundMark x1="76510" y1="64630" x2="76510" y2="64630"/>
                        <a14:foregroundMark x1="76510" y1="64630" x2="76510" y2="64630"/>
                        <a14:foregroundMark x1="76667" y1="59630" x2="76667" y2="59630"/>
                        <a14:foregroundMark x1="77448" y1="64907" x2="77448" y2="64907"/>
                        <a14:foregroundMark x1="77240" y1="65833" x2="77240" y2="65833"/>
                        <a14:foregroundMark x1="77448" y1="63148" x2="77448" y2="63148"/>
                        <a14:foregroundMark x1="77500" y1="61759" x2="77500" y2="61759"/>
                        <a14:foregroundMark x1="77500" y1="60370" x2="77500" y2="60370"/>
                        <a14:foregroundMark x1="77448" y1="59074" x2="77448" y2="59074"/>
                        <a14:foregroundMark x1="76719" y1="61389" x2="76719" y2="61389"/>
                        <a14:foregroundMark x1="76354" y1="55926" x2="76354" y2="55926"/>
                        <a14:foregroundMark x1="77500" y1="57593" x2="77500" y2="57593"/>
                        <a14:foregroundMark x1="77188" y1="55648" x2="77188" y2="55648"/>
                        <a14:foregroundMark x1="76979" y1="54352" x2="76979" y2="54352"/>
                        <a14:foregroundMark x1="76719" y1="53148" x2="76719" y2="53148"/>
                        <a14:foregroundMark x1="76354" y1="52315" x2="76354" y2="52315"/>
                        <a14:foregroundMark x1="75990" y1="50648" x2="75990" y2="50648"/>
                        <a14:foregroundMark x1="75938" y1="51019" x2="75938" y2="51019"/>
                        <a14:foregroundMark x1="76146" y1="52315" x2="76146" y2="52315"/>
                        <a14:foregroundMark x1="75833" y1="54537" x2="75833" y2="54537"/>
                        <a14:foregroundMark x1="76354" y1="57037" x2="76354" y2="57037"/>
                        <a14:foregroundMark x1="75365" y1="52778" x2="75365" y2="52778"/>
                        <a14:foregroundMark x1="75625" y1="50185" x2="75625" y2="50185"/>
                        <a14:foregroundMark x1="75000" y1="48796" x2="75000" y2="48796"/>
                        <a14:foregroundMark x1="74531" y1="47407" x2="74531" y2="47407"/>
                        <a14:foregroundMark x1="73906" y1="46481" x2="73906" y2="46481"/>
                        <a14:foregroundMark x1="73177" y1="45833" x2="73177" y2="45833"/>
                        <a14:foregroundMark x1="72552" y1="44815" x2="72552" y2="44815"/>
                        <a14:foregroundMark x1="72813" y1="47315" x2="72813" y2="47315"/>
                        <a14:foregroundMark x1="71667" y1="45648" x2="71667" y2="45648"/>
                        <a14:foregroundMark x1="71927" y1="43981" x2="71927" y2="43981"/>
                        <a14:foregroundMark x1="71198" y1="43148" x2="71198" y2="43148"/>
                        <a14:foregroundMark x1="70469" y1="42593" x2="70469" y2="42593"/>
                        <a14:foregroundMark x1="69479" y1="42407" x2="69479" y2="42407"/>
                        <a14:foregroundMark x1="68646" y1="43796" x2="68646" y2="43796"/>
                        <a14:foregroundMark x1="69063" y1="43704" x2="69063" y2="43704"/>
                        <a14:foregroundMark x1="69063" y1="43704" x2="69063" y2="43704"/>
                        <a14:foregroundMark x1="68281" y1="43426" x2="68281" y2="43426"/>
                        <a14:foregroundMark x1="68281" y1="43426" x2="66927" y2="42870"/>
                        <a14:foregroundMark x1="68906" y1="41944" x2="68906" y2="41944"/>
                        <a14:foregroundMark x1="68021" y1="41759" x2="68021" y2="41759"/>
                        <a14:foregroundMark x1="67292" y1="41667" x2="67292" y2="41667"/>
                        <a14:foregroundMark x1="66406" y1="41574" x2="66406" y2="41574"/>
                        <a14:foregroundMark x1="65781" y1="41481" x2="65781" y2="41481"/>
                        <a14:foregroundMark x1="65156" y1="41481" x2="65156" y2="41481"/>
                        <a14:foregroundMark x1="63906" y1="41944" x2="63906" y2="41944"/>
                        <a14:foregroundMark x1="63385" y1="41759" x2="63385" y2="41759"/>
                        <a14:foregroundMark x1="64479" y1="43241" x2="64479" y2="43241"/>
                        <a14:foregroundMark x1="65469" y1="45278" x2="65469" y2="45278"/>
                        <a14:foregroundMark x1="65104" y1="45000" x2="65104" y2="45000"/>
                        <a14:foregroundMark x1="62969" y1="43519" x2="62969" y2="43519"/>
                        <a14:foregroundMark x1="62760" y1="42130" x2="62760" y2="42130"/>
                        <a14:foregroundMark x1="61823" y1="42870" x2="61823" y2="42870"/>
                        <a14:foregroundMark x1="61146" y1="43241" x2="61146" y2="43241"/>
                        <a14:foregroundMark x1="60417" y1="44074" x2="60417" y2="44074"/>
                        <a14:foregroundMark x1="60365" y1="45556" x2="60365" y2="45556"/>
                        <a14:foregroundMark x1="59896" y1="44630" x2="59896" y2="44630"/>
                        <a14:foregroundMark x1="59219" y1="45370" x2="59219" y2="45370"/>
                        <a14:foregroundMark x1="58646" y1="46389" x2="58646" y2="46389"/>
                        <a14:foregroundMark x1="58125" y1="47130" x2="58125" y2="47130"/>
                        <a14:foregroundMark x1="57240" y1="48796" x2="57240" y2="48796"/>
                        <a14:foregroundMark x1="58229" y1="49444" x2="58229" y2="49444"/>
                        <a14:foregroundMark x1="56979" y1="50000" x2="56979" y2="50000"/>
                        <a14:foregroundMark x1="56406" y1="51111" x2="56406" y2="51111"/>
                        <a14:foregroundMark x1="56094" y1="52222" x2="56094" y2="52222"/>
                        <a14:foregroundMark x1="56458" y1="53148" x2="56458" y2="53148"/>
                        <a14:foregroundMark x1="55677" y1="53333" x2="55677" y2="53333"/>
                        <a14:foregroundMark x1="55417" y1="54444" x2="55417" y2="54444"/>
                        <a14:foregroundMark x1="55156" y1="55741" x2="55156" y2="55741"/>
                        <a14:foregroundMark x1="55156" y1="57222" x2="55156" y2="57222"/>
                        <a14:foregroundMark x1="54844" y1="59167" x2="54844" y2="59167"/>
                        <a14:foregroundMark x1="55781" y1="57963" x2="55781" y2="57963"/>
                        <a14:foregroundMark x1="57240" y1="57593" x2="57240" y2="57593"/>
                        <a14:foregroundMark x1="54948" y1="60648" x2="54948" y2="60648"/>
                        <a14:foregroundMark x1="54635" y1="61944" x2="54635" y2="61944"/>
                        <a14:foregroundMark x1="54740" y1="63148" x2="54740" y2="63148"/>
                        <a14:foregroundMark x1="54740" y1="63148" x2="54740" y2="63148"/>
                        <a14:foregroundMark x1="55052" y1="64444" x2="55052" y2="64444"/>
                        <a14:foregroundMark x1="55677" y1="63796" x2="55677" y2="63796"/>
                        <a14:foregroundMark x1="55417" y1="68519" x2="55417" y2="68519"/>
                        <a14:foregroundMark x1="56302" y1="68519" x2="56302" y2="68519"/>
                        <a14:foregroundMark x1="55677" y1="70000" x2="55677" y2="70000"/>
                        <a14:foregroundMark x1="56198" y1="71204" x2="56198" y2="71204"/>
                        <a14:foregroundMark x1="57135" y1="73519" x2="57135" y2="73519"/>
                        <a14:foregroundMark x1="57604" y1="74352" x2="57604" y2="74352"/>
                      </a14:backgroundRemoval>
                    </a14:imgEffect>
                  </a14:imgLayer>
                </a14:imgProps>
              </a:ext>
            </a:extLst>
          </a:blip>
          <a:srcRect l="53966" t="39891" r="21852" b="19983"/>
          <a:stretch/>
        </p:blipFill>
        <p:spPr>
          <a:xfrm>
            <a:off x="6248400" y="2260219"/>
            <a:ext cx="6368142" cy="5943599"/>
          </a:xfrm>
          <a:prstGeom prst="rect">
            <a:avLst/>
          </a:prstGeom>
        </p:spPr>
      </p:pic>
      <p:pic>
        <p:nvPicPr>
          <p:cNvPr id="10" name="صورة 9">
            <a:hlinkClick r:id="rId10"/>
            <a:extLst>
              <a:ext uri="{FF2B5EF4-FFF2-40B4-BE49-F238E27FC236}">
                <a16:creationId xmlns:a16="http://schemas.microsoft.com/office/drawing/2014/main" id="{1C294C74-FC9E-4350-8AF5-7C8DAB7319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964426"/>
            <a:ext cx="5094131" cy="48011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1B820A0-5CB9-4F4D-A4CB-7F5037A1BD17}"/>
              </a:ext>
            </a:extLst>
          </p:cNvPr>
          <p:cNvSpPr txBox="1"/>
          <p:nvPr/>
        </p:nvSpPr>
        <p:spPr>
          <a:xfrm>
            <a:off x="5102100" y="8357445"/>
            <a:ext cx="85344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ar-SA" sz="2400" b="1" dirty="0"/>
              <a:t>الفيديو حقوق محفوظة لصاحب القناة (</a:t>
            </a:r>
            <a:r>
              <a:rPr lang="en-US" sz="2400" b="0" i="0" dirty="0">
                <a:solidFill>
                  <a:srgbClr val="030303"/>
                </a:solidFill>
                <a:effectLst/>
                <a:latin typeface="Roboto" panose="020B0604020202020204" pitchFamily="2" charset="0"/>
              </a:rPr>
              <a:t>shre6</a:t>
            </a:r>
            <a:r>
              <a:rPr lang="ar-SA" sz="2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9061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606799" y="-152400"/>
            <a:ext cx="15538201" cy="10063038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432937" y="656976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55" y="224311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63" y="630908"/>
            <a:ext cx="1022117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633EDF20-AB0D-4B94-A637-AF09365998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4342" y="8129587"/>
            <a:ext cx="2883281" cy="2883281"/>
          </a:xfrm>
          <a:prstGeom prst="rect">
            <a:avLst/>
          </a:prstGeom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17112011-61D8-48E0-AEA7-3D78A7C7FDE3}"/>
              </a:ext>
            </a:extLst>
          </p:cNvPr>
          <p:cNvSpPr/>
          <p:nvPr/>
        </p:nvSpPr>
        <p:spPr>
          <a:xfrm>
            <a:off x="3852080" y="4928809"/>
            <a:ext cx="10515600" cy="3581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4000" b="1" dirty="0">
              <a:solidFill>
                <a:schemeClr val="tx1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AA163B3-1F2C-4134-8492-4E0C40E9A6E4}"/>
              </a:ext>
            </a:extLst>
          </p:cNvPr>
          <p:cNvSpPr txBox="1"/>
          <p:nvPr/>
        </p:nvSpPr>
        <p:spPr>
          <a:xfrm>
            <a:off x="5621740" y="8129587"/>
            <a:ext cx="777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/>
              <a:t>الفيديو حقوق محفوظة لوزارة التعليم </a:t>
            </a:r>
          </a:p>
        </p:txBody>
      </p:sp>
      <p:pic>
        <p:nvPicPr>
          <p:cNvPr id="9" name="صورة 8" descr="صورة تحتوي على نص, سماء&#10;&#10;تم إنشاء الوصف تلقائياً">
            <a:hlinkClick r:id="rId8"/>
            <a:extLst>
              <a:ext uri="{FF2B5EF4-FFF2-40B4-BE49-F238E27FC236}">
                <a16:creationId xmlns:a16="http://schemas.microsoft.com/office/drawing/2014/main" id="{902BCEA5-C123-4E31-8E29-70B08FDDAD4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9375" y1="55625" x2="49375" y2="55625"/>
                        <a14:foregroundMark x1="49375" y1="55625" x2="52812" y2="59844"/>
                        <a14:foregroundMark x1="60781" y1="55313" x2="60781" y2="55313"/>
                        <a14:foregroundMark x1="70781" y1="55625" x2="70781" y2="55625"/>
                        <a14:foregroundMark x1="60000" y1="62500" x2="60000" y2="62500"/>
                        <a14:foregroundMark x1="60000" y1="62500" x2="50000" y2="63750"/>
                        <a14:foregroundMark x1="50000" y1="63750" x2="50000" y2="63750"/>
                        <a14:foregroundMark x1="62500" y1="63750" x2="50313" y2="65000"/>
                        <a14:foregroundMark x1="50313" y1="65000" x2="60781" y2="59844"/>
                        <a14:foregroundMark x1="60781" y1="59844" x2="68281" y2="60938"/>
                        <a14:foregroundMark x1="68281" y1="60938" x2="70156" y2="52969"/>
                        <a14:foregroundMark x1="70156" y1="52969" x2="72500" y2="56406"/>
                        <a14:foregroundMark x1="22813" y1="35313" x2="22813" y2="35313"/>
                        <a14:foregroundMark x1="22813" y1="35313" x2="18906" y2="65938"/>
                        <a14:foregroundMark x1="22813" y1="72813" x2="22813" y2="62031"/>
                        <a14:foregroundMark x1="22813" y1="62031" x2="21719" y2="72031"/>
                        <a14:foregroundMark x1="21719" y1="72031" x2="24063" y2="60781"/>
                        <a14:foregroundMark x1="24063" y1="60781" x2="25781" y2="64531"/>
                        <a14:foregroundMark x1="24219" y1="35313" x2="60938" y2="31719"/>
                        <a14:foregroundMark x1="60938" y1="31719" x2="71406" y2="33125"/>
                        <a14:foregroundMark x1="71406" y1="33125" x2="34688" y2="32031"/>
                        <a14:foregroundMark x1="34688" y1="32031" x2="24219" y2="35938"/>
                        <a14:foregroundMark x1="24219" y1="35938" x2="24219" y2="3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71" t="23505" r="7500" b="16249"/>
          <a:stretch/>
        </p:blipFill>
        <p:spPr>
          <a:xfrm>
            <a:off x="6324600" y="2705100"/>
            <a:ext cx="6630722" cy="5054624"/>
          </a:xfrm>
          <a:prstGeom prst="rect">
            <a:avLst/>
          </a:prstGeom>
        </p:spPr>
      </p:pic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A00E8FE4-464C-40B6-89DF-F6BE19D94919}"/>
              </a:ext>
            </a:extLst>
          </p:cNvPr>
          <p:cNvSpPr/>
          <p:nvPr/>
        </p:nvSpPr>
        <p:spPr>
          <a:xfrm>
            <a:off x="5075244" y="719660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فيديو توضيحي للخبرة التعليمية </a:t>
            </a:r>
          </a:p>
        </p:txBody>
      </p:sp>
    </p:spTree>
    <p:extLst>
      <p:ext uri="{BB962C8B-B14F-4D97-AF65-F5344CB8AC3E}">
        <p14:creationId xmlns:p14="http://schemas.microsoft.com/office/powerpoint/2010/main" val="1582196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606799" y="-152400"/>
            <a:ext cx="14766253" cy="9563100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487400" y="647700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863826C-88DD-43F2-AAD7-8C053A7D6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6B762012-B43B-413B-BC3E-2B328CF7B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4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627249" y="-110535"/>
            <a:ext cx="14766253" cy="9563100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487400" y="647700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140" y="419100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339" y="834435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863826C-88DD-43F2-AAD7-8C053A7D6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0A77BAB3-0637-4554-A9C6-84A1ED1BE843}"/>
              </a:ext>
            </a:extLst>
          </p:cNvPr>
          <p:cNvSpPr/>
          <p:nvPr/>
        </p:nvSpPr>
        <p:spPr>
          <a:xfrm>
            <a:off x="4933676" y="1325811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تمارين الاسترخاء </a:t>
            </a:r>
          </a:p>
        </p:txBody>
      </p:sp>
      <p:pic>
        <p:nvPicPr>
          <p:cNvPr id="10" name="صورة 9" descr="صورة تحتوي على نص, سماء&#10;&#10;تم إنشاء الوصف تلقائياً">
            <a:hlinkClick r:id="rId8"/>
            <a:extLst>
              <a:ext uri="{FF2B5EF4-FFF2-40B4-BE49-F238E27FC236}">
                <a16:creationId xmlns:a16="http://schemas.microsoft.com/office/drawing/2014/main" id="{E90B50AB-96F3-49D9-87F8-F9BAFFAF5B6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9375" y1="55625" x2="49375" y2="55625"/>
                        <a14:foregroundMark x1="49375" y1="55625" x2="52812" y2="59844"/>
                        <a14:foregroundMark x1="60781" y1="55313" x2="60781" y2="55313"/>
                        <a14:foregroundMark x1="70781" y1="55625" x2="70781" y2="55625"/>
                        <a14:foregroundMark x1="60000" y1="62500" x2="60000" y2="62500"/>
                        <a14:foregroundMark x1="60000" y1="62500" x2="50000" y2="63750"/>
                        <a14:foregroundMark x1="50000" y1="63750" x2="50000" y2="63750"/>
                        <a14:foregroundMark x1="62500" y1="63750" x2="50313" y2="65000"/>
                        <a14:foregroundMark x1="50313" y1="65000" x2="60781" y2="59844"/>
                        <a14:foregroundMark x1="60781" y1="59844" x2="68281" y2="60938"/>
                        <a14:foregroundMark x1="68281" y1="60938" x2="70156" y2="52969"/>
                        <a14:foregroundMark x1="70156" y1="52969" x2="72500" y2="56406"/>
                        <a14:foregroundMark x1="22813" y1="35313" x2="22813" y2="35313"/>
                        <a14:foregroundMark x1="22813" y1="35313" x2="18906" y2="65938"/>
                        <a14:foregroundMark x1="22813" y1="72813" x2="22813" y2="62031"/>
                        <a14:foregroundMark x1="22813" y1="62031" x2="21719" y2="72031"/>
                        <a14:foregroundMark x1="21719" y1="72031" x2="24063" y2="60781"/>
                        <a14:foregroundMark x1="24063" y1="60781" x2="25781" y2="64531"/>
                        <a14:foregroundMark x1="24219" y1="35313" x2="60938" y2="31719"/>
                        <a14:foregroundMark x1="60938" y1="31719" x2="71406" y2="33125"/>
                        <a14:foregroundMark x1="71406" y1="33125" x2="34688" y2="32031"/>
                        <a14:foregroundMark x1="34688" y1="32031" x2="24219" y2="35938"/>
                        <a14:foregroundMark x1="24219" y1="35938" x2="24219" y2="3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71" t="23505" r="7500" b="16249"/>
          <a:stretch/>
        </p:blipFill>
        <p:spPr>
          <a:xfrm>
            <a:off x="5943600" y="2601183"/>
            <a:ext cx="6630722" cy="505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7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54"/>
    </mc:Choice>
    <mc:Fallback xmlns="">
      <p:transition spd="slow" advTm="15745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C327B10-DC45-44D9-8B64-34057C3AA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15751" t="12672" r="14305" b="10014"/>
          <a:stretch/>
        </p:blipFill>
        <p:spPr>
          <a:xfrm>
            <a:off x="1627249" y="-110535"/>
            <a:ext cx="16203551" cy="10493940"/>
          </a:xfrm>
          <a:prstGeom prst="rect">
            <a:avLst/>
          </a:prstGeom>
        </p:spPr>
      </p:pic>
      <p:pic>
        <p:nvPicPr>
          <p:cNvPr id="3" name="صورة 2" descr="صورة تحتوي على نص, أدوات المطبخ&#10;&#10;تم إنشاء الوصف تلقائياً">
            <a:extLst>
              <a:ext uri="{FF2B5EF4-FFF2-40B4-BE49-F238E27FC236}">
                <a16:creationId xmlns:a16="http://schemas.microsoft.com/office/drawing/2014/main" id="{C7AABA13-28D5-49E6-ADD0-F34A462170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033142" y="750707"/>
            <a:ext cx="1462954" cy="7461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6D6DDF4-AE50-4FB7-8563-871736F93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056" y="320176"/>
            <a:ext cx="1813423" cy="1813423"/>
          </a:xfrm>
          <a:prstGeom prst="rect">
            <a:avLst/>
          </a:prstGeom>
        </p:spPr>
      </p:pic>
      <p:pic>
        <p:nvPicPr>
          <p:cNvPr id="5" name="Picture 4" descr="شعار رؤية 2030 png مفرغ شفاف بدون خلفية دقة عالية - موقع محتويات">
            <a:extLst>
              <a:ext uri="{FF2B5EF4-FFF2-40B4-BE49-F238E27FC236}">
                <a16:creationId xmlns:a16="http://schemas.microsoft.com/office/drawing/2014/main" id="{1975F09B-FC4D-4C8E-9285-E7D031B2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442" y="745323"/>
            <a:ext cx="1029578" cy="66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1863826C-88DD-43F2-AAD7-8C053A7D6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0A77BAB3-0637-4554-A9C6-84A1ED1BE843}"/>
              </a:ext>
            </a:extLst>
          </p:cNvPr>
          <p:cNvSpPr/>
          <p:nvPr/>
        </p:nvSpPr>
        <p:spPr>
          <a:xfrm>
            <a:off x="10388792" y="4000500"/>
            <a:ext cx="8153400" cy="16155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5400" b="1" dirty="0">
                <a:ln w="635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ملخص الدرس </a:t>
            </a:r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E756BCEA-2133-4E9A-BCBC-B7DB420BFE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61" y="219525"/>
            <a:ext cx="8811270" cy="1016388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DA94BA58-71AF-4E23-A041-C620B6B6E426}"/>
              </a:ext>
            </a:extLst>
          </p:cNvPr>
          <p:cNvSpPr txBox="1"/>
          <p:nvPr/>
        </p:nvSpPr>
        <p:spPr>
          <a:xfrm>
            <a:off x="4388650" y="3009900"/>
            <a:ext cx="7123344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SA" sz="3600" b="1" dirty="0"/>
              <a:t>تستخدم الأدوات الرياضية لجعل ممارسة الرياضة ممكنة وسهلة .</a:t>
            </a:r>
            <a:endParaRPr lang="en-US" sz="3600" b="1" dirty="0"/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endParaRPr lang="ar-SA" sz="3600" b="1" dirty="0"/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SA" sz="3600" b="1" dirty="0"/>
              <a:t>يجب أن نستخدم الأدوات الرياضية لما صنعت له وعدم العبث بها .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endParaRPr lang="ar-SA" sz="3600" b="1" dirty="0"/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SA" sz="3600" b="1" dirty="0"/>
              <a:t>عندما يتم اختراع رياضة جديدة أو يتم تغيير قانون معين فستظهر أدوات رياضية جديدة .</a:t>
            </a:r>
            <a:endParaRPr lang="en-US" sz="3600" b="1" dirty="0"/>
          </a:p>
          <a:p>
            <a:pPr marL="571500" indent="-571500" algn="r">
              <a:buFontTx/>
              <a:buChar char="-"/>
            </a:pPr>
            <a:endParaRPr lang="en-US" sz="3600" b="1" dirty="0"/>
          </a:p>
          <a:p>
            <a:pPr algn="r"/>
            <a:endParaRPr lang="ar-SA" sz="3600" b="1" dirty="0"/>
          </a:p>
        </p:txBody>
      </p:sp>
    </p:spTree>
    <p:extLst>
      <p:ext uri="{BB962C8B-B14F-4D97-AF65-F5344CB8AC3E}">
        <p14:creationId xmlns:p14="http://schemas.microsoft.com/office/powerpoint/2010/main" val="88297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54"/>
    </mc:Choice>
    <mc:Fallback xmlns="">
      <p:transition spd="slow" advTm="15745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AB20BD27-275D-43E7-8B7C-7BBD708E3833}"/>
              </a:ext>
            </a:extLst>
          </p:cNvPr>
          <p:cNvSpPr/>
          <p:nvPr/>
        </p:nvSpPr>
        <p:spPr>
          <a:xfrm>
            <a:off x="1828800" y="81519"/>
            <a:ext cx="15375467" cy="9448800"/>
          </a:xfrm>
          <a:prstGeom prst="roundRect">
            <a:avLst/>
          </a:prstGeom>
          <a:solidFill>
            <a:srgbClr val="F8F8F8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1109A7E-6390-4897-A3D8-7EFE7B688A2C}"/>
              </a:ext>
            </a:extLst>
          </p:cNvPr>
          <p:cNvSpPr txBox="1"/>
          <p:nvPr/>
        </p:nvSpPr>
        <p:spPr>
          <a:xfrm>
            <a:off x="3496733" y="1652842"/>
            <a:ext cx="120396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rgbClr val="C00000"/>
                </a:solidFill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</a:rPr>
              <a:t>اي العبارات التالية صحيحة ؟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12ADC862-FA90-4DC9-8D56-4DDB6359B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7" y="8088490"/>
            <a:ext cx="2883658" cy="2883658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A474470-AE21-4CF2-A235-15059D38A5D1}"/>
              </a:ext>
            </a:extLst>
          </p:cNvPr>
          <p:cNvSpPr/>
          <p:nvPr/>
        </p:nvSpPr>
        <p:spPr>
          <a:xfrm>
            <a:off x="9906000" y="5532488"/>
            <a:ext cx="6781800" cy="7694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عند استخدام الأدوات الرياضية اتركها على الأرض </a:t>
            </a:r>
          </a:p>
        </p:txBody>
      </p:sp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55DBFBD2-7272-4A3E-A80B-809DDCDAF177}"/>
              </a:ext>
            </a:extLst>
          </p:cNvPr>
          <p:cNvSpPr/>
          <p:nvPr/>
        </p:nvSpPr>
        <p:spPr>
          <a:xfrm>
            <a:off x="2611744" y="5532488"/>
            <a:ext cx="6781800" cy="76944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عند استخدام الأدوات الرياضية اضعها  في المكان المخصص لها 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DD6B301B-1BCD-42B8-86AF-7F03337C9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88" b="90000" l="10000" r="90000">
                        <a14:foregroundMark x1="72031" y1="9844" x2="72031" y2="9844"/>
                        <a14:foregroundMark x1="80000" y1="31875" x2="80000" y2="31875"/>
                        <a14:foregroundMark x1="22344" y1="67500" x2="22344" y2="67500"/>
                        <a14:foregroundMark x1="50469" y1="66875" x2="50469" y2="66875"/>
                        <a14:foregroundMark x1="50469" y1="66875" x2="42813" y2="70938"/>
                        <a14:foregroundMark x1="42813" y1="70938" x2="61406" y2="68906"/>
                        <a14:foregroundMark x1="61406" y1="68906" x2="63750" y2="69375"/>
                        <a14:foregroundMark x1="63750" y1="69375" x2="41250" y2="65625"/>
                        <a14:foregroundMark x1="41250" y1="65625" x2="51250" y2="67500"/>
                        <a14:foregroundMark x1="51250" y1="67500" x2="52969" y2="72969"/>
                        <a14:foregroundMark x1="52969" y1="72969" x2="52969" y2="72969"/>
                        <a14:foregroundMark x1="55313" y1="73594" x2="70781" y2="71563"/>
                        <a14:foregroundMark x1="70781" y1="71563" x2="63750" y2="67344"/>
                        <a14:foregroundMark x1="63750" y1="67344" x2="37969" y2="68438"/>
                        <a14:foregroundMark x1="37969" y1="68438" x2="47344" y2="71094"/>
                        <a14:foregroundMark x1="47344" y1="71094" x2="47344" y2="71094"/>
                        <a14:foregroundMark x1="67656" y1="10156" x2="67656" y2="10156"/>
                        <a14:foregroundMark x1="67656" y1="10156" x2="77031" y2="9688"/>
                        <a14:foregroundMark x1="77031" y1="9688" x2="76094" y2="27500"/>
                        <a14:foregroundMark x1="59688" y1="72500" x2="59688" y2="72500"/>
                        <a14:foregroundMark x1="58125" y1="72500" x2="58125" y2="72500"/>
                        <a14:foregroundMark x1="62969" y1="70156" x2="62969" y2="70156"/>
                        <a14:foregroundMark x1="32969" y1="71406" x2="32969" y2="71406"/>
                        <a14:foregroundMark x1="32969" y1="71406" x2="45625" y2="69375"/>
                        <a14:foregroundMark x1="45625" y1="69375" x2="53438" y2="71563"/>
                        <a14:foregroundMark x1="53438" y1="71563" x2="51094" y2="77969"/>
                        <a14:foregroundMark x1="46563" y1="72969" x2="46563" y2="72969"/>
                        <a14:foregroundMark x1="48125" y1="70313" x2="36094" y2="72188"/>
                        <a14:foregroundMark x1="36094" y1="72188" x2="47031" y2="72344"/>
                        <a14:foregroundMark x1="47031" y1="72344" x2="64844" y2="69063"/>
                        <a14:foregroundMark x1="64844" y1="69063" x2="67031" y2="67656"/>
                        <a14:foregroundMark x1="79219" y1="32188" x2="79219" y2="3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408" y="-379671"/>
            <a:ext cx="4834466" cy="483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9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1F18CD70-0EEF-4C2E-851E-4894AA2EB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2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66"/>
    </mc:Choice>
    <mc:Fallback xmlns="">
      <p:transition spd="slow" advTm="526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48EECE5-58AC-D14C-8BBF-C3E43F213344}"/>
              </a:ext>
            </a:extLst>
          </p:cNvPr>
          <p:cNvSpPr txBox="1"/>
          <p:nvPr/>
        </p:nvSpPr>
        <p:spPr>
          <a:xfrm>
            <a:off x="4267200" y="5868336"/>
            <a:ext cx="184731" cy="156966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algn="r" defTabSz="914400" rtl="1" eaLnBrk="1" latinLnBrk="0" hangingPunct="1"/>
            <a:endParaRPr lang="ar-SA" sz="9600" b="1" dirty="0">
              <a:solidFill>
                <a:srgbClr val="C00000"/>
              </a:solidFill>
              <a:latin typeface="Muna" pitchFamily="2" charset="-78"/>
              <a:cs typeface="Muna" pitchFamily="2" charset="-78"/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38F8D61-F85C-C74A-9514-EB2F930D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7">
            <a:extLst>
              <a:ext uri="{FF2B5EF4-FFF2-40B4-BE49-F238E27FC236}">
                <a16:creationId xmlns:a16="http://schemas.microsoft.com/office/drawing/2014/main" id="{04050D59-F283-5446-96A5-03F464A31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010"/>
            <a:ext cx="65" cy="52322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ar-SA" altLang="ar-SA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Helvetica Neue" panose="02000503000000020004" pitchFamily="2" charset="0"/>
              </a:rPr>
            </a:b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مستطيل مستدير الزوايا 10">
            <a:extLst>
              <a:ext uri="{FF2B5EF4-FFF2-40B4-BE49-F238E27FC236}">
                <a16:creationId xmlns:a16="http://schemas.microsoft.com/office/drawing/2014/main" id="{79713021-C823-3344-969C-FF5CF68F8DB2}"/>
              </a:ext>
            </a:extLst>
          </p:cNvPr>
          <p:cNvSpPr/>
          <p:nvPr/>
        </p:nvSpPr>
        <p:spPr>
          <a:xfrm>
            <a:off x="3352800" y="647700"/>
            <a:ext cx="11201400" cy="9486900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algn="ctr" defTabSz="914400" rtl="1" eaLnBrk="1" latinLnBrk="0" hangingPunct="1"/>
            <a:endParaRPr lang="ar-SA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FBFE38B2-D3D6-114C-BED1-012504454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9413" y="8115300"/>
            <a:ext cx="2883281" cy="288328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28E10D2-0798-46A3-9640-A172BD2F6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802" y="800100"/>
            <a:ext cx="10091598" cy="948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282</Words>
  <Application>Microsoft Office PowerPoint</Application>
  <PresentationFormat>مخصص</PresentationFormat>
  <Paragraphs>100</Paragraphs>
  <Slides>18</Slides>
  <Notes>2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6" baseType="lpstr">
      <vt:lpstr>Calibri</vt:lpstr>
      <vt:lpstr>Wingdings</vt:lpstr>
      <vt:lpstr>Arabic Typesetting</vt:lpstr>
      <vt:lpstr>Arial</vt:lpstr>
      <vt:lpstr>Muna</vt:lpstr>
      <vt:lpstr>Helvetica Neue</vt:lpstr>
      <vt:lpstr>Roboto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ثامر الوقداني</dc:creator>
  <cp:lastModifiedBy>ثامر الوقداني</cp:lastModifiedBy>
  <cp:revision>30</cp:revision>
  <dcterms:created xsi:type="dcterms:W3CDTF">2006-08-16T00:00:00Z</dcterms:created>
  <dcterms:modified xsi:type="dcterms:W3CDTF">2021-10-15T23:58:12Z</dcterms:modified>
  <dc:identifier>DAEnr2dnwTc</dc:identifier>
</cp:coreProperties>
</file>