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58" r:id="rId4"/>
    <p:sldId id="261" r:id="rId5"/>
    <p:sldId id="335" r:id="rId6"/>
    <p:sldId id="325" r:id="rId7"/>
    <p:sldId id="326" r:id="rId8"/>
    <p:sldId id="256" r:id="rId9"/>
    <p:sldId id="262" r:id="rId10"/>
    <p:sldId id="267" r:id="rId11"/>
    <p:sldId id="271" r:id="rId12"/>
    <p:sldId id="332" r:id="rId13"/>
    <p:sldId id="329" r:id="rId14"/>
    <p:sldId id="327" r:id="rId15"/>
    <p:sldId id="328" r:id="rId16"/>
    <p:sldId id="334" r:id="rId17"/>
    <p:sldId id="330" r:id="rId18"/>
    <p:sldId id="277" r:id="rId19"/>
    <p:sldId id="270" r:id="rId20"/>
  </p:sldIdLst>
  <p:sldSz cx="18288000" cy="10287000"/>
  <p:notesSz cx="6858000" cy="9144000"/>
  <p:embeddedFontLst>
    <p:embeddedFont>
      <p:font typeface="Arabic Typesetting" panose="03020402040406030203" pitchFamily="66" charset="-7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arC1OzZTp/3jDdFJQRyOg==" hashData="XvbHr9y5tLwMiTdKhx5f6nZ66OQpSCYdE5WNWdQYxNypz6AQEwJcLmRh2nq6xnkzRzwBCBUeOAmBEoFWIqibQ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A54"/>
    <a:srgbClr val="008F00"/>
    <a:srgbClr val="CCFFCC"/>
    <a:srgbClr val="00CC99"/>
    <a:srgbClr val="F8F8F8"/>
    <a:srgbClr val="FFFF99"/>
    <a:srgbClr val="E593FF"/>
    <a:srgbClr val="CC9900"/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3792" autoAdjust="0"/>
  </p:normalViewPr>
  <p:slideViewPr>
    <p:cSldViewPr>
      <p:cViewPr varScale="1">
        <p:scale>
          <a:sx n="52" d="100"/>
          <a:sy n="52" d="100"/>
        </p:scale>
        <p:origin x="70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6D6DCB9-9DCD-7645-90BD-8580416196E7}" type="datetimeFigureOut">
              <a:rPr lang="ar-SA" smtClean="0"/>
              <a:t>10/03/43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9AA16-297A-8643-BA6E-63651A7CA4B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21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9AA16-297A-8643-BA6E-63651A7CA4B2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388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9AA16-297A-8643-BA6E-63651A7CA4B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89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 l="7148" r="71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.wikipedia.org/wiki/%D9%85%D9%84%D9%81:MOELogo.svg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ar.wikipedia.org/wiki/%D9%85%D9%84%D9%81:MOELogo.sv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ar.wikipedia.org/wiki/%D9%85%D9%84%D9%81:MOELogo.sv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1A_rTJ_gw-g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hyperlink" Target="https://ar.wikipedia.org/wiki/%D9%85%D9%84%D9%81:MOELogo.svg" TargetMode="Externa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ar.wikipedia.org/wiki/%D9%85%D9%84%D9%81:MOELogo.sv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app=desktop&amp;v=tcNFmIkhRZs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hyperlink" Target="https://ar.wikipedia.org/wiki/%D9%85%D9%84%D9%81:MOELogo.svg" TargetMode="Externa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openxmlformats.org/officeDocument/2006/relationships/hyperlink" Target="https://ar.wikipedia.org/wiki/%D9%85%D9%84%D9%81:MOELogo.svg" TargetMode="Externa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openxmlformats.org/officeDocument/2006/relationships/hyperlink" Target="https://ar.wikipedia.org/wiki/%D9%85%D9%84%D9%81:MOELogo.svg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https://www.youtube.com/watch?v=piMFh6WNMl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source.org/wiki/%D8%A7%D9%84%D8%B1%D8%AF_%D8%B9%D9%84%D9%89_%D8%B4%D8%A8%D9%87%D8%A7%D8%AA_%D8%A7%D9%84%D9%85%D8%B3%D8%AA%D8%BA%D9%8A%D8%AB%D9%8A%D9%86_%D8%A8%D8%BA%D9%8A%D8%B1_%D8%A7%D9%84%D9%84%D9%87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image" Target="../media/image5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.wikipedia.org/wiki/%D9%85%D9%84%D9%81:MOELogo.svg" TargetMode="External"/><Relationship Id="rId11" Type="http://schemas.openxmlformats.org/officeDocument/2006/relationships/slide" Target="slide11.xml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ar.wikipedia.org/wiki/%D9%85%D9%84%D9%81:MOELogo.svg" TargetMode="External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0FCCABD-62AF-5545-B8FF-D13CDF403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15751" t="12672" r="14305" b="10014"/>
          <a:stretch/>
        </p:blipFill>
        <p:spPr>
          <a:xfrm>
            <a:off x="1606799" y="-38100"/>
            <a:ext cx="14766253" cy="9563100"/>
          </a:xfrm>
          <a:prstGeom prst="rect">
            <a:avLst/>
          </a:prstGeom>
        </p:spPr>
      </p:pic>
      <p:pic>
        <p:nvPicPr>
          <p:cNvPr id="2" name="النشيد الوطني للعروض">
            <a:hlinkClick r:id="" action="ppaction://media"/>
            <a:extLst>
              <a:ext uri="{FF2B5EF4-FFF2-40B4-BE49-F238E27FC236}">
                <a16:creationId xmlns:a16="http://schemas.microsoft.com/office/drawing/2014/main" id="{9B7AD5A1-B9DB-487C-B471-613A63962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609599"/>
            <a:ext cx="12649200" cy="826770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F460144-D543-4891-8487-6718E206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791" y="8235572"/>
            <a:ext cx="2883658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8"/>
    </mc:Choice>
    <mc:Fallback xmlns="">
      <p:transition spd="slow" advTm="3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11A2FC48-72D2-D741-9351-2927C0B39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5751" t="12672" r="14305" b="10014"/>
          <a:stretch/>
        </p:blipFill>
        <p:spPr>
          <a:xfrm>
            <a:off x="1600200" y="-119459"/>
            <a:ext cx="14766253" cy="9563100"/>
          </a:xfrm>
          <a:prstGeom prst="rect">
            <a:avLst/>
          </a:prstGeom>
        </p:spPr>
      </p:pic>
      <p:pic>
        <p:nvPicPr>
          <p:cNvPr id="19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0173E7F6-E224-E944-8306-6244A44F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2907B71E-4EB2-6242-AD5B-8F6B4BC5EF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260748" y="792572"/>
            <a:ext cx="1462954" cy="74610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4859014-68E7-EA4B-A483-60C061473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7D5BADC-1C78-48C4-A204-2981880202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779" y="8420100"/>
            <a:ext cx="2560542" cy="256054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D73B51D-DA6D-4FB2-9ADA-E2510302ACFD}"/>
              </a:ext>
            </a:extLst>
          </p:cNvPr>
          <p:cNvSpPr txBox="1"/>
          <p:nvPr/>
        </p:nvSpPr>
        <p:spPr>
          <a:xfrm>
            <a:off x="2743200" y="2095500"/>
            <a:ext cx="12192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0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0BC9B72-4AE7-482E-8A62-8AD4C29600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81" y="5132467"/>
            <a:ext cx="20638" cy="22066"/>
          </a:xfrm>
          <a:prstGeom prst="rect">
            <a:avLst/>
          </a:prstGeom>
        </p:spPr>
      </p:pic>
      <p:pic>
        <p:nvPicPr>
          <p:cNvPr id="12" name="صورة 11" descr="صورة تحتوي على شخص, رياضة, راقص&#10;&#10;تم إنشاء الوصف تلقائياً">
            <a:extLst>
              <a:ext uri="{FF2B5EF4-FFF2-40B4-BE49-F238E27FC236}">
                <a16:creationId xmlns:a16="http://schemas.microsoft.com/office/drawing/2014/main" id="{B8056496-BB09-4647-8D8A-F3235C6402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7"/>
          <a:stretch/>
        </p:blipFill>
        <p:spPr>
          <a:xfrm>
            <a:off x="11778709" y="2837667"/>
            <a:ext cx="3048001" cy="610476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77C6A9A-020D-40AF-B87F-0E00B135A18D}"/>
              </a:ext>
            </a:extLst>
          </p:cNvPr>
          <p:cNvSpPr txBox="1"/>
          <p:nvPr/>
        </p:nvSpPr>
        <p:spPr>
          <a:xfrm>
            <a:off x="2908931" y="3376325"/>
            <a:ext cx="9220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3200" b="1" dirty="0"/>
              <a:t>1- تؤدى المهارة من وضع الوقوف والاتجاه أماماً مسكاً الكرة باليد </a:t>
            </a:r>
            <a:r>
              <a:rPr lang="ar-SA" sz="3200" b="1" dirty="0" err="1"/>
              <a:t>الممررة</a:t>
            </a:r>
            <a:r>
              <a:rPr lang="ar-SA" sz="3200" b="1" dirty="0"/>
              <a:t> بعد تأمين توصيلها  باليد الحرة للجانب المراد التمرير منه. </a:t>
            </a: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31640C4C-557C-4FA5-8C3E-A9CF77219E04}"/>
              </a:ext>
            </a:extLst>
          </p:cNvPr>
          <p:cNvCxnSpPr/>
          <p:nvPr/>
        </p:nvCxnSpPr>
        <p:spPr>
          <a:xfrm flipH="1" flipV="1">
            <a:off x="11430000" y="6043106"/>
            <a:ext cx="2016642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C9B0D9D-E3CF-4F5B-A7B6-7A2879FE1C5C}"/>
              </a:ext>
            </a:extLst>
          </p:cNvPr>
          <p:cNvSpPr txBox="1"/>
          <p:nvPr/>
        </p:nvSpPr>
        <p:spPr>
          <a:xfrm>
            <a:off x="2035446" y="5917910"/>
            <a:ext cx="922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SA" sz="3200" b="1" dirty="0"/>
              <a:t>تظل اليد مرتخية وممتدة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7E964B2-3053-4488-B7AB-B09E1C8CF750}"/>
              </a:ext>
            </a:extLst>
          </p:cNvPr>
          <p:cNvSpPr txBox="1"/>
          <p:nvPr/>
        </p:nvSpPr>
        <p:spPr>
          <a:xfrm>
            <a:off x="5133554" y="876087"/>
            <a:ext cx="76995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C00000"/>
                </a:solidFill>
              </a:rPr>
              <a:t>خطوات أداء المهارة </a:t>
            </a:r>
          </a:p>
        </p:txBody>
      </p:sp>
    </p:spTree>
    <p:extLst>
      <p:ext uri="{BB962C8B-B14F-4D97-AF65-F5344CB8AC3E}">
        <p14:creationId xmlns:p14="http://schemas.microsoft.com/office/powerpoint/2010/main" val="229388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570524" y="-150254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7" name="صورة 6" descr="صورة تحتوي على شخص, رياضة, راقص&#10;&#10;تم إنشاء الوصف تلقائياً">
            <a:extLst>
              <a:ext uri="{FF2B5EF4-FFF2-40B4-BE49-F238E27FC236}">
                <a16:creationId xmlns:a16="http://schemas.microsoft.com/office/drawing/2014/main" id="{B8056496-BB09-4647-8D8A-F3235C6402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5447" r="22646" b="4347"/>
          <a:stretch/>
        </p:blipFill>
        <p:spPr>
          <a:xfrm>
            <a:off x="12181449" y="2290746"/>
            <a:ext cx="2982965" cy="5965930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F8EF4975-597B-4EFD-B98B-055CEDC59F2D}"/>
              </a:ext>
            </a:extLst>
          </p:cNvPr>
          <p:cNvCxnSpPr/>
          <p:nvPr/>
        </p:nvCxnSpPr>
        <p:spPr>
          <a:xfrm flipH="1" flipV="1">
            <a:off x="11564570" y="4664111"/>
            <a:ext cx="30480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938EB57-B528-4F13-8726-450747BCC166}"/>
              </a:ext>
            </a:extLst>
          </p:cNvPr>
          <p:cNvSpPr txBox="1"/>
          <p:nvPr/>
        </p:nvSpPr>
        <p:spPr>
          <a:xfrm>
            <a:off x="3116010" y="4196493"/>
            <a:ext cx="84561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/>
              <a:t>2- </a:t>
            </a:r>
            <a:r>
              <a:rPr lang="ar-SA" sz="3200" b="1" dirty="0" err="1"/>
              <a:t>أرجحة</a:t>
            </a:r>
            <a:r>
              <a:rPr lang="ar-SA" sz="3200" b="1" dirty="0"/>
              <a:t> اليد الرامية خلفاً بارتخاء</a:t>
            </a:r>
          </a:p>
          <a:p>
            <a:pPr algn="ctr" rtl="1"/>
            <a:r>
              <a:rPr lang="ar-SA" sz="3200" b="1" dirty="0"/>
              <a:t> ثم للأمام بسرعة حركة البندول</a:t>
            </a:r>
            <a:r>
              <a:rPr lang="en-US" sz="3200" b="1" dirty="0"/>
              <a:t> .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71594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570524" y="-150254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7" name="صورة 6" descr="صورة تحتوي على شخص, رياضة, راقص&#10;&#10;تم إنشاء الوصف تلقائياً">
            <a:extLst>
              <a:ext uri="{FF2B5EF4-FFF2-40B4-BE49-F238E27FC236}">
                <a16:creationId xmlns:a16="http://schemas.microsoft.com/office/drawing/2014/main" id="{B8056496-BB09-4647-8D8A-F3235C6402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6029" r="45381"/>
          <a:stretch/>
        </p:blipFill>
        <p:spPr>
          <a:xfrm>
            <a:off x="5833136" y="983264"/>
            <a:ext cx="7129121" cy="659802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C687275D-3A3E-49E9-A255-F247CBFD2CA7}"/>
              </a:ext>
            </a:extLst>
          </p:cNvPr>
          <p:cNvSpPr txBox="1"/>
          <p:nvPr/>
        </p:nvSpPr>
        <p:spPr>
          <a:xfrm>
            <a:off x="5138051" y="7126543"/>
            <a:ext cx="8011897" cy="1567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SA" sz="3200" b="1" dirty="0"/>
              <a:t>3- دفع الكرة وتوجيهها بالرسغ نحو الاتجاه المقصود.</a:t>
            </a:r>
          </a:p>
          <a:p>
            <a:pPr algn="r" rtl="1">
              <a:lnSpc>
                <a:spcPct val="150000"/>
              </a:lnSpc>
              <a:spcAft>
                <a:spcPts val="600"/>
              </a:spcAft>
            </a:pPr>
            <a:r>
              <a:rPr lang="ar-SA" sz="3200" b="1" dirty="0"/>
              <a:t>يفضل وضع القدم اليسرى أماماً عند التمرير باليد اليمنى.</a:t>
            </a:r>
            <a:endParaRPr lang="en-US" sz="3200" b="1" dirty="0"/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42F36578-D450-4C4C-8755-9620E4A4F639}"/>
              </a:ext>
            </a:extLst>
          </p:cNvPr>
          <p:cNvCxnSpPr/>
          <p:nvPr/>
        </p:nvCxnSpPr>
        <p:spPr>
          <a:xfrm>
            <a:off x="3962400" y="2552700"/>
            <a:ext cx="0" cy="4038600"/>
          </a:xfrm>
          <a:prstGeom prst="line">
            <a:avLst/>
          </a:pr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6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06799" y="-152400"/>
            <a:ext cx="15538201" cy="10063038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32937" y="656976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55" y="224311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63" y="630908"/>
            <a:ext cx="1022117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33EDF20-AB0D-4B94-A637-AF0936599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342" y="8129587"/>
            <a:ext cx="2883281" cy="2883281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7112011-61D8-48E0-AEA7-3D78A7C7FDE3}"/>
              </a:ext>
            </a:extLst>
          </p:cNvPr>
          <p:cNvSpPr/>
          <p:nvPr/>
        </p:nvSpPr>
        <p:spPr>
          <a:xfrm>
            <a:off x="3852080" y="4928809"/>
            <a:ext cx="10515600" cy="3581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AA163B3-1F2C-4134-8492-4E0C40E9A6E4}"/>
              </a:ext>
            </a:extLst>
          </p:cNvPr>
          <p:cNvSpPr txBox="1"/>
          <p:nvPr/>
        </p:nvSpPr>
        <p:spPr>
          <a:xfrm>
            <a:off x="5621740" y="8129587"/>
            <a:ext cx="7772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الفيديو حقوق محفوظة لوزارة التعليم </a:t>
            </a:r>
          </a:p>
        </p:txBody>
      </p:sp>
      <p:pic>
        <p:nvPicPr>
          <p:cNvPr id="9" name="صورة 8" descr="صورة تحتوي على نص, سماء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902BCEA5-C123-4E31-8E29-70B08FDDAD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6324600" y="2705100"/>
            <a:ext cx="6630722" cy="5054624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00E8FE4-464C-40B6-89DF-F6BE19D94919}"/>
              </a:ext>
            </a:extLst>
          </p:cNvPr>
          <p:cNvSpPr/>
          <p:nvPr/>
        </p:nvSpPr>
        <p:spPr>
          <a:xfrm>
            <a:off x="5075244" y="719660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فيديو توضيحي للخبرة التعليمية </a:t>
            </a:r>
          </a:p>
        </p:txBody>
      </p:sp>
    </p:spTree>
    <p:extLst>
      <p:ext uri="{BB962C8B-B14F-4D97-AF65-F5344CB8AC3E}">
        <p14:creationId xmlns:p14="http://schemas.microsoft.com/office/powerpoint/2010/main" val="158219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06799" y="-152400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762012-B43B-413B-BC3E-2B328CF7B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27249" y="-110535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77BAB3-0637-4554-A9C6-84A1ED1BE843}"/>
              </a:ext>
            </a:extLst>
          </p:cNvPr>
          <p:cNvSpPr/>
          <p:nvPr/>
        </p:nvSpPr>
        <p:spPr>
          <a:xfrm>
            <a:off x="4933676" y="1325811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تمارين الاسترخاء </a:t>
            </a:r>
          </a:p>
        </p:txBody>
      </p:sp>
      <p:pic>
        <p:nvPicPr>
          <p:cNvPr id="10" name="صورة 9" descr="صورة تحتوي على نص, سماء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E90B50AB-96F3-49D9-87F8-F9BAFFAF5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5943600" y="2601183"/>
            <a:ext cx="6630722" cy="50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600200" y="-110535"/>
            <a:ext cx="16203551" cy="1049394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033142" y="750707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6" y="320176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42" y="745323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77BAB3-0637-4554-A9C6-84A1ED1BE843}"/>
              </a:ext>
            </a:extLst>
          </p:cNvPr>
          <p:cNvSpPr/>
          <p:nvPr/>
        </p:nvSpPr>
        <p:spPr>
          <a:xfrm>
            <a:off x="10272219" y="5301464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ملخص الدرس </a:t>
            </a: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756BCEA-2133-4E9A-BCBC-B7DB420BF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61" y="219525"/>
            <a:ext cx="8153340" cy="1016388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2DCE1A3-3986-470E-AE0F-420B7F8379AF}"/>
              </a:ext>
            </a:extLst>
          </p:cNvPr>
          <p:cNvSpPr txBox="1"/>
          <p:nvPr/>
        </p:nvSpPr>
        <p:spPr>
          <a:xfrm>
            <a:off x="4637634" y="2755896"/>
            <a:ext cx="6197792" cy="50911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SA" sz="3200" b="1" dirty="0"/>
              <a:t>تؤدى المهارة من وضع الوقوف والاتجاه أماماً مسكاً الكرة باليد </a:t>
            </a:r>
            <a:r>
              <a:rPr lang="ar-SA" sz="3200" b="1" dirty="0" err="1"/>
              <a:t>لممررة</a:t>
            </a:r>
            <a:r>
              <a:rPr lang="ar-SA" sz="3200" b="1" dirty="0"/>
              <a:t> بعد تأمين توصيلها    باليد الحرة للجانب المراد التمرير منه ، وتظل اليد مرتخية وممتدة .</a:t>
            </a:r>
            <a:endParaRPr lang="en-US" sz="3200" b="1" dirty="0"/>
          </a:p>
          <a:p>
            <a:pPr marL="457200" indent="-457200" algn="r" rt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SA" sz="3200" b="1" dirty="0"/>
              <a:t> </a:t>
            </a:r>
            <a:r>
              <a:rPr lang="ar-SA" sz="3200" b="1" dirty="0" err="1"/>
              <a:t>أرجحة</a:t>
            </a:r>
            <a:r>
              <a:rPr lang="ar-SA" sz="3200" b="1" dirty="0"/>
              <a:t> اليد الرامية خلفاً بارتخاء ثم للأمام بسرعة حركة البندول.</a:t>
            </a:r>
          </a:p>
          <a:p>
            <a:pPr marL="457200" indent="-457200" algn="r" rt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ar-SA" sz="3200" b="1" dirty="0"/>
              <a:t> دفع الكرة وتوجيهها بالرسغ نحو الاتجاه المقصود</a:t>
            </a:r>
            <a:r>
              <a:rPr lang="en-US" sz="3200" b="1" dirty="0"/>
              <a:t>. </a:t>
            </a:r>
          </a:p>
        </p:txBody>
      </p:sp>
      <p:pic>
        <p:nvPicPr>
          <p:cNvPr id="10" name="صورة 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794F3A70-B3C3-40A5-8768-A7CA250D2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7278" y1="81953" x2="37278" y2="81953"/>
                        <a14:foregroundMark x1="37278" y1="82840" x2="62130" y2="79882"/>
                        <a14:foregroundMark x1="71598" y1="79586" x2="71598" y2="79586"/>
                        <a14:foregroundMark x1="67751" y1="77219" x2="67751" y2="77219"/>
                        <a14:foregroundMark x1="75148" y1="76923" x2="75148" y2="76923"/>
                        <a14:foregroundMark x1="75148" y1="76923" x2="74556" y2="77515"/>
                        <a14:foregroundMark x1="74556" y1="72485" x2="74556" y2="72485"/>
                        <a14:foregroundMark x1="74556" y1="72485" x2="77219" y2="80473"/>
                        <a14:foregroundMark x1="73373" y1="72189" x2="73373" y2="72189"/>
                        <a14:foregroundMark x1="26036" y1="83432" x2="26036" y2="83432"/>
                        <a14:foregroundMark x1="30769" y1="83432" x2="23077" y2="81657"/>
                        <a14:foregroundMark x1="27515" y1="73964" x2="27515" y2="73964"/>
                        <a14:foregroundMark x1="27515" y1="73964" x2="24260" y2="87870"/>
                        <a14:foregroundMark x1="30769" y1="67751" x2="30769" y2="67751"/>
                        <a14:foregroundMark x1="31065" y1="68639" x2="25444" y2="78698"/>
                        <a14:foregroundMark x1="25444" y1="78698" x2="23077" y2="80473"/>
                        <a14:foregroundMark x1="28698" y1="68935" x2="22781" y2="8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944" y="2103966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B20BD27-275D-43E7-8B7C-7BBD708E3833}"/>
              </a:ext>
            </a:extLst>
          </p:cNvPr>
          <p:cNvSpPr/>
          <p:nvPr/>
        </p:nvSpPr>
        <p:spPr>
          <a:xfrm>
            <a:off x="1828799" y="81519"/>
            <a:ext cx="15375467" cy="9448800"/>
          </a:xfrm>
          <a:prstGeom prst="roundRect">
            <a:avLst/>
          </a:prstGeom>
          <a:solidFill>
            <a:srgbClr val="F8F8F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2ADC862-FA90-4DC9-8D56-4DDB6359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8088490"/>
            <a:ext cx="2883658" cy="288365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B59AD5A-F97E-409E-9E2B-A9AD7341549C}"/>
              </a:ext>
            </a:extLst>
          </p:cNvPr>
          <p:cNvSpPr/>
          <p:nvPr/>
        </p:nvSpPr>
        <p:spPr>
          <a:xfrm>
            <a:off x="3581400" y="203417"/>
            <a:ext cx="12322475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أفكار لتطبيق المهارة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3E9A9FF-D63F-4927-91DC-B33EEFD75BDB}"/>
              </a:ext>
            </a:extLst>
          </p:cNvPr>
          <p:cNvSpPr/>
          <p:nvPr/>
        </p:nvSpPr>
        <p:spPr>
          <a:xfrm>
            <a:off x="2514600" y="1654038"/>
            <a:ext cx="6882983" cy="6978923"/>
          </a:xfrm>
          <a:prstGeom prst="roundRect">
            <a:avLst/>
          </a:prstGeom>
          <a:solidFill>
            <a:srgbClr val="948A5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E6524C3F-8B91-4421-BA49-4D99EDB7F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" b="95522" l="4154" r="96154">
                        <a14:foregroundMark x1="86308" y1="52425" x2="86308" y2="52425"/>
                        <a14:foregroundMark x1="82308" y1="47761" x2="82308" y2="47761"/>
                        <a14:foregroundMark x1="96154" y1="53918" x2="96154" y2="53918"/>
                        <a14:foregroundMark x1="86923" y1="90485" x2="86923" y2="90485"/>
                        <a14:foregroundMark x1="86923" y1="90485" x2="81231" y2="83582"/>
                        <a14:foregroundMark x1="81231" y1="83582" x2="81231" y2="83396"/>
                        <a14:foregroundMark x1="89231" y1="87873" x2="89231" y2="87873"/>
                        <a14:foregroundMark x1="60769" y1="85821" x2="58462" y2="93097"/>
                        <a14:foregroundMark x1="58462" y1="93097" x2="58462" y2="93097"/>
                        <a14:foregroundMark x1="58462" y1="93097" x2="58462" y2="93097"/>
                        <a14:foregroundMark x1="58000" y1="94030" x2="58000" y2="94030"/>
                        <a14:foregroundMark x1="58000" y1="94030" x2="64000" y2="89739"/>
                        <a14:foregroundMark x1="63846" y1="88246" x2="63846" y2="88246"/>
                        <a14:foregroundMark x1="82615" y1="88246" x2="82615" y2="88246"/>
                        <a14:foregroundMark x1="63846" y1="41604" x2="63846" y2="41604"/>
                        <a14:foregroundMark x1="26000" y1="13619" x2="19385" y2="23134"/>
                        <a14:foregroundMark x1="19385" y1="23134" x2="22769" y2="25187"/>
                        <a14:foregroundMark x1="23538" y1="2425" x2="23538" y2="2425"/>
                        <a14:foregroundMark x1="23538" y1="2425" x2="23538" y2="2425"/>
                        <a14:foregroundMark x1="23538" y1="2425" x2="25077" y2="3918"/>
                        <a14:foregroundMark x1="5538" y1="30410" x2="5538" y2="30410"/>
                        <a14:foregroundMark x1="18923" y1="44776" x2="18923" y2="44776"/>
                        <a14:foregroundMark x1="18923" y1="44776" x2="18000" y2="64739"/>
                        <a14:foregroundMark x1="34000" y1="89552" x2="34000" y2="89552"/>
                        <a14:foregroundMark x1="34000" y1="89552" x2="23846" y2="87127"/>
                        <a14:foregroundMark x1="35692" y1="88060" x2="35692" y2="88060"/>
                        <a14:foregroundMark x1="27231" y1="88806" x2="27231" y2="88806"/>
                        <a14:foregroundMark x1="28769" y1="87873" x2="28769" y2="87873"/>
                        <a14:foregroundMark x1="28769" y1="87873" x2="32154" y2="88246"/>
                        <a14:foregroundMark x1="23846" y1="84142" x2="23846" y2="84142"/>
                        <a14:foregroundMark x1="14154" y1="95336" x2="14154" y2="95336"/>
                        <a14:foregroundMark x1="14154" y1="95336" x2="9231" y2="88060"/>
                        <a14:foregroundMark x1="9231" y1="88060" x2="8154" y2="90485"/>
                        <a14:foregroundMark x1="9385" y1="82836" x2="9385" y2="82836"/>
                        <a14:foregroundMark x1="4154" y1="88246" x2="4154" y2="88246"/>
                        <a14:foregroundMark x1="6615" y1="86567" x2="6615" y2="86567"/>
                        <a14:foregroundMark x1="5385" y1="86567" x2="5385" y2="86567"/>
                        <a14:foregroundMark x1="24154" y1="88993" x2="24154" y2="88993"/>
                        <a14:foregroundMark x1="85231" y1="87500" x2="84000" y2="89366"/>
                        <a14:foregroundMark x1="56769" y1="95522" x2="56769" y2="95522"/>
                        <a14:foregroundMark x1="54769" y1="92910" x2="54769" y2="92910"/>
                        <a14:foregroundMark x1="29692" y1="86567" x2="29692" y2="86567"/>
                        <a14:foregroundMark x1="29692" y1="86567" x2="26000" y2="87500"/>
                        <a14:foregroundMark x1="27231" y1="85448" x2="27231" y2="85448"/>
                        <a14:foregroundMark x1="5846" y1="90299" x2="5846" y2="90299"/>
                        <a14:foregroundMark x1="5846" y1="90299" x2="10154" y2="95522"/>
                        <a14:foregroundMark x1="55692" y1="94030" x2="55692" y2="94030"/>
                        <a14:foregroundMark x1="54923" y1="93843" x2="54923" y2="93843"/>
                        <a14:backgroundMark x1="67538" y1="41231" x2="67538" y2="41231"/>
                        <a14:backgroundMark x1="66615" y1="40672" x2="66615" y2="40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0" y="2600461"/>
            <a:ext cx="6882983" cy="5675814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3EC6614-B635-4032-9292-8AEEE123D698}"/>
              </a:ext>
            </a:extLst>
          </p:cNvPr>
          <p:cNvSpPr/>
          <p:nvPr/>
        </p:nvSpPr>
        <p:spPr>
          <a:xfrm>
            <a:off x="9808425" y="1654038"/>
            <a:ext cx="6882983" cy="6978923"/>
          </a:xfrm>
          <a:prstGeom prst="roundRect">
            <a:avLst/>
          </a:prstGeom>
          <a:solidFill>
            <a:srgbClr val="948A5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622490E-8E3A-485C-9CBE-95541AF52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3083">
                        <a14:foregroundMark x1="90333" y1="18067" x2="90333" y2="18067"/>
                        <a14:foregroundMark x1="90333" y1="21597" x2="90333" y2="21597"/>
                        <a14:foregroundMark x1="91500" y1="31597" x2="91500" y2="31597"/>
                        <a14:foregroundMark x1="58833" y1="22521" x2="58833" y2="22521"/>
                        <a14:foregroundMark x1="40500" y1="21092" x2="40500" y2="21092"/>
                        <a14:foregroundMark x1="17500" y1="21092" x2="17500" y2="21092"/>
                        <a14:foregroundMark x1="12917" y1="29496" x2="12917" y2="29496"/>
                        <a14:foregroundMark x1="11167" y1="31429" x2="11167" y2="31429"/>
                        <a14:foregroundMark x1="12917" y1="31429" x2="10500" y2="29832"/>
                        <a14:foregroundMark x1="25167" y1="31597" x2="25167" y2="31597"/>
                        <a14:foregroundMark x1="50500" y1="29160" x2="50500" y2="29160"/>
                        <a14:foregroundMark x1="75667" y1="31261" x2="75667" y2="31261"/>
                        <a14:foregroundMark x1="75667" y1="39160" x2="75667" y2="39160"/>
                        <a14:foregroundMark x1="93083" y1="38655" x2="93083" y2="38655"/>
                        <a14:foregroundMark x1="56500" y1="39328" x2="56500" y2="39328"/>
                        <a14:foregroundMark x1="55250" y1="47227" x2="55250" y2="47227"/>
                        <a14:foregroundMark x1="59000" y1="57647" x2="59000" y2="57647"/>
                        <a14:foregroundMark x1="65167" y1="72605" x2="65167" y2="72605"/>
                        <a14:foregroundMark x1="65167" y1="72605" x2="60667" y2="75378"/>
                        <a14:foregroundMark x1="60667" y1="75378" x2="34583" y2="76218"/>
                        <a14:foregroundMark x1="34583" y1="76218" x2="20333" y2="69748"/>
                        <a14:foregroundMark x1="20333" y1="69748" x2="25167" y2="47479"/>
                        <a14:foregroundMark x1="25167" y1="47479" x2="29083" y2="62857"/>
                        <a14:foregroundMark x1="29083" y1="62857" x2="27833" y2="66975"/>
                        <a14:foregroundMark x1="63417" y1="80168" x2="90083" y2="75378"/>
                        <a14:foregroundMark x1="90083" y1="75378" x2="91750" y2="53697"/>
                        <a14:foregroundMark x1="56500" y1="80504" x2="56500" y2="80504"/>
                        <a14:foregroundMark x1="32667" y1="81849" x2="32667" y2="81849"/>
                        <a14:foregroundMark x1="14583" y1="81176" x2="14583" y2="81176"/>
                        <a14:foregroundMark x1="11833" y1="64202" x2="11833" y2="64202"/>
                        <a14:foregroundMark x1="15083" y1="79832" x2="15083" y2="79832"/>
                        <a14:foregroundMark x1="15083" y1="79832" x2="13750" y2="78655"/>
                        <a14:foregroundMark x1="26500" y1="76050" x2="26500" y2="76050"/>
                        <a14:foregroundMark x1="26500" y1="76050" x2="25500" y2="71092"/>
                        <a14:foregroundMark x1="25500" y1="71092" x2="26000" y2="68824"/>
                        <a14:foregroundMark x1="38750" y1="67983" x2="38750" y2="67983"/>
                        <a14:foregroundMark x1="38750" y1="67983" x2="56667" y2="64874"/>
                        <a14:foregroundMark x1="13417" y1="48908" x2="13417" y2="48908"/>
                        <a14:foregroundMark x1="21083" y1="42605" x2="21083" y2="42605"/>
                        <a14:foregroundMark x1="21083" y1="42605" x2="67083" y2="41681"/>
                        <a14:foregroundMark x1="67083" y1="41681" x2="58083" y2="51765"/>
                        <a14:foregroundMark x1="58083" y1="51765" x2="62250" y2="35714"/>
                        <a14:foregroundMark x1="62250" y1="35714" x2="55250" y2="42269"/>
                        <a14:foregroundMark x1="55250" y1="42269" x2="59167" y2="40000"/>
                        <a14:foregroundMark x1="14417" y1="39496" x2="14417" y2="39496"/>
                        <a14:foregroundMark x1="29083" y1="79496" x2="29083" y2="79496"/>
                        <a14:foregroundMark x1="49167" y1="81681" x2="49167" y2="81681"/>
                        <a14:foregroundMark x1="67333" y1="76050" x2="67333" y2="76050"/>
                        <a14:foregroundMark x1="67333" y1="76050" x2="55083" y2="77227"/>
                        <a14:foregroundMark x1="47750" y1="68319" x2="47750" y2="68319"/>
                        <a14:foregroundMark x1="48000" y1="68319" x2="48000" y2="72605"/>
                        <a14:foregroundMark x1="10500" y1="64874" x2="10500" y2="64874"/>
                        <a14:foregroundMark x1="37750" y1="43109" x2="37750" y2="43109"/>
                        <a14:foregroundMark x1="37750" y1="43109" x2="37750" y2="43109"/>
                        <a14:foregroundMark x1="17667" y1="42773" x2="17667" y2="42773"/>
                        <a14:foregroundMark x1="15917" y1="43445" x2="15917" y2="43445"/>
                        <a14:foregroundMark x1="16083" y1="43445" x2="16500" y2="45798"/>
                        <a14:foregroundMark x1="22750" y1="26471" x2="22750" y2="26471"/>
                        <a14:foregroundMark x1="84417" y1="26471" x2="84417" y2="26471"/>
                        <a14:foregroundMark x1="58167" y1="62857" x2="58167" y2="62857"/>
                        <a14:foregroundMark x1="57833" y1="64202" x2="57833" y2="64202"/>
                        <a14:foregroundMark x1="57000" y1="67143" x2="57000" y2="67143"/>
                        <a14:foregroundMark x1="56833" y1="67983" x2="56833" y2="67983"/>
                        <a14:foregroundMark x1="61917" y1="77899" x2="61917" y2="77899"/>
                        <a14:foregroundMark x1="39917" y1="80000" x2="39917" y2="80000"/>
                        <a14:foregroundMark x1="39917" y1="80000" x2="39917" y2="80000"/>
                        <a14:foregroundMark x1="39917" y1="80504" x2="39917" y2="80504"/>
                        <a14:foregroundMark x1="39917" y1="81849" x2="39917" y2="81849"/>
                        <a14:foregroundMark x1="39917" y1="83445" x2="39917" y2="83445"/>
                        <a14:foregroundMark x1="61417" y1="84622" x2="61667" y2="79580"/>
                        <a14:foregroundMark x1="61667" y1="79580" x2="62250" y2="78655"/>
                        <a14:foregroundMark x1="18500" y1="76891" x2="18500" y2="76891"/>
                        <a14:foregroundMark x1="18500" y1="76891" x2="17583" y2="82605"/>
                        <a14:foregroundMark x1="17583" y1="82605" x2="17833" y2="82941"/>
                        <a14:foregroundMark x1="89000" y1="34874" x2="89000" y2="34874"/>
                        <a14:foregroundMark x1="89000" y1="34874" x2="89167" y2="43950"/>
                        <a14:foregroundMark x1="88500" y1="40168" x2="88500" y2="40168"/>
                        <a14:foregroundMark x1="88500" y1="36723" x2="88500" y2="36723"/>
                        <a14:foregroundMark x1="16083" y1="38319" x2="16083" y2="38319"/>
                        <a14:foregroundMark x1="27667" y1="26303" x2="27667" y2="26303"/>
                        <a14:foregroundMark x1="50000" y1="23697" x2="50000" y2="23697"/>
                        <a14:foregroundMark x1="50000" y1="23697" x2="53833" y2="26218"/>
                        <a14:foregroundMark x1="53833" y1="26218" x2="60250" y2="27143"/>
                        <a14:foregroundMark x1="60250" y1="27143" x2="75417" y2="25378"/>
                        <a14:foregroundMark x1="75417" y1="25378" x2="81250" y2="25714"/>
                        <a14:foregroundMark x1="81250" y1="25714" x2="87167" y2="25462"/>
                        <a14:foregroundMark x1="87167" y1="25462" x2="91500" y2="25882"/>
                        <a14:foregroundMark x1="52917" y1="26134" x2="31250" y2="26891"/>
                        <a14:foregroundMark x1="31250" y1="26891" x2="28583" y2="20924"/>
                        <a14:foregroundMark x1="72500" y1="21597" x2="72500" y2="21597"/>
                        <a14:foregroundMark x1="89500" y1="26639" x2="89500" y2="26639"/>
                        <a14:foregroundMark x1="34667" y1="80504" x2="34667" y2="8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76599" y="1605684"/>
            <a:ext cx="7056679" cy="6997874"/>
          </a:xfrm>
          <a:prstGeom prst="rect">
            <a:avLst/>
          </a:prstGeom>
        </p:spPr>
      </p:pic>
      <p:pic>
        <p:nvPicPr>
          <p:cNvPr id="13" name="صورة 1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4C70839E-5F1E-43D6-9880-47CE93489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5111" l="9778" r="89778">
                        <a14:foregroundMark x1="75111" y1="5333" x2="75111" y2="5333"/>
                        <a14:foregroundMark x1="77778" y1="84889" x2="77778" y2="84889"/>
                        <a14:foregroundMark x1="71556" y1="84000" x2="71556" y2="84000"/>
                        <a14:foregroundMark x1="82222" y1="95111" x2="82222" y2="95111"/>
                        <a14:foregroundMark x1="32889" y1="91111" x2="32889" y2="91111"/>
                        <a14:foregroundMark x1="35111" y1="81333" x2="35111" y2="8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77" y="2946923"/>
            <a:ext cx="5643562" cy="564356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D9083FE-07DB-4EF1-8353-C8CB7A7A3ED1}"/>
              </a:ext>
            </a:extLst>
          </p:cNvPr>
          <p:cNvSpPr txBox="1"/>
          <p:nvPr/>
        </p:nvSpPr>
        <p:spPr>
          <a:xfrm>
            <a:off x="2917525" y="8953500"/>
            <a:ext cx="57692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مناولة الكرة للزميل بيد واحدة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8D8DADE-E765-48B6-933C-A9743AC3249D}"/>
              </a:ext>
            </a:extLst>
          </p:cNvPr>
          <p:cNvSpPr txBox="1"/>
          <p:nvPr/>
        </p:nvSpPr>
        <p:spPr>
          <a:xfrm>
            <a:off x="10162495" y="8991632"/>
            <a:ext cx="57692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ضري الكرة بالحائط بيد واحدة </a:t>
            </a:r>
          </a:p>
        </p:txBody>
      </p:sp>
    </p:spTree>
    <p:extLst>
      <p:ext uri="{BB962C8B-B14F-4D97-AF65-F5344CB8AC3E}">
        <p14:creationId xmlns:p14="http://schemas.microsoft.com/office/powerpoint/2010/main" val="1292599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F18CD70-0EEF-4C2E-851E-4894AA2E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6"/>
    </mc:Choice>
    <mc:Fallback xmlns="">
      <p:transition spd="slow" advTm="526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79713021-C823-3344-969C-FF5CF68F8DB2}"/>
              </a:ext>
            </a:extLst>
          </p:cNvPr>
          <p:cNvSpPr/>
          <p:nvPr/>
        </p:nvSpPr>
        <p:spPr>
          <a:xfrm>
            <a:off x="3352800" y="647700"/>
            <a:ext cx="11201400" cy="94869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E38B2-D3D6-114C-BED1-01250445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8E10D2-0798-46A3-9640-A172BD2F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02" y="800100"/>
            <a:ext cx="10091598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0FCCABD-62AF-5545-B8FF-D13CDF403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691650" y="-5443"/>
            <a:ext cx="16047343" cy="90678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2ED333-63A4-2446-95FF-7F3F9A497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55382"/>
            <a:ext cx="2655732" cy="26557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8990B44-0D91-4055-B4EC-0F92E7E68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1" y="647019"/>
            <a:ext cx="13639800" cy="77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6">
            <a:extLst>
              <a:ext uri="{FF2B5EF4-FFF2-40B4-BE49-F238E27FC236}">
                <a16:creationId xmlns:a16="http://schemas.microsoft.com/office/drawing/2014/main" id="{EF25C20A-8923-E444-A326-BD4C94E71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228600" y="0"/>
            <a:ext cx="16992600" cy="10782300"/>
          </a:xfrm>
          <a:prstGeom prst="rect">
            <a:avLst/>
          </a:prstGeom>
        </p:spPr>
      </p:pic>
      <p:sp>
        <p:nvSpPr>
          <p:cNvPr id="159" name="Rounded Rectangle 5">
            <a:extLst>
              <a:ext uri="{FF2B5EF4-FFF2-40B4-BE49-F238E27FC236}">
                <a16:creationId xmlns:a16="http://schemas.microsoft.com/office/drawing/2014/main" id="{8000C9B1-EB44-CD44-BDF5-9884D601AC21}"/>
              </a:ext>
            </a:extLst>
          </p:cNvPr>
          <p:cNvSpPr/>
          <p:nvPr/>
        </p:nvSpPr>
        <p:spPr>
          <a:xfrm>
            <a:off x="4179404" y="1886313"/>
            <a:ext cx="2608215" cy="1189653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160" name="Rounded Rectangle 6">
            <a:extLst>
              <a:ext uri="{FF2B5EF4-FFF2-40B4-BE49-F238E27FC236}">
                <a16:creationId xmlns:a16="http://schemas.microsoft.com/office/drawing/2014/main" id="{52070735-0345-A04A-849B-B3910986A58F}"/>
              </a:ext>
            </a:extLst>
          </p:cNvPr>
          <p:cNvSpPr/>
          <p:nvPr/>
        </p:nvSpPr>
        <p:spPr>
          <a:xfrm>
            <a:off x="7136075" y="1870163"/>
            <a:ext cx="2555973" cy="1189653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1" name="Rounded Rectangle 7">
            <a:extLst>
              <a:ext uri="{FF2B5EF4-FFF2-40B4-BE49-F238E27FC236}">
                <a16:creationId xmlns:a16="http://schemas.microsoft.com/office/drawing/2014/main" id="{76DEAC23-8775-E241-8C96-3EDDDF7367D4}"/>
              </a:ext>
            </a:extLst>
          </p:cNvPr>
          <p:cNvSpPr/>
          <p:nvPr/>
        </p:nvSpPr>
        <p:spPr>
          <a:xfrm>
            <a:off x="10040504" y="1886313"/>
            <a:ext cx="2675246" cy="1189653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2" name="Rounded Rectangle 9">
            <a:extLst>
              <a:ext uri="{FF2B5EF4-FFF2-40B4-BE49-F238E27FC236}">
                <a16:creationId xmlns:a16="http://schemas.microsoft.com/office/drawing/2014/main" id="{0DF84522-1178-0047-80E1-ECA4BF60DE8A}"/>
              </a:ext>
            </a:extLst>
          </p:cNvPr>
          <p:cNvSpPr/>
          <p:nvPr/>
        </p:nvSpPr>
        <p:spPr>
          <a:xfrm>
            <a:off x="13016625" y="1925912"/>
            <a:ext cx="2481324" cy="1150055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3" name="Rectangle 15">
            <a:extLst>
              <a:ext uri="{FF2B5EF4-FFF2-40B4-BE49-F238E27FC236}">
                <a16:creationId xmlns:a16="http://schemas.microsoft.com/office/drawing/2014/main" id="{C5443ECD-8B83-D54A-B577-57D7C2756B9C}"/>
              </a:ext>
            </a:extLst>
          </p:cNvPr>
          <p:cNvSpPr/>
          <p:nvPr/>
        </p:nvSpPr>
        <p:spPr>
          <a:xfrm>
            <a:off x="8057498" y="3706514"/>
            <a:ext cx="2828615" cy="1819472"/>
          </a:xfrm>
          <a:prstGeom prst="rect">
            <a:avLst/>
          </a:prstGeom>
          <a:solidFill>
            <a:srgbClr val="E5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GB" sz="2700"/>
          </a:p>
        </p:txBody>
      </p:sp>
      <p:sp>
        <p:nvSpPr>
          <p:cNvPr id="164" name="TextBox 16">
            <a:extLst>
              <a:ext uri="{FF2B5EF4-FFF2-40B4-BE49-F238E27FC236}">
                <a16:creationId xmlns:a16="http://schemas.microsoft.com/office/drawing/2014/main" id="{77449E6A-B521-0D4F-9461-F5A87F4F9A7C}"/>
              </a:ext>
            </a:extLst>
          </p:cNvPr>
          <p:cNvSpPr txBox="1"/>
          <p:nvPr/>
        </p:nvSpPr>
        <p:spPr>
          <a:xfrm>
            <a:off x="13925302" y="1141082"/>
            <a:ext cx="77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اليوم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5" name="TextBox 17">
            <a:extLst>
              <a:ext uri="{FF2B5EF4-FFF2-40B4-BE49-F238E27FC236}">
                <a16:creationId xmlns:a16="http://schemas.microsoft.com/office/drawing/2014/main" id="{304A6985-F1B9-624B-B58C-4A69CE79A095}"/>
              </a:ext>
            </a:extLst>
          </p:cNvPr>
          <p:cNvSpPr txBox="1"/>
          <p:nvPr/>
        </p:nvSpPr>
        <p:spPr>
          <a:xfrm>
            <a:off x="10838228" y="1141082"/>
            <a:ext cx="1067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التاريخ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6" name="TextBox 18">
            <a:extLst>
              <a:ext uri="{FF2B5EF4-FFF2-40B4-BE49-F238E27FC236}">
                <a16:creationId xmlns:a16="http://schemas.microsoft.com/office/drawing/2014/main" id="{586D4DB4-7215-F946-91A4-B387D06014BA}"/>
              </a:ext>
            </a:extLst>
          </p:cNvPr>
          <p:cNvSpPr txBox="1"/>
          <p:nvPr/>
        </p:nvSpPr>
        <p:spPr>
          <a:xfrm>
            <a:off x="7957544" y="1239882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الشهر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7" name="TextBox 19">
            <a:extLst>
              <a:ext uri="{FF2B5EF4-FFF2-40B4-BE49-F238E27FC236}">
                <a16:creationId xmlns:a16="http://schemas.microsoft.com/office/drawing/2014/main" id="{22E63B17-BFE1-6243-B044-A3345E3135D1}"/>
              </a:ext>
            </a:extLst>
          </p:cNvPr>
          <p:cNvSpPr txBox="1"/>
          <p:nvPr/>
        </p:nvSpPr>
        <p:spPr>
          <a:xfrm>
            <a:off x="5074456" y="1356666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السنة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8" name="TextBox 20">
            <a:extLst>
              <a:ext uri="{FF2B5EF4-FFF2-40B4-BE49-F238E27FC236}">
                <a16:creationId xmlns:a16="http://schemas.microsoft.com/office/drawing/2014/main" id="{63274A97-6961-C544-B4B8-C05BC941C10C}"/>
              </a:ext>
            </a:extLst>
          </p:cNvPr>
          <p:cNvSpPr txBox="1"/>
          <p:nvPr/>
        </p:nvSpPr>
        <p:spPr>
          <a:xfrm>
            <a:off x="8326743" y="3190033"/>
            <a:ext cx="2404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>
                <a:latin typeface="Arabic Typesetting" panose="03020402040406030203" pitchFamily="66" charset="-78"/>
              </a:rPr>
              <a:t>حالة الطقس لليوم</a:t>
            </a:r>
            <a:endParaRPr lang="en-GB" sz="2400" dirty="0">
              <a:latin typeface="Arabic Typesetting" panose="03020402040406030203" pitchFamily="66" charset="-78"/>
            </a:endParaRPr>
          </a:p>
        </p:txBody>
      </p:sp>
      <p:sp>
        <p:nvSpPr>
          <p:cNvPr id="169" name="Rounded Rectangle 23">
            <a:extLst>
              <a:ext uri="{FF2B5EF4-FFF2-40B4-BE49-F238E27FC236}">
                <a16:creationId xmlns:a16="http://schemas.microsoft.com/office/drawing/2014/main" id="{4D1DDB80-9843-244F-94C0-E3EF84BAC10E}"/>
              </a:ext>
            </a:extLst>
          </p:cNvPr>
          <p:cNvSpPr/>
          <p:nvPr/>
        </p:nvSpPr>
        <p:spPr>
          <a:xfrm>
            <a:off x="13466159" y="6004240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الأحد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0" name="Rounded Rectangle 4">
            <a:extLst>
              <a:ext uri="{FF2B5EF4-FFF2-40B4-BE49-F238E27FC236}">
                <a16:creationId xmlns:a16="http://schemas.microsoft.com/office/drawing/2014/main" id="{03AC1065-6D64-754B-B715-A6E855366DD7}"/>
              </a:ext>
            </a:extLst>
          </p:cNvPr>
          <p:cNvSpPr/>
          <p:nvPr/>
        </p:nvSpPr>
        <p:spPr>
          <a:xfrm>
            <a:off x="8158658" y="77824"/>
            <a:ext cx="3013007" cy="1012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endParaRPr lang="en-GB" sz="2700"/>
          </a:p>
        </p:txBody>
      </p:sp>
      <p:sp>
        <p:nvSpPr>
          <p:cNvPr id="171" name="TextBox 25">
            <a:extLst>
              <a:ext uri="{FF2B5EF4-FFF2-40B4-BE49-F238E27FC236}">
                <a16:creationId xmlns:a16="http://schemas.microsoft.com/office/drawing/2014/main" id="{D86DC862-F21F-EC4F-9CE0-656B0915E20F}"/>
              </a:ext>
            </a:extLst>
          </p:cNvPr>
          <p:cNvSpPr txBox="1"/>
          <p:nvPr/>
        </p:nvSpPr>
        <p:spPr>
          <a:xfrm>
            <a:off x="8836059" y="213300"/>
            <a:ext cx="180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latin typeface="Arabic Typesetting" panose="03020402040406030203" pitchFamily="66" charset="-78"/>
              </a:rPr>
              <a:t>الرزنامة</a:t>
            </a:r>
            <a:endParaRPr lang="en-GB" sz="4400" dirty="0">
              <a:latin typeface="Arabic Typesetting" panose="03020402040406030203" pitchFamily="66" charset="-78"/>
            </a:endParaRPr>
          </a:p>
        </p:txBody>
      </p:sp>
      <p:sp>
        <p:nvSpPr>
          <p:cNvPr id="172" name="Rounded Rectangle 33">
            <a:extLst>
              <a:ext uri="{FF2B5EF4-FFF2-40B4-BE49-F238E27FC236}">
                <a16:creationId xmlns:a16="http://schemas.microsoft.com/office/drawing/2014/main" id="{B63D5ECC-484F-2A4A-A35C-812A5B39A8FA}"/>
              </a:ext>
            </a:extLst>
          </p:cNvPr>
          <p:cNvSpPr/>
          <p:nvPr/>
        </p:nvSpPr>
        <p:spPr>
          <a:xfrm>
            <a:off x="13364411" y="6997569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الأثنين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3" name="Rounded Rectangle 34">
            <a:extLst>
              <a:ext uri="{FF2B5EF4-FFF2-40B4-BE49-F238E27FC236}">
                <a16:creationId xmlns:a16="http://schemas.microsoft.com/office/drawing/2014/main" id="{FAA2C3C3-94C2-5747-B688-018B90A82415}"/>
              </a:ext>
            </a:extLst>
          </p:cNvPr>
          <p:cNvSpPr/>
          <p:nvPr/>
        </p:nvSpPr>
        <p:spPr>
          <a:xfrm>
            <a:off x="13376224" y="7875604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الثلاثاء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4" name="Rounded Rectangle 35">
            <a:extLst>
              <a:ext uri="{FF2B5EF4-FFF2-40B4-BE49-F238E27FC236}">
                <a16:creationId xmlns:a16="http://schemas.microsoft.com/office/drawing/2014/main" id="{E04CD527-9F48-8542-BE47-503FEAF618C8}"/>
              </a:ext>
            </a:extLst>
          </p:cNvPr>
          <p:cNvSpPr/>
          <p:nvPr/>
        </p:nvSpPr>
        <p:spPr>
          <a:xfrm>
            <a:off x="13376224" y="8813443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الأربعاء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5" name="Rounded Rectangle 36">
            <a:extLst>
              <a:ext uri="{FF2B5EF4-FFF2-40B4-BE49-F238E27FC236}">
                <a16:creationId xmlns:a16="http://schemas.microsoft.com/office/drawing/2014/main" id="{37579AEE-E232-5C4C-81B4-5AD5A9B994E4}"/>
              </a:ext>
            </a:extLst>
          </p:cNvPr>
          <p:cNvSpPr/>
          <p:nvPr/>
        </p:nvSpPr>
        <p:spPr>
          <a:xfrm>
            <a:off x="11302318" y="6004240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الخميس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6" name="Rounded Rectangle 37">
            <a:extLst>
              <a:ext uri="{FF2B5EF4-FFF2-40B4-BE49-F238E27FC236}">
                <a16:creationId xmlns:a16="http://schemas.microsoft.com/office/drawing/2014/main" id="{39968DBD-26F9-6143-9ED6-49C7936935AE}"/>
              </a:ext>
            </a:extLst>
          </p:cNvPr>
          <p:cNvSpPr/>
          <p:nvPr/>
        </p:nvSpPr>
        <p:spPr>
          <a:xfrm>
            <a:off x="11247971" y="6951121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الجمعة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7" name="Rounded Rectangle 38">
            <a:extLst>
              <a:ext uri="{FF2B5EF4-FFF2-40B4-BE49-F238E27FC236}">
                <a16:creationId xmlns:a16="http://schemas.microsoft.com/office/drawing/2014/main" id="{71A2E562-C4F3-7146-84EE-6B49D7F3A714}"/>
              </a:ext>
            </a:extLst>
          </p:cNvPr>
          <p:cNvSpPr/>
          <p:nvPr/>
        </p:nvSpPr>
        <p:spPr>
          <a:xfrm>
            <a:off x="11217835" y="7874493"/>
            <a:ext cx="2012294" cy="633423"/>
          </a:xfrm>
          <a:prstGeom prst="roundRect">
            <a:avLst/>
          </a:prstGeom>
          <a:solidFill>
            <a:srgbClr val="FEC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السبت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8" name="Rounded Rectangle 1">
            <a:extLst>
              <a:ext uri="{FF2B5EF4-FFF2-40B4-BE49-F238E27FC236}">
                <a16:creationId xmlns:a16="http://schemas.microsoft.com/office/drawing/2014/main" id="{E99C1DD8-D24E-A44B-BB22-F0F8F309B4C1}"/>
              </a:ext>
            </a:extLst>
          </p:cNvPr>
          <p:cNvSpPr/>
          <p:nvPr/>
        </p:nvSpPr>
        <p:spPr>
          <a:xfrm>
            <a:off x="5837854" y="6267115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79" name="Rounded Rectangle 26">
            <a:extLst>
              <a:ext uri="{FF2B5EF4-FFF2-40B4-BE49-F238E27FC236}">
                <a16:creationId xmlns:a16="http://schemas.microsoft.com/office/drawing/2014/main" id="{20B093A5-B1C8-9B4D-A881-EF330B9667D5}"/>
              </a:ext>
            </a:extLst>
          </p:cNvPr>
          <p:cNvSpPr/>
          <p:nvPr/>
        </p:nvSpPr>
        <p:spPr>
          <a:xfrm>
            <a:off x="1697042" y="401845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محرم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0" name="Rounded Rectangle 39">
            <a:extLst>
              <a:ext uri="{FF2B5EF4-FFF2-40B4-BE49-F238E27FC236}">
                <a16:creationId xmlns:a16="http://schemas.microsoft.com/office/drawing/2014/main" id="{36DDC1BB-D352-9D4E-B206-2B85BDC35F63}"/>
              </a:ext>
            </a:extLst>
          </p:cNvPr>
          <p:cNvSpPr/>
          <p:nvPr/>
        </p:nvSpPr>
        <p:spPr>
          <a:xfrm>
            <a:off x="1717484" y="1173724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صفر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1" name="Rounded Rectangle 40">
            <a:extLst>
              <a:ext uri="{FF2B5EF4-FFF2-40B4-BE49-F238E27FC236}">
                <a16:creationId xmlns:a16="http://schemas.microsoft.com/office/drawing/2014/main" id="{3D1D38FB-64C6-8B41-BEFC-27202AEB2844}"/>
              </a:ext>
            </a:extLst>
          </p:cNvPr>
          <p:cNvSpPr/>
          <p:nvPr/>
        </p:nvSpPr>
        <p:spPr>
          <a:xfrm>
            <a:off x="1732124" y="1948621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ربيع أول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2" name="Rounded Rectangle 41">
            <a:extLst>
              <a:ext uri="{FF2B5EF4-FFF2-40B4-BE49-F238E27FC236}">
                <a16:creationId xmlns:a16="http://schemas.microsoft.com/office/drawing/2014/main" id="{A5E95C3E-F506-BE4F-A82B-00417BBE6050}"/>
              </a:ext>
            </a:extLst>
          </p:cNvPr>
          <p:cNvSpPr/>
          <p:nvPr/>
        </p:nvSpPr>
        <p:spPr>
          <a:xfrm>
            <a:off x="1761447" y="2725913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ربيع ثاني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3" name="Rounded Rectangle 42">
            <a:extLst>
              <a:ext uri="{FF2B5EF4-FFF2-40B4-BE49-F238E27FC236}">
                <a16:creationId xmlns:a16="http://schemas.microsoft.com/office/drawing/2014/main" id="{365F59E1-7231-DF44-A826-507F00B4E523}"/>
              </a:ext>
            </a:extLst>
          </p:cNvPr>
          <p:cNvSpPr/>
          <p:nvPr/>
        </p:nvSpPr>
        <p:spPr>
          <a:xfrm>
            <a:off x="1761447" y="3522455"/>
            <a:ext cx="1792758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جمادى اول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4" name="Rounded Rectangle 43">
            <a:extLst>
              <a:ext uri="{FF2B5EF4-FFF2-40B4-BE49-F238E27FC236}">
                <a16:creationId xmlns:a16="http://schemas.microsoft.com/office/drawing/2014/main" id="{EC466F36-8194-FF4F-B4C8-8107C481CA1D}"/>
              </a:ext>
            </a:extLst>
          </p:cNvPr>
          <p:cNvSpPr/>
          <p:nvPr/>
        </p:nvSpPr>
        <p:spPr>
          <a:xfrm>
            <a:off x="1717484" y="4326724"/>
            <a:ext cx="1849770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جمادى آخر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5" name="Rounded Rectangle 44">
            <a:extLst>
              <a:ext uri="{FF2B5EF4-FFF2-40B4-BE49-F238E27FC236}">
                <a16:creationId xmlns:a16="http://schemas.microsoft.com/office/drawing/2014/main" id="{1E0C0C3A-6328-564C-B5A1-5C3BF14991D5}"/>
              </a:ext>
            </a:extLst>
          </p:cNvPr>
          <p:cNvSpPr/>
          <p:nvPr/>
        </p:nvSpPr>
        <p:spPr>
          <a:xfrm>
            <a:off x="1697042" y="5131121"/>
            <a:ext cx="1917516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رجب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6" name="Rounded Rectangle 45">
            <a:extLst>
              <a:ext uri="{FF2B5EF4-FFF2-40B4-BE49-F238E27FC236}">
                <a16:creationId xmlns:a16="http://schemas.microsoft.com/office/drawing/2014/main" id="{7B9C21E1-AA00-664F-B928-1D00A646BA2A}"/>
              </a:ext>
            </a:extLst>
          </p:cNvPr>
          <p:cNvSpPr/>
          <p:nvPr/>
        </p:nvSpPr>
        <p:spPr>
          <a:xfrm>
            <a:off x="1697042" y="5921021"/>
            <a:ext cx="1917516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شعبان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7" name="Rounded Rectangle 46">
            <a:extLst>
              <a:ext uri="{FF2B5EF4-FFF2-40B4-BE49-F238E27FC236}">
                <a16:creationId xmlns:a16="http://schemas.microsoft.com/office/drawing/2014/main" id="{57EA8284-48E8-0143-BF8A-B794ED1C27B4}"/>
              </a:ext>
            </a:extLst>
          </p:cNvPr>
          <p:cNvSpPr/>
          <p:nvPr/>
        </p:nvSpPr>
        <p:spPr>
          <a:xfrm>
            <a:off x="1717484" y="6710921"/>
            <a:ext cx="189707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رمضان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8" name="Rounded Rectangle 47">
            <a:extLst>
              <a:ext uri="{FF2B5EF4-FFF2-40B4-BE49-F238E27FC236}">
                <a16:creationId xmlns:a16="http://schemas.microsoft.com/office/drawing/2014/main" id="{D84970CA-32D9-724D-9830-49DC4C399E68}"/>
              </a:ext>
            </a:extLst>
          </p:cNvPr>
          <p:cNvSpPr/>
          <p:nvPr/>
        </p:nvSpPr>
        <p:spPr>
          <a:xfrm>
            <a:off x="1717484" y="7480784"/>
            <a:ext cx="189707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شوال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89" name="Rounded Rectangle 48">
            <a:extLst>
              <a:ext uri="{FF2B5EF4-FFF2-40B4-BE49-F238E27FC236}">
                <a16:creationId xmlns:a16="http://schemas.microsoft.com/office/drawing/2014/main" id="{BDE2F6BD-2DB6-6744-BA1B-94E06F5E70C5}"/>
              </a:ext>
            </a:extLst>
          </p:cNvPr>
          <p:cNvSpPr/>
          <p:nvPr/>
        </p:nvSpPr>
        <p:spPr>
          <a:xfrm>
            <a:off x="1732124" y="8269753"/>
            <a:ext cx="188243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ذو القعدة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90" name="Rounded Rectangle 49">
            <a:extLst>
              <a:ext uri="{FF2B5EF4-FFF2-40B4-BE49-F238E27FC236}">
                <a16:creationId xmlns:a16="http://schemas.microsoft.com/office/drawing/2014/main" id="{1537CA4D-1B70-584D-9C2B-CD5D92055F38}"/>
              </a:ext>
            </a:extLst>
          </p:cNvPr>
          <p:cNvSpPr/>
          <p:nvPr/>
        </p:nvSpPr>
        <p:spPr>
          <a:xfrm>
            <a:off x="1732124" y="9025574"/>
            <a:ext cx="1882434" cy="671879"/>
          </a:xfrm>
          <a:prstGeom prst="roundRect">
            <a:avLst/>
          </a:prstGeom>
          <a:solidFill>
            <a:srgbClr val="01D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ذو الحجة</a:t>
            </a:r>
            <a:endParaRPr lang="en-GB" sz="16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91" name="Rounded Rectangle 52">
            <a:extLst>
              <a:ext uri="{FF2B5EF4-FFF2-40B4-BE49-F238E27FC236}">
                <a16:creationId xmlns:a16="http://schemas.microsoft.com/office/drawing/2014/main" id="{8909CA7F-AA69-0149-BA1E-C127C438284B}"/>
              </a:ext>
            </a:extLst>
          </p:cNvPr>
          <p:cNvSpPr/>
          <p:nvPr/>
        </p:nvSpPr>
        <p:spPr>
          <a:xfrm>
            <a:off x="4921003" y="626232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2" name="Rounded Rectangle 53">
            <a:extLst>
              <a:ext uri="{FF2B5EF4-FFF2-40B4-BE49-F238E27FC236}">
                <a16:creationId xmlns:a16="http://schemas.microsoft.com/office/drawing/2014/main" id="{5FB97E48-982D-114C-915E-5E4CD7DD9BD4}"/>
              </a:ext>
            </a:extLst>
          </p:cNvPr>
          <p:cNvSpPr/>
          <p:nvPr/>
        </p:nvSpPr>
        <p:spPr>
          <a:xfrm>
            <a:off x="4039888" y="626232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3" name="Rounded Rectangle 54">
            <a:extLst>
              <a:ext uri="{FF2B5EF4-FFF2-40B4-BE49-F238E27FC236}">
                <a16:creationId xmlns:a16="http://schemas.microsoft.com/office/drawing/2014/main" id="{499BE446-E6E5-374B-B086-A72B77CFFDAE}"/>
              </a:ext>
            </a:extLst>
          </p:cNvPr>
          <p:cNvSpPr/>
          <p:nvPr/>
        </p:nvSpPr>
        <p:spPr>
          <a:xfrm>
            <a:off x="5824013" y="69965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4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4" name="Rounded Rectangle 55">
            <a:extLst>
              <a:ext uri="{FF2B5EF4-FFF2-40B4-BE49-F238E27FC236}">
                <a16:creationId xmlns:a16="http://schemas.microsoft.com/office/drawing/2014/main" id="{D8EB27AC-BD22-7A4F-9046-139D2A4A84CC}"/>
              </a:ext>
            </a:extLst>
          </p:cNvPr>
          <p:cNvSpPr/>
          <p:nvPr/>
        </p:nvSpPr>
        <p:spPr>
          <a:xfrm>
            <a:off x="4898545" y="69965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5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5" name="Rounded Rectangle 56">
            <a:extLst>
              <a:ext uri="{FF2B5EF4-FFF2-40B4-BE49-F238E27FC236}">
                <a16:creationId xmlns:a16="http://schemas.microsoft.com/office/drawing/2014/main" id="{F2038F99-8BA0-5B43-BD1B-C43CAA86C75C}"/>
              </a:ext>
            </a:extLst>
          </p:cNvPr>
          <p:cNvSpPr/>
          <p:nvPr/>
        </p:nvSpPr>
        <p:spPr>
          <a:xfrm>
            <a:off x="3991136" y="6996640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6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6" name="Rounded Rectangle 57">
            <a:extLst>
              <a:ext uri="{FF2B5EF4-FFF2-40B4-BE49-F238E27FC236}">
                <a16:creationId xmlns:a16="http://schemas.microsoft.com/office/drawing/2014/main" id="{7463AFC6-2619-8449-B0DB-5827E0C59831}"/>
              </a:ext>
            </a:extLst>
          </p:cNvPr>
          <p:cNvSpPr/>
          <p:nvPr/>
        </p:nvSpPr>
        <p:spPr>
          <a:xfrm>
            <a:off x="5810174" y="7710519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7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7" name="Rounded Rectangle 58">
            <a:extLst>
              <a:ext uri="{FF2B5EF4-FFF2-40B4-BE49-F238E27FC236}">
                <a16:creationId xmlns:a16="http://schemas.microsoft.com/office/drawing/2014/main" id="{AAD05528-DB24-414B-9C1D-B6041246DE4B}"/>
              </a:ext>
            </a:extLst>
          </p:cNvPr>
          <p:cNvSpPr/>
          <p:nvPr/>
        </p:nvSpPr>
        <p:spPr>
          <a:xfrm>
            <a:off x="4898543" y="7714666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8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8" name="Rounded Rectangle 59">
            <a:extLst>
              <a:ext uri="{FF2B5EF4-FFF2-40B4-BE49-F238E27FC236}">
                <a16:creationId xmlns:a16="http://schemas.microsoft.com/office/drawing/2014/main" id="{6A8581C9-F796-5E4D-A91F-D0B40EC94D1D}"/>
              </a:ext>
            </a:extLst>
          </p:cNvPr>
          <p:cNvSpPr/>
          <p:nvPr/>
        </p:nvSpPr>
        <p:spPr>
          <a:xfrm>
            <a:off x="3991136" y="7710519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9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199" name="Rounded Rectangle 60">
            <a:extLst>
              <a:ext uri="{FF2B5EF4-FFF2-40B4-BE49-F238E27FC236}">
                <a16:creationId xmlns:a16="http://schemas.microsoft.com/office/drawing/2014/main" id="{40C0ABFC-F154-1B43-AF97-3C062E503BB5}"/>
              </a:ext>
            </a:extLst>
          </p:cNvPr>
          <p:cNvSpPr/>
          <p:nvPr/>
        </p:nvSpPr>
        <p:spPr>
          <a:xfrm>
            <a:off x="5790388" y="8435068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0" name="Rounded Rectangle 61">
            <a:extLst>
              <a:ext uri="{FF2B5EF4-FFF2-40B4-BE49-F238E27FC236}">
                <a16:creationId xmlns:a16="http://schemas.microsoft.com/office/drawing/2014/main" id="{634D336C-E41B-EE47-A047-166D7BA5BEF8}"/>
              </a:ext>
            </a:extLst>
          </p:cNvPr>
          <p:cNvSpPr/>
          <p:nvPr/>
        </p:nvSpPr>
        <p:spPr>
          <a:xfrm>
            <a:off x="4890761" y="8447542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1" name="Rounded Rectangle 62">
            <a:extLst>
              <a:ext uri="{FF2B5EF4-FFF2-40B4-BE49-F238E27FC236}">
                <a16:creationId xmlns:a16="http://schemas.microsoft.com/office/drawing/2014/main" id="{556EC9E9-05DA-0043-9045-4AFD9108A8BB}"/>
              </a:ext>
            </a:extLst>
          </p:cNvPr>
          <p:cNvSpPr/>
          <p:nvPr/>
        </p:nvSpPr>
        <p:spPr>
          <a:xfrm>
            <a:off x="3991136" y="8440047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2" name="Rounded Rectangle 63">
            <a:extLst>
              <a:ext uri="{FF2B5EF4-FFF2-40B4-BE49-F238E27FC236}">
                <a16:creationId xmlns:a16="http://schemas.microsoft.com/office/drawing/2014/main" id="{BEF39E04-D493-E344-952A-1A2568686CF1}"/>
              </a:ext>
            </a:extLst>
          </p:cNvPr>
          <p:cNvSpPr/>
          <p:nvPr/>
        </p:nvSpPr>
        <p:spPr>
          <a:xfrm>
            <a:off x="11205133" y="2140683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3" name="Rounded Rectangle 64">
            <a:extLst>
              <a:ext uri="{FF2B5EF4-FFF2-40B4-BE49-F238E27FC236}">
                <a16:creationId xmlns:a16="http://schemas.microsoft.com/office/drawing/2014/main" id="{7D53EBAE-0C41-A149-BA7B-B18EADFFE80C}"/>
              </a:ext>
            </a:extLst>
          </p:cNvPr>
          <p:cNvSpPr/>
          <p:nvPr/>
        </p:nvSpPr>
        <p:spPr>
          <a:xfrm>
            <a:off x="10627388" y="216748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1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4" name="Rounded Rectangle 65">
            <a:extLst>
              <a:ext uri="{FF2B5EF4-FFF2-40B4-BE49-F238E27FC236}">
                <a16:creationId xmlns:a16="http://schemas.microsoft.com/office/drawing/2014/main" id="{FC825C80-EB71-7146-8A69-825D0967C130}"/>
              </a:ext>
            </a:extLst>
          </p:cNvPr>
          <p:cNvSpPr/>
          <p:nvPr/>
        </p:nvSpPr>
        <p:spPr>
          <a:xfrm>
            <a:off x="11184659" y="213999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5" name="Rounded Rectangle 66">
            <a:extLst>
              <a:ext uri="{FF2B5EF4-FFF2-40B4-BE49-F238E27FC236}">
                <a16:creationId xmlns:a16="http://schemas.microsoft.com/office/drawing/2014/main" id="{0930E72F-E5A0-B34D-84B2-DDFF5464B34A}"/>
              </a:ext>
            </a:extLst>
          </p:cNvPr>
          <p:cNvSpPr/>
          <p:nvPr/>
        </p:nvSpPr>
        <p:spPr>
          <a:xfrm>
            <a:off x="10062843" y="2230162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2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6" name="Rounded Rectangle 67">
            <a:extLst>
              <a:ext uri="{FF2B5EF4-FFF2-40B4-BE49-F238E27FC236}">
                <a16:creationId xmlns:a16="http://schemas.microsoft.com/office/drawing/2014/main" id="{2C7FEF7F-B415-7943-B2D7-5A134C78E5D6}"/>
              </a:ext>
            </a:extLst>
          </p:cNvPr>
          <p:cNvSpPr/>
          <p:nvPr/>
        </p:nvSpPr>
        <p:spPr>
          <a:xfrm>
            <a:off x="10636018" y="2146539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7" name="Rounded Rectangle 68">
            <a:extLst>
              <a:ext uri="{FF2B5EF4-FFF2-40B4-BE49-F238E27FC236}">
                <a16:creationId xmlns:a16="http://schemas.microsoft.com/office/drawing/2014/main" id="{080BF63E-6E21-264D-8137-536B14FA2911}"/>
              </a:ext>
            </a:extLst>
          </p:cNvPr>
          <p:cNvSpPr/>
          <p:nvPr/>
        </p:nvSpPr>
        <p:spPr>
          <a:xfrm>
            <a:off x="4861903" y="9173956"/>
            <a:ext cx="780635" cy="664398"/>
          </a:xfrm>
          <a:prstGeom prst="roundRect">
            <a:avLst/>
          </a:prstGeom>
          <a:solidFill>
            <a:srgbClr val="00D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0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8" name="Rounded Rectangle 69">
            <a:extLst>
              <a:ext uri="{FF2B5EF4-FFF2-40B4-BE49-F238E27FC236}">
                <a16:creationId xmlns:a16="http://schemas.microsoft.com/office/drawing/2014/main" id="{7A9FF67D-BFB4-2C47-B5C9-C8F5101AA98B}"/>
              </a:ext>
            </a:extLst>
          </p:cNvPr>
          <p:cNvSpPr/>
          <p:nvPr/>
        </p:nvSpPr>
        <p:spPr>
          <a:xfrm>
            <a:off x="11179807" y="215339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3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09" name="Rounded Rectangle 70">
            <a:extLst>
              <a:ext uri="{FF2B5EF4-FFF2-40B4-BE49-F238E27FC236}">
                <a16:creationId xmlns:a16="http://schemas.microsoft.com/office/drawing/2014/main" id="{3458E49A-E59B-6742-B438-C15678B543C4}"/>
              </a:ext>
            </a:extLst>
          </p:cNvPr>
          <p:cNvSpPr/>
          <p:nvPr/>
        </p:nvSpPr>
        <p:spPr>
          <a:xfrm>
            <a:off x="11164186" y="2150265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4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0" name="Rounded Rectangle 71">
            <a:extLst>
              <a:ext uri="{FF2B5EF4-FFF2-40B4-BE49-F238E27FC236}">
                <a16:creationId xmlns:a16="http://schemas.microsoft.com/office/drawing/2014/main" id="{63FE9217-D269-6547-8F1B-2514FCFA0BC7}"/>
              </a:ext>
            </a:extLst>
          </p:cNvPr>
          <p:cNvSpPr/>
          <p:nvPr/>
        </p:nvSpPr>
        <p:spPr>
          <a:xfrm>
            <a:off x="11177765" y="2167380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5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1" name="Rounded Rectangle 72">
            <a:extLst>
              <a:ext uri="{FF2B5EF4-FFF2-40B4-BE49-F238E27FC236}">
                <a16:creationId xmlns:a16="http://schemas.microsoft.com/office/drawing/2014/main" id="{142379A6-605B-FC49-A911-ECBFE1750742}"/>
              </a:ext>
            </a:extLst>
          </p:cNvPr>
          <p:cNvSpPr/>
          <p:nvPr/>
        </p:nvSpPr>
        <p:spPr>
          <a:xfrm>
            <a:off x="11200855" y="214957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6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2" name="Rounded Rectangle 73">
            <a:extLst>
              <a:ext uri="{FF2B5EF4-FFF2-40B4-BE49-F238E27FC236}">
                <a16:creationId xmlns:a16="http://schemas.microsoft.com/office/drawing/2014/main" id="{21439188-8E42-0649-A12A-CA64769659F7}"/>
              </a:ext>
            </a:extLst>
          </p:cNvPr>
          <p:cNvSpPr/>
          <p:nvPr/>
        </p:nvSpPr>
        <p:spPr>
          <a:xfrm>
            <a:off x="11179807" y="215846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7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3" name="Rounded Rectangle 74">
            <a:extLst>
              <a:ext uri="{FF2B5EF4-FFF2-40B4-BE49-F238E27FC236}">
                <a16:creationId xmlns:a16="http://schemas.microsoft.com/office/drawing/2014/main" id="{AEC364F9-DAC4-CE44-8967-2D2B71666717}"/>
              </a:ext>
            </a:extLst>
          </p:cNvPr>
          <p:cNvSpPr/>
          <p:nvPr/>
        </p:nvSpPr>
        <p:spPr>
          <a:xfrm>
            <a:off x="11191934" y="215503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8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4" name="Rounded Rectangle 75">
            <a:extLst>
              <a:ext uri="{FF2B5EF4-FFF2-40B4-BE49-F238E27FC236}">
                <a16:creationId xmlns:a16="http://schemas.microsoft.com/office/drawing/2014/main" id="{BCBFEBEB-944A-9F42-890B-6E6ED4EC6DBE}"/>
              </a:ext>
            </a:extLst>
          </p:cNvPr>
          <p:cNvSpPr/>
          <p:nvPr/>
        </p:nvSpPr>
        <p:spPr>
          <a:xfrm>
            <a:off x="11230111" y="2161631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9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5" name="Rounded Rectangle 76">
            <a:extLst>
              <a:ext uri="{FF2B5EF4-FFF2-40B4-BE49-F238E27FC236}">
                <a16:creationId xmlns:a16="http://schemas.microsoft.com/office/drawing/2014/main" id="{C927373B-0CEE-854E-AC33-5105B27283DD}"/>
              </a:ext>
            </a:extLst>
          </p:cNvPr>
          <p:cNvSpPr/>
          <p:nvPr/>
        </p:nvSpPr>
        <p:spPr>
          <a:xfrm>
            <a:off x="11184267" y="2179064"/>
            <a:ext cx="780635" cy="6643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0 </a:t>
            </a:r>
            <a:endParaRPr lang="en-GB" sz="2700" dirty="0">
              <a:solidFill>
                <a:schemeClr val="tx1"/>
              </a:solidFill>
            </a:endParaRPr>
          </a:p>
        </p:txBody>
      </p:sp>
      <p:sp>
        <p:nvSpPr>
          <p:cNvPr id="216" name="Rounded Rectangle 2">
            <a:extLst>
              <a:ext uri="{FF2B5EF4-FFF2-40B4-BE49-F238E27FC236}">
                <a16:creationId xmlns:a16="http://schemas.microsoft.com/office/drawing/2014/main" id="{8CAF5974-E144-F643-8247-51DB59EBBE3A}"/>
              </a:ext>
            </a:extLst>
          </p:cNvPr>
          <p:cNvSpPr/>
          <p:nvPr/>
        </p:nvSpPr>
        <p:spPr>
          <a:xfrm>
            <a:off x="4039887" y="5644851"/>
            <a:ext cx="2550921" cy="552339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التاريخ</a:t>
            </a:r>
            <a:endParaRPr lang="en-GB" sz="24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217" name="Picture 73">
            <a:extLst>
              <a:ext uri="{FF2B5EF4-FFF2-40B4-BE49-F238E27FC236}">
                <a16:creationId xmlns:a16="http://schemas.microsoft.com/office/drawing/2014/main" id="{3D96D2D6-0E3D-4541-8098-ACD746B0B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688" y="6759476"/>
            <a:ext cx="1487949" cy="1425408"/>
          </a:xfrm>
          <a:prstGeom prst="rect">
            <a:avLst/>
          </a:prstGeom>
        </p:spPr>
      </p:pic>
      <p:pic>
        <p:nvPicPr>
          <p:cNvPr id="218" name="Picture 74">
            <a:extLst>
              <a:ext uri="{FF2B5EF4-FFF2-40B4-BE49-F238E27FC236}">
                <a16:creationId xmlns:a16="http://schemas.microsoft.com/office/drawing/2014/main" id="{CFE34B46-2906-5E4E-A52A-4AE7CD771F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58" y="6791624"/>
            <a:ext cx="1775528" cy="1330607"/>
          </a:xfrm>
          <a:prstGeom prst="rect">
            <a:avLst/>
          </a:prstGeom>
        </p:spPr>
      </p:pic>
      <p:pic>
        <p:nvPicPr>
          <p:cNvPr id="219" name="Picture 75">
            <a:extLst>
              <a:ext uri="{FF2B5EF4-FFF2-40B4-BE49-F238E27FC236}">
                <a16:creationId xmlns:a16="http://schemas.microsoft.com/office/drawing/2014/main" id="{41BDE957-F239-CD44-A36F-5FCCEB28A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86" y="8188460"/>
            <a:ext cx="1508937" cy="1768448"/>
          </a:xfrm>
          <a:prstGeom prst="rect">
            <a:avLst/>
          </a:prstGeom>
        </p:spPr>
      </p:pic>
      <p:pic>
        <p:nvPicPr>
          <p:cNvPr id="220" name="Picture 76">
            <a:extLst>
              <a:ext uri="{FF2B5EF4-FFF2-40B4-BE49-F238E27FC236}">
                <a16:creationId xmlns:a16="http://schemas.microsoft.com/office/drawing/2014/main" id="{3F0B67CF-6AB1-014B-A677-7FE5EB97A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39" y="8247536"/>
            <a:ext cx="2460726" cy="1697901"/>
          </a:xfrm>
          <a:prstGeom prst="rect">
            <a:avLst/>
          </a:prstGeom>
        </p:spPr>
      </p:pic>
      <p:pic>
        <p:nvPicPr>
          <p:cNvPr id="221" name="Picture 77">
            <a:extLst>
              <a:ext uri="{FF2B5EF4-FFF2-40B4-BE49-F238E27FC236}">
                <a16:creationId xmlns:a16="http://schemas.microsoft.com/office/drawing/2014/main" id="{41D28AF2-B2FB-7B4F-961B-47AA3C431F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49" y="3847464"/>
            <a:ext cx="1487949" cy="1425408"/>
          </a:xfrm>
          <a:prstGeom prst="rect">
            <a:avLst/>
          </a:prstGeom>
        </p:spPr>
      </p:pic>
      <p:pic>
        <p:nvPicPr>
          <p:cNvPr id="222" name="Picture 78">
            <a:extLst>
              <a:ext uri="{FF2B5EF4-FFF2-40B4-BE49-F238E27FC236}">
                <a16:creationId xmlns:a16="http://schemas.microsoft.com/office/drawing/2014/main" id="{4CDAC586-B6D2-B642-91A9-CDD87BEB6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49" y="3837421"/>
            <a:ext cx="1775528" cy="1330607"/>
          </a:xfrm>
          <a:prstGeom prst="rect">
            <a:avLst/>
          </a:prstGeom>
        </p:spPr>
      </p:pic>
      <p:pic>
        <p:nvPicPr>
          <p:cNvPr id="223" name="Picture 79">
            <a:extLst>
              <a:ext uri="{FF2B5EF4-FFF2-40B4-BE49-F238E27FC236}">
                <a16:creationId xmlns:a16="http://schemas.microsoft.com/office/drawing/2014/main" id="{8C7D2DDF-3F63-E94B-AF4A-208034376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88" y="3698456"/>
            <a:ext cx="1508937" cy="1768448"/>
          </a:xfrm>
          <a:prstGeom prst="rect">
            <a:avLst/>
          </a:prstGeom>
        </p:spPr>
      </p:pic>
      <p:pic>
        <p:nvPicPr>
          <p:cNvPr id="224" name="Picture 80">
            <a:extLst>
              <a:ext uri="{FF2B5EF4-FFF2-40B4-BE49-F238E27FC236}">
                <a16:creationId xmlns:a16="http://schemas.microsoft.com/office/drawing/2014/main" id="{6081FD65-C5BE-6C42-B641-0CE2D93A58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78" b="95507" l="3800" r="96300">
                        <a14:foregroundMark x1="59100" y1="66087" x2="61800" y2="70580"/>
                        <a14:foregroundMark x1="60600" y1="75217" x2="53800" y2="75362"/>
                        <a14:foregroundMark x1="65800" y1="92609" x2="65800" y2="92609"/>
                        <a14:foregroundMark x1="65800" y1="92464" x2="63900" y2="93043"/>
                        <a14:foregroundMark x1="64400" y1="78116" x2="64100" y2="85797"/>
                        <a14:foregroundMark x1="75200" y1="47536" x2="77100" y2="44058"/>
                        <a14:foregroundMark x1="91600" y1="58261" x2="94400" y2="56232"/>
                        <a14:foregroundMark x1="89300" y1="81739" x2="92000" y2="80725"/>
                        <a14:foregroundMark x1="75600" y1="77391" x2="80800" y2="8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85" y="3847464"/>
            <a:ext cx="2460726" cy="1697901"/>
          </a:xfrm>
          <a:prstGeom prst="rect">
            <a:avLst/>
          </a:prstGeom>
        </p:spPr>
      </p:pic>
      <p:sp>
        <p:nvSpPr>
          <p:cNvPr id="225" name="Rounded Rectangle 96">
            <a:extLst>
              <a:ext uri="{FF2B5EF4-FFF2-40B4-BE49-F238E27FC236}">
                <a16:creationId xmlns:a16="http://schemas.microsoft.com/office/drawing/2014/main" id="{A375BFFC-29A9-9349-A13D-C0DCF6270269}"/>
              </a:ext>
            </a:extLst>
          </p:cNvPr>
          <p:cNvSpPr/>
          <p:nvPr/>
        </p:nvSpPr>
        <p:spPr>
          <a:xfrm>
            <a:off x="7420965" y="5719885"/>
            <a:ext cx="3165002" cy="552339"/>
          </a:xfrm>
          <a:prstGeom prst="round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latin typeface="Arabic Typesetting" panose="03020402040406030203" pitchFamily="66" charset="-78"/>
              </a:rPr>
              <a:t>الطقس</a:t>
            </a:r>
            <a:endParaRPr lang="en-GB" sz="2400" dirty="0">
              <a:solidFill>
                <a:schemeClr val="tx1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29" name="Rounded Rectangle 105">
            <a:extLst>
              <a:ext uri="{FF2B5EF4-FFF2-40B4-BE49-F238E27FC236}">
                <a16:creationId xmlns:a16="http://schemas.microsoft.com/office/drawing/2014/main" id="{D9246123-0F11-CF43-B6B6-3A07A593A4E9}"/>
              </a:ext>
            </a:extLst>
          </p:cNvPr>
          <p:cNvSpPr/>
          <p:nvPr/>
        </p:nvSpPr>
        <p:spPr>
          <a:xfrm>
            <a:off x="4438463" y="2122002"/>
            <a:ext cx="1948722" cy="727176"/>
          </a:xfrm>
          <a:prstGeom prst="roundRect">
            <a:avLst/>
          </a:prstGeom>
          <a:solidFill>
            <a:srgbClr val="FF6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1443 هــ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00426 -0.456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23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00139 -0.541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" y="-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-0.00061 -0.632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" y="-3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11285 -0.359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5" y="-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0.1158 -0.45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474 0.1683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301 0.097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5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962 0.028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7" y="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797 -0.0461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492 -0.1192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8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2188 -0.2103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0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171 -0.279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1614 -0.3513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4" y="-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0859 -0.4291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2" y="-2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-0.00648 L 0.30633 -0.507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137 -0.5882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0" y="-290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8 -0.00648 L 0.31328 -0.6683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1759 L -0.0105 -0.35957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spid="169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202" grpId="0"/>
      <p:bldP spid="203" grpId="0"/>
      <p:bldP spid="204" grpId="0"/>
      <p:bldP spid="205" grpId="0"/>
      <p:bldP spid="206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22ED333-63A4-2446-95FF-7F3F9A49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8099902"/>
            <a:ext cx="2783704" cy="2783704"/>
          </a:xfrm>
          <a:prstGeom prst="rect">
            <a:avLst/>
          </a:prstGeom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114E8A8F-72D5-3F4E-9F9A-47E328FA3C12}"/>
              </a:ext>
            </a:extLst>
          </p:cNvPr>
          <p:cNvSpPr/>
          <p:nvPr/>
        </p:nvSpPr>
        <p:spPr>
          <a:xfrm>
            <a:off x="1981200" y="93828"/>
            <a:ext cx="15849600" cy="9296400"/>
          </a:xfrm>
          <a:prstGeom prst="roundRect">
            <a:avLst/>
          </a:prstGeom>
          <a:solidFill>
            <a:srgbClr val="FFFFFF">
              <a:alpha val="7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95CD23-8319-084D-9E9D-0C9E2BD94864}"/>
              </a:ext>
            </a:extLst>
          </p:cNvPr>
          <p:cNvSpPr txBox="1"/>
          <p:nvPr/>
        </p:nvSpPr>
        <p:spPr>
          <a:xfrm>
            <a:off x="2286000" y="1296098"/>
            <a:ext cx="14894696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Muna" pitchFamily="2" charset="-78"/>
              </a:rPr>
              <a:t>لنتذكر معاً درسنا السابق </a:t>
            </a:r>
          </a:p>
          <a:p>
            <a:pPr algn="ctr"/>
            <a:endParaRPr lang="ar-SA" sz="88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C00000"/>
              </a:solidFill>
              <a:latin typeface="Muna" pitchFamily="2" charset="-78"/>
            </a:endParaRPr>
          </a:p>
        </p:txBody>
      </p:sp>
      <p:pic>
        <p:nvPicPr>
          <p:cNvPr id="8" name="صورة 7" descr="صورة تحتوي على دمية, قصاصة فنية&#10;&#10;تم إنشاء الوصف تلقائياً">
            <a:extLst>
              <a:ext uri="{FF2B5EF4-FFF2-40B4-BE49-F238E27FC236}">
                <a16:creationId xmlns:a16="http://schemas.microsoft.com/office/drawing/2014/main" id="{EFB334ED-0278-4B13-BDDB-024EA5BEE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81" b="88704" l="10000" r="90000">
                        <a14:foregroundMark x1="75143" y1="29815" x2="75143" y2="29815"/>
                        <a14:foregroundMark x1="72857" y1="30926" x2="72857" y2="30926"/>
                        <a14:foregroundMark x1="72857" y1="30926" x2="73429" y2="33056"/>
                        <a14:foregroundMark x1="57571" y1="35185" x2="57571" y2="35185"/>
                        <a14:foregroundMark x1="59857" y1="36852" x2="59857" y2="36852"/>
                        <a14:foregroundMark x1="59857" y1="36852" x2="58143" y2="33426"/>
                        <a14:foregroundMark x1="57429" y1="32593" x2="57429" y2="32593"/>
                        <a14:foregroundMark x1="57429" y1="32593" x2="57429" y2="34722"/>
                        <a14:foregroundMark x1="62143" y1="37037" x2="62143" y2="37037"/>
                        <a14:foregroundMark x1="58571" y1="37407" x2="58571" y2="37407"/>
                        <a14:foregroundMark x1="41429" y1="82315" x2="41429" y2="82315"/>
                        <a14:foregroundMark x1="61429" y1="83333" x2="61429" y2="83333"/>
                        <a14:foregroundMark x1="61714" y1="84444" x2="61714" y2="84444"/>
                        <a14:foregroundMark x1="67000" y1="85556" x2="67000" y2="85556"/>
                        <a14:foregroundMark x1="67000" y1="85556" x2="56286" y2="85463"/>
                        <a14:foregroundMark x1="32286" y1="88056" x2="32286" y2="88056"/>
                        <a14:foregroundMark x1="32286" y1="88056" x2="39857" y2="86944"/>
                        <a14:foregroundMark x1="39857" y1="86944" x2="30429" y2="88519"/>
                        <a14:foregroundMark x1="30429" y1="88519" x2="34571" y2="87407"/>
                        <a14:foregroundMark x1="61143" y1="86296" x2="61143" y2="86296"/>
                        <a14:foregroundMark x1="59857" y1="88519" x2="59857" y2="88519"/>
                        <a14:foregroundMark x1="59857" y1="88519" x2="53571" y2="88704"/>
                        <a14:foregroundMark x1="63000" y1="84074" x2="63000" y2="84074"/>
                        <a14:foregroundMark x1="30143" y1="85093" x2="30143" y2="85093"/>
                        <a14:foregroundMark x1="30143" y1="85093" x2="29714" y2="86944"/>
                        <a14:foregroundMark x1="35571" y1="85463" x2="35571" y2="85463"/>
                        <a14:foregroundMark x1="29714" y1="83981" x2="29714" y2="83981"/>
                        <a14:foregroundMark x1="29143" y1="84815" x2="29143" y2="84815"/>
                        <a14:foregroundMark x1="27143" y1="87037" x2="27143" y2="87037"/>
                        <a14:foregroundMark x1="58857" y1="51481" x2="58857" y2="51481"/>
                        <a14:foregroundMark x1="62429" y1="5741" x2="62429" y2="5741"/>
                        <a14:foregroundMark x1="53571" y1="4907" x2="53571" y2="4907"/>
                        <a14:foregroundMark x1="60857" y1="3981" x2="60857" y2="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-457200" y="-1399550"/>
            <a:ext cx="5904312" cy="823229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3781C7D-8942-4EAA-A577-AF70EC8F47CB}"/>
              </a:ext>
            </a:extLst>
          </p:cNvPr>
          <p:cNvSpPr/>
          <p:nvPr/>
        </p:nvSpPr>
        <p:spPr>
          <a:xfrm>
            <a:off x="3048000" y="4944924"/>
            <a:ext cx="10322696" cy="19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4400" b="1" dirty="0" err="1">
                <a:solidFill>
                  <a:schemeClr val="tx1"/>
                </a:solidFill>
              </a:rPr>
              <a:t>تلميحة</a:t>
            </a:r>
            <a:r>
              <a:rPr lang="ar-SA" sz="4400" b="1" dirty="0">
                <a:solidFill>
                  <a:schemeClr val="tx1"/>
                </a:solidFill>
              </a:rPr>
              <a:t> :  هو نوع من أنواع الميزان ...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6EA96A2-2E2D-4CD5-B8DB-B6BA2A2A9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" b="98563" l="9483" r="89943">
                        <a14:foregroundMark x1="46839" y1="6609" x2="46839" y2="6609"/>
                        <a14:foregroundMark x1="46552" y1="1149" x2="46552" y2="1149"/>
                        <a14:foregroundMark x1="55747" y1="11207" x2="55747" y2="11207"/>
                        <a14:foregroundMark x1="33908" y1="20115" x2="33908" y2="20115"/>
                        <a14:foregroundMark x1="18391" y1="27874" x2="18391" y2="27874"/>
                        <a14:foregroundMark x1="16092" y1="40230" x2="16092" y2="40230"/>
                        <a14:foregroundMark x1="17816" y1="50575" x2="17816" y2="50575"/>
                        <a14:foregroundMark x1="24425" y1="60345" x2="24425" y2="60345"/>
                        <a14:foregroundMark x1="61207" y1="92816" x2="61207" y2="92816"/>
                        <a14:foregroundMark x1="59195" y1="98563" x2="59195" y2="98563"/>
                        <a14:foregroundMark x1="83908" y1="28161" x2="83908" y2="28161"/>
                        <a14:foregroundMark x1="74713" y1="34195" x2="74713" y2="34195"/>
                        <a14:foregroundMark x1="74713" y1="34195" x2="75862" y2="42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121" y="2787238"/>
            <a:ext cx="3909580" cy="390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22ED333-63A4-2446-95FF-7F3F9A49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8099902"/>
            <a:ext cx="2783704" cy="2783704"/>
          </a:xfrm>
          <a:prstGeom prst="rect">
            <a:avLst/>
          </a:prstGeom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114E8A8F-72D5-3F4E-9F9A-47E328FA3C12}"/>
              </a:ext>
            </a:extLst>
          </p:cNvPr>
          <p:cNvSpPr/>
          <p:nvPr/>
        </p:nvSpPr>
        <p:spPr>
          <a:xfrm>
            <a:off x="1981200" y="93828"/>
            <a:ext cx="15849600" cy="9296400"/>
          </a:xfrm>
          <a:prstGeom prst="roundRect">
            <a:avLst/>
          </a:prstGeom>
          <a:solidFill>
            <a:srgbClr val="FFFFFF">
              <a:alpha val="7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95CD23-8319-084D-9E9D-0C9E2BD94864}"/>
              </a:ext>
            </a:extLst>
          </p:cNvPr>
          <p:cNvSpPr txBox="1"/>
          <p:nvPr/>
        </p:nvSpPr>
        <p:spPr>
          <a:xfrm>
            <a:off x="1981200" y="940894"/>
            <a:ext cx="14894696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Muna" pitchFamily="2" charset="-78"/>
              </a:rPr>
              <a:t>ممتاز !</a:t>
            </a:r>
          </a:p>
          <a:p>
            <a:pPr algn="ctr"/>
            <a:r>
              <a:rPr lang="ar-SA" sz="8800" b="1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Muna" pitchFamily="2" charset="-78"/>
              </a:rPr>
              <a:t>تعرفنا على الميزان الخلفي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3781C7D-8942-4EAA-A577-AF70EC8F47CB}"/>
              </a:ext>
            </a:extLst>
          </p:cNvPr>
          <p:cNvSpPr/>
          <p:nvPr/>
        </p:nvSpPr>
        <p:spPr>
          <a:xfrm>
            <a:off x="3048000" y="4944924"/>
            <a:ext cx="10322696" cy="19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ar-SA" sz="4400" b="1" dirty="0">
              <a:solidFill>
                <a:srgbClr val="FFC000"/>
              </a:solidFill>
            </a:endParaRP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93EB6F0-2455-43AC-952A-BB512052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39" b="81111" l="25703" r="76719">
                        <a14:foregroundMark x1="27891" y1="63333" x2="27891" y2="63333"/>
                        <a14:foregroundMark x1="27656" y1="62778" x2="27656" y2="62778"/>
                        <a14:foregroundMark x1="29141" y1="69167" x2="29141" y2="69167"/>
                        <a14:foregroundMark x1="29141" y1="69167" x2="26953" y2="63750"/>
                        <a14:foregroundMark x1="39531" y1="78611" x2="39531" y2="78611"/>
                        <a14:foregroundMark x1="73906" y1="32917" x2="73906" y2="32917"/>
                        <a14:foregroundMark x1="73203" y1="81111" x2="73203" y2="81111"/>
                        <a14:foregroundMark x1="62500" y1="73611" x2="62500" y2="7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26667" r="16874" b="13333"/>
          <a:stretch/>
        </p:blipFill>
        <p:spPr>
          <a:xfrm>
            <a:off x="4188596" y="3771248"/>
            <a:ext cx="10479904" cy="5548184"/>
          </a:xfrm>
          <a:prstGeom prst="rect">
            <a:avLst/>
          </a:prstGeom>
        </p:spPr>
      </p:pic>
      <p:pic>
        <p:nvPicPr>
          <p:cNvPr id="10" name="صورة 9" descr="صورة تحتوي على قصاصة فنية, لعبة, دمية&#10;&#10;تم إنشاء الوصف تلقائياً">
            <a:extLst>
              <a:ext uri="{FF2B5EF4-FFF2-40B4-BE49-F238E27FC236}">
                <a16:creationId xmlns:a16="http://schemas.microsoft.com/office/drawing/2014/main" id="{2810AA50-5E45-41A3-81F3-8CFDD9E3A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76" y1="84322" x2="49576" y2="84322"/>
                        <a14:foregroundMark x1="51695" y1="88136" x2="51695" y2="88136"/>
                        <a14:foregroundMark x1="19492" y1="72881" x2="19492" y2="72881"/>
                        <a14:foregroundMark x1="22881" y1="72881" x2="22881" y2="72881"/>
                        <a14:foregroundMark x1="71186" y1="27119" x2="71186" y2="27119"/>
                        <a14:foregroundMark x1="66949" y1="28814" x2="66949" y2="28814"/>
                        <a14:foregroundMark x1="69068" y1="30508" x2="69068" y2="30508"/>
                        <a14:foregroundMark x1="74153" y1="25847" x2="74153" y2="25847"/>
                        <a14:foregroundMark x1="73729" y1="26271" x2="73729" y2="26271"/>
                        <a14:foregroundMark x1="73729" y1="20763" x2="73729" y2="20763"/>
                        <a14:foregroundMark x1="79237" y1="22881" x2="79237" y2="22881"/>
                        <a14:foregroundMark x1="77966" y1="20763" x2="77966" y2="20763"/>
                        <a14:foregroundMark x1="86864" y1="32627" x2="86864" y2="32627"/>
                        <a14:foregroundMark x1="87712" y1="32627" x2="87712" y2="32627"/>
                        <a14:foregroundMark x1="82627" y1="31780" x2="82627" y2="31780"/>
                        <a14:foregroundMark x1="83898" y1="33898" x2="83898" y2="33898"/>
                        <a14:foregroundMark x1="77966" y1="37288" x2="77966" y2="37288"/>
                        <a14:foregroundMark x1="72458" y1="35169" x2="72458" y2="35169"/>
                        <a14:foregroundMark x1="74153" y1="38559" x2="74153" y2="38559"/>
                        <a14:foregroundMark x1="47458" y1="82203" x2="47458" y2="82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444530"/>
            <a:ext cx="6525396" cy="65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691C66E-006B-495C-B828-FA5AEA17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46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9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C327B10-DC45-44D9-8B64-34057C3AA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5751" t="12672" r="14305" b="10014"/>
          <a:stretch/>
        </p:blipFill>
        <p:spPr>
          <a:xfrm>
            <a:off x="1606799" y="-152400"/>
            <a:ext cx="14766253" cy="9563100"/>
          </a:xfrm>
          <a:prstGeom prst="rect">
            <a:avLst/>
          </a:prstGeom>
        </p:spPr>
      </p:pic>
      <p:pic>
        <p:nvPicPr>
          <p:cNvPr id="3" name="صورة 2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C7AABA13-28D5-49E6-ADD0-F34A46217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487400" y="647700"/>
            <a:ext cx="1462954" cy="74610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D6DDF4-AE50-4FB7-8563-871736F93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pic>
        <p:nvPicPr>
          <p:cNvPr id="5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1975F09B-FC4D-4C8E-9285-E7D031B2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63826C-88DD-43F2-AAD7-8C053A7D6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413" y="8115300"/>
            <a:ext cx="2883281" cy="2883281"/>
          </a:xfrm>
          <a:prstGeom prst="rect">
            <a:avLst/>
          </a:prstGeom>
        </p:spPr>
      </p:pic>
      <p:pic>
        <p:nvPicPr>
          <p:cNvPr id="13" name="صورة 12" descr="صورة تحتوي على نص, سماء&#10;&#10;تم إنشاء الوصف تلقائياً">
            <a:hlinkClick r:id="rId9"/>
            <a:extLst>
              <a:ext uri="{FF2B5EF4-FFF2-40B4-BE49-F238E27FC236}">
                <a16:creationId xmlns:a16="http://schemas.microsoft.com/office/drawing/2014/main" id="{F13EC851-6048-49F9-98F5-C6DAC5137F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375" y1="55625" x2="49375" y2="55625"/>
                        <a14:foregroundMark x1="49375" y1="55625" x2="52812" y2="59844"/>
                        <a14:foregroundMark x1="60781" y1="55313" x2="60781" y2="55313"/>
                        <a14:foregroundMark x1="70781" y1="55625" x2="70781" y2="55625"/>
                        <a14:foregroundMark x1="60000" y1="62500" x2="60000" y2="62500"/>
                        <a14:foregroundMark x1="60000" y1="62500" x2="50000" y2="63750"/>
                        <a14:foregroundMark x1="50000" y1="63750" x2="50000" y2="63750"/>
                        <a14:foregroundMark x1="62500" y1="63750" x2="50313" y2="65000"/>
                        <a14:foregroundMark x1="50313" y1="65000" x2="60781" y2="59844"/>
                        <a14:foregroundMark x1="60781" y1="59844" x2="68281" y2="60938"/>
                        <a14:foregroundMark x1="68281" y1="60938" x2="70156" y2="52969"/>
                        <a14:foregroundMark x1="70156" y1="52969" x2="72500" y2="56406"/>
                        <a14:foregroundMark x1="22813" y1="35313" x2="22813" y2="35313"/>
                        <a14:foregroundMark x1="22813" y1="35313" x2="18906" y2="65938"/>
                        <a14:foregroundMark x1="22813" y1="72813" x2="22813" y2="62031"/>
                        <a14:foregroundMark x1="22813" y1="62031" x2="21719" y2="72031"/>
                        <a14:foregroundMark x1="21719" y1="72031" x2="24063" y2="60781"/>
                        <a14:foregroundMark x1="24063" y1="60781" x2="25781" y2="64531"/>
                        <a14:foregroundMark x1="24219" y1="35313" x2="60938" y2="31719"/>
                        <a14:foregroundMark x1="60938" y1="31719" x2="71406" y2="33125"/>
                        <a14:foregroundMark x1="71406" y1="33125" x2="34688" y2="32031"/>
                        <a14:foregroundMark x1="34688" y1="32031" x2="24219" y2="35938"/>
                        <a14:foregroundMark x1="24219" y1="35938" x2="24219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23505" r="7500" b="16249"/>
          <a:stretch/>
        </p:blipFill>
        <p:spPr>
          <a:xfrm>
            <a:off x="5674564" y="2622705"/>
            <a:ext cx="6630722" cy="5054624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2F9BD6E-C878-4F94-8BB9-93D3743EE90A}"/>
              </a:ext>
            </a:extLst>
          </p:cNvPr>
          <p:cNvSpPr/>
          <p:nvPr/>
        </p:nvSpPr>
        <p:spPr>
          <a:xfrm>
            <a:off x="4933676" y="1325811"/>
            <a:ext cx="8153400" cy="1615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</a:effectLst>
              </a:rPr>
              <a:t>تمارين الاحماء</a:t>
            </a:r>
          </a:p>
        </p:txBody>
      </p:sp>
    </p:spTree>
    <p:extLst>
      <p:ext uri="{BB962C8B-B14F-4D97-AF65-F5344CB8AC3E}">
        <p14:creationId xmlns:p14="http://schemas.microsoft.com/office/powerpoint/2010/main" val="13239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54"/>
    </mc:Choice>
    <mc:Fallback xmlns="">
      <p:transition spd="slow" advTm="15745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BFE38B2-D3D6-114C-BED1-012504454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0" y="8050692"/>
            <a:ext cx="2927260" cy="2927260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B9AC7DB9-0B4D-F241-9B75-E88F5DC65258}"/>
              </a:ext>
            </a:extLst>
          </p:cNvPr>
          <p:cNvGrpSpPr/>
          <p:nvPr/>
        </p:nvGrpSpPr>
        <p:grpSpPr>
          <a:xfrm>
            <a:off x="1524067" y="228600"/>
            <a:ext cx="15003060" cy="9716464"/>
            <a:chOff x="1683066" y="-533400"/>
            <a:chExt cx="15003060" cy="9716464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11A2FC48-72D2-D741-9351-2927C0B39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5751" t="12672" r="14305" b="10014"/>
            <a:stretch/>
          </p:blipFill>
          <p:spPr>
            <a:xfrm>
              <a:off x="1683066" y="-533400"/>
              <a:ext cx="15003060" cy="9716464"/>
            </a:xfrm>
            <a:prstGeom prst="rect">
              <a:avLst/>
            </a:prstGeom>
          </p:spPr>
        </p:pic>
        <p:pic>
          <p:nvPicPr>
            <p:cNvPr id="19" name="Picture 4" descr="شعار رؤية 2030 png مفرغ شفاف بدون خلفية دقة عالية - موقع محتويات">
              <a:extLst>
                <a:ext uri="{FF2B5EF4-FFF2-40B4-BE49-F238E27FC236}">
                  <a16:creationId xmlns:a16="http://schemas.microsoft.com/office/drawing/2014/main" id="{0173E7F6-E224-E944-8306-6244A44F0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892" y="161847"/>
              <a:ext cx="1029578" cy="66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صورة 19" descr="صورة تحتوي على نص, أدوات المطبخ&#10;&#10;تم إنشاء الوصف تلقائياً">
              <a:extLst>
                <a:ext uri="{FF2B5EF4-FFF2-40B4-BE49-F238E27FC236}">
                  <a16:creationId xmlns:a16="http://schemas.microsoft.com/office/drawing/2014/main" id="{2907B71E-4EB2-6242-AD5B-8F6B4BC5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3951199" y="268482"/>
              <a:ext cx="1462954" cy="746107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86D73579-29E8-294D-9D20-1E4D3CA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7123451" y="139918"/>
              <a:ext cx="4989209" cy="956265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934F5CE-D150-8E4A-A0A3-656C70544158}"/>
                </a:ext>
              </a:extLst>
            </p:cNvPr>
            <p:cNvSpPr txBox="1"/>
            <p:nvPr/>
          </p:nvSpPr>
          <p:spPr>
            <a:xfrm>
              <a:off x="13376108" y="2206284"/>
              <a:ext cx="2202847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الصف :  الثاني الابتدائي</a:t>
              </a:r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5D55B4A5-CAE4-F646-A629-7D137572689F}"/>
                </a:ext>
              </a:extLst>
            </p:cNvPr>
            <p:cNvSpPr txBox="1"/>
            <p:nvPr/>
          </p:nvSpPr>
          <p:spPr>
            <a:xfrm>
              <a:off x="13858980" y="2984073"/>
              <a:ext cx="1633781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الأسبوع : الثامن </a:t>
              </a: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9A30ED5-6B7C-A246-8F31-6D6876B4ADF1}"/>
                </a:ext>
              </a:extLst>
            </p:cNvPr>
            <p:cNvSpPr txBox="1"/>
            <p:nvPr/>
          </p:nvSpPr>
          <p:spPr>
            <a:xfrm>
              <a:off x="4768162" y="1214892"/>
              <a:ext cx="8832867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5400" b="1" dirty="0">
                  <a:solidFill>
                    <a:srgbClr val="008F00"/>
                  </a:solidFill>
                  <a:latin typeface="Muna" pitchFamily="2" charset="-78"/>
                </a:rPr>
                <a:t>مادة التربية البدنية و الدفاع عن النفس</a:t>
              </a: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18F4DB33-1C32-7D47-B4BA-EBE1987484D9}"/>
                </a:ext>
              </a:extLst>
            </p:cNvPr>
            <p:cNvSpPr txBox="1"/>
            <p:nvPr/>
          </p:nvSpPr>
          <p:spPr>
            <a:xfrm>
              <a:off x="6476566" y="3429000"/>
              <a:ext cx="4519186" cy="92333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5400" b="1" dirty="0">
                  <a:solidFill>
                    <a:srgbClr val="C00000"/>
                  </a:solidFill>
                  <a:latin typeface="Muna" pitchFamily="2" charset="-78"/>
                </a:rPr>
                <a:t>الوحدة : الرابعة    </a:t>
              </a:r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6ACBC19B-DB72-604D-AC69-E148CFFAAA74}"/>
                </a:ext>
              </a:extLst>
            </p:cNvPr>
            <p:cNvSpPr txBox="1"/>
            <p:nvPr/>
          </p:nvSpPr>
          <p:spPr>
            <a:xfrm>
              <a:off x="12835896" y="2597192"/>
              <a:ext cx="2743059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000" b="1" dirty="0">
                  <a:latin typeface="Muna" pitchFamily="2" charset="-78"/>
                </a:rPr>
                <a:t>الفصل الدراسي الأول ١٤٤٣هـ</a:t>
              </a:r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ACFCB48B-998D-594B-BD39-BF4A12002C7D}"/>
                </a:ext>
              </a:extLst>
            </p:cNvPr>
            <p:cNvSpPr txBox="1"/>
            <p:nvPr/>
          </p:nvSpPr>
          <p:spPr>
            <a:xfrm>
              <a:off x="2597399" y="4700483"/>
              <a:ext cx="12373933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Muna" pitchFamily="2" charset="-78"/>
                </a:rPr>
                <a:t>تمرير الكرة بيد واحدة </a:t>
              </a:r>
            </a:p>
          </p:txBody>
        </p:sp>
        <p:pic>
          <p:nvPicPr>
            <p:cNvPr id="32" name="صورة 31">
              <a:hlinkClick r:id="" action="ppaction://noaction"/>
              <a:extLst>
                <a:ext uri="{FF2B5EF4-FFF2-40B4-BE49-F238E27FC236}">
                  <a16:creationId xmlns:a16="http://schemas.microsoft.com/office/drawing/2014/main" id="{0F17D1D9-FC35-2C49-A36C-D0BF79C8C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28" t="34551" r="10612" b="36163"/>
            <a:stretch/>
          </p:blipFill>
          <p:spPr>
            <a:xfrm>
              <a:off x="2872938" y="1693266"/>
              <a:ext cx="876729" cy="866873"/>
            </a:xfrm>
            <a:prstGeom prst="rect">
              <a:avLst/>
            </a:prstGeom>
          </p:spPr>
        </p:pic>
        <p:pic>
          <p:nvPicPr>
            <p:cNvPr id="33" name="صورة 32">
              <a:hlinkClick r:id="" action="ppaction://noaction"/>
              <a:extLst>
                <a:ext uri="{FF2B5EF4-FFF2-40B4-BE49-F238E27FC236}">
                  <a16:creationId xmlns:a16="http://schemas.microsoft.com/office/drawing/2014/main" id="{4ADDB9BA-0298-364B-9524-A7DAC446D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7" t="64084" r="10333" b="6630"/>
            <a:stretch/>
          </p:blipFill>
          <p:spPr>
            <a:xfrm>
              <a:off x="2872938" y="3643571"/>
              <a:ext cx="921736" cy="911374"/>
            </a:xfrm>
            <a:prstGeom prst="rect">
              <a:avLst/>
            </a:prstGeom>
          </p:spPr>
        </p:pic>
        <p:pic>
          <p:nvPicPr>
            <p:cNvPr id="34" name="صورة 33">
              <a:hlinkClick r:id="rId11" action="ppaction://hlinksldjump"/>
              <a:extLst>
                <a:ext uri="{FF2B5EF4-FFF2-40B4-BE49-F238E27FC236}">
                  <a16:creationId xmlns:a16="http://schemas.microsoft.com/office/drawing/2014/main" id="{38AEC37C-075D-FE43-8A94-05F3CEB7F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6" t="64001" r="27184" b="6713"/>
            <a:stretch/>
          </p:blipFill>
          <p:spPr>
            <a:xfrm>
              <a:off x="2872938" y="4675616"/>
              <a:ext cx="921736" cy="911374"/>
            </a:xfrm>
            <a:prstGeom prst="rect">
              <a:avLst/>
            </a:prstGeom>
          </p:spPr>
        </p:pic>
        <p:pic>
          <p:nvPicPr>
            <p:cNvPr id="35" name="صورة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B5BE4305-43CB-DA4E-99C9-F09BFE791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9" t="7060" r="45792" b="60153"/>
            <a:stretch/>
          </p:blipFill>
          <p:spPr>
            <a:xfrm>
              <a:off x="2806680" y="2452473"/>
              <a:ext cx="967105" cy="1089659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E4859014-68E7-EA4B-A483-60C06147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86" y="-245539"/>
              <a:ext cx="1813423" cy="1813423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19B0A58-900E-4F28-B2B7-8EBFA4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00" b="96333" l="10000" r="90000">
                        <a14:foregroundMark x1="59000" y1="23167" x2="59000" y2="23167"/>
                        <a14:foregroundMark x1="57222" y1="26333" x2="57222" y2="26333"/>
                        <a14:foregroundMark x1="57222" y1="26333" x2="57667" y2="26667"/>
                        <a14:foregroundMark x1="66889" y1="3000" x2="66889" y2="3000"/>
                        <a14:foregroundMark x1="55889" y1="92000" x2="55889" y2="92000"/>
                        <a14:foregroundMark x1="64222" y1="95167" x2="51556" y2="91000"/>
                        <a14:foregroundMark x1="51556" y1="91000" x2="54667" y2="95500"/>
                        <a14:foregroundMark x1="54667" y1="95500" x2="63333" y2="95667"/>
                        <a14:foregroundMark x1="63333" y1="95667" x2="64333" y2="9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23428"/>
          <a:stretch/>
        </p:blipFill>
        <p:spPr>
          <a:xfrm>
            <a:off x="12252920" y="4069739"/>
            <a:ext cx="5044480" cy="6217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11A2FC48-72D2-D741-9351-2927C0B39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5751" t="12672" r="14305" b="10014"/>
          <a:stretch/>
        </p:blipFill>
        <p:spPr>
          <a:xfrm>
            <a:off x="1981200" y="-153085"/>
            <a:ext cx="14766253" cy="9563100"/>
          </a:xfrm>
          <a:prstGeom prst="rect">
            <a:avLst/>
          </a:prstGeom>
        </p:spPr>
      </p:pic>
      <p:pic>
        <p:nvPicPr>
          <p:cNvPr id="19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0173E7F6-E224-E944-8306-6244A44F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39" y="834435"/>
            <a:ext cx="1029578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نص, أدوات المطبخ&#10;&#10;تم إنشاء الوصف تلقائياً">
            <a:extLst>
              <a:ext uri="{FF2B5EF4-FFF2-40B4-BE49-F238E27FC236}">
                <a16:creationId xmlns:a16="http://schemas.microsoft.com/office/drawing/2014/main" id="{2907B71E-4EB2-6242-AD5B-8F6B4BC5E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260748" y="792572"/>
            <a:ext cx="1462954" cy="74610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4859014-68E7-EA4B-A483-60C061473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0" y="419100"/>
            <a:ext cx="1813423" cy="1813423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48EECE5-58AC-D14C-8BBF-C3E43F213344}"/>
              </a:ext>
            </a:extLst>
          </p:cNvPr>
          <p:cNvSpPr txBox="1"/>
          <p:nvPr/>
        </p:nvSpPr>
        <p:spPr>
          <a:xfrm>
            <a:off x="4267200" y="5868336"/>
            <a:ext cx="18473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algn="r" defTabSz="914400" rtl="1" eaLnBrk="1" latinLnBrk="0" hangingPunct="1"/>
            <a:endParaRPr lang="ar-SA" sz="9600" b="1" dirty="0">
              <a:solidFill>
                <a:srgbClr val="C00000"/>
              </a:solidFill>
              <a:latin typeface="Muna" pitchFamily="2" charset="-78"/>
              <a:cs typeface="Muna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138F8D61-F85C-C74A-9514-EB2F930D1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04050D59-F283-5446-96A5-03F464A3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65" cy="52322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Helvetica Neue" panose="02000503000000020004" pitchFamily="2" charset="0"/>
              </a:rPr>
            </a:b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8D43442-FC45-4D64-94DF-18A52107DE6D}"/>
              </a:ext>
            </a:extLst>
          </p:cNvPr>
          <p:cNvSpPr/>
          <p:nvPr/>
        </p:nvSpPr>
        <p:spPr>
          <a:xfrm>
            <a:off x="5715000" y="1643692"/>
            <a:ext cx="4807742" cy="14465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chemeClr val="bg1"/>
                </a:solidFill>
              </a:rPr>
              <a:t>الهدف</a:t>
            </a:r>
            <a:r>
              <a:rPr lang="ar-SA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5045E0B-5446-45B2-A5D5-9FD07E8F6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480" y="8496300"/>
            <a:ext cx="2560542" cy="256054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5CCC085-F2A9-44A4-98DD-D402F71D131F}"/>
              </a:ext>
            </a:extLst>
          </p:cNvPr>
          <p:cNvSpPr txBox="1"/>
          <p:nvPr/>
        </p:nvSpPr>
        <p:spPr>
          <a:xfrm>
            <a:off x="4267200" y="4931715"/>
            <a:ext cx="10515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C00000"/>
                </a:solidFill>
              </a:rPr>
              <a:t>تعلم التمرير الصحيح للكرة بيد واحدة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31A9AE3-BCCA-4755-9C16-1115163434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8370" y1="21374" x2="78370" y2="21374"/>
                        <a14:foregroundMark x1="45543" y1="40567" x2="45543" y2="40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63" y="256677"/>
            <a:ext cx="3769906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94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260</Words>
  <Application>Microsoft Office PowerPoint</Application>
  <PresentationFormat>مخصص</PresentationFormat>
  <Paragraphs>94</Paragraphs>
  <Slides>19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Muna</vt:lpstr>
      <vt:lpstr>Calibri</vt:lpstr>
      <vt:lpstr>Wingdings</vt:lpstr>
      <vt:lpstr>Arabic Typesetting</vt:lpstr>
      <vt:lpstr>Arial</vt:lpstr>
      <vt:lpstr>Helvetica Neue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ثامر الوقداني</dc:creator>
  <cp:lastModifiedBy>ثامر الوقداني</cp:lastModifiedBy>
  <cp:revision>30</cp:revision>
  <dcterms:created xsi:type="dcterms:W3CDTF">2006-08-16T00:00:00Z</dcterms:created>
  <dcterms:modified xsi:type="dcterms:W3CDTF">2021-10-15T23:59:13Z</dcterms:modified>
  <dc:identifier>DAEnr2dnwTc</dc:identifier>
</cp:coreProperties>
</file>