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8" r:id="rId3"/>
    <p:sldId id="308" r:id="rId4"/>
    <p:sldId id="309" r:id="rId5"/>
    <p:sldId id="310" r:id="rId6"/>
    <p:sldId id="313" r:id="rId7"/>
    <p:sldId id="312" r:id="rId8"/>
    <p:sldId id="311" r:id="rId9"/>
    <p:sldId id="315" r:id="rId10"/>
    <p:sldId id="316" r:id="rId11"/>
    <p:sldId id="314" r:id="rId12"/>
    <p:sldId id="317" r:id="rId13"/>
    <p:sldId id="318" r:id="rId14"/>
    <p:sldId id="276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3" autoAdjust="0"/>
    <p:restoredTop sz="94660"/>
  </p:normalViewPr>
  <p:slideViewPr>
    <p:cSldViewPr snapToGrid="0">
      <p:cViewPr>
        <p:scale>
          <a:sx n="75" d="100"/>
          <a:sy n="75" d="100"/>
        </p:scale>
        <p:origin x="97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EAF588-E25F-468A-8033-0C09E4605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B21402C-456F-4EB0-9E54-B196E9656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906415-C374-4D5F-8832-81DA7AD5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CACC23-B8D0-432F-850F-72A290B2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BEBB8E-3077-44CA-8D78-DA62816B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597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4F0E31-832E-41D9-8242-B1E5932A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3D189D0-3E49-43FE-849B-C326648EE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471F74-0C1D-4B93-AD3A-7A016FBA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D3DAAF-5F1B-4671-97F2-FAC8855B9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703E3E-B49C-4C8B-ADAC-1DB81115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850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63186DB-59E1-4A1F-888E-D6C3E79A5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E299C4-BB3A-46CC-950D-7B75342DD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BEC8DC-39CF-45DA-BE09-E9CC182D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D2F0F15-4537-40D4-97FF-D333A618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FBEA6E-7BDB-4B09-A1F2-A677E52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761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2D7DAC-F6F3-48CA-B9D7-363E9771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3695DA5-95D6-45A2-918B-F42015539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F37860-2A01-4EF7-915F-FF8157F5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2BB5AA-20E3-4399-854F-2899D3A4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CEF65C-F260-434B-82B6-A716CA84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583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2298B7-61EC-49C6-8A69-8B33C2AB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786585B-F6C9-4705-B9B8-635C7966D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6290EF-B031-42C7-888F-78876EF6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19447E-17B0-482C-8265-3DE97C38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6D420C-067E-49EC-93C2-3A3337C4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282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F7BF27-7EA3-4DED-8BBC-73DF9CB3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E72C2C-3873-4752-AECD-9AB6037C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DCA78E4-5BB3-451F-97D6-5AF2E02C5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A7FC45F-2A63-4B4A-80A7-6B872488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42A421-8E8E-4339-9FA6-06B8AC01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F78485C-7638-47FD-9E9A-A6575A23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465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4EFEAE-499C-4E56-B659-363618C1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C19241-25EB-499B-8D05-A401299C6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5D14478-6EE6-48AB-A0BD-53F1B76CF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BBD854A-A8B6-4931-82CF-3DBAB3BC4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1071DC3-1D98-43B7-A0CE-E2A6913F7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7569486-0C0B-4BE3-ABE9-8F264B91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955BAA4-E52E-452E-8B42-6DB9C65E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37C651A-6686-4034-B3DE-B6BCC0E4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1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C2C552-62D4-4E03-9BD5-B1B01BE1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8098143-E104-451D-A9AD-D3698117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71F5FEA-AEA0-434E-996C-AC717DD5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E4430B-C1A0-4217-ADA3-46F490A8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08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49B3181-77A2-4B4F-9B02-27199782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C5185FE-9FBC-4DEB-BDF1-2FC7D334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5959AF-329F-497E-88E5-25807C79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95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28EAEE-B121-4A86-9139-67E01A3F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8F2738-28C7-4CC5-A816-3A0E2C21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CC2BB9-19BC-4DA1-B3AD-DA9CCD647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6B7F98-1CEC-447E-891F-FA6308BA8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9F2194-F679-4E65-8F7E-D68273D3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BC025D1-87F6-4820-9F92-5704CC88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42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1E1792-081E-40FB-8D77-E5002FC6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034DEFD-D894-4429-95DA-5EDE30E1B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CE709BF-F61C-4A12-A145-A2F482AC1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BC00B3C-74B1-44E9-B3EE-BDE447FF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1481B4-E720-4A9E-A413-EEBDEC77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745A9C2-8704-4D94-84C7-9D041D8D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828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B26C298-A4AE-408E-867F-56891DC6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75857F4-95D6-4B07-A13A-6CAFE19E6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89B223-3E70-4B28-B851-845BFFC5A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F430-1FEA-427E-A9EA-0EC00FFE3CAC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1EA89F-BE59-495C-9569-4BF1183AA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29228F-054A-4285-A55C-4988E67FF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B98B-8941-4A87-A7A8-A9C9F8DC5CE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12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98F5F4-FFEB-4ADA-ABDB-0E29096C5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D3EC005-EAB1-42B1-9332-AF18AC424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84" y="6462944"/>
            <a:ext cx="2199096" cy="36398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701CC6B-B508-4580-B5E2-6D32B1601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520" y="3689264"/>
            <a:ext cx="1346710" cy="3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1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تقدير نواتج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351CCF1-0FC2-41E6-9293-FEC23976E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520" y="833693"/>
            <a:ext cx="1836542" cy="33319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9ACA95B-1259-448A-BC1F-EEE70A7B4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800" y="1294895"/>
            <a:ext cx="6165056" cy="92972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65DC6E1-7099-44A5-9D8D-91A24DF3E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507" y="2323829"/>
            <a:ext cx="4404668" cy="147831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A62D573-0FA9-48C1-957A-10F69518C3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872388" y="4826358"/>
            <a:ext cx="5714466" cy="39061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795902E-C88E-462C-A053-A0C0B544F87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834641" y="5305659"/>
            <a:ext cx="5801360" cy="390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4E8B1AA-02A6-4536-8018-9E176883EC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909017" y="3814632"/>
            <a:ext cx="5677283" cy="39061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B11DC69-2D79-46F8-81BA-64C7F324DE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047" t="864" b="88292"/>
          <a:stretch/>
        </p:blipFill>
        <p:spPr>
          <a:xfrm>
            <a:off x="2872388" y="4314253"/>
            <a:ext cx="5763613" cy="39061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1930242-D688-4920-B0E3-934962C1FD58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88</a:t>
            </a:r>
          </a:p>
        </p:txBody>
      </p:sp>
    </p:spTree>
    <p:extLst>
      <p:ext uri="{BB962C8B-B14F-4D97-AF65-F5344CB8AC3E}">
        <p14:creationId xmlns:p14="http://schemas.microsoft.com/office/powerpoint/2010/main" val="329551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تقدير نواتج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351CCF1-0FC2-41E6-9293-FEC23976E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520" y="833693"/>
            <a:ext cx="1836542" cy="33319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B68A245-D38E-4612-AC1E-F6591EFB2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440" y="1418819"/>
            <a:ext cx="6510141" cy="77730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B1EABFB-E553-454B-9268-C9C5518873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575"/>
          <a:stretch/>
        </p:blipFill>
        <p:spPr>
          <a:xfrm>
            <a:off x="8285354" y="2360648"/>
            <a:ext cx="1110227" cy="15819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A78FA16-C65D-4D5F-A9DC-4AFD79AA86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3624"/>
          <a:stretch/>
        </p:blipFill>
        <p:spPr>
          <a:xfrm>
            <a:off x="4399509" y="4297681"/>
            <a:ext cx="1106855" cy="15819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09427A4-D703-4E35-8AB0-A2CE82159A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088" r="56109"/>
          <a:stretch/>
        </p:blipFill>
        <p:spPr>
          <a:xfrm>
            <a:off x="8410061" y="4450963"/>
            <a:ext cx="1068181" cy="15819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48033EF-755C-4EB1-B7CE-AED4CEBB6F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097" r="24558"/>
          <a:stretch/>
        </p:blipFill>
        <p:spPr>
          <a:xfrm>
            <a:off x="4125147" y="2355568"/>
            <a:ext cx="1442720" cy="1581925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387ED017-66DE-4D6A-9CCF-894835702953}"/>
              </a:ext>
            </a:extLst>
          </p:cNvPr>
          <p:cNvSpPr/>
          <p:nvPr/>
        </p:nvSpPr>
        <p:spPr>
          <a:xfrm>
            <a:off x="6140510" y="2355568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FD6AF28-ED30-4B78-BDCB-7BC971C192DA}"/>
              </a:ext>
            </a:extLst>
          </p:cNvPr>
          <p:cNvSpPr/>
          <p:nvPr/>
        </p:nvSpPr>
        <p:spPr>
          <a:xfrm>
            <a:off x="2039972" y="2333483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37729EF-E086-4BD2-BA9A-080FB874EFBC}"/>
              </a:ext>
            </a:extLst>
          </p:cNvPr>
          <p:cNvSpPr/>
          <p:nvPr/>
        </p:nvSpPr>
        <p:spPr>
          <a:xfrm>
            <a:off x="6127747" y="4297681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7A7DC37-2AC9-4DD8-9C45-7D4F8425C57A}"/>
              </a:ext>
            </a:extLst>
          </p:cNvPr>
          <p:cNvSpPr/>
          <p:nvPr/>
        </p:nvSpPr>
        <p:spPr>
          <a:xfrm>
            <a:off x="2039971" y="4297681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BE7CADD-A1BA-4590-9B0F-C8E5B0BAE5E3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88</a:t>
            </a:r>
          </a:p>
        </p:txBody>
      </p:sp>
    </p:spTree>
    <p:extLst>
      <p:ext uri="{BB962C8B-B14F-4D97-AF65-F5344CB8AC3E}">
        <p14:creationId xmlns:p14="http://schemas.microsoft.com/office/powerpoint/2010/main" val="321379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تقدير نواتج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351CCF1-0FC2-41E6-9293-FEC23976E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520" y="833693"/>
            <a:ext cx="1836542" cy="33319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B68A245-D38E-4612-AC1E-F6591EFB2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5440" y="1418819"/>
            <a:ext cx="6510141" cy="777307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387ED017-66DE-4D6A-9CCF-894835702953}"/>
              </a:ext>
            </a:extLst>
          </p:cNvPr>
          <p:cNvSpPr/>
          <p:nvPr/>
        </p:nvSpPr>
        <p:spPr>
          <a:xfrm>
            <a:off x="7602880" y="3162248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FD6AF28-ED30-4B78-BDCB-7BC971C192DA}"/>
              </a:ext>
            </a:extLst>
          </p:cNvPr>
          <p:cNvSpPr/>
          <p:nvPr/>
        </p:nvSpPr>
        <p:spPr>
          <a:xfrm>
            <a:off x="751375" y="3162248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B37729EF-E086-4BD2-BA9A-080FB874EFBC}"/>
              </a:ext>
            </a:extLst>
          </p:cNvPr>
          <p:cNvSpPr/>
          <p:nvPr/>
        </p:nvSpPr>
        <p:spPr>
          <a:xfrm>
            <a:off x="5347423" y="3162248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7A7DC37-2AC9-4DD8-9C45-7D4F8425C57A}"/>
              </a:ext>
            </a:extLst>
          </p:cNvPr>
          <p:cNvSpPr/>
          <p:nvPr/>
        </p:nvSpPr>
        <p:spPr>
          <a:xfrm>
            <a:off x="2996356" y="3162911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CDD1173-C95A-4221-92BE-EB8176ED1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720" y="2302757"/>
            <a:ext cx="8280399" cy="75286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C212213-A6F2-4CA7-8558-535D3E0B4396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88</a:t>
            </a:r>
          </a:p>
        </p:txBody>
      </p:sp>
    </p:spTree>
    <p:extLst>
      <p:ext uri="{BB962C8B-B14F-4D97-AF65-F5344CB8AC3E}">
        <p14:creationId xmlns:p14="http://schemas.microsoft.com/office/powerpoint/2010/main" val="369063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تقدير نواتج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351CCF1-0FC2-41E6-9293-FEC23976E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520" y="833693"/>
            <a:ext cx="1836542" cy="333190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20A8E6B-A187-439B-A77C-46FC9EEB4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3690" y="1497162"/>
            <a:ext cx="6454699" cy="386367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E851500-A5CF-46B6-99A2-C2B419F828E9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89</a:t>
            </a:r>
          </a:p>
        </p:txBody>
      </p:sp>
    </p:spTree>
    <p:extLst>
      <p:ext uri="{BB962C8B-B14F-4D97-AF65-F5344CB8AC3E}">
        <p14:creationId xmlns:p14="http://schemas.microsoft.com/office/powerpoint/2010/main" val="3726640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8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5A11D9C-D5B9-4DB7-8FF2-F6D44D28E403}"/>
              </a:ext>
            </a:extLst>
          </p:cNvPr>
          <p:cNvSpPr txBox="1"/>
          <p:nvPr/>
        </p:nvSpPr>
        <p:spPr>
          <a:xfrm>
            <a:off x="168676" y="6205491"/>
            <a:ext cx="16867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صفحة 83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3FCD404-341E-4BE8-9510-4A3C5BA80F00}"/>
              </a:ext>
            </a:extLst>
          </p:cNvPr>
          <p:cNvSpPr txBox="1"/>
          <p:nvPr/>
        </p:nvSpPr>
        <p:spPr>
          <a:xfrm>
            <a:off x="2633709" y="1095911"/>
            <a:ext cx="692458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حل الواجب </a:t>
            </a:r>
          </a:p>
          <a:p>
            <a:pPr algn="ctr"/>
            <a:r>
              <a:rPr lang="ar-SA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بمنصة مدرستي</a:t>
            </a:r>
          </a:p>
        </p:txBody>
      </p:sp>
    </p:spTree>
    <p:extLst>
      <p:ext uri="{BB962C8B-B14F-4D97-AF65-F5344CB8AC3E}">
        <p14:creationId xmlns:p14="http://schemas.microsoft.com/office/powerpoint/2010/main" val="94701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151868" y="443076"/>
            <a:ext cx="5888263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مراجعة الدرس السابق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8E11888-BF2E-4D9D-8E3C-A4E05C05BA74}"/>
              </a:ext>
            </a:extLst>
          </p:cNvPr>
          <p:cNvSpPr txBox="1"/>
          <p:nvPr/>
        </p:nvSpPr>
        <p:spPr>
          <a:xfrm>
            <a:off x="2834640" y="1473692"/>
            <a:ext cx="60147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</a:rPr>
              <a:t>أوجد ناتج الضرب ذهنيًا </a:t>
            </a:r>
            <a:r>
              <a:rPr lang="ar-SA" sz="2800" dirty="0" err="1">
                <a:solidFill>
                  <a:srgbClr val="C00000"/>
                </a:solidFill>
              </a:rPr>
              <a:t>بإستعمال</a:t>
            </a:r>
            <a:r>
              <a:rPr lang="ar-SA" sz="2800" dirty="0">
                <a:solidFill>
                  <a:srgbClr val="C00000"/>
                </a:solidFill>
              </a:rPr>
              <a:t> خاصية التوزيع :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9FB49F2-07D1-4B1B-84F3-BB000C84BC36}"/>
              </a:ext>
            </a:extLst>
          </p:cNvPr>
          <p:cNvSpPr txBox="1"/>
          <p:nvPr/>
        </p:nvSpPr>
        <p:spPr>
          <a:xfrm>
            <a:off x="8199120" y="2092960"/>
            <a:ext cx="2672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3 (6 + 20 )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95FEF96-0454-4FBA-8AD2-7C597B5CF863}"/>
              </a:ext>
            </a:extLst>
          </p:cNvPr>
          <p:cNvSpPr txBox="1"/>
          <p:nvPr/>
        </p:nvSpPr>
        <p:spPr>
          <a:xfrm>
            <a:off x="2214880" y="2092960"/>
            <a:ext cx="2911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2 × 31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10B22768-E6F1-4D01-A805-0366D17EC9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8199120" y="3038383"/>
            <a:ext cx="2560744" cy="390617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DEA0744-9972-44B9-99C7-EBC429CCC5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8197126" y="3538004"/>
            <a:ext cx="2599683" cy="390617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DB18485-D7FB-478A-8134-6E5ADFE73F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2387600" y="3038383"/>
            <a:ext cx="2560744" cy="39061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BB5B7F1D-C547-4483-8FFC-8BE820C786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2385606" y="3538004"/>
            <a:ext cx="2599683" cy="39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تقدير نواتج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351CCF1-0FC2-41E6-9293-FEC23976E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520" y="833693"/>
            <a:ext cx="1836542" cy="333190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F5BFC1D-3F34-4AD8-A895-26CFD1648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410" y="1473692"/>
            <a:ext cx="7171041" cy="4256548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2DCA-414C-4D2A-863C-8C8ECA368B2E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86</a:t>
            </a:r>
          </a:p>
        </p:txBody>
      </p:sp>
    </p:spTree>
    <p:extLst>
      <p:ext uri="{BB962C8B-B14F-4D97-AF65-F5344CB8AC3E}">
        <p14:creationId xmlns:p14="http://schemas.microsoft.com/office/powerpoint/2010/main" val="350267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12596"/>
            <a:ext cx="5473084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تقدير نواتج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351CCF1-0FC2-41E6-9293-FEC23976E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520" y="833693"/>
            <a:ext cx="1836542" cy="33319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A77ADCA-7441-4D3D-8623-E43C35EA4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299" y="1224310"/>
            <a:ext cx="5619861" cy="489201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12F52AA-E4B8-4048-9CAC-FD4AA2785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419" y="2725916"/>
            <a:ext cx="1066520" cy="25096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7958DE7-30FD-4A4F-8BC2-98A04446B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2431334"/>
            <a:ext cx="3449830" cy="25096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A647ED7-6FE3-4AA8-A93B-4854EF87E3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480" y="3061137"/>
            <a:ext cx="1538091" cy="13784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79B891F-BBC8-472F-8C27-C0C61E8CB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059" y="2834991"/>
            <a:ext cx="1508620" cy="36398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D8C4AAB-838B-4F24-9F25-AD571B8B3D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5683" y="3670315"/>
            <a:ext cx="1538091" cy="55119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4173FFF-23CD-439C-9316-4A24958899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2560" y="4071298"/>
            <a:ext cx="1346710" cy="2000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38B60BA-3A84-4388-A5B2-18E13DED0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7001" y="3670315"/>
            <a:ext cx="1346710" cy="33484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5A7E06D-3851-4682-B761-A4F06FE414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588" y="4829850"/>
            <a:ext cx="1538091" cy="36398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1AA159A-6DD2-4D94-9D46-26F1066E2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4649" y="4714527"/>
            <a:ext cx="1346710" cy="25096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90AB923-5A18-477F-B29B-7B60AB934F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8004" y="5038389"/>
            <a:ext cx="948382" cy="19185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F53EB77-09B8-49D5-8324-D7F8B72FDC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477" y="2099344"/>
            <a:ext cx="1623201" cy="1371719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2EDEFF7-157A-439F-B1C7-47AD1A442567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86</a:t>
            </a:r>
          </a:p>
        </p:txBody>
      </p:sp>
    </p:spTree>
    <p:extLst>
      <p:ext uri="{BB962C8B-B14F-4D97-AF65-F5344CB8AC3E}">
        <p14:creationId xmlns:p14="http://schemas.microsoft.com/office/powerpoint/2010/main" val="62761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تقدير نواتج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351CCF1-0FC2-41E6-9293-FEC23976E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520" y="833693"/>
            <a:ext cx="1836542" cy="33319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0675A1-9FF0-4A55-8F69-4DB5E695E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298" y="1361440"/>
            <a:ext cx="5473083" cy="469392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9629FC0-28CC-4BF4-890F-5C897F05F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6200" y="2932973"/>
            <a:ext cx="1694599" cy="49528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C284430-8CD0-4704-B6C9-CFCC41BF7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4760" y="3892201"/>
            <a:ext cx="1694599" cy="56640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9D38BE3-3EE5-473D-ACD9-344978C18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7882" y="2932973"/>
            <a:ext cx="972912" cy="25780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069788C-F35B-46E2-8187-68E345876F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439" y="3978993"/>
            <a:ext cx="972912" cy="25780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967447C-98E7-4461-8050-7E3B5C2FA7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1126" y="4308228"/>
            <a:ext cx="576670" cy="16000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1BBFD18-8737-4678-84DF-743D74D48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357" y="3252048"/>
            <a:ext cx="576670" cy="16000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B3A7B2B-9132-4E26-B776-FC0A28B1F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80" y="2143700"/>
            <a:ext cx="1623201" cy="1371719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3A33BEB-274F-40BE-8933-6F26444ADDA1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87</a:t>
            </a:r>
          </a:p>
        </p:txBody>
      </p:sp>
    </p:spTree>
    <p:extLst>
      <p:ext uri="{BB962C8B-B14F-4D97-AF65-F5344CB8AC3E}">
        <p14:creationId xmlns:p14="http://schemas.microsoft.com/office/powerpoint/2010/main" val="238222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تقدير نواتج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351CCF1-0FC2-41E6-9293-FEC23976E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520" y="833693"/>
            <a:ext cx="1836542" cy="33319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159ACB6-F7F8-435C-80AB-C306ECA106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760" y="1633622"/>
            <a:ext cx="5339623" cy="324317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6EB5ED8-971A-4C5E-B077-9A99F77013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3760" y="3359723"/>
            <a:ext cx="4897119" cy="80587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480D3F6-54BD-4E54-BA8A-351F6F9CEE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814" y="1473692"/>
            <a:ext cx="1623201" cy="1371719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C992830-A9D6-4740-BC10-70BA53D79482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87</a:t>
            </a:r>
          </a:p>
        </p:txBody>
      </p:sp>
    </p:spTree>
    <p:extLst>
      <p:ext uri="{BB962C8B-B14F-4D97-AF65-F5344CB8AC3E}">
        <p14:creationId xmlns:p14="http://schemas.microsoft.com/office/powerpoint/2010/main" val="403390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تقدير نواتج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351CCF1-0FC2-41E6-9293-FEC23976E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520" y="833693"/>
            <a:ext cx="1836542" cy="333190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8847E2A-EE77-48F2-881C-EB5EF36ED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800" y="1294895"/>
            <a:ext cx="6165056" cy="92972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2ECBA96-BD4E-4099-9B84-4711BA2313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338" t="12962"/>
          <a:stretch/>
        </p:blipFill>
        <p:spPr>
          <a:xfrm>
            <a:off x="8392158" y="2381868"/>
            <a:ext cx="1483361" cy="144675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75C4155-A2A3-4B27-B3F0-177CCDB99C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84" t="12962" r="72966"/>
          <a:stretch/>
        </p:blipFill>
        <p:spPr>
          <a:xfrm>
            <a:off x="8310823" y="4444346"/>
            <a:ext cx="1564696" cy="14467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29F3E04-98BD-4933-BC3D-261E6549FC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019" t="12962" r="37951"/>
          <a:stretch/>
        </p:blipFill>
        <p:spPr>
          <a:xfrm>
            <a:off x="5052718" y="2332318"/>
            <a:ext cx="1371600" cy="1446757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FEB725C-F3E1-410F-817E-4789EE6CAE49}"/>
              </a:ext>
            </a:extLst>
          </p:cNvPr>
          <p:cNvSpPr/>
          <p:nvPr/>
        </p:nvSpPr>
        <p:spPr>
          <a:xfrm>
            <a:off x="6475119" y="2381867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4279EF4-6B38-480E-8F96-C2D7BD53FFAF}"/>
              </a:ext>
            </a:extLst>
          </p:cNvPr>
          <p:cNvSpPr/>
          <p:nvPr/>
        </p:nvSpPr>
        <p:spPr>
          <a:xfrm>
            <a:off x="3209179" y="2224616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F1880CA-4DCA-44E7-84BF-BB34452DED0B}"/>
              </a:ext>
            </a:extLst>
          </p:cNvPr>
          <p:cNvSpPr/>
          <p:nvPr/>
        </p:nvSpPr>
        <p:spPr>
          <a:xfrm>
            <a:off x="6475118" y="4287094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79DAFD0D-D674-4D1B-A099-873FCB55E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6854" y="4355553"/>
            <a:ext cx="1220642" cy="1446757"/>
          </a:xfrm>
          <a:prstGeom prst="rect">
            <a:avLst/>
          </a:prstGeom>
        </p:spPr>
      </p:pic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706CAF6-2B13-4BB3-B62F-B339EDE40CFF}"/>
              </a:ext>
            </a:extLst>
          </p:cNvPr>
          <p:cNvSpPr/>
          <p:nvPr/>
        </p:nvSpPr>
        <p:spPr>
          <a:xfrm>
            <a:off x="3209178" y="4193008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8BAD26D-1A4A-4A6F-ADB2-4C87996FC977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88</a:t>
            </a:r>
          </a:p>
        </p:txBody>
      </p:sp>
    </p:spTree>
    <p:extLst>
      <p:ext uri="{BB962C8B-B14F-4D97-AF65-F5344CB8AC3E}">
        <p14:creationId xmlns:p14="http://schemas.microsoft.com/office/powerpoint/2010/main" val="279541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تقدير نواتج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351CCF1-0FC2-41E6-9293-FEC23976E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520" y="833693"/>
            <a:ext cx="1836542" cy="33319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9ACA95B-1259-448A-BC1F-EEE70A7B4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800" y="1294895"/>
            <a:ext cx="6165056" cy="92972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B148084-0AB7-4D49-AF4B-B3BF62B4E9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1" y="2429692"/>
            <a:ext cx="8778240" cy="929720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EF0FF48-FC10-4E64-A080-17B36693F9CE}"/>
              </a:ext>
            </a:extLst>
          </p:cNvPr>
          <p:cNvSpPr/>
          <p:nvPr/>
        </p:nvSpPr>
        <p:spPr>
          <a:xfrm>
            <a:off x="7703449" y="342900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6ABAD76C-D52B-4669-BB6B-891F6BE72EEC}"/>
              </a:ext>
            </a:extLst>
          </p:cNvPr>
          <p:cNvSpPr/>
          <p:nvPr/>
        </p:nvSpPr>
        <p:spPr>
          <a:xfrm>
            <a:off x="5296461" y="342900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2CFA067-A781-4332-B616-B203188B9046}"/>
              </a:ext>
            </a:extLst>
          </p:cNvPr>
          <p:cNvSpPr/>
          <p:nvPr/>
        </p:nvSpPr>
        <p:spPr>
          <a:xfrm>
            <a:off x="2775749" y="346668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63F498A1-6E07-4336-84EB-42735D0825ED}"/>
              </a:ext>
            </a:extLst>
          </p:cNvPr>
          <p:cNvSpPr/>
          <p:nvPr/>
        </p:nvSpPr>
        <p:spPr>
          <a:xfrm>
            <a:off x="532558" y="346668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8128F33-6243-4706-8F1D-5BB734865436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88</a:t>
            </a:r>
          </a:p>
        </p:txBody>
      </p:sp>
    </p:spTree>
    <p:extLst>
      <p:ext uri="{BB962C8B-B14F-4D97-AF65-F5344CB8AC3E}">
        <p14:creationId xmlns:p14="http://schemas.microsoft.com/office/powerpoint/2010/main" val="2218656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D0A1D48D-0E7F-4712-84CD-018BE7B3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BBD6138-48BB-4573-93E6-4855B13E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939" y="1473692"/>
            <a:ext cx="1564696" cy="464860"/>
          </a:xfrm>
          <a:prstGeom prst="rect">
            <a:avLst/>
          </a:prstGeom>
        </p:spPr>
      </p:pic>
      <p:sp>
        <p:nvSpPr>
          <p:cNvPr id="2" name="شريط: مائل لأسفل 1">
            <a:extLst>
              <a:ext uri="{FF2B5EF4-FFF2-40B4-BE49-F238E27FC236}">
                <a16:creationId xmlns:a16="http://schemas.microsoft.com/office/drawing/2014/main" id="{BEF7BF06-CE7B-4256-8327-8F6AB2282ED8}"/>
              </a:ext>
            </a:extLst>
          </p:cNvPr>
          <p:cNvSpPr/>
          <p:nvPr/>
        </p:nvSpPr>
        <p:spPr>
          <a:xfrm>
            <a:off x="3280299" y="443076"/>
            <a:ext cx="5473084" cy="781234"/>
          </a:xfrm>
          <a:prstGeom prst="ribb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تقدير نواتج الضرب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9A0CEAB-0F2A-4A11-9F9F-CF76E825A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11" y="2715756"/>
            <a:ext cx="1220643" cy="46486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351CCF1-0FC2-41E6-9293-FEC23976E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520" y="833693"/>
            <a:ext cx="1836542" cy="33319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9ACA95B-1259-448A-BC1F-EEE70A7B4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800" y="1294895"/>
            <a:ext cx="6165056" cy="929721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EF0FF48-FC10-4E64-A080-17B36693F9CE}"/>
              </a:ext>
            </a:extLst>
          </p:cNvPr>
          <p:cNvSpPr/>
          <p:nvPr/>
        </p:nvSpPr>
        <p:spPr>
          <a:xfrm>
            <a:off x="7703449" y="342900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6ABAD76C-D52B-4669-BB6B-891F6BE72EEC}"/>
              </a:ext>
            </a:extLst>
          </p:cNvPr>
          <p:cNvSpPr/>
          <p:nvPr/>
        </p:nvSpPr>
        <p:spPr>
          <a:xfrm>
            <a:off x="5296461" y="342900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2CFA067-A781-4332-B616-B203188B9046}"/>
              </a:ext>
            </a:extLst>
          </p:cNvPr>
          <p:cNvSpPr/>
          <p:nvPr/>
        </p:nvSpPr>
        <p:spPr>
          <a:xfrm>
            <a:off x="2775749" y="346668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63F498A1-6E07-4336-84EB-42735D0825ED}"/>
              </a:ext>
            </a:extLst>
          </p:cNvPr>
          <p:cNvSpPr/>
          <p:nvPr/>
        </p:nvSpPr>
        <p:spPr>
          <a:xfrm>
            <a:off x="532558" y="3466680"/>
            <a:ext cx="1866239" cy="160401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9BC2F1F-FC2C-4C6D-9C5C-2F1A6F0EA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559" y="2356164"/>
            <a:ext cx="9037130" cy="92972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F0F45D5-E217-4187-AAE4-AAF993D0060F}"/>
              </a:ext>
            </a:extLst>
          </p:cNvPr>
          <p:cNvSpPr txBox="1"/>
          <p:nvPr/>
        </p:nvSpPr>
        <p:spPr>
          <a:xfrm>
            <a:off x="365704" y="6177280"/>
            <a:ext cx="15646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صفحة 88</a:t>
            </a:r>
          </a:p>
        </p:txBody>
      </p:sp>
    </p:spTree>
    <p:extLst>
      <p:ext uri="{BB962C8B-B14F-4D97-AF65-F5344CB8AC3E}">
        <p14:creationId xmlns:p14="http://schemas.microsoft.com/office/powerpoint/2010/main" val="330141245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5000</TotalTime>
  <Words>81</Words>
  <Application>Microsoft Office PowerPoint</Application>
  <PresentationFormat>شاشة عريضة</PresentationFormat>
  <Paragraphs>29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عائشه الشهري</dc:creator>
  <cp:lastModifiedBy>عائشه الشهري</cp:lastModifiedBy>
  <cp:revision>9</cp:revision>
  <dcterms:created xsi:type="dcterms:W3CDTF">2021-10-06T05:07:01Z</dcterms:created>
  <dcterms:modified xsi:type="dcterms:W3CDTF">2021-10-11T04:24:10Z</dcterms:modified>
</cp:coreProperties>
</file>