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059" r:id="rId1"/>
  </p:sldMasterIdLst>
  <p:notesMasterIdLst>
    <p:notesMasterId r:id="rId24"/>
  </p:notesMasterIdLst>
  <p:sldIdLst>
    <p:sldId id="363" r:id="rId2"/>
    <p:sldId id="365" r:id="rId3"/>
    <p:sldId id="352" r:id="rId4"/>
    <p:sldId id="389" r:id="rId5"/>
    <p:sldId id="382" r:id="rId6"/>
    <p:sldId id="381" r:id="rId7"/>
    <p:sldId id="354" r:id="rId8"/>
    <p:sldId id="366" r:id="rId9"/>
    <p:sldId id="383" r:id="rId10"/>
    <p:sldId id="392" r:id="rId11"/>
    <p:sldId id="384" r:id="rId12"/>
    <p:sldId id="393" r:id="rId13"/>
    <p:sldId id="394" r:id="rId14"/>
    <p:sldId id="370" r:id="rId15"/>
    <p:sldId id="395" r:id="rId16"/>
    <p:sldId id="387" r:id="rId17"/>
    <p:sldId id="397" r:id="rId18"/>
    <p:sldId id="396" r:id="rId19"/>
    <p:sldId id="379" r:id="rId20"/>
    <p:sldId id="390" r:id="rId21"/>
    <p:sldId id="398" r:id="rId22"/>
    <p:sldId id="377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EEEEEE"/>
    <a:srgbClr val="F8EA82"/>
    <a:srgbClr val="C2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نمط داكن 2 - تمييز 5/تميي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301" autoAdjust="0"/>
  </p:normalViewPr>
  <p:slideViewPr>
    <p:cSldViewPr snapToGrid="0">
      <p:cViewPr varScale="1">
        <p:scale>
          <a:sx n="69" d="100"/>
          <a:sy n="69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D4A5CB-619B-4B7D-A133-0A2C0602DA92}" type="doc">
      <dgm:prSet loTypeId="urn:microsoft.com/office/officeart/2009/3/layout/StepUpProcess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464EFA76-084B-4BB3-BC79-93349C206DDA}">
      <dgm:prSet phldrT="[نص]" custT="1"/>
      <dgm:spPr/>
      <dgm:t>
        <a:bodyPr/>
        <a:lstStyle/>
        <a:p>
          <a:pPr rtl="1"/>
          <a:r>
            <a: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3- تناول الادوية الخافضة للحرارة</a:t>
          </a:r>
          <a:endParaRPr lang="ar-SA" sz="2400" dirty="0"/>
        </a:p>
      </dgm:t>
    </dgm:pt>
    <dgm:pt modelId="{53937850-0F80-4F01-8634-A35E88E8B884}" type="parTrans" cxnId="{D75A4967-1481-4B3E-843F-61E5D71BA09C}">
      <dgm:prSet/>
      <dgm:spPr/>
      <dgm:t>
        <a:bodyPr/>
        <a:lstStyle/>
        <a:p>
          <a:pPr rtl="1"/>
          <a:endParaRPr lang="ar-SA"/>
        </a:p>
      </dgm:t>
    </dgm:pt>
    <dgm:pt modelId="{B3CD70E1-E473-4C86-A2FB-85929A5F6376}" type="sibTrans" cxnId="{D75A4967-1481-4B3E-843F-61E5D71BA09C}">
      <dgm:prSet/>
      <dgm:spPr/>
      <dgm:t>
        <a:bodyPr/>
        <a:lstStyle/>
        <a:p>
          <a:pPr rtl="1"/>
          <a:endParaRPr lang="ar-SA"/>
        </a:p>
      </dgm:t>
    </dgm:pt>
    <dgm:pt modelId="{FBE32312-8168-4641-B4DD-CA2F297320FD}">
      <dgm:prSet phldrT="[نص]" custT="1"/>
      <dgm:spPr/>
      <dgm:t>
        <a:bodyPr/>
        <a:lstStyle/>
        <a:p>
          <a:pPr rtl="1"/>
          <a:r>
            <a:rPr lang="ar-SA" sz="2400" b="1" dirty="0">
              <a:latin typeface="Arial" panose="020B0604020202020204" pitchFamily="34" charset="0"/>
              <a:cs typeface="Arial" panose="020B0604020202020204" pitchFamily="34" charset="0"/>
            </a:rPr>
            <a:t>2-الاستحمام</a:t>
          </a:r>
        </a:p>
      </dgm:t>
    </dgm:pt>
    <dgm:pt modelId="{2C5C6EC5-4E93-427E-8D2D-B3B1E1096DB3}" type="parTrans" cxnId="{8D6F43E0-6397-469D-9EC4-0F32C1608A0D}">
      <dgm:prSet/>
      <dgm:spPr/>
      <dgm:t>
        <a:bodyPr/>
        <a:lstStyle/>
        <a:p>
          <a:pPr rtl="1"/>
          <a:endParaRPr lang="ar-SA"/>
        </a:p>
      </dgm:t>
    </dgm:pt>
    <dgm:pt modelId="{B29BD556-121C-47D6-B8F8-86EDC3B9EE63}" type="sibTrans" cxnId="{8D6F43E0-6397-469D-9EC4-0F32C1608A0D}">
      <dgm:prSet/>
      <dgm:spPr/>
      <dgm:t>
        <a:bodyPr/>
        <a:lstStyle/>
        <a:p>
          <a:pPr rtl="1"/>
          <a:endParaRPr lang="ar-SA"/>
        </a:p>
      </dgm:t>
    </dgm:pt>
    <dgm:pt modelId="{8D1C8D11-3C92-4704-AB76-35DA806641E5}">
      <dgm:prSet phldrT="[نص]" custT="1"/>
      <dgm:spPr/>
      <dgm:t>
        <a:bodyPr/>
        <a:lstStyle/>
        <a:p>
          <a:pPr rtl="1"/>
          <a:r>
            <a: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1- تخفيف الملابس</a:t>
          </a:r>
          <a:endParaRPr lang="ar-SA" sz="2000" dirty="0"/>
        </a:p>
      </dgm:t>
    </dgm:pt>
    <dgm:pt modelId="{20769AB7-DA9D-41D2-B1C0-5EB8CF2A4223}" type="parTrans" cxnId="{DB2CF0D1-E1C7-4A04-A7C7-BD142E8A7269}">
      <dgm:prSet/>
      <dgm:spPr/>
      <dgm:t>
        <a:bodyPr/>
        <a:lstStyle/>
        <a:p>
          <a:pPr rtl="1"/>
          <a:endParaRPr lang="ar-SA"/>
        </a:p>
      </dgm:t>
    </dgm:pt>
    <dgm:pt modelId="{8C542F6F-BA92-4932-8BEC-94014D22ACB9}" type="sibTrans" cxnId="{DB2CF0D1-E1C7-4A04-A7C7-BD142E8A7269}">
      <dgm:prSet/>
      <dgm:spPr/>
      <dgm:t>
        <a:bodyPr/>
        <a:lstStyle/>
        <a:p>
          <a:pPr rtl="1"/>
          <a:endParaRPr lang="ar-SA"/>
        </a:p>
      </dgm:t>
    </dgm:pt>
    <dgm:pt modelId="{5F481E0D-52F0-43C0-84D6-A5BF21118BAD}" type="pres">
      <dgm:prSet presAssocID="{2CD4A5CB-619B-4B7D-A133-0A2C0602DA92}" presName="rootnode" presStyleCnt="0">
        <dgm:presLayoutVars>
          <dgm:chMax/>
          <dgm:chPref/>
          <dgm:dir/>
          <dgm:animLvl val="lvl"/>
        </dgm:presLayoutVars>
      </dgm:prSet>
      <dgm:spPr/>
    </dgm:pt>
    <dgm:pt modelId="{BCC7AFF8-70A0-45B3-9F2A-28A4E16B5567}" type="pres">
      <dgm:prSet presAssocID="{464EFA76-084B-4BB3-BC79-93349C206DDA}" presName="composite" presStyleCnt="0"/>
      <dgm:spPr/>
    </dgm:pt>
    <dgm:pt modelId="{D095C90D-DB1C-40C1-AC29-C733E32020D1}" type="pres">
      <dgm:prSet presAssocID="{464EFA76-084B-4BB3-BC79-93349C206DDA}" presName="LShape" presStyleLbl="alignNode1" presStyleIdx="0" presStyleCnt="5"/>
      <dgm:spPr/>
    </dgm:pt>
    <dgm:pt modelId="{E1447681-A70A-4937-8F2C-AB42B6B38C79}" type="pres">
      <dgm:prSet presAssocID="{464EFA76-084B-4BB3-BC79-93349C206DDA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6D615FF-AF87-4781-8953-454B7BB95DF7}" type="pres">
      <dgm:prSet presAssocID="{464EFA76-084B-4BB3-BC79-93349C206DDA}" presName="Triangle" presStyleLbl="alignNode1" presStyleIdx="1" presStyleCnt="5"/>
      <dgm:spPr/>
    </dgm:pt>
    <dgm:pt modelId="{8DD95858-20E6-4A6F-BBC9-02DFA89D9968}" type="pres">
      <dgm:prSet presAssocID="{B3CD70E1-E473-4C86-A2FB-85929A5F6376}" presName="sibTrans" presStyleCnt="0"/>
      <dgm:spPr/>
    </dgm:pt>
    <dgm:pt modelId="{A10E3C6F-615F-41DF-BFE9-9B0792ACD5EB}" type="pres">
      <dgm:prSet presAssocID="{B3CD70E1-E473-4C86-A2FB-85929A5F6376}" presName="space" presStyleCnt="0"/>
      <dgm:spPr/>
    </dgm:pt>
    <dgm:pt modelId="{6A014CDA-2601-41F2-AE1B-AA3C05C7FF12}" type="pres">
      <dgm:prSet presAssocID="{FBE32312-8168-4641-B4DD-CA2F297320FD}" presName="composite" presStyleCnt="0"/>
      <dgm:spPr/>
    </dgm:pt>
    <dgm:pt modelId="{2AF37B02-4299-441C-BFF2-0042D6F2D731}" type="pres">
      <dgm:prSet presAssocID="{FBE32312-8168-4641-B4DD-CA2F297320FD}" presName="LShape" presStyleLbl="alignNode1" presStyleIdx="2" presStyleCnt="5"/>
      <dgm:spPr/>
    </dgm:pt>
    <dgm:pt modelId="{A4E44430-A0DD-4C90-8E44-B492477B59B7}" type="pres">
      <dgm:prSet presAssocID="{FBE32312-8168-4641-B4DD-CA2F297320F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99E68AC-289E-4487-B3DF-503AB09B4B71}" type="pres">
      <dgm:prSet presAssocID="{FBE32312-8168-4641-B4DD-CA2F297320FD}" presName="Triangle" presStyleLbl="alignNode1" presStyleIdx="3" presStyleCnt="5"/>
      <dgm:spPr/>
    </dgm:pt>
    <dgm:pt modelId="{AE3D5D1C-366C-4748-8CCC-0DB31B1C750C}" type="pres">
      <dgm:prSet presAssocID="{B29BD556-121C-47D6-B8F8-86EDC3B9EE63}" presName="sibTrans" presStyleCnt="0"/>
      <dgm:spPr/>
    </dgm:pt>
    <dgm:pt modelId="{940CB72A-CAE6-44CA-9141-33C157979312}" type="pres">
      <dgm:prSet presAssocID="{B29BD556-121C-47D6-B8F8-86EDC3B9EE63}" presName="space" presStyleCnt="0"/>
      <dgm:spPr/>
    </dgm:pt>
    <dgm:pt modelId="{1BA3854F-9F76-4CF0-810F-95AB0DF7F27F}" type="pres">
      <dgm:prSet presAssocID="{8D1C8D11-3C92-4704-AB76-35DA806641E5}" presName="composite" presStyleCnt="0"/>
      <dgm:spPr/>
    </dgm:pt>
    <dgm:pt modelId="{32B6A9B1-28B0-47CD-A4F1-7BA6C1AF0FA0}" type="pres">
      <dgm:prSet presAssocID="{8D1C8D11-3C92-4704-AB76-35DA806641E5}" presName="LShape" presStyleLbl="alignNode1" presStyleIdx="4" presStyleCnt="5"/>
      <dgm:spPr/>
    </dgm:pt>
    <dgm:pt modelId="{942DED12-811F-4516-B56E-789B17672DE1}" type="pres">
      <dgm:prSet presAssocID="{8D1C8D11-3C92-4704-AB76-35DA806641E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B623E1B-2649-45BC-948B-C4D9523287B9}" type="presOf" srcId="{8D1C8D11-3C92-4704-AB76-35DA806641E5}" destId="{942DED12-811F-4516-B56E-789B17672DE1}" srcOrd="0" destOrd="0" presId="urn:microsoft.com/office/officeart/2009/3/layout/StepUpProcess"/>
    <dgm:cxn modelId="{0FDD942D-A090-4E34-8502-E21EEF772CBD}" type="presOf" srcId="{2CD4A5CB-619B-4B7D-A133-0A2C0602DA92}" destId="{5F481E0D-52F0-43C0-84D6-A5BF21118BAD}" srcOrd="0" destOrd="0" presId="urn:microsoft.com/office/officeart/2009/3/layout/StepUpProcess"/>
    <dgm:cxn modelId="{D75A4967-1481-4B3E-843F-61E5D71BA09C}" srcId="{2CD4A5CB-619B-4B7D-A133-0A2C0602DA92}" destId="{464EFA76-084B-4BB3-BC79-93349C206DDA}" srcOrd="0" destOrd="0" parTransId="{53937850-0F80-4F01-8634-A35E88E8B884}" sibTransId="{B3CD70E1-E473-4C86-A2FB-85929A5F6376}"/>
    <dgm:cxn modelId="{550580C5-A1CD-4691-AA72-F39ED8950EC2}" type="presOf" srcId="{464EFA76-084B-4BB3-BC79-93349C206DDA}" destId="{E1447681-A70A-4937-8F2C-AB42B6B38C79}" srcOrd="0" destOrd="0" presId="urn:microsoft.com/office/officeart/2009/3/layout/StepUpProcess"/>
    <dgm:cxn modelId="{DB2CF0D1-E1C7-4A04-A7C7-BD142E8A7269}" srcId="{2CD4A5CB-619B-4B7D-A133-0A2C0602DA92}" destId="{8D1C8D11-3C92-4704-AB76-35DA806641E5}" srcOrd="2" destOrd="0" parTransId="{20769AB7-DA9D-41D2-B1C0-5EB8CF2A4223}" sibTransId="{8C542F6F-BA92-4932-8BEC-94014D22ACB9}"/>
    <dgm:cxn modelId="{8D6F43E0-6397-469D-9EC4-0F32C1608A0D}" srcId="{2CD4A5CB-619B-4B7D-A133-0A2C0602DA92}" destId="{FBE32312-8168-4641-B4DD-CA2F297320FD}" srcOrd="1" destOrd="0" parTransId="{2C5C6EC5-4E93-427E-8D2D-B3B1E1096DB3}" sibTransId="{B29BD556-121C-47D6-B8F8-86EDC3B9EE63}"/>
    <dgm:cxn modelId="{564F34EC-19BC-4665-908E-55653C402B86}" type="presOf" srcId="{FBE32312-8168-4641-B4DD-CA2F297320FD}" destId="{A4E44430-A0DD-4C90-8E44-B492477B59B7}" srcOrd="0" destOrd="0" presId="urn:microsoft.com/office/officeart/2009/3/layout/StepUpProcess"/>
    <dgm:cxn modelId="{1D1D42A1-468C-44D9-ACF2-2A31E577D9D7}" type="presParOf" srcId="{5F481E0D-52F0-43C0-84D6-A5BF21118BAD}" destId="{BCC7AFF8-70A0-45B3-9F2A-28A4E16B5567}" srcOrd="0" destOrd="0" presId="urn:microsoft.com/office/officeart/2009/3/layout/StepUpProcess"/>
    <dgm:cxn modelId="{C8D353EF-BC74-4DC7-8C2E-4110D46F613E}" type="presParOf" srcId="{BCC7AFF8-70A0-45B3-9F2A-28A4E16B5567}" destId="{D095C90D-DB1C-40C1-AC29-C733E32020D1}" srcOrd="0" destOrd="0" presId="urn:microsoft.com/office/officeart/2009/3/layout/StepUpProcess"/>
    <dgm:cxn modelId="{E3B4881A-4540-4B5F-8153-B20E2F4CE1A2}" type="presParOf" srcId="{BCC7AFF8-70A0-45B3-9F2A-28A4E16B5567}" destId="{E1447681-A70A-4937-8F2C-AB42B6B38C79}" srcOrd="1" destOrd="0" presId="urn:microsoft.com/office/officeart/2009/3/layout/StepUpProcess"/>
    <dgm:cxn modelId="{09949D46-1956-4798-9249-B68D74703BF8}" type="presParOf" srcId="{BCC7AFF8-70A0-45B3-9F2A-28A4E16B5567}" destId="{76D615FF-AF87-4781-8953-454B7BB95DF7}" srcOrd="2" destOrd="0" presId="urn:microsoft.com/office/officeart/2009/3/layout/StepUpProcess"/>
    <dgm:cxn modelId="{DBB93DAB-E2E4-44DC-9323-7958349EFB85}" type="presParOf" srcId="{5F481E0D-52F0-43C0-84D6-A5BF21118BAD}" destId="{8DD95858-20E6-4A6F-BBC9-02DFA89D9968}" srcOrd="1" destOrd="0" presId="urn:microsoft.com/office/officeart/2009/3/layout/StepUpProcess"/>
    <dgm:cxn modelId="{A5CE2E83-8668-4800-B22F-EC386B715932}" type="presParOf" srcId="{8DD95858-20E6-4A6F-BBC9-02DFA89D9968}" destId="{A10E3C6F-615F-41DF-BFE9-9B0792ACD5EB}" srcOrd="0" destOrd="0" presId="urn:microsoft.com/office/officeart/2009/3/layout/StepUpProcess"/>
    <dgm:cxn modelId="{F7F7C3D6-B29F-4301-8E0E-1BDC0A08E075}" type="presParOf" srcId="{5F481E0D-52F0-43C0-84D6-A5BF21118BAD}" destId="{6A014CDA-2601-41F2-AE1B-AA3C05C7FF12}" srcOrd="2" destOrd="0" presId="urn:microsoft.com/office/officeart/2009/3/layout/StepUpProcess"/>
    <dgm:cxn modelId="{953EB7BD-EF87-4E06-B81B-5ED4B3DF6C19}" type="presParOf" srcId="{6A014CDA-2601-41F2-AE1B-AA3C05C7FF12}" destId="{2AF37B02-4299-441C-BFF2-0042D6F2D731}" srcOrd="0" destOrd="0" presId="urn:microsoft.com/office/officeart/2009/3/layout/StepUpProcess"/>
    <dgm:cxn modelId="{0B417878-7EE0-4530-9A0F-41DA32699C33}" type="presParOf" srcId="{6A014CDA-2601-41F2-AE1B-AA3C05C7FF12}" destId="{A4E44430-A0DD-4C90-8E44-B492477B59B7}" srcOrd="1" destOrd="0" presId="urn:microsoft.com/office/officeart/2009/3/layout/StepUpProcess"/>
    <dgm:cxn modelId="{2F0D12C5-2AEF-44A6-B23E-746BAD15CCCA}" type="presParOf" srcId="{6A014CDA-2601-41F2-AE1B-AA3C05C7FF12}" destId="{299E68AC-289E-4487-B3DF-503AB09B4B71}" srcOrd="2" destOrd="0" presId="urn:microsoft.com/office/officeart/2009/3/layout/StepUpProcess"/>
    <dgm:cxn modelId="{04A7B656-A312-43E5-91D7-BB647945A896}" type="presParOf" srcId="{5F481E0D-52F0-43C0-84D6-A5BF21118BAD}" destId="{AE3D5D1C-366C-4748-8CCC-0DB31B1C750C}" srcOrd="3" destOrd="0" presId="urn:microsoft.com/office/officeart/2009/3/layout/StepUpProcess"/>
    <dgm:cxn modelId="{B17DF6C8-7D50-47AC-9C95-637A551BD68F}" type="presParOf" srcId="{AE3D5D1C-366C-4748-8CCC-0DB31B1C750C}" destId="{940CB72A-CAE6-44CA-9141-33C157979312}" srcOrd="0" destOrd="0" presId="urn:microsoft.com/office/officeart/2009/3/layout/StepUpProcess"/>
    <dgm:cxn modelId="{C7212DD5-EEF2-4035-8FF3-7CE928F7CBF2}" type="presParOf" srcId="{5F481E0D-52F0-43C0-84D6-A5BF21118BAD}" destId="{1BA3854F-9F76-4CF0-810F-95AB0DF7F27F}" srcOrd="4" destOrd="0" presId="urn:microsoft.com/office/officeart/2009/3/layout/StepUpProcess"/>
    <dgm:cxn modelId="{098E08DF-7F5B-495C-B730-CDAF6DE3678A}" type="presParOf" srcId="{1BA3854F-9F76-4CF0-810F-95AB0DF7F27F}" destId="{32B6A9B1-28B0-47CD-A4F1-7BA6C1AF0FA0}" srcOrd="0" destOrd="0" presId="urn:microsoft.com/office/officeart/2009/3/layout/StepUpProcess"/>
    <dgm:cxn modelId="{A7839CCC-3BFD-4753-9E37-6F727EAA9D0B}" type="presParOf" srcId="{1BA3854F-9F76-4CF0-810F-95AB0DF7F27F}" destId="{942DED12-811F-4516-B56E-789B17672DE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D4A5CB-619B-4B7D-A133-0A2C0602DA92}" type="doc">
      <dgm:prSet loTypeId="urn:microsoft.com/office/officeart/2009/3/layout/StepUpProcess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464EFA76-084B-4BB3-BC79-93349C206DDA}">
      <dgm:prSet phldrT="[نص]"/>
      <dgm:spPr/>
      <dgm:t>
        <a:bodyPr/>
        <a:lstStyle/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6-الذهاب الى الطبيب اذا احتاج الامر</a:t>
          </a:r>
          <a:endParaRPr lang="ar-SA" dirty="0"/>
        </a:p>
      </dgm:t>
    </dgm:pt>
    <dgm:pt modelId="{53937850-0F80-4F01-8634-A35E88E8B884}" type="parTrans" cxnId="{D75A4967-1481-4B3E-843F-61E5D71BA09C}">
      <dgm:prSet/>
      <dgm:spPr/>
      <dgm:t>
        <a:bodyPr/>
        <a:lstStyle/>
        <a:p>
          <a:pPr rtl="1"/>
          <a:endParaRPr lang="ar-SA"/>
        </a:p>
      </dgm:t>
    </dgm:pt>
    <dgm:pt modelId="{B3CD70E1-E473-4C86-A2FB-85929A5F6376}" type="sibTrans" cxnId="{D75A4967-1481-4B3E-843F-61E5D71BA09C}">
      <dgm:prSet/>
      <dgm:spPr/>
      <dgm:t>
        <a:bodyPr/>
        <a:lstStyle/>
        <a:p>
          <a:pPr rtl="1"/>
          <a:endParaRPr lang="ar-SA"/>
        </a:p>
      </dgm:t>
    </dgm:pt>
    <dgm:pt modelId="{FBE32312-8168-4641-B4DD-CA2F297320FD}">
      <dgm:prSet phldrT="[نص]"/>
      <dgm:spPr/>
      <dgm:t>
        <a:bodyPr/>
        <a:lstStyle/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5- الإكثار من شرب السوائل</a:t>
          </a:r>
          <a:endParaRPr lang="ar-SA" dirty="0"/>
        </a:p>
      </dgm:t>
    </dgm:pt>
    <dgm:pt modelId="{2C5C6EC5-4E93-427E-8D2D-B3B1E1096DB3}" type="parTrans" cxnId="{8D6F43E0-6397-469D-9EC4-0F32C1608A0D}">
      <dgm:prSet/>
      <dgm:spPr/>
      <dgm:t>
        <a:bodyPr/>
        <a:lstStyle/>
        <a:p>
          <a:pPr rtl="1"/>
          <a:endParaRPr lang="ar-SA"/>
        </a:p>
      </dgm:t>
    </dgm:pt>
    <dgm:pt modelId="{B29BD556-121C-47D6-B8F8-86EDC3B9EE63}" type="sibTrans" cxnId="{8D6F43E0-6397-469D-9EC4-0F32C1608A0D}">
      <dgm:prSet/>
      <dgm:spPr/>
      <dgm:t>
        <a:bodyPr/>
        <a:lstStyle/>
        <a:p>
          <a:pPr rtl="1"/>
          <a:endParaRPr lang="ar-SA"/>
        </a:p>
      </dgm:t>
    </dgm:pt>
    <dgm:pt modelId="{8D1C8D11-3C92-4704-AB76-35DA806641E5}">
      <dgm:prSet phldrT="[نص]"/>
      <dgm:spPr/>
      <dgm:t>
        <a:bodyPr/>
        <a:lstStyle/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4- استخدام كمادات الماء العادي</a:t>
          </a:r>
          <a:endParaRPr lang="ar-SA" dirty="0"/>
        </a:p>
      </dgm:t>
    </dgm:pt>
    <dgm:pt modelId="{20769AB7-DA9D-41D2-B1C0-5EB8CF2A4223}" type="parTrans" cxnId="{DB2CF0D1-E1C7-4A04-A7C7-BD142E8A7269}">
      <dgm:prSet/>
      <dgm:spPr/>
      <dgm:t>
        <a:bodyPr/>
        <a:lstStyle/>
        <a:p>
          <a:pPr rtl="1"/>
          <a:endParaRPr lang="ar-SA"/>
        </a:p>
      </dgm:t>
    </dgm:pt>
    <dgm:pt modelId="{8C542F6F-BA92-4932-8BEC-94014D22ACB9}" type="sibTrans" cxnId="{DB2CF0D1-E1C7-4A04-A7C7-BD142E8A7269}">
      <dgm:prSet/>
      <dgm:spPr/>
      <dgm:t>
        <a:bodyPr/>
        <a:lstStyle/>
        <a:p>
          <a:pPr rtl="1"/>
          <a:endParaRPr lang="ar-SA"/>
        </a:p>
      </dgm:t>
    </dgm:pt>
    <dgm:pt modelId="{5F481E0D-52F0-43C0-84D6-A5BF21118BAD}" type="pres">
      <dgm:prSet presAssocID="{2CD4A5CB-619B-4B7D-A133-0A2C0602DA92}" presName="rootnode" presStyleCnt="0">
        <dgm:presLayoutVars>
          <dgm:chMax/>
          <dgm:chPref/>
          <dgm:dir/>
          <dgm:animLvl val="lvl"/>
        </dgm:presLayoutVars>
      </dgm:prSet>
      <dgm:spPr/>
    </dgm:pt>
    <dgm:pt modelId="{BCC7AFF8-70A0-45B3-9F2A-28A4E16B5567}" type="pres">
      <dgm:prSet presAssocID="{464EFA76-084B-4BB3-BC79-93349C206DDA}" presName="composite" presStyleCnt="0"/>
      <dgm:spPr/>
    </dgm:pt>
    <dgm:pt modelId="{D095C90D-DB1C-40C1-AC29-C733E32020D1}" type="pres">
      <dgm:prSet presAssocID="{464EFA76-084B-4BB3-BC79-93349C206DDA}" presName="LShape" presStyleLbl="alignNode1" presStyleIdx="0" presStyleCnt="5"/>
      <dgm:spPr/>
    </dgm:pt>
    <dgm:pt modelId="{E1447681-A70A-4937-8F2C-AB42B6B38C79}" type="pres">
      <dgm:prSet presAssocID="{464EFA76-084B-4BB3-BC79-93349C206DDA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6D615FF-AF87-4781-8953-454B7BB95DF7}" type="pres">
      <dgm:prSet presAssocID="{464EFA76-084B-4BB3-BC79-93349C206DDA}" presName="Triangle" presStyleLbl="alignNode1" presStyleIdx="1" presStyleCnt="5"/>
      <dgm:spPr/>
    </dgm:pt>
    <dgm:pt modelId="{8DD95858-20E6-4A6F-BBC9-02DFA89D9968}" type="pres">
      <dgm:prSet presAssocID="{B3CD70E1-E473-4C86-A2FB-85929A5F6376}" presName="sibTrans" presStyleCnt="0"/>
      <dgm:spPr/>
    </dgm:pt>
    <dgm:pt modelId="{A10E3C6F-615F-41DF-BFE9-9B0792ACD5EB}" type="pres">
      <dgm:prSet presAssocID="{B3CD70E1-E473-4C86-A2FB-85929A5F6376}" presName="space" presStyleCnt="0"/>
      <dgm:spPr/>
    </dgm:pt>
    <dgm:pt modelId="{6A014CDA-2601-41F2-AE1B-AA3C05C7FF12}" type="pres">
      <dgm:prSet presAssocID="{FBE32312-8168-4641-B4DD-CA2F297320FD}" presName="composite" presStyleCnt="0"/>
      <dgm:spPr/>
    </dgm:pt>
    <dgm:pt modelId="{2AF37B02-4299-441C-BFF2-0042D6F2D731}" type="pres">
      <dgm:prSet presAssocID="{FBE32312-8168-4641-B4DD-CA2F297320FD}" presName="LShape" presStyleLbl="alignNode1" presStyleIdx="2" presStyleCnt="5"/>
      <dgm:spPr/>
    </dgm:pt>
    <dgm:pt modelId="{A4E44430-A0DD-4C90-8E44-B492477B59B7}" type="pres">
      <dgm:prSet presAssocID="{FBE32312-8168-4641-B4DD-CA2F297320F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99E68AC-289E-4487-B3DF-503AB09B4B71}" type="pres">
      <dgm:prSet presAssocID="{FBE32312-8168-4641-B4DD-CA2F297320FD}" presName="Triangle" presStyleLbl="alignNode1" presStyleIdx="3" presStyleCnt="5"/>
      <dgm:spPr/>
    </dgm:pt>
    <dgm:pt modelId="{AE3D5D1C-366C-4748-8CCC-0DB31B1C750C}" type="pres">
      <dgm:prSet presAssocID="{B29BD556-121C-47D6-B8F8-86EDC3B9EE63}" presName="sibTrans" presStyleCnt="0"/>
      <dgm:spPr/>
    </dgm:pt>
    <dgm:pt modelId="{940CB72A-CAE6-44CA-9141-33C157979312}" type="pres">
      <dgm:prSet presAssocID="{B29BD556-121C-47D6-B8F8-86EDC3B9EE63}" presName="space" presStyleCnt="0"/>
      <dgm:spPr/>
    </dgm:pt>
    <dgm:pt modelId="{1BA3854F-9F76-4CF0-810F-95AB0DF7F27F}" type="pres">
      <dgm:prSet presAssocID="{8D1C8D11-3C92-4704-AB76-35DA806641E5}" presName="composite" presStyleCnt="0"/>
      <dgm:spPr/>
    </dgm:pt>
    <dgm:pt modelId="{32B6A9B1-28B0-47CD-A4F1-7BA6C1AF0FA0}" type="pres">
      <dgm:prSet presAssocID="{8D1C8D11-3C92-4704-AB76-35DA806641E5}" presName="LShape" presStyleLbl="alignNode1" presStyleIdx="4" presStyleCnt="5"/>
      <dgm:spPr/>
    </dgm:pt>
    <dgm:pt modelId="{942DED12-811F-4516-B56E-789B17672DE1}" type="pres">
      <dgm:prSet presAssocID="{8D1C8D11-3C92-4704-AB76-35DA806641E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B623E1B-2649-45BC-948B-C4D9523287B9}" type="presOf" srcId="{8D1C8D11-3C92-4704-AB76-35DA806641E5}" destId="{942DED12-811F-4516-B56E-789B17672DE1}" srcOrd="0" destOrd="0" presId="urn:microsoft.com/office/officeart/2009/3/layout/StepUpProcess"/>
    <dgm:cxn modelId="{0FDD942D-A090-4E34-8502-E21EEF772CBD}" type="presOf" srcId="{2CD4A5CB-619B-4B7D-A133-0A2C0602DA92}" destId="{5F481E0D-52F0-43C0-84D6-A5BF21118BAD}" srcOrd="0" destOrd="0" presId="urn:microsoft.com/office/officeart/2009/3/layout/StepUpProcess"/>
    <dgm:cxn modelId="{D75A4967-1481-4B3E-843F-61E5D71BA09C}" srcId="{2CD4A5CB-619B-4B7D-A133-0A2C0602DA92}" destId="{464EFA76-084B-4BB3-BC79-93349C206DDA}" srcOrd="0" destOrd="0" parTransId="{53937850-0F80-4F01-8634-A35E88E8B884}" sibTransId="{B3CD70E1-E473-4C86-A2FB-85929A5F6376}"/>
    <dgm:cxn modelId="{550580C5-A1CD-4691-AA72-F39ED8950EC2}" type="presOf" srcId="{464EFA76-084B-4BB3-BC79-93349C206DDA}" destId="{E1447681-A70A-4937-8F2C-AB42B6B38C79}" srcOrd="0" destOrd="0" presId="urn:microsoft.com/office/officeart/2009/3/layout/StepUpProcess"/>
    <dgm:cxn modelId="{DB2CF0D1-E1C7-4A04-A7C7-BD142E8A7269}" srcId="{2CD4A5CB-619B-4B7D-A133-0A2C0602DA92}" destId="{8D1C8D11-3C92-4704-AB76-35DA806641E5}" srcOrd="2" destOrd="0" parTransId="{20769AB7-DA9D-41D2-B1C0-5EB8CF2A4223}" sibTransId="{8C542F6F-BA92-4932-8BEC-94014D22ACB9}"/>
    <dgm:cxn modelId="{8D6F43E0-6397-469D-9EC4-0F32C1608A0D}" srcId="{2CD4A5CB-619B-4B7D-A133-0A2C0602DA92}" destId="{FBE32312-8168-4641-B4DD-CA2F297320FD}" srcOrd="1" destOrd="0" parTransId="{2C5C6EC5-4E93-427E-8D2D-B3B1E1096DB3}" sibTransId="{B29BD556-121C-47D6-B8F8-86EDC3B9EE63}"/>
    <dgm:cxn modelId="{564F34EC-19BC-4665-908E-55653C402B86}" type="presOf" srcId="{FBE32312-8168-4641-B4DD-CA2F297320FD}" destId="{A4E44430-A0DD-4C90-8E44-B492477B59B7}" srcOrd="0" destOrd="0" presId="urn:microsoft.com/office/officeart/2009/3/layout/StepUpProcess"/>
    <dgm:cxn modelId="{1D1D42A1-468C-44D9-ACF2-2A31E577D9D7}" type="presParOf" srcId="{5F481E0D-52F0-43C0-84D6-A5BF21118BAD}" destId="{BCC7AFF8-70A0-45B3-9F2A-28A4E16B5567}" srcOrd="0" destOrd="0" presId="urn:microsoft.com/office/officeart/2009/3/layout/StepUpProcess"/>
    <dgm:cxn modelId="{C8D353EF-BC74-4DC7-8C2E-4110D46F613E}" type="presParOf" srcId="{BCC7AFF8-70A0-45B3-9F2A-28A4E16B5567}" destId="{D095C90D-DB1C-40C1-AC29-C733E32020D1}" srcOrd="0" destOrd="0" presId="urn:microsoft.com/office/officeart/2009/3/layout/StepUpProcess"/>
    <dgm:cxn modelId="{E3B4881A-4540-4B5F-8153-B20E2F4CE1A2}" type="presParOf" srcId="{BCC7AFF8-70A0-45B3-9F2A-28A4E16B5567}" destId="{E1447681-A70A-4937-8F2C-AB42B6B38C79}" srcOrd="1" destOrd="0" presId="urn:microsoft.com/office/officeart/2009/3/layout/StepUpProcess"/>
    <dgm:cxn modelId="{09949D46-1956-4798-9249-B68D74703BF8}" type="presParOf" srcId="{BCC7AFF8-70A0-45B3-9F2A-28A4E16B5567}" destId="{76D615FF-AF87-4781-8953-454B7BB95DF7}" srcOrd="2" destOrd="0" presId="urn:microsoft.com/office/officeart/2009/3/layout/StepUpProcess"/>
    <dgm:cxn modelId="{DBB93DAB-E2E4-44DC-9323-7958349EFB85}" type="presParOf" srcId="{5F481E0D-52F0-43C0-84D6-A5BF21118BAD}" destId="{8DD95858-20E6-4A6F-BBC9-02DFA89D9968}" srcOrd="1" destOrd="0" presId="urn:microsoft.com/office/officeart/2009/3/layout/StepUpProcess"/>
    <dgm:cxn modelId="{A5CE2E83-8668-4800-B22F-EC386B715932}" type="presParOf" srcId="{8DD95858-20E6-4A6F-BBC9-02DFA89D9968}" destId="{A10E3C6F-615F-41DF-BFE9-9B0792ACD5EB}" srcOrd="0" destOrd="0" presId="urn:microsoft.com/office/officeart/2009/3/layout/StepUpProcess"/>
    <dgm:cxn modelId="{F7F7C3D6-B29F-4301-8E0E-1BDC0A08E075}" type="presParOf" srcId="{5F481E0D-52F0-43C0-84D6-A5BF21118BAD}" destId="{6A014CDA-2601-41F2-AE1B-AA3C05C7FF12}" srcOrd="2" destOrd="0" presId="urn:microsoft.com/office/officeart/2009/3/layout/StepUpProcess"/>
    <dgm:cxn modelId="{953EB7BD-EF87-4E06-B81B-5ED4B3DF6C19}" type="presParOf" srcId="{6A014CDA-2601-41F2-AE1B-AA3C05C7FF12}" destId="{2AF37B02-4299-441C-BFF2-0042D6F2D731}" srcOrd="0" destOrd="0" presId="urn:microsoft.com/office/officeart/2009/3/layout/StepUpProcess"/>
    <dgm:cxn modelId="{0B417878-7EE0-4530-9A0F-41DA32699C33}" type="presParOf" srcId="{6A014CDA-2601-41F2-AE1B-AA3C05C7FF12}" destId="{A4E44430-A0DD-4C90-8E44-B492477B59B7}" srcOrd="1" destOrd="0" presId="urn:microsoft.com/office/officeart/2009/3/layout/StepUpProcess"/>
    <dgm:cxn modelId="{2F0D12C5-2AEF-44A6-B23E-746BAD15CCCA}" type="presParOf" srcId="{6A014CDA-2601-41F2-AE1B-AA3C05C7FF12}" destId="{299E68AC-289E-4487-B3DF-503AB09B4B71}" srcOrd="2" destOrd="0" presId="urn:microsoft.com/office/officeart/2009/3/layout/StepUpProcess"/>
    <dgm:cxn modelId="{04A7B656-A312-43E5-91D7-BB647945A896}" type="presParOf" srcId="{5F481E0D-52F0-43C0-84D6-A5BF21118BAD}" destId="{AE3D5D1C-366C-4748-8CCC-0DB31B1C750C}" srcOrd="3" destOrd="0" presId="urn:microsoft.com/office/officeart/2009/3/layout/StepUpProcess"/>
    <dgm:cxn modelId="{B17DF6C8-7D50-47AC-9C95-637A551BD68F}" type="presParOf" srcId="{AE3D5D1C-366C-4748-8CCC-0DB31B1C750C}" destId="{940CB72A-CAE6-44CA-9141-33C157979312}" srcOrd="0" destOrd="0" presId="urn:microsoft.com/office/officeart/2009/3/layout/StepUpProcess"/>
    <dgm:cxn modelId="{C7212DD5-EEF2-4035-8FF3-7CE928F7CBF2}" type="presParOf" srcId="{5F481E0D-52F0-43C0-84D6-A5BF21118BAD}" destId="{1BA3854F-9F76-4CF0-810F-95AB0DF7F27F}" srcOrd="4" destOrd="0" presId="urn:microsoft.com/office/officeart/2009/3/layout/StepUpProcess"/>
    <dgm:cxn modelId="{098E08DF-7F5B-495C-B730-CDAF6DE3678A}" type="presParOf" srcId="{1BA3854F-9F76-4CF0-810F-95AB0DF7F27F}" destId="{32B6A9B1-28B0-47CD-A4F1-7BA6C1AF0FA0}" srcOrd="0" destOrd="0" presId="urn:microsoft.com/office/officeart/2009/3/layout/StepUpProcess"/>
    <dgm:cxn modelId="{A7839CCC-3BFD-4753-9E37-6F727EAA9D0B}" type="presParOf" srcId="{1BA3854F-9F76-4CF0-810F-95AB0DF7F27F}" destId="{942DED12-811F-4516-B56E-789B17672DE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5C90D-DB1C-40C1-AC29-C733E32020D1}">
      <dsp:nvSpPr>
        <dsp:cNvPr id="0" name=""/>
        <dsp:cNvSpPr/>
      </dsp:nvSpPr>
      <dsp:spPr>
        <a:xfrm rot="5400000">
          <a:off x="1138869" y="488722"/>
          <a:ext cx="843310" cy="140324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1447681-A70A-4937-8F2C-AB42B6B38C79}">
      <dsp:nvSpPr>
        <dsp:cNvPr id="0" name=""/>
        <dsp:cNvSpPr/>
      </dsp:nvSpPr>
      <dsp:spPr>
        <a:xfrm>
          <a:off x="998100" y="907991"/>
          <a:ext cx="1266861" cy="1110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3- تناول الادوية الخافضة للحرارة</a:t>
          </a:r>
          <a:endParaRPr lang="ar-SA" sz="2400" kern="1200" dirty="0"/>
        </a:p>
      </dsp:txBody>
      <dsp:txXfrm>
        <a:off x="998100" y="907991"/>
        <a:ext cx="1266861" cy="1110478"/>
      </dsp:txXfrm>
    </dsp:sp>
    <dsp:sp modelId="{76D615FF-AF87-4781-8953-454B7BB95DF7}">
      <dsp:nvSpPr>
        <dsp:cNvPr id="0" name=""/>
        <dsp:cNvSpPr/>
      </dsp:nvSpPr>
      <dsp:spPr>
        <a:xfrm>
          <a:off x="2025931" y="385413"/>
          <a:ext cx="239030" cy="23903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AF37B02-4299-441C-BFF2-0042D6F2D731}">
      <dsp:nvSpPr>
        <dsp:cNvPr id="0" name=""/>
        <dsp:cNvSpPr/>
      </dsp:nvSpPr>
      <dsp:spPr>
        <a:xfrm rot="5400000">
          <a:off x="2689756" y="104954"/>
          <a:ext cx="843310" cy="140324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E44430-A0DD-4C90-8E44-B492477B59B7}">
      <dsp:nvSpPr>
        <dsp:cNvPr id="0" name=""/>
        <dsp:cNvSpPr/>
      </dsp:nvSpPr>
      <dsp:spPr>
        <a:xfrm>
          <a:off x="2548986" y="524223"/>
          <a:ext cx="1266861" cy="1110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Arial" panose="020B0604020202020204" pitchFamily="34" charset="0"/>
              <a:cs typeface="Arial" panose="020B0604020202020204" pitchFamily="34" charset="0"/>
            </a:rPr>
            <a:t>2-الاستحمام</a:t>
          </a:r>
        </a:p>
      </dsp:txBody>
      <dsp:txXfrm>
        <a:off x="2548986" y="524223"/>
        <a:ext cx="1266861" cy="1110478"/>
      </dsp:txXfrm>
    </dsp:sp>
    <dsp:sp modelId="{299E68AC-289E-4487-B3DF-503AB09B4B71}">
      <dsp:nvSpPr>
        <dsp:cNvPr id="0" name=""/>
        <dsp:cNvSpPr/>
      </dsp:nvSpPr>
      <dsp:spPr>
        <a:xfrm>
          <a:off x="3576817" y="1645"/>
          <a:ext cx="239030" cy="23903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B6A9B1-28B0-47CD-A4F1-7BA6C1AF0FA0}">
      <dsp:nvSpPr>
        <dsp:cNvPr id="0" name=""/>
        <dsp:cNvSpPr/>
      </dsp:nvSpPr>
      <dsp:spPr>
        <a:xfrm rot="5400000">
          <a:off x="4240642" y="-278814"/>
          <a:ext cx="843310" cy="140324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2DED12-811F-4516-B56E-789B17672DE1}">
      <dsp:nvSpPr>
        <dsp:cNvPr id="0" name=""/>
        <dsp:cNvSpPr/>
      </dsp:nvSpPr>
      <dsp:spPr>
        <a:xfrm>
          <a:off x="4099873" y="140455"/>
          <a:ext cx="1266861" cy="1110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1- تخفيف الملابس</a:t>
          </a:r>
          <a:endParaRPr lang="ar-SA" sz="2000" kern="1200" dirty="0"/>
        </a:p>
      </dsp:txBody>
      <dsp:txXfrm>
        <a:off x="4099873" y="140455"/>
        <a:ext cx="1266861" cy="1110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5C90D-DB1C-40C1-AC29-C733E32020D1}">
      <dsp:nvSpPr>
        <dsp:cNvPr id="0" name=""/>
        <dsp:cNvSpPr/>
      </dsp:nvSpPr>
      <dsp:spPr>
        <a:xfrm rot="5400000">
          <a:off x="1138869" y="488722"/>
          <a:ext cx="843310" cy="140324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1447681-A70A-4937-8F2C-AB42B6B38C79}">
      <dsp:nvSpPr>
        <dsp:cNvPr id="0" name=""/>
        <dsp:cNvSpPr/>
      </dsp:nvSpPr>
      <dsp:spPr>
        <a:xfrm>
          <a:off x="998100" y="907991"/>
          <a:ext cx="1266861" cy="1110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6-الذهاب الى الطبيب اذا احتاج الامر</a:t>
          </a:r>
          <a:endParaRPr lang="ar-SA" sz="2000" kern="1200" dirty="0"/>
        </a:p>
      </dsp:txBody>
      <dsp:txXfrm>
        <a:off x="998100" y="907991"/>
        <a:ext cx="1266861" cy="1110478"/>
      </dsp:txXfrm>
    </dsp:sp>
    <dsp:sp modelId="{76D615FF-AF87-4781-8953-454B7BB95DF7}">
      <dsp:nvSpPr>
        <dsp:cNvPr id="0" name=""/>
        <dsp:cNvSpPr/>
      </dsp:nvSpPr>
      <dsp:spPr>
        <a:xfrm>
          <a:off x="2025931" y="385413"/>
          <a:ext cx="239030" cy="23903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AF37B02-4299-441C-BFF2-0042D6F2D731}">
      <dsp:nvSpPr>
        <dsp:cNvPr id="0" name=""/>
        <dsp:cNvSpPr/>
      </dsp:nvSpPr>
      <dsp:spPr>
        <a:xfrm rot="5400000">
          <a:off x="2689756" y="104954"/>
          <a:ext cx="843310" cy="140324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E44430-A0DD-4C90-8E44-B492477B59B7}">
      <dsp:nvSpPr>
        <dsp:cNvPr id="0" name=""/>
        <dsp:cNvSpPr/>
      </dsp:nvSpPr>
      <dsp:spPr>
        <a:xfrm>
          <a:off x="2548986" y="524223"/>
          <a:ext cx="1266861" cy="1110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5- الإكثار من شرب السوائل</a:t>
          </a:r>
          <a:endParaRPr lang="ar-SA" sz="2000" kern="1200" dirty="0"/>
        </a:p>
      </dsp:txBody>
      <dsp:txXfrm>
        <a:off x="2548986" y="524223"/>
        <a:ext cx="1266861" cy="1110478"/>
      </dsp:txXfrm>
    </dsp:sp>
    <dsp:sp modelId="{299E68AC-289E-4487-B3DF-503AB09B4B71}">
      <dsp:nvSpPr>
        <dsp:cNvPr id="0" name=""/>
        <dsp:cNvSpPr/>
      </dsp:nvSpPr>
      <dsp:spPr>
        <a:xfrm>
          <a:off x="3576817" y="1645"/>
          <a:ext cx="239030" cy="23903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B6A9B1-28B0-47CD-A4F1-7BA6C1AF0FA0}">
      <dsp:nvSpPr>
        <dsp:cNvPr id="0" name=""/>
        <dsp:cNvSpPr/>
      </dsp:nvSpPr>
      <dsp:spPr>
        <a:xfrm rot="5400000">
          <a:off x="4240642" y="-278814"/>
          <a:ext cx="843310" cy="140324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2DED12-811F-4516-B56E-789B17672DE1}">
      <dsp:nvSpPr>
        <dsp:cNvPr id="0" name=""/>
        <dsp:cNvSpPr/>
      </dsp:nvSpPr>
      <dsp:spPr>
        <a:xfrm>
          <a:off x="4099873" y="140455"/>
          <a:ext cx="1266861" cy="1110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4- استخدام كمادات الماء العادي</a:t>
          </a:r>
          <a:endParaRPr lang="ar-SA" sz="2000" kern="1200" dirty="0"/>
        </a:p>
      </dsp:txBody>
      <dsp:txXfrm>
        <a:off x="4099873" y="140455"/>
        <a:ext cx="1266861" cy="1110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A2B79E-2BCA-4199-A264-D47C9B6938CE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A145F4C-F7EC-4C13-A904-C1C3934302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069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227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90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0487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36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069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85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29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054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9016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207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65929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414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71652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75310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825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19862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491597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06552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26855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158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3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877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40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58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19/01/43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669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  <p:sldLayoutId id="2147484073" r:id="rId14"/>
    <p:sldLayoutId id="2147484074" r:id="rId15"/>
    <p:sldLayoutId id="2147484075" r:id="rId16"/>
    <p:sldLayoutId id="2147484076" r:id="rId17"/>
    <p:sldLayoutId id="2147483939" r:id="rId18"/>
    <p:sldLayoutId id="2147483953" r:id="rId19"/>
    <p:sldLayoutId id="2147483940" r:id="rId20"/>
    <p:sldLayoutId id="2147483942" r:id="rId21"/>
    <p:sldLayoutId id="2147483946" r:id="rId22"/>
    <p:sldLayoutId id="2147483947" r:id="rId23"/>
    <p:sldLayoutId id="2147483948" r:id="rId24"/>
    <p:sldLayoutId id="2147483949" r:id="rId25"/>
    <p:sldLayoutId id="2147483950" r:id="rId2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pixabay.com/th/%E0%B8%9E%E0%B8%B7%E0%B9%89%E0%B8%99%E0%B8%AB%E0%B8%A5%E0%B8%B1%E0%B8%87-%E0%B8%AB%E0%B8%8D%E0%B9%89%E0%B8%B2-%E0%B8%98%E0%B8%A3%E0%B8%A3%E0%B8%A1%E0%B8%8A%E0%B8%B2%E0%B8%95%E0%B8%B4-313701/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openxmlformats.org/officeDocument/2006/relationships/hyperlink" Target="http://commons.wikimedia.org/wiki/file:cartoon_cloud.svg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ar.wikipedia.org/wiki/%D8%A7%D9%84%D8%AA%D8%B3%D9%84%D8%B3%D9%84_%D8%A7%D9%84%D8%B2%D9%85%D9%86%D9%8A_%D9%84%D8%AA%D8%A7%D8%B1%D9%8A%D8%AE_%D8%A7%D9%84%D8%B3%D8%B9%D9%88%D8%AF%D9%8A%D8%A9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fermerosdecorazon.blogspot.com/2020/07/sesion-virtual-herramientas-noc.html" TargetMode="External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://pngimg.com/download/77618" TargetMode="Externa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hyperlink" Target="https://pixabay.com/en/medicine-pills-bottles-medical-296966/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hyperlink" Target="https://aimsster.blogspot.com/2009/01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7761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imsster.blogspot.com/2009/01/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standard-blackboard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EA05277-7FBA-4431-8EC4-F2B0291A6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77454" y="1294807"/>
            <a:ext cx="3042548" cy="162953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A6A3D53-AABB-464C-B81C-B2942FEE1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02328" y="277092"/>
            <a:ext cx="3879272" cy="19812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998FCE1-ED40-4A02-BF73-7F5283DB4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98328" y="96982"/>
            <a:ext cx="3879272" cy="19812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A6F4916-887A-4039-8508-279D83014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52011"/>
          <a:stretch/>
        </p:blipFill>
        <p:spPr>
          <a:xfrm>
            <a:off x="0" y="5394818"/>
            <a:ext cx="12192000" cy="146318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9AFE253-23F1-4730-B96F-57F3CEBCCCD6}"/>
              </a:ext>
            </a:extLst>
          </p:cNvPr>
          <p:cNvSpPr txBox="1"/>
          <p:nvPr/>
        </p:nvSpPr>
        <p:spPr>
          <a:xfrm>
            <a:off x="8100538" y="577729"/>
            <a:ext cx="247485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أهلاً وسهلاً</a:t>
            </a:r>
          </a:p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طالبتي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035D63A-0A49-4FCD-8939-C9665CC0A4F0}"/>
              </a:ext>
            </a:extLst>
          </p:cNvPr>
          <p:cNvSpPr txBox="1"/>
          <p:nvPr/>
        </p:nvSpPr>
        <p:spPr>
          <a:xfrm>
            <a:off x="5181600" y="4084129"/>
            <a:ext cx="3694671" cy="83099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الصف خامس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BE36809-2C6D-4846-B9E9-B7ACB0240880}"/>
              </a:ext>
            </a:extLst>
          </p:cNvPr>
          <p:cNvSpPr txBox="1"/>
          <p:nvPr/>
        </p:nvSpPr>
        <p:spPr>
          <a:xfrm>
            <a:off x="1930277" y="855232"/>
            <a:ext cx="28263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المهارات الحياتية و الأسرية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429199A-C062-43DB-BE0D-C761D260EA9B}"/>
              </a:ext>
            </a:extLst>
          </p:cNvPr>
          <p:cNvSpPr txBox="1"/>
          <p:nvPr/>
        </p:nvSpPr>
        <p:spPr>
          <a:xfrm>
            <a:off x="5587875" y="1785794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التاريخ: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E6E55E1-6523-4F84-A438-A6B4B57AF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81160" y="2206438"/>
            <a:ext cx="2259251" cy="121001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6F655047-9F85-4093-8C65-966157614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019562" y="2734387"/>
            <a:ext cx="1740220" cy="932028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0E8D33D-DF68-446B-8CD4-6F9684074753}"/>
              </a:ext>
            </a:extLst>
          </p:cNvPr>
          <p:cNvSpPr txBox="1"/>
          <p:nvPr/>
        </p:nvSpPr>
        <p:spPr>
          <a:xfrm>
            <a:off x="10116544" y="2946422"/>
            <a:ext cx="22592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4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الحصة: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81C775D-A32F-4A9B-BBC6-8E24197B4CAE}"/>
              </a:ext>
            </a:extLst>
          </p:cNvPr>
          <p:cNvSpPr txBox="1"/>
          <p:nvPr/>
        </p:nvSpPr>
        <p:spPr>
          <a:xfrm>
            <a:off x="8040130" y="2452334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اليوم: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0E222556-4936-4D67-8782-1BB3AAB92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8449" y="2908115"/>
            <a:ext cx="3014185" cy="2486703"/>
          </a:xfrm>
          <a:prstGeom prst="rect">
            <a:avLst/>
          </a:prstGeom>
        </p:spPr>
      </p:pic>
      <p:pic>
        <p:nvPicPr>
          <p:cNvPr id="27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593C9A0-2E06-4CF0-B7F9-E2C5231375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45" end="41184.5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0873" y="3780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F9C9BB38-4A30-4242-96E3-090638CCC7EC}"/>
              </a:ext>
            </a:extLst>
          </p:cNvPr>
          <p:cNvSpPr txBox="1"/>
          <p:nvPr/>
        </p:nvSpPr>
        <p:spPr>
          <a:xfrm>
            <a:off x="1175836" y="2221923"/>
            <a:ext cx="8239626" cy="212365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اذن درجة حرارة جسم الانسان الطبيعية  -37- درجة مئوية </a:t>
            </a:r>
          </a:p>
          <a:p>
            <a:pPr algn="ctr" rtl="1"/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وإن تجاوزت ذلك فهي مرتفعة</a:t>
            </a:r>
          </a:p>
        </p:txBody>
      </p:sp>
    </p:spTree>
    <p:extLst>
      <p:ext uri="{BB962C8B-B14F-4D97-AF65-F5344CB8AC3E}">
        <p14:creationId xmlns:p14="http://schemas.microsoft.com/office/powerpoint/2010/main" val="403417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D9C9843-FB18-46B7-A418-6C35CE53164F}"/>
              </a:ext>
            </a:extLst>
          </p:cNvPr>
          <p:cNvSpPr txBox="1"/>
          <p:nvPr/>
        </p:nvSpPr>
        <p:spPr>
          <a:xfrm>
            <a:off x="5403273" y="32237"/>
            <a:ext cx="567815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u="sng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 Amine" panose="00000400000000000000" pitchFamily="2" charset="-78"/>
              </a:rPr>
              <a:t>طريقة قياس درجة حرارة الجسم</a:t>
            </a:r>
          </a:p>
        </p:txBody>
      </p:sp>
      <p:graphicFrame>
        <p:nvGraphicFramePr>
          <p:cNvPr id="6" name="جدول 25">
            <a:extLst>
              <a:ext uri="{FF2B5EF4-FFF2-40B4-BE49-F238E27FC236}">
                <a16:creationId xmlns:a16="http://schemas.microsoft.com/office/drawing/2014/main" id="{3B205A65-EC63-41A5-B861-1CF51D494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889616"/>
              </p:ext>
            </p:extLst>
          </p:nvPr>
        </p:nvGraphicFramePr>
        <p:xfrm>
          <a:off x="0" y="-1557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الاستنتاج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2" name="رحلة أمومتي _ طريقة قياس درجة حرارة الطفل بطريقة صحيحة">
            <a:hlinkClick r:id="" action="ppaction://media"/>
            <a:extLst>
              <a:ext uri="{FF2B5EF4-FFF2-40B4-BE49-F238E27FC236}">
                <a16:creationId xmlns:a16="http://schemas.microsoft.com/office/drawing/2014/main" id="{29E8F4D5-6F21-487B-BD68-FEB3D7169F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119783"/>
            <a:ext cx="12192000" cy="57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88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8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3796718-9DA7-4F07-B79E-460050363E54}"/>
              </a:ext>
            </a:extLst>
          </p:cNvPr>
          <p:cNvGrpSpPr/>
          <p:nvPr/>
        </p:nvGrpSpPr>
        <p:grpSpPr>
          <a:xfrm>
            <a:off x="1614488" y="976312"/>
            <a:ext cx="9505949" cy="4567238"/>
            <a:chOff x="1614488" y="976312"/>
            <a:chExt cx="9505949" cy="27051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100BD7F-F34F-4959-A1E7-7B20AA1F2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4488" y="976312"/>
              <a:ext cx="9505949" cy="2705100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6616403D-66A6-48FC-9216-8DF012A2A7DA}"/>
                </a:ext>
              </a:extLst>
            </p:cNvPr>
            <p:cNvSpPr txBox="1"/>
            <p:nvPr/>
          </p:nvSpPr>
          <p:spPr>
            <a:xfrm>
              <a:off x="5815013" y="2036474"/>
              <a:ext cx="2428876" cy="584775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3200" b="1" u="sng" dirty="0">
                  <a:cs typeface="Akhbar MT" pitchFamily="2" charset="-78"/>
                </a:rPr>
                <a:t>أحد أفراد عائلتك</a:t>
              </a:r>
              <a:endParaRPr lang="ar-SA" b="1" u="sng" dirty="0">
                <a:cs typeface="Akhbar MT" pitchFamily="2" charset="-78"/>
              </a:endParaRPr>
            </a:p>
          </p:txBody>
        </p:sp>
      </p:grpSp>
      <p:graphicFrame>
        <p:nvGraphicFramePr>
          <p:cNvPr id="6" name="جدول 25">
            <a:extLst>
              <a:ext uri="{FF2B5EF4-FFF2-40B4-BE49-F238E27FC236}">
                <a16:creationId xmlns:a16="http://schemas.microsoft.com/office/drawing/2014/main" id="{9C48ADBE-D362-4F25-9E83-E0D79BAC1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153309"/>
              </p:ext>
            </p:extLst>
          </p:nvPr>
        </p:nvGraphicFramePr>
        <p:xfrm>
          <a:off x="0" y="-1557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التطبيق العملي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743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9AC65980-FE2E-4DA0-A174-060CB6B961DF}"/>
              </a:ext>
            </a:extLst>
          </p:cNvPr>
          <p:cNvSpPr txBox="1"/>
          <p:nvPr/>
        </p:nvSpPr>
        <p:spPr>
          <a:xfrm>
            <a:off x="4897040" y="185164"/>
            <a:ext cx="7147322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صديقتنا ساره واجهه مشكله وتحتاج الى المساعدة لقد ارتفعت حراره اخيها الصغير ولم تعرف ماذا تفعل فهل ساعدتها يا صغيرتي في حل هذه المشكلة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C41918D-1A48-455B-86D6-B7FB2B3AB507}"/>
              </a:ext>
            </a:extLst>
          </p:cNvPr>
          <p:cNvSpPr txBox="1"/>
          <p:nvPr/>
        </p:nvSpPr>
        <p:spPr>
          <a:xfrm>
            <a:off x="2887859" y="1657362"/>
            <a:ext cx="6970515" cy="8309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ان الارتفاع الشديد لحراره الجسم قد يؤدي الى بعض التشنجات اعاقه لا سمح الله لذلك ينبغي العمل على خفض ها بتباع التالي</a:t>
            </a:r>
          </a:p>
        </p:txBody>
      </p:sp>
      <p:graphicFrame>
        <p:nvGraphicFramePr>
          <p:cNvPr id="12" name="رسم تخطيطي 11">
            <a:extLst>
              <a:ext uri="{FF2B5EF4-FFF2-40B4-BE49-F238E27FC236}">
                <a16:creationId xmlns:a16="http://schemas.microsoft.com/office/drawing/2014/main" id="{CA59A221-9FD0-4556-9CF4-923C0130F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603418"/>
              </p:ext>
            </p:extLst>
          </p:nvPr>
        </p:nvGraphicFramePr>
        <p:xfrm>
          <a:off x="3814763" y="2488359"/>
          <a:ext cx="6225635" cy="2019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رسم تخطيطي 12">
            <a:extLst>
              <a:ext uri="{FF2B5EF4-FFF2-40B4-BE49-F238E27FC236}">
                <a16:creationId xmlns:a16="http://schemas.microsoft.com/office/drawing/2014/main" id="{CFD3A7DD-2151-41F2-84C0-41C69995A9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378050"/>
              </p:ext>
            </p:extLst>
          </p:nvPr>
        </p:nvGraphicFramePr>
        <p:xfrm>
          <a:off x="1785" y="4039172"/>
          <a:ext cx="6225635" cy="2019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جدول 25">
            <a:extLst>
              <a:ext uri="{FF2B5EF4-FFF2-40B4-BE49-F238E27FC236}">
                <a16:creationId xmlns:a16="http://schemas.microsoft.com/office/drawing/2014/main" id="{B15CF72E-6D1A-4666-847B-57376EB35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963976"/>
              </p:ext>
            </p:extLst>
          </p:nvPr>
        </p:nvGraphicFramePr>
        <p:xfrm>
          <a:off x="0" y="-1557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الخلفية المعرفية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6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12" grpId="0">
        <p:bldAsOne/>
      </p:bldGraphic>
      <p:bldGraphic spid="1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049429"/>
              </p:ext>
            </p:extLst>
          </p:nvPr>
        </p:nvGraphicFramePr>
        <p:xfrm>
          <a:off x="0" y="-6976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البحث الالكتروني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01773AFF-2F62-4D07-A59F-3B73889C3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1470111"/>
            <a:ext cx="10172700" cy="4462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D6E190BE-65E7-4942-AA66-A26AC181548F}"/>
              </a:ext>
            </a:extLst>
          </p:cNvPr>
          <p:cNvSpPr/>
          <p:nvPr/>
        </p:nvSpPr>
        <p:spPr>
          <a:xfrm>
            <a:off x="1845691" y="4310671"/>
            <a:ext cx="747191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لان الشعيرات الدموية تنقبض باستخدام الماء البارد جداً</a:t>
            </a:r>
          </a:p>
          <a:p>
            <a:pPr algn="ctr"/>
            <a:r>
              <a:rPr lang="ar-SA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فتحتفظ بالحرارة بدل من أن تفقدها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124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6687529-C7CA-4484-A776-3E3E700C5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58" y="2555408"/>
            <a:ext cx="10896997" cy="3104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7B22A54-1457-4D61-AB57-3E6C3A1F1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43125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813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CA3DA2D1-E5E2-40B4-9044-A8E1D4538F32}"/>
              </a:ext>
            </a:extLst>
          </p:cNvPr>
          <p:cNvSpPr txBox="1"/>
          <p:nvPr/>
        </p:nvSpPr>
        <p:spPr>
          <a:xfrm>
            <a:off x="8023111" y="508157"/>
            <a:ext cx="1375698" cy="5847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SA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النبض</a:t>
            </a:r>
          </a:p>
        </p:txBody>
      </p:sp>
      <p:graphicFrame>
        <p:nvGraphicFramePr>
          <p:cNvPr id="6" name="جدول 25">
            <a:extLst>
              <a:ext uri="{FF2B5EF4-FFF2-40B4-BE49-F238E27FC236}">
                <a16:creationId xmlns:a16="http://schemas.microsoft.com/office/drawing/2014/main" id="{F7CF863F-FF50-42CF-AC37-E193B209D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070358"/>
              </p:ext>
            </p:extLst>
          </p:nvPr>
        </p:nvGraphicFramePr>
        <p:xfrm>
          <a:off x="0" y="-6976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3344395D-D432-4B63-87D5-8FE65992E466}"/>
              </a:ext>
            </a:extLst>
          </p:cNvPr>
          <p:cNvSpPr txBox="1"/>
          <p:nvPr/>
        </p:nvSpPr>
        <p:spPr>
          <a:xfrm>
            <a:off x="1158976" y="1249992"/>
            <a:ext cx="7720922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هو ضربات الشرايين الناتجة عن انقباضات القلب</a:t>
            </a:r>
          </a:p>
          <a:p>
            <a:pPr algn="ctr" rtl="1"/>
            <a:r>
              <a:rPr lang="ar-SA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ويستدل بها على حالة الجسم من صحة او مرض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CF3F3CF-7CF3-4EDE-A493-6710FEDF8000}"/>
              </a:ext>
            </a:extLst>
          </p:cNvPr>
          <p:cNvSpPr txBox="1"/>
          <p:nvPr/>
        </p:nvSpPr>
        <p:spPr>
          <a:xfrm>
            <a:off x="5597768" y="2693034"/>
            <a:ext cx="3801041" cy="5847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SA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نقيس النبض؟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315AC46-BB38-4E44-9D36-7DFAE8856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811" y="3507530"/>
            <a:ext cx="4041998" cy="23288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7584BBD-1422-4BF8-B8D1-30B7F545E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560" y="3350470"/>
            <a:ext cx="3914251" cy="194785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7308F27-45AB-4D98-B68B-26D8D5F3A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5400000">
            <a:off x="708243" y="4717216"/>
            <a:ext cx="2238375" cy="2238375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05ECDC9-510B-432E-8344-55AA6DB7E0F6}"/>
              </a:ext>
            </a:extLst>
          </p:cNvPr>
          <p:cNvSpPr txBox="1"/>
          <p:nvPr/>
        </p:nvSpPr>
        <p:spPr>
          <a:xfrm>
            <a:off x="1331330" y="5584646"/>
            <a:ext cx="105670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نشاهد سوياً</a:t>
            </a:r>
          </a:p>
        </p:txBody>
      </p:sp>
    </p:spTree>
    <p:extLst>
      <p:ext uri="{BB962C8B-B14F-4D97-AF65-F5344CB8AC3E}">
        <p14:creationId xmlns:p14="http://schemas.microsoft.com/office/powerpoint/2010/main" val="1963099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عدل ضربات القلب الطبيعي">
            <a:hlinkClick r:id="" action="ppaction://media"/>
            <a:extLst>
              <a:ext uri="{FF2B5EF4-FFF2-40B4-BE49-F238E27FC236}">
                <a16:creationId xmlns:a16="http://schemas.microsoft.com/office/drawing/2014/main" id="{968162B3-575F-4FB6-8E8D-4A443C180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9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0A97982-343F-47E1-AA00-A6399254C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65" y="1371600"/>
            <a:ext cx="8772525" cy="51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39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171D841-60EC-429F-AB65-5AE2329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08" y="1421173"/>
            <a:ext cx="9088583" cy="401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316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1C0C071-06AE-4429-B6D1-50215D6C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493" y="4659395"/>
            <a:ext cx="2821015" cy="19653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42D54A-238C-4A25-95A6-30BC5CD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690" y="1965014"/>
            <a:ext cx="2813230" cy="196534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D73D72C-ED5E-4B6E-B0BB-01B75BC03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905" y="4602015"/>
            <a:ext cx="2821015" cy="199967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C1FA775-8639-46C3-8CE1-EAE6AD27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493" y="1986075"/>
            <a:ext cx="2821015" cy="200555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E4A47F-D6B6-475C-B35F-B868C6736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961" y="1930679"/>
            <a:ext cx="2878735" cy="19996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59D7758-B7D8-433C-8A02-7D4633984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61" y="4619182"/>
            <a:ext cx="2926135" cy="200555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59F0A49-20C8-4250-B164-9CAD572C5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5566" y="320781"/>
            <a:ext cx="7639050" cy="997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8537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25">
            <a:extLst>
              <a:ext uri="{FF2B5EF4-FFF2-40B4-BE49-F238E27FC236}">
                <a16:creationId xmlns:a16="http://schemas.microsoft.com/office/drawing/2014/main" id="{37F5BC08-8B17-4DC1-93AB-6A09822A1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518308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0C75018A-392B-41F6-BE7F-A8E07A788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387" y="1023504"/>
            <a:ext cx="4467225" cy="30099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08977FF-0240-4BF9-8811-D47E7E376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496" y="3283528"/>
            <a:ext cx="5180524" cy="344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53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15DBEDEF-2A00-4D3F-98F1-5BC1BEB53353}"/>
              </a:ext>
            </a:extLst>
          </p:cNvPr>
          <p:cNvSpPr/>
          <p:nvPr/>
        </p:nvSpPr>
        <p:spPr>
          <a:xfrm>
            <a:off x="1129141" y="249541"/>
            <a:ext cx="10321637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طالبتي المجتهدة هيا بنا نطبق (استراتيجية –جدول التعلم) لمعرفة ماذا سنتعلم</a:t>
            </a:r>
            <a:endParaRPr lang="ar-EG" sz="2800" b="1" u="sng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D5C2C5A-77C1-4D21-BAF4-B22534D84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1"/>
          <a:stretch/>
        </p:blipFill>
        <p:spPr>
          <a:xfrm>
            <a:off x="498765" y="806608"/>
            <a:ext cx="11346872" cy="5801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22156E-F57B-483F-8754-83E1496F9546}"/>
              </a:ext>
            </a:extLst>
          </p:cNvPr>
          <p:cNvSpPr/>
          <p:nvPr/>
        </p:nvSpPr>
        <p:spPr>
          <a:xfrm>
            <a:off x="9471455" y="977919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ماذا اعرف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0143BAB-5F58-49E8-820B-57560D4AE0E0}"/>
              </a:ext>
            </a:extLst>
          </p:cNvPr>
          <p:cNvSpPr/>
          <p:nvPr/>
        </p:nvSpPr>
        <p:spPr>
          <a:xfrm>
            <a:off x="5410195" y="977919"/>
            <a:ext cx="1759528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ماذا أريد أن اتعلم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35BA824-76CF-4895-8BF1-55C6AC0FF6C1}"/>
              </a:ext>
            </a:extLst>
          </p:cNvPr>
          <p:cNvSpPr/>
          <p:nvPr/>
        </p:nvSpPr>
        <p:spPr>
          <a:xfrm>
            <a:off x="1972390" y="977919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ماذا تعلمت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98BFAAA-8984-4565-9626-D2BBEA5123AC}"/>
              </a:ext>
            </a:extLst>
          </p:cNvPr>
          <p:cNvSpPr txBox="1"/>
          <p:nvPr/>
        </p:nvSpPr>
        <p:spPr>
          <a:xfrm>
            <a:off x="1601510" y="4415318"/>
            <a:ext cx="2149359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؟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FF65F40-1EF3-4C84-96F8-27D9861E5ED8}"/>
              </a:ext>
            </a:extLst>
          </p:cNvPr>
          <p:cNvSpPr txBox="1"/>
          <p:nvPr/>
        </p:nvSpPr>
        <p:spPr>
          <a:xfrm>
            <a:off x="8745512" y="3195547"/>
            <a:ext cx="267765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الربط بين ارتفاع درجة الحرارة</a:t>
            </a:r>
          </a:p>
          <a:p>
            <a:pPr algn="r" rtl="1"/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و النبض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733654D-0E27-45B5-911C-1D835816B646}"/>
              </a:ext>
            </a:extLst>
          </p:cNvPr>
          <p:cNvSpPr txBox="1"/>
          <p:nvPr/>
        </p:nvSpPr>
        <p:spPr>
          <a:xfrm>
            <a:off x="9071598" y="3879782"/>
            <a:ext cx="232178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شكل جهاز مقاس الحرارة </a:t>
            </a:r>
          </a:p>
          <a:p>
            <a:pPr algn="r" rtl="1"/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وقياس الضغط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D21F786-8007-48E0-8251-15A7E32E21C5}"/>
              </a:ext>
            </a:extLst>
          </p:cNvPr>
          <p:cNvSpPr txBox="1"/>
          <p:nvPr/>
        </p:nvSpPr>
        <p:spPr>
          <a:xfrm>
            <a:off x="9020169" y="4564016"/>
            <a:ext cx="235545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طريقة خفض حرارة الجسم</a:t>
            </a:r>
          </a:p>
          <a:p>
            <a:pPr algn="r" rtl="1"/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المنزل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C978C36-E93F-4392-870C-A7F728489B03}"/>
              </a:ext>
            </a:extLst>
          </p:cNvPr>
          <p:cNvSpPr txBox="1"/>
          <p:nvPr/>
        </p:nvSpPr>
        <p:spPr>
          <a:xfrm>
            <a:off x="5425620" y="3711338"/>
            <a:ext cx="232820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طريقه استخدام الترمومتر</a:t>
            </a:r>
          </a:p>
          <a:p>
            <a:pPr algn="r" rtl="1"/>
            <a:r>
              <a:rPr lang="ar-SA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بالشكل الصحيح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41F3A8A-D171-4556-8450-C0C991107C4A}"/>
              </a:ext>
            </a:extLst>
          </p:cNvPr>
          <p:cNvSpPr txBox="1"/>
          <p:nvPr/>
        </p:nvSpPr>
        <p:spPr>
          <a:xfrm>
            <a:off x="5526608" y="4355021"/>
            <a:ext cx="222721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طرق خفض ارتفاع درجه</a:t>
            </a:r>
          </a:p>
          <a:p>
            <a:pPr algn="r" rtl="1"/>
            <a:r>
              <a:rPr lang="ar-SA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حراره الجسم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40984BA-4F75-4E72-986B-089FC55213E4}"/>
              </a:ext>
            </a:extLst>
          </p:cNvPr>
          <p:cNvSpPr txBox="1"/>
          <p:nvPr/>
        </p:nvSpPr>
        <p:spPr>
          <a:xfrm>
            <a:off x="4826096" y="4998704"/>
            <a:ext cx="292772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عدم استعمال الماء الشديد البرودة </a:t>
            </a:r>
          </a:p>
          <a:p>
            <a:pPr algn="r" rtl="1"/>
            <a:r>
              <a:rPr lang="ar-S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لخفض درجة حرارة الجسم.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7935FC0B-EDF7-41F5-88D8-1EDAAE8F663F}"/>
              </a:ext>
            </a:extLst>
          </p:cNvPr>
          <p:cNvSpPr txBox="1"/>
          <p:nvPr/>
        </p:nvSpPr>
        <p:spPr>
          <a:xfrm>
            <a:off x="5186772" y="3344654"/>
            <a:ext cx="256704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مفهوم حرارة الجسم. والنبض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AD774AE-D3C9-45EC-8CDD-683740B078C0}"/>
              </a:ext>
            </a:extLst>
          </p:cNvPr>
          <p:cNvSpPr txBox="1"/>
          <p:nvPr/>
        </p:nvSpPr>
        <p:spPr>
          <a:xfrm>
            <a:off x="6126808" y="5642386"/>
            <a:ext cx="163249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طريقة عد النبض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931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928D31B-6C54-44A6-9FC0-C802ECAA5EBB}"/>
              </a:ext>
            </a:extLst>
          </p:cNvPr>
          <p:cNvSpPr/>
          <p:nvPr/>
        </p:nvSpPr>
        <p:spPr>
          <a:xfrm>
            <a:off x="7384472" y="1128278"/>
            <a:ext cx="3325091" cy="7325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 Amine" panose="00000400000000000000" pitchFamily="2" charset="-78"/>
              </a:rPr>
              <a:t>المهمة الأدائية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BF1D71F-2EDD-4C7D-A2C4-8BA670880A03}"/>
              </a:ext>
            </a:extLst>
          </p:cNvPr>
          <p:cNvSpPr/>
          <p:nvPr/>
        </p:nvSpPr>
        <p:spPr>
          <a:xfrm>
            <a:off x="2241836" y="3121602"/>
            <a:ext cx="5516709" cy="2932834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قومي بعمل جدول لقياس الحرارة وعد النبض لأفراد اسردتك ودونيها </a:t>
            </a:r>
          </a:p>
        </p:txBody>
      </p:sp>
    </p:spTree>
    <p:extLst>
      <p:ext uri="{BB962C8B-B14F-4D97-AF65-F5344CB8AC3E}">
        <p14:creationId xmlns:p14="http://schemas.microsoft.com/office/powerpoint/2010/main" val="3230923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D63E063-C237-4F7A-A8DB-71E3990E6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98" y="369527"/>
            <a:ext cx="4697073" cy="611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DFCE886-6903-4297-8AC1-766F909050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33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04876" y="1312285"/>
            <a:ext cx="5646694" cy="1347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38FD0D8-379C-4AA9-B205-5CBBA5F1EB1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9491" y="2920280"/>
            <a:ext cx="5501221" cy="1604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A8048BB-CC27-421A-91CC-AB61E7A9C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4290581"/>
            <a:ext cx="2438400" cy="243840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235AF96-D2EB-4A64-84E8-C2E8B9635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309193" y="4531303"/>
            <a:ext cx="4046430" cy="2326697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B345DBD-4820-4A3B-85B7-87CD13BF7D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583794" y="4211782"/>
            <a:ext cx="2550660" cy="2646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51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513F4AF8-C240-4F93-BAA1-3DEF11F7377B}"/>
              </a:ext>
            </a:extLst>
          </p:cNvPr>
          <p:cNvSpPr txBox="1"/>
          <p:nvPr/>
        </p:nvSpPr>
        <p:spPr>
          <a:xfrm>
            <a:off x="7162800" y="748145"/>
            <a:ext cx="1728358" cy="646331"/>
          </a:xfrm>
          <a:prstGeom prst="rect">
            <a:avLst/>
          </a:prstGeom>
          <a:solidFill>
            <a:schemeClr val="accent2"/>
          </a:solidFill>
          <a:effectLst>
            <a:softEdge rad="317500"/>
          </a:effectLst>
        </p:spPr>
        <p:txBody>
          <a:bodyPr wrap="none" rtlCol="1">
            <a:spAutoFit/>
          </a:bodyPr>
          <a:lstStyle/>
          <a:p>
            <a:r>
              <a:rPr lang="ar-SA" sz="3600" b="1" u="sng" dirty="0">
                <a:cs typeface="Akhbar MT" pitchFamily="2" charset="-78"/>
              </a:rPr>
              <a:t>الدرس الأول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D78A215-455E-4463-AF72-9E78D595B2E8}"/>
              </a:ext>
            </a:extLst>
          </p:cNvPr>
          <p:cNvSpPr/>
          <p:nvPr/>
        </p:nvSpPr>
        <p:spPr>
          <a:xfrm>
            <a:off x="2796058" y="4915544"/>
            <a:ext cx="65998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 Amine" panose="00000400000000000000" pitchFamily="2" charset="-78"/>
              </a:rPr>
              <a:t>العلامات الحيوية في الجسم</a:t>
            </a:r>
          </a:p>
          <a:p>
            <a:pPr algn="ctr"/>
            <a:r>
              <a:rPr lang="ar-SA" sz="54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 Amine" panose="00000400000000000000" pitchFamily="2" charset="-78"/>
              </a:rPr>
              <a:t>(درجة الحرارة – النبض)</a:t>
            </a:r>
            <a:endParaRPr lang="ar-SA" sz="5400" b="1" cap="none" spc="0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 Amine" panose="000004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D658735-FBD4-4AE5-8D29-1EBC546BE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52758" y="2056171"/>
            <a:ext cx="2438400" cy="24384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A4C7828-5967-4E1C-BECA-2D66C7DE6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17557" y="2056171"/>
            <a:ext cx="4046430" cy="232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0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68B0479-C1FF-46C6-ADA9-3C1CED5B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65" b="15465"/>
          <a:stretch/>
        </p:blipFill>
        <p:spPr>
          <a:xfrm>
            <a:off x="1593273" y="-110836"/>
            <a:ext cx="9310254" cy="5908238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3A6E8C1-6278-4B03-A154-E05A47A8FBBE}"/>
              </a:ext>
            </a:extLst>
          </p:cNvPr>
          <p:cNvGrpSpPr/>
          <p:nvPr/>
        </p:nvGrpSpPr>
        <p:grpSpPr>
          <a:xfrm>
            <a:off x="6608618" y="734291"/>
            <a:ext cx="3832192" cy="1277191"/>
            <a:chOff x="6608618" y="734291"/>
            <a:chExt cx="3832192" cy="127719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CC14143-9BDD-4569-9C3B-40F5C89B8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618" y="734291"/>
              <a:ext cx="3832192" cy="1277191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120FB88A-CFBF-4B53-BC54-F9B0F62EC492}"/>
                </a:ext>
              </a:extLst>
            </p:cNvPr>
            <p:cNvSpPr txBox="1"/>
            <p:nvPr/>
          </p:nvSpPr>
          <p:spPr>
            <a:xfrm>
              <a:off x="7316717" y="1060598"/>
              <a:ext cx="2209259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0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التاريخ:   /      /      هـ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DD42C4A-A825-4BF9-9806-78752B0CEFD2}"/>
              </a:ext>
            </a:extLst>
          </p:cNvPr>
          <p:cNvGrpSpPr/>
          <p:nvPr/>
        </p:nvGrpSpPr>
        <p:grpSpPr>
          <a:xfrm>
            <a:off x="6608618" y="1872293"/>
            <a:ext cx="3832192" cy="1277191"/>
            <a:chOff x="6608618" y="1872293"/>
            <a:chExt cx="3832192" cy="1277191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C9B5DB5-A184-4806-91C6-F2BBABCD5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618" y="1872293"/>
              <a:ext cx="3832192" cy="1277191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02603B61-D9CB-4B49-83E8-2B11F35CA18C}"/>
                </a:ext>
              </a:extLst>
            </p:cNvPr>
            <p:cNvSpPr txBox="1"/>
            <p:nvPr/>
          </p:nvSpPr>
          <p:spPr>
            <a:xfrm>
              <a:off x="7316717" y="2095243"/>
              <a:ext cx="2298199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36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dhabi" panose="01000000000000000000" pitchFamily="2" charset="-78"/>
                  <a:cs typeface="Aldhabi" panose="01000000000000000000" pitchFamily="2" charset="-78"/>
                </a:rPr>
                <a:t>الحصة: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601B87A-9C57-4F3B-9DA5-8F0E9DE367C9}"/>
              </a:ext>
            </a:extLst>
          </p:cNvPr>
          <p:cNvGrpSpPr/>
          <p:nvPr/>
        </p:nvGrpSpPr>
        <p:grpSpPr>
          <a:xfrm>
            <a:off x="6608618" y="3010295"/>
            <a:ext cx="3832192" cy="1277191"/>
            <a:chOff x="6608618" y="3010295"/>
            <a:chExt cx="3832192" cy="127719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641EF394-71A1-44C6-A77B-6D31BE1A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618" y="3010295"/>
              <a:ext cx="3832192" cy="1277191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9B2D160D-CB08-4EF8-B706-65213517E6C2}"/>
                </a:ext>
              </a:extLst>
            </p:cNvPr>
            <p:cNvSpPr txBox="1"/>
            <p:nvPr/>
          </p:nvSpPr>
          <p:spPr>
            <a:xfrm>
              <a:off x="7635688" y="3149484"/>
              <a:ext cx="1778051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32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dhabi" panose="01000000000000000000" pitchFamily="2" charset="-78"/>
                  <a:cs typeface="Aldhabi" panose="01000000000000000000" pitchFamily="2" charset="-78"/>
                </a:rPr>
                <a:t>موضوع درسنا اليوم</a:t>
              </a: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667DAD7-4CC9-4AA1-88AE-4E495360325F}"/>
              </a:ext>
            </a:extLst>
          </p:cNvPr>
          <p:cNvSpPr txBox="1"/>
          <p:nvPr/>
        </p:nvSpPr>
        <p:spPr>
          <a:xfrm>
            <a:off x="2711548" y="3010295"/>
            <a:ext cx="4043094" cy="10772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2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 Amine" panose="00000400000000000000" pitchFamily="2" charset="-78"/>
              </a:rPr>
              <a:t>العلامات الحيوية في الجسم </a:t>
            </a:r>
          </a:p>
          <a:p>
            <a:pPr algn="ctr"/>
            <a:r>
              <a:rPr lang="ar-SA" sz="3200" b="1" cap="none" spc="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 Amine" panose="00000400000000000000" pitchFamily="2" charset="-78"/>
              </a:rPr>
              <a:t>(درجة الحرارة – النبض)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E9125E8D-923A-4A04-AE95-C719FF790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3" y="2382983"/>
            <a:ext cx="1453486" cy="433928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F5751C9-A436-4D46-BE93-FEF9B3903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55" y="5005419"/>
            <a:ext cx="985507" cy="1748481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3A6D83A5-8C57-4ADC-864C-F407D28690A7}"/>
              </a:ext>
            </a:extLst>
          </p:cNvPr>
          <p:cNvSpPr/>
          <p:nvPr/>
        </p:nvSpPr>
        <p:spPr>
          <a:xfrm>
            <a:off x="2698886" y="4333616"/>
            <a:ext cx="2454088" cy="438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افتحي الكتاب ص 10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C677F73-8B7A-455A-91D0-B609DD4E6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6759" y="5797402"/>
            <a:ext cx="5486400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61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29589FC-B365-4C2C-94D2-6EB34E9C3E6B}"/>
              </a:ext>
            </a:extLst>
          </p:cNvPr>
          <p:cNvSpPr txBox="1"/>
          <p:nvPr/>
        </p:nvSpPr>
        <p:spPr>
          <a:xfrm>
            <a:off x="9781308" y="138545"/>
            <a:ext cx="2287806" cy="1107996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S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 Amine" panose="00000400000000000000" pitchFamily="2" charset="-78"/>
              </a:rPr>
              <a:t>التهيئة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051B758-DD8B-4289-835D-E1F92C3A8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692" y="1416194"/>
            <a:ext cx="2955421" cy="530326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جدول 25">
            <a:extLst>
              <a:ext uri="{FF2B5EF4-FFF2-40B4-BE49-F238E27FC236}">
                <a16:creationId xmlns:a16="http://schemas.microsoft.com/office/drawing/2014/main" id="{F8A5956B-0301-4B0C-8E52-2CC960C33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558116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10" name="صورة 9">
            <a:extLst>
              <a:ext uri="{FF2B5EF4-FFF2-40B4-BE49-F238E27FC236}">
                <a16:creationId xmlns:a16="http://schemas.microsoft.com/office/drawing/2014/main" id="{45656D0B-293E-48CC-B0A7-6ABD003E0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" y="872836"/>
            <a:ext cx="7385339" cy="598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267C711-59D0-4786-A2EC-2163A062B169}"/>
              </a:ext>
            </a:extLst>
          </p:cNvPr>
          <p:cNvSpPr txBox="1"/>
          <p:nvPr/>
        </p:nvSpPr>
        <p:spPr>
          <a:xfrm>
            <a:off x="3669942" y="3595327"/>
            <a:ext cx="277031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يدل أن الانسان مريض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BBE4B72-EE94-4461-A4B5-EF8704290C29}"/>
              </a:ext>
            </a:extLst>
          </p:cNvPr>
          <p:cNvSpPr txBox="1"/>
          <p:nvPr/>
        </p:nvSpPr>
        <p:spPr>
          <a:xfrm>
            <a:off x="3172085" y="4454420"/>
            <a:ext cx="351891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فقدان الشهية وشحوب الوجه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1478AD-CA40-4989-91E5-6F92993084A2}"/>
              </a:ext>
            </a:extLst>
          </p:cNvPr>
          <p:cNvSpPr txBox="1"/>
          <p:nvPr/>
        </p:nvSpPr>
        <p:spPr>
          <a:xfrm>
            <a:off x="2843470" y="5859030"/>
            <a:ext cx="417614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الانفلونزا- كورونا – نقص المناعة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43D0B2-1BA1-49E6-942D-5370C6B45124}"/>
              </a:ext>
            </a:extLst>
          </p:cNvPr>
          <p:cNvSpPr txBox="1"/>
          <p:nvPr/>
        </p:nvSpPr>
        <p:spPr>
          <a:xfrm>
            <a:off x="2008909" y="2693228"/>
            <a:ext cx="532014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تعرضها على مسئولة الإسعاف الاولي</a:t>
            </a:r>
          </a:p>
        </p:txBody>
      </p:sp>
    </p:spTree>
    <p:extLst>
      <p:ext uri="{BB962C8B-B14F-4D97-AF65-F5344CB8AC3E}">
        <p14:creationId xmlns:p14="http://schemas.microsoft.com/office/powerpoint/2010/main" val="2881270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15DBEDEF-2A00-4D3F-98F1-5BC1BEB53353}"/>
              </a:ext>
            </a:extLst>
          </p:cNvPr>
          <p:cNvSpPr/>
          <p:nvPr/>
        </p:nvSpPr>
        <p:spPr>
          <a:xfrm>
            <a:off x="1129141" y="249541"/>
            <a:ext cx="10321637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طالبتي المجتهدة هيا بنا نطبق (استراتيجية –جدول التعلم) لمعرفة ماذا سنتعلم</a:t>
            </a:r>
            <a:endParaRPr lang="ar-EG" sz="2800" b="1" u="sng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D5C2C5A-77C1-4D21-BAF4-B22534D84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1"/>
          <a:stretch/>
        </p:blipFill>
        <p:spPr>
          <a:xfrm>
            <a:off x="498765" y="806608"/>
            <a:ext cx="11346872" cy="5801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22156E-F57B-483F-8754-83E1496F9546}"/>
              </a:ext>
            </a:extLst>
          </p:cNvPr>
          <p:cNvSpPr/>
          <p:nvPr/>
        </p:nvSpPr>
        <p:spPr>
          <a:xfrm>
            <a:off x="9471455" y="977919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ماذا اعرف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0143BAB-5F58-49E8-820B-57560D4AE0E0}"/>
              </a:ext>
            </a:extLst>
          </p:cNvPr>
          <p:cNvSpPr/>
          <p:nvPr/>
        </p:nvSpPr>
        <p:spPr>
          <a:xfrm>
            <a:off x="5410195" y="977919"/>
            <a:ext cx="1759528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ماذا أريد أن اتعلم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35BA824-76CF-4895-8BF1-55C6AC0FF6C1}"/>
              </a:ext>
            </a:extLst>
          </p:cNvPr>
          <p:cNvSpPr/>
          <p:nvPr/>
        </p:nvSpPr>
        <p:spPr>
          <a:xfrm>
            <a:off x="1972390" y="977919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ماذا تعلمت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98BFAAA-8984-4565-9626-D2BBEA5123AC}"/>
              </a:ext>
            </a:extLst>
          </p:cNvPr>
          <p:cNvSpPr txBox="1"/>
          <p:nvPr/>
        </p:nvSpPr>
        <p:spPr>
          <a:xfrm>
            <a:off x="1601510" y="4415318"/>
            <a:ext cx="2149359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نهاية الحصة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FF65F40-1EF3-4C84-96F8-27D9861E5ED8}"/>
              </a:ext>
            </a:extLst>
          </p:cNvPr>
          <p:cNvSpPr txBox="1"/>
          <p:nvPr/>
        </p:nvSpPr>
        <p:spPr>
          <a:xfrm>
            <a:off x="8745512" y="3195547"/>
            <a:ext cx="267765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الربط بين ارتفاع درجة الحرارة</a:t>
            </a:r>
          </a:p>
          <a:p>
            <a:pPr algn="r" rtl="1"/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و النبض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733654D-0E27-45B5-911C-1D835816B646}"/>
              </a:ext>
            </a:extLst>
          </p:cNvPr>
          <p:cNvSpPr txBox="1"/>
          <p:nvPr/>
        </p:nvSpPr>
        <p:spPr>
          <a:xfrm>
            <a:off x="9071598" y="3879782"/>
            <a:ext cx="232178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شكل جهاز مقاس الحرارة </a:t>
            </a:r>
          </a:p>
          <a:p>
            <a:pPr algn="r" rtl="1"/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وقياس الضغط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D21F786-8007-48E0-8251-15A7E32E21C5}"/>
              </a:ext>
            </a:extLst>
          </p:cNvPr>
          <p:cNvSpPr txBox="1"/>
          <p:nvPr/>
        </p:nvSpPr>
        <p:spPr>
          <a:xfrm>
            <a:off x="9020169" y="4564016"/>
            <a:ext cx="235545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طريقة خفض حرارة الجسم</a:t>
            </a:r>
          </a:p>
          <a:p>
            <a:pPr algn="r" rtl="1"/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المنزل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C978C36-E93F-4392-870C-A7F728489B03}"/>
              </a:ext>
            </a:extLst>
          </p:cNvPr>
          <p:cNvSpPr txBox="1"/>
          <p:nvPr/>
        </p:nvSpPr>
        <p:spPr>
          <a:xfrm>
            <a:off x="5425620" y="3711338"/>
            <a:ext cx="232820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طريقه استخدام الترمومتر</a:t>
            </a:r>
          </a:p>
          <a:p>
            <a:pPr algn="r" rtl="1"/>
            <a:r>
              <a:rPr lang="ar-SA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بالشكل الصحيح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41F3A8A-D171-4556-8450-C0C991107C4A}"/>
              </a:ext>
            </a:extLst>
          </p:cNvPr>
          <p:cNvSpPr txBox="1"/>
          <p:nvPr/>
        </p:nvSpPr>
        <p:spPr>
          <a:xfrm>
            <a:off x="5526608" y="4355021"/>
            <a:ext cx="222721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طرق خفض ارتفاع درجه</a:t>
            </a:r>
          </a:p>
          <a:p>
            <a:pPr algn="r" rtl="1"/>
            <a:r>
              <a:rPr lang="ar-SA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حراره الجسم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40984BA-4F75-4E72-986B-089FC55213E4}"/>
              </a:ext>
            </a:extLst>
          </p:cNvPr>
          <p:cNvSpPr txBox="1"/>
          <p:nvPr/>
        </p:nvSpPr>
        <p:spPr>
          <a:xfrm>
            <a:off x="4826096" y="4998704"/>
            <a:ext cx="292772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عدم استعمال الماء الشديد البرودة </a:t>
            </a:r>
          </a:p>
          <a:p>
            <a:pPr algn="r" rtl="1"/>
            <a:r>
              <a:rPr lang="ar-S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لخفض درجة حرارة الجسم.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7935FC0B-EDF7-41F5-88D8-1EDAAE8F663F}"/>
              </a:ext>
            </a:extLst>
          </p:cNvPr>
          <p:cNvSpPr txBox="1"/>
          <p:nvPr/>
        </p:nvSpPr>
        <p:spPr>
          <a:xfrm>
            <a:off x="5186772" y="3344654"/>
            <a:ext cx="256704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مفهوم حرارة الجسم. والنبض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AD774AE-D3C9-45EC-8CDD-683740B078C0}"/>
              </a:ext>
            </a:extLst>
          </p:cNvPr>
          <p:cNvSpPr txBox="1"/>
          <p:nvPr/>
        </p:nvSpPr>
        <p:spPr>
          <a:xfrm>
            <a:off x="6126808" y="5642386"/>
            <a:ext cx="163249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طريقة عد النبض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35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  <p:bldP spid="15" grpId="0"/>
      <p:bldP spid="22" grpId="0"/>
      <p:bldP spid="25" grpId="0"/>
      <p:bldP spid="26" grpId="0"/>
      <p:bldP spid="28" grpId="0"/>
      <p:bldP spid="29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جدول 11">
            <a:extLst>
              <a:ext uri="{FF2B5EF4-FFF2-40B4-BE49-F238E27FC236}">
                <a16:creationId xmlns:a16="http://schemas.microsoft.com/office/drawing/2014/main" id="{B01D972E-57C4-40DD-BD3D-F38ECB0C7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93403"/>
              </p:ext>
            </p:extLst>
          </p:nvPr>
        </p:nvGraphicFramePr>
        <p:xfrm>
          <a:off x="1057275" y="1219200"/>
          <a:ext cx="8981209" cy="5414352"/>
        </p:xfrm>
        <a:graphic>
          <a:graphicData uri="http://schemas.openxmlformats.org/drawingml/2006/table">
            <a:tbl>
              <a:tblPr rtl="1" firstRow="1" bandRow="1">
                <a:tableStyleId>{46F890A9-2807-4EBB-B81D-B2AA78EC7F39}</a:tableStyleId>
              </a:tblPr>
              <a:tblGrid>
                <a:gridCol w="1947429">
                  <a:extLst>
                    <a:ext uri="{9D8B030D-6E8A-4147-A177-3AD203B41FA5}">
                      <a16:colId xmlns:a16="http://schemas.microsoft.com/office/drawing/2014/main" val="3461408753"/>
                    </a:ext>
                  </a:extLst>
                </a:gridCol>
                <a:gridCol w="7033780">
                  <a:extLst>
                    <a:ext uri="{9D8B030D-6E8A-4147-A177-3AD203B41FA5}">
                      <a16:colId xmlns:a16="http://schemas.microsoft.com/office/drawing/2014/main" val="1986547450"/>
                    </a:ext>
                  </a:extLst>
                </a:gridCol>
              </a:tblGrid>
              <a:tr h="1353588">
                <a:tc>
                  <a:txBody>
                    <a:bodyPr/>
                    <a:lstStyle/>
                    <a:p>
                      <a:pPr rtl="1"/>
                      <a:endParaRPr lang="ar-SA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062610"/>
                  </a:ext>
                </a:extLst>
              </a:tr>
              <a:tr h="1353588">
                <a:tc>
                  <a:txBody>
                    <a:bodyPr/>
                    <a:lstStyle/>
                    <a:p>
                      <a:pPr rtl="1"/>
                      <a:endParaRPr lang="ar-SA" sz="6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307433"/>
                  </a:ext>
                </a:extLst>
              </a:tr>
              <a:tr h="1353588">
                <a:tc>
                  <a:txBody>
                    <a:bodyPr/>
                    <a:lstStyle/>
                    <a:p>
                      <a:pPr rtl="1"/>
                      <a:endParaRPr lang="ar-SA" sz="6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6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260268"/>
                  </a:ext>
                </a:extLst>
              </a:tr>
              <a:tr h="1353588">
                <a:tc>
                  <a:txBody>
                    <a:bodyPr/>
                    <a:lstStyle/>
                    <a:p>
                      <a:pPr rtl="1"/>
                      <a:endParaRPr lang="ar-SA" sz="6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6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399582"/>
                  </a:ext>
                </a:extLst>
              </a:tr>
            </a:tbl>
          </a:graphicData>
        </a:graphic>
      </p:graphicFrame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389747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الصواب والخطاء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E8708E2E-1779-4FDA-9549-C4917DCC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525" y="166376"/>
            <a:ext cx="4178735" cy="105282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8C9785B-D65A-490E-9C67-D4AA6F084988}"/>
              </a:ext>
            </a:extLst>
          </p:cNvPr>
          <p:cNvSpPr txBox="1"/>
          <p:nvPr/>
        </p:nvSpPr>
        <p:spPr>
          <a:xfrm>
            <a:off x="8022502" y="1555755"/>
            <a:ext cx="2116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A Amine" panose="00000400000000000000" pitchFamily="2" charset="-78"/>
              </a:rPr>
              <a:t>حرارة الجسم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CDAF824-ADEE-406B-8501-DEAB6FBEA8C4}"/>
              </a:ext>
            </a:extLst>
          </p:cNvPr>
          <p:cNvSpPr txBox="1"/>
          <p:nvPr/>
        </p:nvSpPr>
        <p:spPr>
          <a:xfrm>
            <a:off x="7947279" y="4389242"/>
            <a:ext cx="2116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A Amine" panose="00000400000000000000" pitchFamily="2" charset="-78"/>
              </a:rPr>
              <a:t>النبض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45B527F-26F1-4B65-87E6-F03C350A2D05}"/>
              </a:ext>
            </a:extLst>
          </p:cNvPr>
          <p:cNvSpPr txBox="1"/>
          <p:nvPr/>
        </p:nvSpPr>
        <p:spPr>
          <a:xfrm>
            <a:off x="8022502" y="5727204"/>
            <a:ext cx="2116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A Amine" panose="00000400000000000000" pitchFamily="2" charset="-78"/>
              </a:rPr>
              <a:t>الرسغ</a:t>
            </a:r>
            <a:r>
              <a:rPr lang="ar-SA" sz="2800" b="1" dirty="0">
                <a:ln>
                  <a:solidFill>
                    <a:schemeClr val="tx1"/>
                  </a:solidFill>
                </a:ln>
                <a:cs typeface="A Amine" panose="00000400000000000000" pitchFamily="2" charset="-78"/>
              </a:rPr>
              <a:t>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19A0C39-4440-406D-A1C7-28F252E954FE}"/>
              </a:ext>
            </a:extLst>
          </p:cNvPr>
          <p:cNvSpPr txBox="1"/>
          <p:nvPr/>
        </p:nvSpPr>
        <p:spPr>
          <a:xfrm>
            <a:off x="1223240" y="1377032"/>
            <a:ext cx="6939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1- هي مؤشر على كمية الطاقة الحرارية التي يختزنها الجسم</a:t>
            </a:r>
            <a:endParaRPr lang="ar-SA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83B6582-F3DF-4937-9E30-AC7F0E6C1DE2}"/>
              </a:ext>
            </a:extLst>
          </p:cNvPr>
          <p:cNvSpPr txBox="1"/>
          <p:nvPr/>
        </p:nvSpPr>
        <p:spPr>
          <a:xfrm>
            <a:off x="1999095" y="2728789"/>
            <a:ext cx="6799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1- هو أداة صغيرة تُستخدم لقياس درجات حرارة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D5F2486-D098-4524-9EF1-6683AFA894C3}"/>
              </a:ext>
            </a:extLst>
          </p:cNvPr>
          <p:cNvSpPr txBox="1"/>
          <p:nvPr/>
        </p:nvSpPr>
        <p:spPr>
          <a:xfrm>
            <a:off x="1393606" y="4009296"/>
            <a:ext cx="6598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latin typeface="Arial" panose="020B0604020202020204" pitchFamily="34" charset="0"/>
                <a:cs typeface="Arial" panose="020B0604020202020204" pitchFamily="34" charset="0"/>
              </a:rPr>
              <a:t>1-</a:t>
            </a:r>
            <a:r>
              <a:rPr lang="ar-SA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وهو ما يُدعى دقات القلب</a:t>
            </a:r>
            <a:endParaRPr lang="ar-SA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DE92A42-0E54-4743-B8D0-D03A7032BE2A}"/>
              </a:ext>
            </a:extLst>
          </p:cNvPr>
          <p:cNvSpPr txBox="1"/>
          <p:nvPr/>
        </p:nvSpPr>
        <p:spPr>
          <a:xfrm>
            <a:off x="7972354" y="3008556"/>
            <a:ext cx="2116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A Amine" panose="00000400000000000000" pitchFamily="2" charset="-78"/>
              </a:rPr>
              <a:t>ميزان الحرارة</a:t>
            </a:r>
            <a:endParaRPr lang="ar-SA" sz="2800" b="1" dirty="0">
              <a:ln>
                <a:solidFill>
                  <a:schemeClr val="tx1"/>
                </a:solidFill>
              </a:ln>
              <a:cs typeface="A Amine" panose="000004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875A9E-43F5-41BF-A781-5FE21AE236A8}"/>
              </a:ext>
            </a:extLst>
          </p:cNvPr>
          <p:cNvSpPr txBox="1"/>
          <p:nvPr/>
        </p:nvSpPr>
        <p:spPr>
          <a:xfrm>
            <a:off x="1223240" y="1937494"/>
            <a:ext cx="6939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2- هي السعرات الحرارية الموجودة في غذاء الانسان</a:t>
            </a:r>
            <a:endParaRPr lang="ar-SA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1C47BB5-FB81-4BE2-B79A-8BE22B65EBF5}"/>
              </a:ext>
            </a:extLst>
          </p:cNvPr>
          <p:cNvSpPr txBox="1"/>
          <p:nvPr/>
        </p:nvSpPr>
        <p:spPr>
          <a:xfrm>
            <a:off x="2696369" y="3200023"/>
            <a:ext cx="6799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2- هو أداة صغيرة تُستخدم النبض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3C1B01B-C210-4293-8588-29325BA9EB73}"/>
              </a:ext>
            </a:extLst>
          </p:cNvPr>
          <p:cNvSpPr txBox="1"/>
          <p:nvPr/>
        </p:nvSpPr>
        <p:spPr>
          <a:xfrm>
            <a:off x="1393606" y="4594071"/>
            <a:ext cx="6598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ar-SA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وهو ما يُدعى الشهيق و الزفير</a:t>
            </a:r>
            <a:endParaRPr lang="ar-SA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337944B-2659-4ADE-8A65-CDE68D8DB951}"/>
              </a:ext>
            </a:extLst>
          </p:cNvPr>
          <p:cNvGrpSpPr/>
          <p:nvPr/>
        </p:nvGrpSpPr>
        <p:grpSpPr>
          <a:xfrm>
            <a:off x="1393606" y="5303660"/>
            <a:ext cx="2526648" cy="1227408"/>
            <a:chOff x="1393606" y="5303660"/>
            <a:chExt cx="2526648" cy="1227408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2387D2AD-614C-49AB-A8D5-D1B3FA22A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3606" y="5368915"/>
              <a:ext cx="2476500" cy="1162153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48A3458B-E6C3-44CB-B6FA-86AA4F34141F}"/>
                </a:ext>
              </a:extLst>
            </p:cNvPr>
            <p:cNvSpPr txBox="1"/>
            <p:nvPr/>
          </p:nvSpPr>
          <p:spPr>
            <a:xfrm>
              <a:off x="3322013" y="5303660"/>
              <a:ext cx="598241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2-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7D75456-DFB5-4593-A916-C50FF79FC014}"/>
              </a:ext>
            </a:extLst>
          </p:cNvPr>
          <p:cNvGrpSpPr/>
          <p:nvPr/>
        </p:nvGrpSpPr>
        <p:grpSpPr>
          <a:xfrm>
            <a:off x="5027775" y="5342483"/>
            <a:ext cx="2394241" cy="1188585"/>
            <a:chOff x="5027775" y="5342483"/>
            <a:chExt cx="2394241" cy="1188585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CDED884B-5FC3-4809-A0D3-8328EED18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329"/>
            <a:stretch/>
          </p:blipFill>
          <p:spPr>
            <a:xfrm>
              <a:off x="5027775" y="5368915"/>
              <a:ext cx="2394241" cy="1162153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077CB811-EF45-47EC-A602-D21FBFC19593}"/>
                </a:ext>
              </a:extLst>
            </p:cNvPr>
            <p:cNvSpPr txBox="1"/>
            <p:nvPr/>
          </p:nvSpPr>
          <p:spPr>
            <a:xfrm>
              <a:off x="6823775" y="5342483"/>
              <a:ext cx="598241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1-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5754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2C265257-589F-4F40-9CDD-52BF1D629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417108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الاستنتاج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0575B00-4DE9-461E-BD06-950BCD86D81C}"/>
              </a:ext>
            </a:extLst>
          </p:cNvPr>
          <p:cNvSpPr txBox="1"/>
          <p:nvPr/>
        </p:nvSpPr>
        <p:spPr>
          <a:xfrm>
            <a:off x="6392305" y="527957"/>
            <a:ext cx="2996010" cy="584775"/>
          </a:xfrm>
          <a:prstGeom prst="rect">
            <a:avLst/>
          </a:prstGeom>
          <a:solidFill>
            <a:srgbClr val="F8EA82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أنواعه ومواضعه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3FA55D9-DD01-4E02-9D92-371ECEE262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63229" y="36749"/>
            <a:ext cx="2628771" cy="156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C065AAD-D7F9-45F7-8598-93B9BE06E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900" y="1798850"/>
            <a:ext cx="2163743" cy="5847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0F1EF95-B72A-4438-9AC3-CED7331B8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576" y="3205081"/>
            <a:ext cx="4165457" cy="60016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47116FB-FD7C-4FC3-9391-ECCEFBD20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77" y="4626702"/>
            <a:ext cx="2550843" cy="692497"/>
          </a:xfrm>
          <a:prstGeom prst="rect">
            <a:avLst/>
          </a:prstGeom>
        </p:spPr>
      </p:pic>
      <p:cxnSp>
        <p:nvCxnSpPr>
          <p:cNvPr id="14" name="موصل: على شكل مرفق 13">
            <a:extLst>
              <a:ext uri="{FF2B5EF4-FFF2-40B4-BE49-F238E27FC236}">
                <a16:creationId xmlns:a16="http://schemas.microsoft.com/office/drawing/2014/main" id="{7CAD210D-41FF-4A57-878C-315D6CF0EA2A}"/>
              </a:ext>
            </a:extLst>
          </p:cNvPr>
          <p:cNvCxnSpPr>
            <a:cxnSpLocks/>
          </p:cNvCxnSpPr>
          <p:nvPr/>
        </p:nvCxnSpPr>
        <p:spPr>
          <a:xfrm rot="5400000">
            <a:off x="7829249" y="1443211"/>
            <a:ext cx="978505" cy="317547"/>
          </a:xfrm>
          <a:prstGeom prst="bentConnector3">
            <a:avLst>
              <a:gd name="adj1" fmla="val 100972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موصل: على شكل مرفق 23">
            <a:extLst>
              <a:ext uri="{FF2B5EF4-FFF2-40B4-BE49-F238E27FC236}">
                <a16:creationId xmlns:a16="http://schemas.microsoft.com/office/drawing/2014/main" id="{D9BD0A3D-8B2D-45FA-9EB5-AEDDA5BDA675}"/>
              </a:ext>
            </a:extLst>
          </p:cNvPr>
          <p:cNvCxnSpPr>
            <a:cxnSpLocks/>
          </p:cNvCxnSpPr>
          <p:nvPr/>
        </p:nvCxnSpPr>
        <p:spPr>
          <a:xfrm rot="5400000">
            <a:off x="7369628" y="2080145"/>
            <a:ext cx="2373894" cy="476147"/>
          </a:xfrm>
          <a:prstGeom prst="bentConnector3">
            <a:avLst>
              <a:gd name="adj1" fmla="val 99608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موصل: على شكل مرفق 34">
            <a:extLst>
              <a:ext uri="{FF2B5EF4-FFF2-40B4-BE49-F238E27FC236}">
                <a16:creationId xmlns:a16="http://schemas.microsoft.com/office/drawing/2014/main" id="{5739BAAC-A4AB-4683-AA55-6EBB6662851C}"/>
              </a:ext>
            </a:extLst>
          </p:cNvPr>
          <p:cNvCxnSpPr>
            <a:cxnSpLocks/>
          </p:cNvCxnSpPr>
          <p:nvPr/>
        </p:nvCxnSpPr>
        <p:spPr>
          <a:xfrm rot="5400000">
            <a:off x="6852141" y="2667236"/>
            <a:ext cx="3860218" cy="751211"/>
          </a:xfrm>
          <a:prstGeom prst="bentConnector3">
            <a:avLst>
              <a:gd name="adj1" fmla="val 9917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صورة 48">
            <a:extLst>
              <a:ext uri="{FF2B5EF4-FFF2-40B4-BE49-F238E27FC236}">
                <a16:creationId xmlns:a16="http://schemas.microsoft.com/office/drawing/2014/main" id="{9475A08D-791F-4C1F-B61A-8F3148F102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6" b="100000" l="0" r="100000">
                        <a14:backgroundMark x1="40217" y1="27322" x2="40217" y2="27322"/>
                        <a14:backgroundMark x1="42754" y1="74317" x2="42754" y2="74317"/>
                      </a14:backgroundRemoval>
                    </a14:imgEffect>
                  </a14:imgLayer>
                </a14:imgProps>
              </a:ext>
            </a:extLst>
          </a:blip>
          <a:srcRect t="35197" b="37487"/>
          <a:stretch/>
        </p:blipFill>
        <p:spPr>
          <a:xfrm rot="6789923">
            <a:off x="4409828" y="1573831"/>
            <a:ext cx="2628900" cy="476148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821CA0AD-D681-4C4C-855C-331EC737E2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014677">
            <a:off x="2816750" y="2643187"/>
            <a:ext cx="2022765" cy="1571625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08DDF5C2-80A6-4FC1-80B2-09B3CEB27DE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8509" y="4267467"/>
            <a:ext cx="951767" cy="2046610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D1B46FE4-64AC-4A36-903B-964AB6D0668B}"/>
              </a:ext>
            </a:extLst>
          </p:cNvPr>
          <p:cNvSpPr/>
          <p:nvPr/>
        </p:nvSpPr>
        <p:spPr>
          <a:xfrm>
            <a:off x="3034144" y="1798849"/>
            <a:ext cx="1443026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الفم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1975A6A-7E81-4DFE-9950-A81469DD12B9}"/>
              </a:ext>
            </a:extLst>
          </p:cNvPr>
          <p:cNvSpPr/>
          <p:nvPr/>
        </p:nvSpPr>
        <p:spPr>
          <a:xfrm>
            <a:off x="1262223" y="1798848"/>
            <a:ext cx="1443026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الأبط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CF558F96-BE16-427D-A0CA-C6DAC84B8C79}"/>
              </a:ext>
            </a:extLst>
          </p:cNvPr>
          <p:cNvSpPr/>
          <p:nvPr/>
        </p:nvSpPr>
        <p:spPr>
          <a:xfrm>
            <a:off x="1608326" y="3100975"/>
            <a:ext cx="1443026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الجبين</a:t>
            </a:r>
          </a:p>
        </p:txBody>
      </p:sp>
      <p:sp>
        <p:nvSpPr>
          <p:cNvPr id="55" name="مستطيل: زوايا مستديرة 54">
            <a:extLst>
              <a:ext uri="{FF2B5EF4-FFF2-40B4-BE49-F238E27FC236}">
                <a16:creationId xmlns:a16="http://schemas.microsoft.com/office/drawing/2014/main" id="{9DB5C5DF-65E0-4EF5-9EAF-55039FF1FA53}"/>
              </a:ext>
            </a:extLst>
          </p:cNvPr>
          <p:cNvSpPr/>
          <p:nvPr/>
        </p:nvSpPr>
        <p:spPr>
          <a:xfrm>
            <a:off x="1757444" y="4826358"/>
            <a:ext cx="1443026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الجبين</a:t>
            </a:r>
          </a:p>
        </p:txBody>
      </p:sp>
      <p:pic>
        <p:nvPicPr>
          <p:cNvPr id="56" name="صورة 55">
            <a:extLst>
              <a:ext uri="{FF2B5EF4-FFF2-40B4-BE49-F238E27FC236}">
                <a16:creationId xmlns:a16="http://schemas.microsoft.com/office/drawing/2014/main" id="{B793CA49-101C-4863-99A6-21B9FC448F0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0670">
            <a:off x="3235564" y="4343500"/>
            <a:ext cx="1989379" cy="1989379"/>
          </a:xfrm>
          <a:prstGeom prst="rect">
            <a:avLst/>
          </a:prstGeom>
        </p:spPr>
      </p:pic>
      <p:sp>
        <p:nvSpPr>
          <p:cNvPr id="57" name="مستطيل: زوايا مستديرة 56">
            <a:extLst>
              <a:ext uri="{FF2B5EF4-FFF2-40B4-BE49-F238E27FC236}">
                <a16:creationId xmlns:a16="http://schemas.microsoft.com/office/drawing/2014/main" id="{F8B88205-EC3A-4611-9DA8-9309D83351F6}"/>
              </a:ext>
            </a:extLst>
          </p:cNvPr>
          <p:cNvSpPr/>
          <p:nvPr/>
        </p:nvSpPr>
        <p:spPr>
          <a:xfrm>
            <a:off x="229901" y="4826358"/>
            <a:ext cx="1443026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الأذن</a:t>
            </a:r>
          </a:p>
        </p:txBody>
      </p:sp>
    </p:spTree>
    <p:extLst>
      <p:ext uri="{BB962C8B-B14F-4D97-AF65-F5344CB8AC3E}">
        <p14:creationId xmlns:p14="http://schemas.microsoft.com/office/powerpoint/2010/main" val="420421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9"/>
  <p:tag name="ARTICULATE_PROJECT_OPEN" val="0"/>
  <p:tag name="INKNOELEADERBOARD" val="10306667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واجهة">
  <a:themeElements>
    <a:clrScheme name="واجهة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واجهة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جه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3257</TotalTime>
  <Words>478</Words>
  <Application>Microsoft Office PowerPoint</Application>
  <PresentationFormat>شاشة عريضة</PresentationFormat>
  <Paragraphs>134</Paragraphs>
  <Slides>22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8" baseType="lpstr">
      <vt:lpstr>Aldhabi</vt:lpstr>
      <vt:lpstr>Arial</vt:lpstr>
      <vt:lpstr>Calibri</vt:lpstr>
      <vt:lpstr>Trebuchet MS</vt:lpstr>
      <vt:lpstr>Wingdings 3</vt:lpstr>
      <vt:lpstr>واجهة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أحلام بنت الحازمي</cp:lastModifiedBy>
  <cp:revision>212</cp:revision>
  <dcterms:created xsi:type="dcterms:W3CDTF">2015-03-15T08:01:51Z</dcterms:created>
  <dcterms:modified xsi:type="dcterms:W3CDTF">2021-08-27T01:19:22Z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EECA788B-2240-4F1C-8DA0-7F8ADEAB4B21</vt:lpwstr>
  </property>
  <property fmtid="{D5CDD505-2E9C-101B-9397-08002B2CF9AE}" pid="3" name="ArticulatePath">
    <vt:lpwstr>عرض تقديمي1</vt:lpwstr>
  </property>
</Properties>
</file>