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8" r:id="rId3"/>
    <p:sldId id="308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276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95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0EAF588-E25F-468A-8033-0C09E4605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B21402C-456F-4EB0-9E54-B196E9656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906415-C374-4D5F-8832-81DA7AD53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ECACC23-B8D0-432F-850F-72A290B2B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BEBB8E-3077-44CA-8D78-DA62816BF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5976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84F0E31-832E-41D9-8242-B1E5932A8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3D189D0-3E49-43FE-849B-C326648EE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0471F74-0C1D-4B93-AD3A-7A016FBA9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7D3DAAF-5F1B-4671-97F2-FAC8855B9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A703E3E-B49C-4C8B-ADAC-1DB811157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8508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63186DB-59E1-4A1F-888E-D6C3E79A5C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EE299C4-BB3A-46CC-950D-7B75342DD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0BEC8DC-39CF-45DA-BE09-E9CC182D4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D2F0F15-4537-40D4-97FF-D333A6180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BFBEA6E-7BDB-4B09-A1F2-A677E52D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7616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2D7DAC-F6F3-48CA-B9D7-363E97719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3695DA5-95D6-45A2-918B-F42015539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DF37860-2A01-4EF7-915F-FF8157F51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82BB5AA-20E3-4399-854F-2899D3A41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6CEF65C-F260-434B-82B6-A716CA845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5830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E2298B7-61EC-49C6-8A69-8B33C2AB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786585B-F6C9-4705-B9B8-635C7966D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86290EF-B031-42C7-888F-78876EF6F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E19447E-17B0-482C-8265-3DE97C386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F6D420C-067E-49EC-93C2-3A3337C4B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2825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F7BF27-7EA3-4DED-8BBC-73DF9CB3E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BE72C2C-3873-4752-AECD-9AB6037C0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DCA78E4-5BB3-451F-97D6-5AF2E02C5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A7FC45F-2A63-4B4A-80A7-6B8724883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642A421-8E8E-4339-9FA6-06B8AC016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F78485C-7638-47FD-9E9A-A6575A239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4653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54EFEAE-499C-4E56-B659-363618C1D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2C19241-25EB-499B-8D05-A401299C6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5D14478-6EE6-48AB-A0BD-53F1B76CF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BBD854A-A8B6-4931-82CF-3DBAB3BC4D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1071DC3-1D98-43B7-A0CE-E2A6913F70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7569486-0C0B-4BE3-ABE9-8F264B911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955BAA4-E52E-452E-8B42-6DB9C65EE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37C651A-6686-4034-B3DE-B6BCC0E46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71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C2C552-62D4-4E03-9BD5-B1B01BE1E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8098143-E104-451D-A9AD-D36981176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71F5FEA-AEA0-434E-996C-AC717DD59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5E4430B-C1A0-4217-ADA3-46F490A8F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1080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49B3181-77A2-4B4F-9B02-271997828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C5185FE-9FBC-4DEB-BDF1-2FC7D334A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E5959AF-329F-497E-88E5-25807C79C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595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428EAEE-B121-4A86-9139-67E01A3F7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08F2738-28C7-4CC5-A816-3A0E2C218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9CC2BB9-19BC-4DA1-B3AD-DA9CCD647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B6B7F98-1CEC-447E-891F-FA6308BA8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B9F2194-F679-4E65-8F7E-D68273D35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BC025D1-87F6-4820-9F92-5704CC88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342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1E1792-081E-40FB-8D77-E5002FC64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034DEFD-D894-4429-95DA-5EDE30E1B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CE709BF-F61C-4A12-A145-A2F482AC1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BC00B3C-74B1-44E9-B3EE-BDE447FFD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61481B4-E720-4A9E-A413-EEBDEC77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745A9C2-8704-4D94-84C7-9D041D8D3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8287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B26C298-A4AE-408E-867F-56891DC68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75857F4-95D6-4B07-A13A-6CAFE19E6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B89B223-3E70-4B28-B851-845BFFC5A9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CF430-1FEA-427E-A9EA-0EC00FFE3CAC}" type="datetimeFigureOut">
              <a:rPr lang="ar-SA" smtClean="0"/>
              <a:t>06/03/43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1EA89F-BE59-495C-9569-4BF1183AAB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629228F-054A-4285-A55C-4988E67FF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312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198F5F4-FFEB-4ADA-ABDB-0E29096C5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D3EC005-EAB1-42B1-9332-AF18AC424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984" y="6462944"/>
            <a:ext cx="2199096" cy="36398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701CC6B-B508-4580-B5E2-6D32B1601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520" y="3689264"/>
            <a:ext cx="1346710" cy="36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13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0F472DCA-414C-4D2A-863C-8C8ECA368B2E}"/>
              </a:ext>
            </a:extLst>
          </p:cNvPr>
          <p:cNvSpPr txBox="1"/>
          <p:nvPr/>
        </p:nvSpPr>
        <p:spPr>
          <a:xfrm>
            <a:off x="365704" y="6177280"/>
            <a:ext cx="15646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bg1"/>
                </a:solidFill>
              </a:rPr>
              <a:t>صفحة 90</a:t>
            </a: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830BDDB1-AD87-48CB-8BD5-99B15CA100D4}"/>
              </a:ext>
            </a:extLst>
          </p:cNvPr>
          <p:cNvSpPr/>
          <p:nvPr/>
        </p:nvSpPr>
        <p:spPr>
          <a:xfrm>
            <a:off x="10031394" y="1243674"/>
            <a:ext cx="1526959" cy="1704512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فكرة الدرس :</a:t>
            </a:r>
          </a:p>
          <a:p>
            <a:pPr algn="ctr"/>
            <a:r>
              <a:rPr lang="ar-SA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أحل المسائل باستعمال ’’رسم صورة’’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DC01C6E1-7A0B-47E0-A8E9-8ED5935C61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3360" y="1172650"/>
            <a:ext cx="2840480" cy="187239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C9CAC8C-0612-4BE3-8685-D60D4751DB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77" y="416442"/>
            <a:ext cx="6537082" cy="5734204"/>
          </a:xfrm>
          <a:prstGeom prst="rect">
            <a:avLst/>
          </a:prstGeom>
        </p:spPr>
      </p:pic>
      <p:sp>
        <p:nvSpPr>
          <p:cNvPr id="11" name="شريط: مائل لأسفل 10">
            <a:extLst>
              <a:ext uri="{FF2B5EF4-FFF2-40B4-BE49-F238E27FC236}">
                <a16:creationId xmlns:a16="http://schemas.microsoft.com/office/drawing/2014/main" id="{7057317D-3445-4CF9-B2DC-74EDEE9FECE4}"/>
              </a:ext>
            </a:extLst>
          </p:cNvPr>
          <p:cNvSpPr/>
          <p:nvPr/>
        </p:nvSpPr>
        <p:spPr>
          <a:xfrm>
            <a:off x="7104401" y="443874"/>
            <a:ext cx="4595995" cy="728776"/>
          </a:xfrm>
          <a:prstGeom prst="ribbon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خطة حل المسألة</a:t>
            </a:r>
          </a:p>
        </p:txBody>
      </p:sp>
    </p:spTree>
    <p:extLst>
      <p:ext uri="{BB962C8B-B14F-4D97-AF65-F5344CB8AC3E}">
        <p14:creationId xmlns:p14="http://schemas.microsoft.com/office/powerpoint/2010/main" val="4232620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78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5A11D9C-D5B9-4DB7-8FF2-F6D44D28E403}"/>
              </a:ext>
            </a:extLst>
          </p:cNvPr>
          <p:cNvSpPr txBox="1"/>
          <p:nvPr/>
        </p:nvSpPr>
        <p:spPr>
          <a:xfrm>
            <a:off x="168676" y="6205491"/>
            <a:ext cx="168675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bg1"/>
                </a:solidFill>
              </a:rPr>
              <a:t>صفحة 83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3FCD404-341E-4BE8-9510-4A3C5BA80F00}"/>
              </a:ext>
            </a:extLst>
          </p:cNvPr>
          <p:cNvSpPr txBox="1"/>
          <p:nvPr/>
        </p:nvSpPr>
        <p:spPr>
          <a:xfrm>
            <a:off x="2633709" y="1095911"/>
            <a:ext cx="6924582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حل الواجب </a:t>
            </a:r>
          </a:p>
          <a:p>
            <a:pPr algn="ctr"/>
            <a:r>
              <a:rPr lang="ar-SA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بمنصة مدرستي</a:t>
            </a:r>
          </a:p>
        </p:txBody>
      </p:sp>
    </p:spTree>
    <p:extLst>
      <p:ext uri="{BB962C8B-B14F-4D97-AF65-F5344CB8AC3E}">
        <p14:creationId xmlns:p14="http://schemas.microsoft.com/office/powerpoint/2010/main" val="947012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3151868" y="443076"/>
            <a:ext cx="5888263" cy="781234"/>
          </a:xfrm>
          <a:prstGeom prst="ribb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مراجعة الدرس السابق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8E11888-BF2E-4D9D-8E3C-A4E05C05BA74}"/>
              </a:ext>
            </a:extLst>
          </p:cNvPr>
          <p:cNvSpPr txBox="1"/>
          <p:nvPr/>
        </p:nvSpPr>
        <p:spPr>
          <a:xfrm>
            <a:off x="1591597" y="1464813"/>
            <a:ext cx="60147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C00000"/>
                </a:solidFill>
              </a:rPr>
              <a:t>أوجدي ناتج الضرب فيما يلي :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2D4C163D-2CC3-41A7-9D8B-9D6BDBAC2B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9409" y="2492994"/>
            <a:ext cx="667359" cy="687622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752C5402-503B-4745-8FE2-8DCD27BB18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0181" y="2530043"/>
            <a:ext cx="667359" cy="68762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942A1F6-9593-4393-93F2-80E28E2B1B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2446" y="2445113"/>
            <a:ext cx="3413871" cy="1833924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88D37E74-3C20-4226-8E79-8E6FA04A14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9197" y="2530044"/>
            <a:ext cx="1346710" cy="75509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CCE28E96-395F-43AD-8B2D-5B2CEFD932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6015" y="2547799"/>
            <a:ext cx="1346710" cy="69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8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0F472DCA-414C-4D2A-863C-8C8ECA368B2E}"/>
              </a:ext>
            </a:extLst>
          </p:cNvPr>
          <p:cNvSpPr txBox="1"/>
          <p:nvPr/>
        </p:nvSpPr>
        <p:spPr>
          <a:xfrm>
            <a:off x="365704" y="6177280"/>
            <a:ext cx="15646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bg1"/>
                </a:solidFill>
              </a:rPr>
              <a:t>صفحة 90</a:t>
            </a: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830BDDB1-AD87-48CB-8BD5-99B15CA100D4}"/>
              </a:ext>
            </a:extLst>
          </p:cNvPr>
          <p:cNvSpPr/>
          <p:nvPr/>
        </p:nvSpPr>
        <p:spPr>
          <a:xfrm>
            <a:off x="10031394" y="1243674"/>
            <a:ext cx="1526959" cy="1704512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فكرة الدرس :</a:t>
            </a:r>
          </a:p>
          <a:p>
            <a:pPr algn="ctr"/>
            <a:r>
              <a:rPr lang="ar-SA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أحل المسائل باستعمال ’’رسم صورة’’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99AB0550-BDA4-4CE0-B289-FF7A68805D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199" y="434962"/>
            <a:ext cx="6036816" cy="5655120"/>
          </a:xfrm>
          <a:prstGeom prst="rect">
            <a:avLst/>
          </a:prstGeom>
        </p:spPr>
      </p:pic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6255797" y="434962"/>
            <a:ext cx="5473084" cy="728776"/>
          </a:xfrm>
          <a:prstGeom prst="ribbon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خطة حل المسألة</a:t>
            </a:r>
          </a:p>
        </p:txBody>
      </p:sp>
    </p:spTree>
    <p:extLst>
      <p:ext uri="{BB962C8B-B14F-4D97-AF65-F5344CB8AC3E}">
        <p14:creationId xmlns:p14="http://schemas.microsoft.com/office/powerpoint/2010/main" val="3502671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3280299" y="443076"/>
            <a:ext cx="5473084" cy="728776"/>
          </a:xfrm>
          <a:prstGeom prst="ribbon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خطة حل المسألة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0F472DCA-414C-4D2A-863C-8C8ECA368B2E}"/>
              </a:ext>
            </a:extLst>
          </p:cNvPr>
          <p:cNvSpPr txBox="1"/>
          <p:nvPr/>
        </p:nvSpPr>
        <p:spPr>
          <a:xfrm>
            <a:off x="365704" y="6177280"/>
            <a:ext cx="15646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bg1"/>
                </a:solidFill>
              </a:rPr>
              <a:t>صفحة 90</a:t>
            </a: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830BDDB1-AD87-48CB-8BD5-99B15CA100D4}"/>
              </a:ext>
            </a:extLst>
          </p:cNvPr>
          <p:cNvSpPr/>
          <p:nvPr/>
        </p:nvSpPr>
        <p:spPr>
          <a:xfrm>
            <a:off x="10031394" y="1243674"/>
            <a:ext cx="1526959" cy="1704512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فكرة الدرس :</a:t>
            </a:r>
          </a:p>
          <a:p>
            <a:pPr algn="ctr"/>
            <a:r>
              <a:rPr lang="ar-SA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أحل المسائل باستعمال ’’رسم صورة’’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7F8A8886-881B-46AA-87A6-A90337CE41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6253"/>
          <a:stretch/>
        </p:blipFill>
        <p:spPr>
          <a:xfrm>
            <a:off x="1512534" y="1242878"/>
            <a:ext cx="8123067" cy="87888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3E3C00B0-9D0E-41FA-980B-0EB5A177686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0768" r="51211"/>
          <a:stretch/>
        </p:blipFill>
        <p:spPr>
          <a:xfrm>
            <a:off x="1455939" y="3991314"/>
            <a:ext cx="4145871" cy="80976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5010B92-144C-415E-B981-56AB4E55A9F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976" t="70768"/>
          <a:stretch/>
        </p:blipFill>
        <p:spPr>
          <a:xfrm>
            <a:off x="5601810" y="3946334"/>
            <a:ext cx="4033791" cy="80976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F5FC25F6-7A57-411A-871F-A0FF6450411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3168" r="51211" b="28983"/>
          <a:stretch/>
        </p:blipFill>
        <p:spPr>
          <a:xfrm>
            <a:off x="1515118" y="2135491"/>
            <a:ext cx="4086692" cy="77804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AA6A9DE-7ABD-42D7-A41B-2B13937E655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5046" t="41211" b="29805"/>
          <a:stretch/>
        </p:blipFill>
        <p:spPr>
          <a:xfrm>
            <a:off x="5601810" y="2121764"/>
            <a:ext cx="4033791" cy="809769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3789A26-BE6D-4B37-A1AC-DF37117E241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3047" t="864" b="88292"/>
          <a:stretch/>
        </p:blipFill>
        <p:spPr>
          <a:xfrm>
            <a:off x="1528721" y="3064973"/>
            <a:ext cx="8054773" cy="39061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ED92D012-9D5B-4B45-BEC0-4E8A9DA76E8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3047" t="864" b="88292"/>
          <a:stretch/>
        </p:blipFill>
        <p:spPr>
          <a:xfrm>
            <a:off x="1455940" y="3564594"/>
            <a:ext cx="8177256" cy="39061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297E3F80-F698-4024-AFE5-ADB9A91BC0C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3047" t="864" b="88292"/>
          <a:stretch/>
        </p:blipFill>
        <p:spPr>
          <a:xfrm>
            <a:off x="1512534" y="5215271"/>
            <a:ext cx="8054773" cy="39061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58B6B548-FE3E-4B4C-8A61-93DD16BBA78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3047" t="864" b="88292"/>
          <a:stretch/>
        </p:blipFill>
        <p:spPr>
          <a:xfrm>
            <a:off x="1439753" y="5714892"/>
            <a:ext cx="8177256" cy="39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72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7226423" y="443874"/>
            <a:ext cx="4331930" cy="728776"/>
          </a:xfrm>
          <a:prstGeom prst="ribbon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خطة حل المسألة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0F472DCA-414C-4D2A-863C-8C8ECA368B2E}"/>
              </a:ext>
            </a:extLst>
          </p:cNvPr>
          <p:cNvSpPr txBox="1"/>
          <p:nvPr/>
        </p:nvSpPr>
        <p:spPr>
          <a:xfrm>
            <a:off x="365704" y="6177280"/>
            <a:ext cx="15646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bg1"/>
                </a:solidFill>
              </a:rPr>
              <a:t>صفحة 90</a:t>
            </a: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830BDDB1-AD87-48CB-8BD5-99B15CA100D4}"/>
              </a:ext>
            </a:extLst>
          </p:cNvPr>
          <p:cNvSpPr/>
          <p:nvPr/>
        </p:nvSpPr>
        <p:spPr>
          <a:xfrm>
            <a:off x="10031394" y="1243674"/>
            <a:ext cx="1526959" cy="1704512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فكرة الدرس :</a:t>
            </a:r>
          </a:p>
          <a:p>
            <a:pPr algn="ctr"/>
            <a:r>
              <a:rPr lang="ar-SA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أحل المسائل باستعمال ’’رسم صورة’’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DF5993CB-1837-4E70-A366-C0610644CD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8966"/>
          <a:stretch/>
        </p:blipFill>
        <p:spPr>
          <a:xfrm>
            <a:off x="7031115" y="1379998"/>
            <a:ext cx="2836450" cy="227760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45AB8DAB-141E-4909-BEBE-BA9D75FFA7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77" y="416442"/>
            <a:ext cx="6554837" cy="573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45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0F472DCA-414C-4D2A-863C-8C8ECA368B2E}"/>
              </a:ext>
            </a:extLst>
          </p:cNvPr>
          <p:cNvSpPr txBox="1"/>
          <p:nvPr/>
        </p:nvSpPr>
        <p:spPr>
          <a:xfrm>
            <a:off x="365704" y="6177280"/>
            <a:ext cx="15646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bg1"/>
                </a:solidFill>
              </a:rPr>
              <a:t>صفحة 90</a:t>
            </a: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830BDDB1-AD87-48CB-8BD5-99B15CA100D4}"/>
              </a:ext>
            </a:extLst>
          </p:cNvPr>
          <p:cNvSpPr/>
          <p:nvPr/>
        </p:nvSpPr>
        <p:spPr>
          <a:xfrm>
            <a:off x="10031394" y="1243674"/>
            <a:ext cx="1526959" cy="1704512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فكرة الدرس :</a:t>
            </a:r>
          </a:p>
          <a:p>
            <a:pPr algn="ctr"/>
            <a:r>
              <a:rPr lang="ar-SA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أحل المسائل باستعمال ’’رسم صورة’’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48F7E5E9-8B7F-41A6-8773-1DD02F2836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0121"/>
          <a:stretch/>
        </p:blipFill>
        <p:spPr>
          <a:xfrm>
            <a:off x="6962358" y="1287262"/>
            <a:ext cx="2937065" cy="258340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58581C3-3061-4C71-8DCD-09DC447170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78" y="416442"/>
            <a:ext cx="6354108" cy="5734204"/>
          </a:xfrm>
          <a:prstGeom prst="rect">
            <a:avLst/>
          </a:prstGeom>
        </p:spPr>
      </p:pic>
      <p:sp>
        <p:nvSpPr>
          <p:cNvPr id="11" name="شريط: مائل لأسفل 10">
            <a:extLst>
              <a:ext uri="{FF2B5EF4-FFF2-40B4-BE49-F238E27FC236}">
                <a16:creationId xmlns:a16="http://schemas.microsoft.com/office/drawing/2014/main" id="{93A5D4F0-4AD3-4F55-A656-7B550A48ADBE}"/>
              </a:ext>
            </a:extLst>
          </p:cNvPr>
          <p:cNvSpPr/>
          <p:nvPr/>
        </p:nvSpPr>
        <p:spPr>
          <a:xfrm>
            <a:off x="6962357" y="443874"/>
            <a:ext cx="4595995" cy="728776"/>
          </a:xfrm>
          <a:prstGeom prst="ribbon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خطة حل المسألة</a:t>
            </a:r>
          </a:p>
        </p:txBody>
      </p:sp>
    </p:spTree>
    <p:extLst>
      <p:ext uri="{BB962C8B-B14F-4D97-AF65-F5344CB8AC3E}">
        <p14:creationId xmlns:p14="http://schemas.microsoft.com/office/powerpoint/2010/main" val="3952375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0F472DCA-414C-4D2A-863C-8C8ECA368B2E}"/>
              </a:ext>
            </a:extLst>
          </p:cNvPr>
          <p:cNvSpPr txBox="1"/>
          <p:nvPr/>
        </p:nvSpPr>
        <p:spPr>
          <a:xfrm>
            <a:off x="365704" y="6177280"/>
            <a:ext cx="15646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bg1"/>
                </a:solidFill>
              </a:rPr>
              <a:t>صفحة 90</a:t>
            </a: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830BDDB1-AD87-48CB-8BD5-99B15CA100D4}"/>
              </a:ext>
            </a:extLst>
          </p:cNvPr>
          <p:cNvSpPr/>
          <p:nvPr/>
        </p:nvSpPr>
        <p:spPr>
          <a:xfrm>
            <a:off x="10031394" y="1243674"/>
            <a:ext cx="1526959" cy="1704512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فكرة الدرس :</a:t>
            </a:r>
          </a:p>
          <a:p>
            <a:pPr algn="ctr"/>
            <a:r>
              <a:rPr lang="ar-SA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أحل المسائل باستعمال ’’رسم صورة’’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4E06E12-7859-44AF-92D7-6C091D2887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6846" y="1243674"/>
            <a:ext cx="3017782" cy="288241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186AEC3-33A4-4C97-9F5F-B3E2F77687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78" y="416442"/>
            <a:ext cx="6450568" cy="5734204"/>
          </a:xfrm>
          <a:prstGeom prst="rect">
            <a:avLst/>
          </a:prstGeom>
        </p:spPr>
      </p:pic>
      <p:sp>
        <p:nvSpPr>
          <p:cNvPr id="11" name="شريط: مائل لأسفل 10">
            <a:extLst>
              <a:ext uri="{FF2B5EF4-FFF2-40B4-BE49-F238E27FC236}">
                <a16:creationId xmlns:a16="http://schemas.microsoft.com/office/drawing/2014/main" id="{09E7F5EE-6D26-4258-8957-00A8641EDE93}"/>
              </a:ext>
            </a:extLst>
          </p:cNvPr>
          <p:cNvSpPr/>
          <p:nvPr/>
        </p:nvSpPr>
        <p:spPr>
          <a:xfrm>
            <a:off x="6962357" y="443874"/>
            <a:ext cx="4595995" cy="728776"/>
          </a:xfrm>
          <a:prstGeom prst="ribbon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خطة حل المسألة</a:t>
            </a:r>
          </a:p>
        </p:txBody>
      </p:sp>
    </p:spTree>
    <p:extLst>
      <p:ext uri="{BB962C8B-B14F-4D97-AF65-F5344CB8AC3E}">
        <p14:creationId xmlns:p14="http://schemas.microsoft.com/office/powerpoint/2010/main" val="975448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0F472DCA-414C-4D2A-863C-8C8ECA368B2E}"/>
              </a:ext>
            </a:extLst>
          </p:cNvPr>
          <p:cNvSpPr txBox="1"/>
          <p:nvPr/>
        </p:nvSpPr>
        <p:spPr>
          <a:xfrm>
            <a:off x="365704" y="6177280"/>
            <a:ext cx="15646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bg1"/>
                </a:solidFill>
              </a:rPr>
              <a:t>صفحة 90</a:t>
            </a: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830BDDB1-AD87-48CB-8BD5-99B15CA100D4}"/>
              </a:ext>
            </a:extLst>
          </p:cNvPr>
          <p:cNvSpPr/>
          <p:nvPr/>
        </p:nvSpPr>
        <p:spPr>
          <a:xfrm>
            <a:off x="10031394" y="1243674"/>
            <a:ext cx="1526959" cy="1704512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فكرة الدرس :</a:t>
            </a:r>
          </a:p>
          <a:p>
            <a:pPr algn="ctr"/>
            <a:r>
              <a:rPr lang="ar-SA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أحل المسائل باستعمال ’’رسم صورة’’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112963CD-8068-439A-9EC5-282078C7E8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3035"/>
          <a:stretch/>
        </p:blipFill>
        <p:spPr>
          <a:xfrm>
            <a:off x="7128770" y="1171852"/>
            <a:ext cx="2809818" cy="268571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FC81FF0-EA87-4DBA-B10F-E95547A817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78" y="416442"/>
            <a:ext cx="6847800" cy="5734204"/>
          </a:xfrm>
          <a:prstGeom prst="rect">
            <a:avLst/>
          </a:prstGeom>
        </p:spPr>
      </p:pic>
      <p:sp>
        <p:nvSpPr>
          <p:cNvPr id="11" name="شريط: مائل لأسفل 10">
            <a:extLst>
              <a:ext uri="{FF2B5EF4-FFF2-40B4-BE49-F238E27FC236}">
                <a16:creationId xmlns:a16="http://schemas.microsoft.com/office/drawing/2014/main" id="{502A81E6-734F-4875-81B5-10D0F05A1614}"/>
              </a:ext>
            </a:extLst>
          </p:cNvPr>
          <p:cNvSpPr/>
          <p:nvPr/>
        </p:nvSpPr>
        <p:spPr>
          <a:xfrm>
            <a:off x="7324078" y="443874"/>
            <a:ext cx="4234274" cy="728776"/>
          </a:xfrm>
          <a:prstGeom prst="ribbon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خطة حل المسألة</a:t>
            </a:r>
          </a:p>
        </p:txBody>
      </p:sp>
    </p:spTree>
    <p:extLst>
      <p:ext uri="{BB962C8B-B14F-4D97-AF65-F5344CB8AC3E}">
        <p14:creationId xmlns:p14="http://schemas.microsoft.com/office/powerpoint/2010/main" val="644113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0F472DCA-414C-4D2A-863C-8C8ECA368B2E}"/>
              </a:ext>
            </a:extLst>
          </p:cNvPr>
          <p:cNvSpPr txBox="1"/>
          <p:nvPr/>
        </p:nvSpPr>
        <p:spPr>
          <a:xfrm>
            <a:off x="365704" y="6177280"/>
            <a:ext cx="15646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bg1"/>
                </a:solidFill>
              </a:rPr>
              <a:t>صفحة 90</a:t>
            </a: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830BDDB1-AD87-48CB-8BD5-99B15CA100D4}"/>
              </a:ext>
            </a:extLst>
          </p:cNvPr>
          <p:cNvSpPr/>
          <p:nvPr/>
        </p:nvSpPr>
        <p:spPr>
          <a:xfrm>
            <a:off x="10031394" y="1243674"/>
            <a:ext cx="1526959" cy="1704512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فكرة الدرس :</a:t>
            </a:r>
          </a:p>
          <a:p>
            <a:pPr algn="ctr"/>
            <a:r>
              <a:rPr lang="ar-SA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أحل المسائل باستعمال ’’رسم صورة’’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9DC743DA-FB54-48E5-999A-4623BACCFE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6539"/>
          <a:stretch/>
        </p:blipFill>
        <p:spPr>
          <a:xfrm>
            <a:off x="7155402" y="1243674"/>
            <a:ext cx="2734938" cy="305311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27633362-B4F0-4A25-9CE2-35EC978942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78" y="416442"/>
            <a:ext cx="6679124" cy="5734204"/>
          </a:xfrm>
          <a:prstGeom prst="rect">
            <a:avLst/>
          </a:prstGeom>
        </p:spPr>
      </p:pic>
      <p:sp>
        <p:nvSpPr>
          <p:cNvPr id="11" name="شريط: مائل لأسفل 10">
            <a:extLst>
              <a:ext uri="{FF2B5EF4-FFF2-40B4-BE49-F238E27FC236}">
                <a16:creationId xmlns:a16="http://schemas.microsoft.com/office/drawing/2014/main" id="{FFB086E9-0506-40F7-BFDE-3801F3562E5E}"/>
              </a:ext>
            </a:extLst>
          </p:cNvPr>
          <p:cNvSpPr/>
          <p:nvPr/>
        </p:nvSpPr>
        <p:spPr>
          <a:xfrm>
            <a:off x="7155402" y="443874"/>
            <a:ext cx="4402950" cy="728776"/>
          </a:xfrm>
          <a:prstGeom prst="ribbon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خطة حل المسألة</a:t>
            </a:r>
          </a:p>
        </p:txBody>
      </p:sp>
    </p:spTree>
    <p:extLst>
      <p:ext uri="{BB962C8B-B14F-4D97-AF65-F5344CB8AC3E}">
        <p14:creationId xmlns:p14="http://schemas.microsoft.com/office/powerpoint/2010/main" val="148292048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5078</TotalTime>
  <Words>135</Words>
  <Application>Microsoft Office PowerPoint</Application>
  <PresentationFormat>شاشة عريضة</PresentationFormat>
  <Paragraphs>37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عائشه الشهري</dc:creator>
  <cp:lastModifiedBy>عائشه الشهري</cp:lastModifiedBy>
  <cp:revision>11</cp:revision>
  <dcterms:created xsi:type="dcterms:W3CDTF">2021-10-06T05:07:01Z</dcterms:created>
  <dcterms:modified xsi:type="dcterms:W3CDTF">2021-10-12T04:13:43Z</dcterms:modified>
</cp:coreProperties>
</file>