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70" r:id="rId4"/>
    <p:sldId id="269" r:id="rId5"/>
    <p:sldId id="268" r:id="rId6"/>
    <p:sldId id="267" r:id="rId7"/>
    <p:sldId id="258" r:id="rId8"/>
    <p:sldId id="266" r:id="rId9"/>
    <p:sldId id="265" r:id="rId10"/>
    <p:sldId id="264" r:id="rId11"/>
    <p:sldId id="263" r:id="rId12"/>
    <p:sldId id="262" r:id="rId13"/>
    <p:sldId id="261" r:id="rId14"/>
    <p:sldId id="260" r:id="rId15"/>
    <p:sldId id="259" r:id="rId16"/>
  </p:sldIdLst>
  <p:sldSz cx="12192000" cy="6858000"/>
  <p:notesSz cx="6858000" cy="9144000"/>
  <p:defaultTextStyle>
    <a:defPPr>
      <a:defRPr lang="ar-Y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291CB06-060E-AB47-B85B-C7BC8B714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YE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1C83A28-5CA9-9344-BC3A-1D338FF6E6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Y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B9509FA-A3CB-B04B-AD7A-9809A35AD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16BC-6390-AC4E-88DB-1F15FA865CE1}" type="datetimeFigureOut">
              <a:rPr lang="ar-YE"/>
              <a:t>26/02/1443</a:t>
            </a:fld>
            <a:endParaRPr lang="ar-Y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D349CAC-CCEE-F840-81E1-A91008F8D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D8B2AE5-A09B-C04B-B9F3-77ABEDBFA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DB042-D603-5747-9D9B-801E6C4C6EA8}" type="slidenum">
              <a:rPr lang="ar-YE"/>
              <a:t>‹#›</a:t>
            </a:fld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1560053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EA6C9FC-A83A-6E4B-8DA1-0F25D787C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YE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D2623A4-6ECD-A846-9FE8-BDDE3ECAEF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Y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6D04D25-005D-9146-9C75-BFABBB2D5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16BC-6390-AC4E-88DB-1F15FA865CE1}" type="datetimeFigureOut">
              <a:rPr lang="ar-YE"/>
              <a:t>26/02/1443</a:t>
            </a:fld>
            <a:endParaRPr lang="ar-Y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99DBCE8-2255-E444-ACE8-DE692E9E6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F390FEF-A33D-6447-BCDE-9D8DB42C8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DB042-D603-5747-9D9B-801E6C4C6EA8}" type="slidenum">
              <a:rPr lang="ar-YE"/>
              <a:t>‹#›</a:t>
            </a:fld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3372729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65C74309-111C-7B41-B91A-0535802C4C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YE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ED44EFA-F624-7B4A-B69B-EAA1F9285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Y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8FAC719-6883-4847-BF43-72583C72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16BC-6390-AC4E-88DB-1F15FA865CE1}" type="datetimeFigureOut">
              <a:rPr lang="ar-YE"/>
              <a:t>26/02/1443</a:t>
            </a:fld>
            <a:endParaRPr lang="ar-Y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FC63DAC-80CF-B849-96FA-329C3A2FF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E31F8CD-97AA-E145-925E-EA6AD19A1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DB042-D603-5747-9D9B-801E6C4C6EA8}" type="slidenum">
              <a:rPr lang="ar-YE"/>
              <a:t>‹#›</a:t>
            </a:fld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302617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128774E-4731-144C-B167-09843C57D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Y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CA9F1A9-A6C7-7043-8815-C01C9A19F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Y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B62D77F-4B3C-C24A-9E57-ADBC1DD8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16BC-6390-AC4E-88DB-1F15FA865CE1}" type="datetimeFigureOut">
              <a:rPr lang="ar-YE"/>
              <a:t>26/02/1443</a:t>
            </a:fld>
            <a:endParaRPr lang="ar-Y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18E9CA9-ED7C-8A4F-B27B-166FCBEE1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C3F4E13-8F0A-F246-A865-8A66DCFD9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DB042-D603-5747-9D9B-801E6C4C6EA8}" type="slidenum">
              <a:rPr lang="ar-YE"/>
              <a:t>‹#›</a:t>
            </a:fld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1868285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258FF23-4495-CC4E-89EB-BF5419963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YE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8E3CDDF-A0D9-BB45-9E5E-9B8E29683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FFD2907-92C9-C144-A029-3E5E51654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16BC-6390-AC4E-88DB-1F15FA865CE1}" type="datetimeFigureOut">
              <a:rPr lang="ar-YE"/>
              <a:t>26/02/1443</a:t>
            </a:fld>
            <a:endParaRPr lang="ar-Y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934650F-A9DB-7A45-B3DC-379F8DC7B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7B7EF0F-47D6-084C-95E7-69FB2194E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DB042-D603-5747-9D9B-801E6C4C6EA8}" type="slidenum">
              <a:rPr lang="ar-YE"/>
              <a:t>‹#›</a:t>
            </a:fld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1216565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E857668-63E5-FE44-B349-E2FDD51B2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Y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9ED2B5E-D9E8-2242-B919-2BCEBFC998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YE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281897C-74B7-F34E-8C7B-5350B0B4EF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YE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C4DE826-4CE7-4D43-9F69-03DA586EB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16BC-6390-AC4E-88DB-1F15FA865CE1}" type="datetimeFigureOut">
              <a:rPr lang="ar-YE"/>
              <a:t>26/02/1443</a:t>
            </a:fld>
            <a:endParaRPr lang="ar-YE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CB4679E-B0BA-5C44-9C3E-E5F96DC09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B12F3B7-CA19-C040-86C2-ED5A61780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DB042-D603-5747-9D9B-801E6C4C6EA8}" type="slidenum">
              <a:rPr lang="ar-YE"/>
              <a:t>‹#›</a:t>
            </a:fld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3301802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431DE40-EC85-2044-AC6D-08AA1AADB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YE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7036722-7436-034A-9055-93FD6884F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7AE86A2-53CA-D049-B9D1-A9788788DB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YE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97592AFB-ECAF-8242-9D9D-00A24A626E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EE5A8E1-665A-8449-93C1-C85CCEBEDE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YE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C66BE4E-1FEE-0A44-BC79-A06BB2445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16BC-6390-AC4E-88DB-1F15FA865CE1}" type="datetimeFigureOut">
              <a:rPr lang="ar-YE"/>
              <a:t>26/02/1443</a:t>
            </a:fld>
            <a:endParaRPr lang="ar-YE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E7BC999D-AD94-3A43-8116-546AAFBF9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8FECD39-B776-A144-9E8B-061F95B11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DB042-D603-5747-9D9B-801E6C4C6EA8}" type="slidenum">
              <a:rPr lang="ar-YE"/>
              <a:t>‹#›</a:t>
            </a:fld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681266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4CF0E91-ED22-9A41-85BD-526267472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YE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948F6D9-2CCB-FF47-AEAA-4F02B5CE8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16BC-6390-AC4E-88DB-1F15FA865CE1}" type="datetimeFigureOut">
              <a:rPr lang="ar-YE"/>
              <a:t>26/02/1443</a:t>
            </a:fld>
            <a:endParaRPr lang="ar-YE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BFAFA767-C49F-CF46-B25C-E60B9F5EF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4A8ACA0-FC55-744D-88B6-817486CEA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DB042-D603-5747-9D9B-801E6C4C6EA8}" type="slidenum">
              <a:rPr lang="ar-YE"/>
              <a:t>‹#›</a:t>
            </a:fld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1582038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91705FD-A636-A04F-909F-EF43BE33C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16BC-6390-AC4E-88DB-1F15FA865CE1}" type="datetimeFigureOut">
              <a:rPr lang="ar-YE"/>
              <a:t>26/02/1443</a:t>
            </a:fld>
            <a:endParaRPr lang="ar-YE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E5CC52B-8DD5-3345-B7E9-3058F3C98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8415E85-1C3B-ED47-BEB1-D820B2B79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DB042-D603-5747-9D9B-801E6C4C6EA8}" type="slidenum">
              <a:rPr lang="ar-YE"/>
              <a:t>‹#›</a:t>
            </a:fld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3325228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80BC01-914B-5147-9738-29C1B126D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Y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2C95E1D-18FF-5A49-AC61-B06C514F8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YE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CF5F84D-A292-DD4E-B167-09B8A40781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1312696-1AE2-7A4A-8C6C-4BFA81428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16BC-6390-AC4E-88DB-1F15FA865CE1}" type="datetimeFigureOut">
              <a:rPr lang="ar-YE"/>
              <a:t>26/02/1443</a:t>
            </a:fld>
            <a:endParaRPr lang="ar-YE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1432962-A396-914A-AB4C-512963158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DC839AA-F133-1A44-82A1-BC0A9DAA3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DB042-D603-5747-9D9B-801E6C4C6EA8}" type="slidenum">
              <a:rPr lang="ar-YE"/>
              <a:t>‹#›</a:t>
            </a:fld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763116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13A2D91-5C31-3244-9CB2-2BA4E35EE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YE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5956D04-3D87-0B40-A085-1E4568F07B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YE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1008C43-3BE9-884C-8EA5-E712AA8E61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E98848F-7D22-714D-AC75-695A4655F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16BC-6390-AC4E-88DB-1F15FA865CE1}" type="datetimeFigureOut">
              <a:rPr lang="ar-YE"/>
              <a:t>26/02/1443</a:t>
            </a:fld>
            <a:endParaRPr lang="ar-YE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75B1610-F3FC-A44F-88C2-5BD54CC6F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44A9AE4-9402-E449-8ACA-2A601D2C1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DB042-D603-5747-9D9B-801E6C4C6EA8}" type="slidenum">
              <a:rPr lang="ar-YE"/>
              <a:t>‹#›</a:t>
            </a:fld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3993701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1CDD2B41-9C77-AA4A-BF72-DFE8A3FC0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YE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ABEF4A4-92FB-0D46-93E1-354CAA0E8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Y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CB9F7B0-9E03-BF41-8D5E-6D4160B7E1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916BC-6390-AC4E-88DB-1F15FA865CE1}" type="datetimeFigureOut">
              <a:rPr lang="ar-YE"/>
              <a:t>26/02/1443</a:t>
            </a:fld>
            <a:endParaRPr lang="ar-Y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9300D81-97E4-D040-B291-668981A95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Y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780D4F7-0E1C-934A-AE83-388267233A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DB042-D603-5747-9D9B-801E6C4C6EA8}" type="slidenum">
              <a:rPr lang="ar-YE"/>
              <a:t>‹#›</a:t>
            </a:fld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2500534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Y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F1409D56-D033-2A41-BE4A-D208BC2B2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105" y="-100904"/>
            <a:ext cx="96797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25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8D8BA76-5036-F64B-B57F-97B1D2734D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56" y="0"/>
            <a:ext cx="10048875" cy="6858000"/>
          </a:xfrm>
        </p:spPr>
      </p:pic>
    </p:spTree>
    <p:extLst>
      <p:ext uri="{BB962C8B-B14F-4D97-AF65-F5344CB8AC3E}">
        <p14:creationId xmlns:p14="http://schemas.microsoft.com/office/powerpoint/2010/main" val="4130300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D6A895A7-08AD-474F-9F72-49B51F24BC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94" y="0"/>
            <a:ext cx="11715749" cy="6858000"/>
          </a:xfrm>
        </p:spPr>
      </p:pic>
    </p:spTree>
    <p:extLst>
      <p:ext uri="{BB962C8B-B14F-4D97-AF65-F5344CB8AC3E}">
        <p14:creationId xmlns:p14="http://schemas.microsoft.com/office/powerpoint/2010/main" val="2010963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8B275461-27DD-224E-BCBA-CD0A783E0D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6" y="83344"/>
            <a:ext cx="11763374" cy="6774656"/>
          </a:xfrm>
        </p:spPr>
      </p:pic>
    </p:spTree>
    <p:extLst>
      <p:ext uri="{BB962C8B-B14F-4D97-AF65-F5344CB8AC3E}">
        <p14:creationId xmlns:p14="http://schemas.microsoft.com/office/powerpoint/2010/main" val="1773034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85AE351C-F10D-5645-A4F0-D569F47CA1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620499" cy="6858000"/>
          </a:xfrm>
        </p:spPr>
      </p:pic>
    </p:spTree>
    <p:extLst>
      <p:ext uri="{BB962C8B-B14F-4D97-AF65-F5344CB8AC3E}">
        <p14:creationId xmlns:p14="http://schemas.microsoft.com/office/powerpoint/2010/main" val="4257658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3CB44921-62FC-E04A-816D-8259E8A8E7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56" y="202406"/>
            <a:ext cx="11787187" cy="6810375"/>
          </a:xfrm>
        </p:spPr>
      </p:pic>
    </p:spTree>
    <p:extLst>
      <p:ext uri="{BB962C8B-B14F-4D97-AF65-F5344CB8AC3E}">
        <p14:creationId xmlns:p14="http://schemas.microsoft.com/office/powerpoint/2010/main" val="1987702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167D57E-67C3-8647-A5F4-5C9F50968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YE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13700A0F-1C69-E242-B5A4-299B26189C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8" y="154780"/>
            <a:ext cx="10703717" cy="6703219"/>
          </a:xfrm>
        </p:spPr>
      </p:pic>
    </p:spTree>
    <p:extLst>
      <p:ext uri="{BB962C8B-B14F-4D97-AF65-F5344CB8AC3E}">
        <p14:creationId xmlns:p14="http://schemas.microsoft.com/office/powerpoint/2010/main" val="3472608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511EF5DE-078A-294F-B829-406FCEECDE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449" y="234462"/>
            <a:ext cx="9024936" cy="6858000"/>
          </a:xfrm>
        </p:spPr>
      </p:pic>
    </p:spTree>
    <p:extLst>
      <p:ext uri="{BB962C8B-B14F-4D97-AF65-F5344CB8AC3E}">
        <p14:creationId xmlns:p14="http://schemas.microsoft.com/office/powerpoint/2010/main" val="613992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7E34ADD0-EFDB-084F-9B01-462F02C59D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970" y="0"/>
            <a:ext cx="9382124" cy="7000875"/>
          </a:xfrm>
        </p:spPr>
      </p:pic>
    </p:spTree>
    <p:extLst>
      <p:ext uri="{BB962C8B-B14F-4D97-AF65-F5344CB8AC3E}">
        <p14:creationId xmlns:p14="http://schemas.microsoft.com/office/powerpoint/2010/main" val="4258818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5CEDC481-6F08-524E-BD8D-77BDBAD5C5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688" y="0"/>
            <a:ext cx="10120311" cy="6941344"/>
          </a:xfrm>
        </p:spPr>
      </p:pic>
    </p:spTree>
    <p:extLst>
      <p:ext uri="{BB962C8B-B14F-4D97-AF65-F5344CB8AC3E}">
        <p14:creationId xmlns:p14="http://schemas.microsoft.com/office/powerpoint/2010/main" val="4249961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16537363-BD3C-3B42-9DEE-FF99F5E1BB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87" y="273844"/>
            <a:ext cx="8727281" cy="6081713"/>
          </a:xfrm>
        </p:spPr>
      </p:pic>
    </p:spTree>
    <p:extLst>
      <p:ext uri="{BB962C8B-B14F-4D97-AF65-F5344CB8AC3E}">
        <p14:creationId xmlns:p14="http://schemas.microsoft.com/office/powerpoint/2010/main" val="4180721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FED33CAC-905B-354D-9896-CE1D9FA1D6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719" y="83344"/>
            <a:ext cx="9715500" cy="6774656"/>
          </a:xfrm>
        </p:spPr>
      </p:pic>
    </p:spTree>
    <p:extLst>
      <p:ext uri="{BB962C8B-B14F-4D97-AF65-F5344CB8AC3E}">
        <p14:creationId xmlns:p14="http://schemas.microsoft.com/office/powerpoint/2010/main" val="3533068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C026C36-025E-7047-ABD5-E0BCA8D1B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YE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468D955F-4AC6-D54D-8FC4-5650739136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4" y="0"/>
            <a:ext cx="11977687" cy="6858000"/>
          </a:xfrm>
        </p:spPr>
      </p:pic>
    </p:spTree>
    <p:extLst>
      <p:ext uri="{BB962C8B-B14F-4D97-AF65-F5344CB8AC3E}">
        <p14:creationId xmlns:p14="http://schemas.microsoft.com/office/powerpoint/2010/main" val="3757771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9C2112C3-03F4-2641-B09F-35167D277F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64" y="0"/>
            <a:ext cx="11084718" cy="6988969"/>
          </a:xfrm>
        </p:spPr>
      </p:pic>
    </p:spTree>
    <p:extLst>
      <p:ext uri="{BB962C8B-B14F-4D97-AF65-F5344CB8AC3E}">
        <p14:creationId xmlns:p14="http://schemas.microsoft.com/office/powerpoint/2010/main" val="71747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14D05F7A-20E3-144A-AEDA-435C66FB37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469" y="0"/>
            <a:ext cx="9453562" cy="6858000"/>
          </a:xfrm>
        </p:spPr>
      </p:pic>
    </p:spTree>
    <p:extLst>
      <p:ext uri="{BB962C8B-B14F-4D97-AF65-F5344CB8AC3E}">
        <p14:creationId xmlns:p14="http://schemas.microsoft.com/office/powerpoint/2010/main" val="45705032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15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شريفة البحيري</dc:creator>
  <cp:lastModifiedBy>شريفة البحيري</cp:lastModifiedBy>
  <cp:revision>14</cp:revision>
  <dcterms:created xsi:type="dcterms:W3CDTF">2020-10-26T19:53:30Z</dcterms:created>
  <dcterms:modified xsi:type="dcterms:W3CDTF">2021-10-03T13:32:07Z</dcterms:modified>
</cp:coreProperties>
</file>