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323" r:id="rId4"/>
    <p:sldId id="337" r:id="rId5"/>
    <p:sldId id="338" r:id="rId6"/>
    <p:sldId id="339" r:id="rId7"/>
    <p:sldId id="340" r:id="rId8"/>
    <p:sldId id="349" r:id="rId9"/>
    <p:sldId id="341" r:id="rId10"/>
    <p:sldId id="342" r:id="rId11"/>
    <p:sldId id="343" r:id="rId12"/>
    <p:sldId id="344" r:id="rId13"/>
    <p:sldId id="345" r:id="rId14"/>
    <p:sldId id="346" r:id="rId15"/>
    <p:sldId id="309" r:id="rId16"/>
    <p:sldId id="336" r:id="rId17"/>
    <p:sldId id="308" r:id="rId18"/>
    <p:sldId id="274" r:id="rId19"/>
    <p:sldId id="291" r:id="rId20"/>
    <p:sldId id="347" r:id="rId21"/>
    <p:sldId id="292" r:id="rId22"/>
    <p:sldId id="293" r:id="rId23"/>
    <p:sldId id="348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771"/>
    <a:srgbClr val="E8F3DE"/>
    <a:srgbClr val="F2D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52" autoAdjust="0"/>
    <p:restoredTop sz="94660"/>
  </p:normalViewPr>
  <p:slideViewPr>
    <p:cSldViewPr snapToGrid="0">
      <p:cViewPr>
        <p:scale>
          <a:sx n="50" d="100"/>
          <a:sy n="50" d="100"/>
        </p:scale>
        <p:origin x="203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DDE7C8-AD8F-40AF-ACBF-C9A4CA76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EC9F537-CBA8-4BF0-B0C4-8519E6BA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C54539-0DB0-45DA-9DFD-F8FAD443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E01C06-AA56-44BC-9745-338481A3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4DE64F-08FC-4D16-A811-0C174C6A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674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54E461-3C76-4A2B-A3E8-9DB477B2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017DC19-7FCB-4D4E-84CE-C46F3AD10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318572-0746-43DC-ABFC-E892389D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1E372A-64D7-4961-939B-06FA6152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FBDD41-60DB-48BD-8FC7-EE7B7329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822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ACAE4F1-EBBF-4E47-88CF-55C0C7AF1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20EF6C-C6B4-44DA-BFBE-075A963C5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0F8963-2F1F-4BEC-BF48-7BFF25DD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77A991-92F9-4034-B3FD-3473CBC8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8C1DA6-B71A-4CC1-80DF-3BFD8412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56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E1968B-9B24-44CA-825F-51AF0C73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96C5F5-6BDA-40CE-81C9-3AA0533A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0BACB6-E65A-417F-875B-BA6860D6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23DC01-3D9E-4D65-B79F-56C73CBB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6BAA5E-A8B5-4AB3-BDA5-74C38A9C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87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B7765-D111-4E40-BD1A-6ED6A023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12DE9E-B869-4CA5-8A78-310825EF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A2BDC5-54BA-409D-B968-711C8F0A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4A4807-5230-4A31-B0E6-FB2E5957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509310-4435-41C2-8A55-F4A0910B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44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DFB2A-47D4-48C6-BBCC-D9D25F4E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41FC21-B80D-4AE0-95F1-53FA03AC9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61DCCEC-D8DA-4890-A8A0-2A0685E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D4252A-6A43-411D-AA8E-B8F3C4E1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21B37C-DA4F-4D28-B768-71D6134F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783574-2313-4137-8CEF-449841B9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554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176465-861D-41FA-A9AE-41D39DA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AE24FD-9397-4FCA-BF28-A819E1B5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9392C5-8C5E-4F78-8A36-F4FB3B11E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1AFB46E-82EA-4364-8251-28916E4F6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828C27-C9E3-4078-9883-0F9550EC7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E1B38C7-CD31-4A86-B04C-147F8B1D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CE21CD1-E880-4C14-8AEA-1713D104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9F94E00-3FA4-4763-A515-7EF08056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3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D9BE80-4DF0-4DBA-940C-68FE8C3A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B24041-605D-4236-A7E8-CC2434E6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188E53-1E40-4D89-8F27-91CCA2F7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57E3F6F-4017-4C42-B1BF-5CAB29D5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075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372682E-0C93-43E3-8D3E-4407382A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6131B3-B3B5-4856-93A9-F45AAC8A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066108D-AC42-49E5-9207-912E52A6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63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3D51D3-FF3D-46FB-B33F-5D5B4740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0FB775-FE75-41D2-9E2A-569F2E98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8BEB611-F084-4FA9-9D72-00589B23D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0F607D-A161-4BFB-A536-76370F40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24A4ED-684D-4CD1-B8D8-F92C3DFB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DF41E9-199C-4183-A57F-37F260A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19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3A226F-1A75-43A7-AE83-08F24BDB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5C6580B-5FDB-4A95-9EFE-963257CA2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3402B2-91D2-443E-8F46-FDCF05643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959E5-EAB4-4AE3-8739-3FDA3A5C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1A485C-3A46-4A89-89E6-8FABC47A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756770-929C-4188-A641-C90994FD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7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978FCB-5B11-44A9-B15F-610AF3B4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E97072-77B9-4227-9D71-9033FFCAA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C5EB48-581F-48F0-9984-647B3F529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AF69A-ACD3-46DF-96A4-E5ADFDE3C6EF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1E38DB-6DD8-43D9-9C60-BA4F012A1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958EC-E954-41A3-A6EE-D9E171B3D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A7A3-A6F4-406B-AC4E-9FE4717DF9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836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لصق لطيف البوب ​​الناشئ - ملصقات رائعة جذابة من البوب ​​الناشئ">
            <a:extLst>
              <a:ext uri="{FF2B5EF4-FFF2-40B4-BE49-F238E27FC236}">
                <a16:creationId xmlns:a16="http://schemas.microsoft.com/office/drawing/2014/main" id="{5885C400-7403-4BCC-A788-FD7DBA7850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86" y="1047727"/>
            <a:ext cx="5495550" cy="581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72689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D6FDCC2-6BA8-40CF-A12A-577DC8EEA492}"/>
              </a:ext>
            </a:extLst>
          </p:cNvPr>
          <p:cNvSpPr/>
          <p:nvPr/>
        </p:nvSpPr>
        <p:spPr>
          <a:xfrm>
            <a:off x="9748032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walrus</a:t>
            </a:r>
            <a:endParaRPr lang="ar-SA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22AD9D1-10EA-46A5-9BDA-B2E3B23FC1B9}"/>
              </a:ext>
            </a:extLst>
          </p:cNvPr>
          <p:cNvSpPr/>
          <p:nvPr/>
        </p:nvSpPr>
        <p:spPr>
          <a:xfrm>
            <a:off x="7483010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Seals</a:t>
            </a:r>
            <a:endParaRPr lang="ar-SA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8053EF-205C-4155-905E-DE43D7B0CAD1}"/>
              </a:ext>
            </a:extLst>
          </p:cNvPr>
          <p:cNvSpPr/>
          <p:nvPr/>
        </p:nvSpPr>
        <p:spPr>
          <a:xfrm>
            <a:off x="9730908" y="535111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7E88ADF-27D5-430E-AD8B-85C96D6090AB}"/>
              </a:ext>
            </a:extLst>
          </p:cNvPr>
          <p:cNvSpPr/>
          <p:nvPr/>
        </p:nvSpPr>
        <p:spPr>
          <a:xfrm>
            <a:off x="7486004" y="5351119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Cute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0492B7-C353-427A-8327-71493CBD7F8F}"/>
              </a:ext>
            </a:extLst>
          </p:cNvPr>
          <p:cNvSpPr/>
          <p:nvPr/>
        </p:nvSpPr>
        <p:spPr>
          <a:xfrm>
            <a:off x="7499703" y="432712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B5FB0E-ECF9-419C-87E9-29DFB35345C7}"/>
              </a:ext>
            </a:extLst>
          </p:cNvPr>
          <p:cNvSpPr/>
          <p:nvPr/>
        </p:nvSpPr>
        <p:spPr>
          <a:xfrm>
            <a:off x="7512546" y="3303137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Scary </a:t>
            </a:r>
            <a:endParaRPr lang="ar-SA" sz="32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FDE0C3-C2B3-435A-890E-0CA88CD0E6F9}"/>
              </a:ext>
            </a:extLst>
          </p:cNvPr>
          <p:cNvSpPr/>
          <p:nvPr/>
        </p:nvSpPr>
        <p:spPr>
          <a:xfrm>
            <a:off x="9748032" y="4330553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Big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21E29F6-8BD6-42E0-9869-677CC687AC61}"/>
              </a:ext>
            </a:extLst>
          </p:cNvPr>
          <p:cNvSpPr/>
          <p:nvPr/>
        </p:nvSpPr>
        <p:spPr>
          <a:xfrm>
            <a:off x="7483010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Dolphins</a:t>
            </a:r>
            <a:endParaRPr lang="ar-SA" sz="3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0264D74-46C0-4065-AEDE-5DC37B156FF4}"/>
              </a:ext>
            </a:extLst>
          </p:cNvPr>
          <p:cNvSpPr/>
          <p:nvPr/>
        </p:nvSpPr>
        <p:spPr>
          <a:xfrm>
            <a:off x="9731339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whales </a:t>
            </a:r>
            <a:endParaRPr lang="ar-SA" sz="32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4E7E162-D775-4BFF-88D3-40F4FD5FA281}"/>
              </a:ext>
            </a:extLst>
          </p:cNvPr>
          <p:cNvSpPr/>
          <p:nvPr/>
        </p:nvSpPr>
        <p:spPr>
          <a:xfrm>
            <a:off x="9730908" y="3306562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slow</a:t>
            </a:r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62F5FD-EB3D-493C-8E19-241CC7F606E2}"/>
              </a:ext>
            </a:extLst>
          </p:cNvPr>
          <p:cNvSpPr/>
          <p:nvPr/>
        </p:nvSpPr>
        <p:spPr>
          <a:xfrm>
            <a:off x="7483010" y="21575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Sharks</a:t>
            </a:r>
            <a:endParaRPr lang="ar-SA" sz="4000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B4B322F-BD8A-4D20-ACFB-A47CB12CC7EF}"/>
              </a:ext>
            </a:extLst>
          </p:cNvPr>
          <p:cNvSpPr/>
          <p:nvPr/>
        </p:nvSpPr>
        <p:spPr>
          <a:xfrm>
            <a:off x="9731339" y="217469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Seahorse</a:t>
            </a:r>
            <a:endParaRPr lang="ar-SA" sz="3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6A692E-16C1-484B-91F9-A92964D4D3C2}"/>
              </a:ext>
            </a:extLst>
          </p:cNvPr>
          <p:cNvSpPr/>
          <p:nvPr/>
        </p:nvSpPr>
        <p:spPr>
          <a:xfrm>
            <a:off x="1338865" y="519808"/>
            <a:ext cx="6018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this?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Baby seal cartoon Stock Vector Image by ©tigatelu #25415683">
            <a:extLst>
              <a:ext uri="{FF2B5EF4-FFF2-40B4-BE49-F238E27FC236}">
                <a16:creationId xmlns:a16="http://schemas.microsoft.com/office/drawing/2014/main" id="{91086221-6D70-4469-ACA2-1E06223C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58" y="2808265"/>
            <a:ext cx="2028978" cy="20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aby seal cartoon Stock Vector Image by ©tigatelu #25415683">
            <a:extLst>
              <a:ext uri="{FF2B5EF4-FFF2-40B4-BE49-F238E27FC236}">
                <a16:creationId xmlns:a16="http://schemas.microsoft.com/office/drawing/2014/main" id="{FB3448FA-E2EE-4903-B539-FFE4C3C6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39" y="2238050"/>
            <a:ext cx="2028978" cy="20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9128 0 C -0.27696 0 -0.38243 0.11644 -0.38243 0.21111 L -0.38243 0.4224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0196 -4.44444E-6 C -0.14753 -4.44444E-6 -0.20378 -0.01296 -0.20378 -0.02314 L -0.20378 -0.0462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D6FDCC2-6BA8-40CF-A12A-577DC8EEA492}"/>
              </a:ext>
            </a:extLst>
          </p:cNvPr>
          <p:cNvSpPr/>
          <p:nvPr/>
        </p:nvSpPr>
        <p:spPr>
          <a:xfrm>
            <a:off x="9748032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walrus</a:t>
            </a:r>
            <a:endParaRPr lang="ar-SA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22AD9D1-10EA-46A5-9BDA-B2E3B23FC1B9}"/>
              </a:ext>
            </a:extLst>
          </p:cNvPr>
          <p:cNvSpPr/>
          <p:nvPr/>
        </p:nvSpPr>
        <p:spPr>
          <a:xfrm>
            <a:off x="7483010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Seals</a:t>
            </a:r>
            <a:endParaRPr lang="ar-SA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8053EF-205C-4155-905E-DE43D7B0CAD1}"/>
              </a:ext>
            </a:extLst>
          </p:cNvPr>
          <p:cNvSpPr/>
          <p:nvPr/>
        </p:nvSpPr>
        <p:spPr>
          <a:xfrm>
            <a:off x="9730908" y="535111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7E88ADF-27D5-430E-AD8B-85C96D6090AB}"/>
              </a:ext>
            </a:extLst>
          </p:cNvPr>
          <p:cNvSpPr/>
          <p:nvPr/>
        </p:nvSpPr>
        <p:spPr>
          <a:xfrm>
            <a:off x="7486004" y="5351119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Cute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0492B7-C353-427A-8327-71493CBD7F8F}"/>
              </a:ext>
            </a:extLst>
          </p:cNvPr>
          <p:cNvSpPr/>
          <p:nvPr/>
        </p:nvSpPr>
        <p:spPr>
          <a:xfrm>
            <a:off x="7499703" y="432712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B5FB0E-ECF9-419C-87E9-29DFB35345C7}"/>
              </a:ext>
            </a:extLst>
          </p:cNvPr>
          <p:cNvSpPr/>
          <p:nvPr/>
        </p:nvSpPr>
        <p:spPr>
          <a:xfrm>
            <a:off x="7512546" y="3303137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Scary </a:t>
            </a:r>
            <a:endParaRPr lang="ar-SA" sz="32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FDE0C3-C2B3-435A-890E-0CA88CD0E6F9}"/>
              </a:ext>
            </a:extLst>
          </p:cNvPr>
          <p:cNvSpPr/>
          <p:nvPr/>
        </p:nvSpPr>
        <p:spPr>
          <a:xfrm>
            <a:off x="9748032" y="4330553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Big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21E29F6-8BD6-42E0-9869-677CC687AC61}"/>
              </a:ext>
            </a:extLst>
          </p:cNvPr>
          <p:cNvSpPr/>
          <p:nvPr/>
        </p:nvSpPr>
        <p:spPr>
          <a:xfrm>
            <a:off x="7483010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Dolphins</a:t>
            </a:r>
            <a:endParaRPr lang="ar-SA" sz="3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0264D74-46C0-4065-AEDE-5DC37B156FF4}"/>
              </a:ext>
            </a:extLst>
          </p:cNvPr>
          <p:cNvSpPr/>
          <p:nvPr/>
        </p:nvSpPr>
        <p:spPr>
          <a:xfrm>
            <a:off x="9731339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whales </a:t>
            </a:r>
            <a:endParaRPr lang="ar-SA" sz="32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4E7E162-D775-4BFF-88D3-40F4FD5FA281}"/>
              </a:ext>
            </a:extLst>
          </p:cNvPr>
          <p:cNvSpPr/>
          <p:nvPr/>
        </p:nvSpPr>
        <p:spPr>
          <a:xfrm>
            <a:off x="9730908" y="3306562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slow</a:t>
            </a:r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62F5FD-EB3D-493C-8E19-241CC7F606E2}"/>
              </a:ext>
            </a:extLst>
          </p:cNvPr>
          <p:cNvSpPr/>
          <p:nvPr/>
        </p:nvSpPr>
        <p:spPr>
          <a:xfrm>
            <a:off x="7483010" y="21575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Sharks</a:t>
            </a:r>
            <a:endParaRPr lang="ar-SA" sz="4000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B4B322F-BD8A-4D20-ACFB-A47CB12CC7EF}"/>
              </a:ext>
            </a:extLst>
          </p:cNvPr>
          <p:cNvSpPr/>
          <p:nvPr/>
        </p:nvSpPr>
        <p:spPr>
          <a:xfrm>
            <a:off x="9731339" y="217469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Seahorse</a:t>
            </a:r>
            <a:endParaRPr lang="ar-SA" sz="3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6A692E-16C1-484B-91F9-A92964D4D3C2}"/>
              </a:ext>
            </a:extLst>
          </p:cNvPr>
          <p:cNvSpPr/>
          <p:nvPr/>
        </p:nvSpPr>
        <p:spPr>
          <a:xfrm>
            <a:off x="1338865" y="519808"/>
            <a:ext cx="6018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this?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Walrus - Wikipedia">
            <a:extLst>
              <a:ext uri="{FF2B5EF4-FFF2-40B4-BE49-F238E27FC236}">
                <a16:creationId xmlns:a16="http://schemas.microsoft.com/office/drawing/2014/main" id="{4455AB6B-5E9D-433A-85F5-43271AE7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52" y="2173728"/>
            <a:ext cx="4669605" cy="31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29075 0 C -0.42109 0 -0.58138 0.12523 -0.58138 0.22685 L -0.58138 0.453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7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1107 1.11111E-6 C -0.16081 1.11111E-6 -0.22201 0.04606 -0.22201 0.08403 L -0.22201 0.1680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D6FDCC2-6BA8-40CF-A12A-577DC8EEA492}"/>
              </a:ext>
            </a:extLst>
          </p:cNvPr>
          <p:cNvSpPr/>
          <p:nvPr/>
        </p:nvSpPr>
        <p:spPr>
          <a:xfrm>
            <a:off x="9748032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walrus</a:t>
            </a:r>
            <a:endParaRPr lang="ar-SA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22AD9D1-10EA-46A5-9BDA-B2E3B23FC1B9}"/>
              </a:ext>
            </a:extLst>
          </p:cNvPr>
          <p:cNvSpPr/>
          <p:nvPr/>
        </p:nvSpPr>
        <p:spPr>
          <a:xfrm>
            <a:off x="7483010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Seals</a:t>
            </a:r>
            <a:endParaRPr lang="ar-SA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8053EF-205C-4155-905E-DE43D7B0CAD1}"/>
              </a:ext>
            </a:extLst>
          </p:cNvPr>
          <p:cNvSpPr/>
          <p:nvPr/>
        </p:nvSpPr>
        <p:spPr>
          <a:xfrm>
            <a:off x="9730908" y="535111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7E88ADF-27D5-430E-AD8B-85C96D6090AB}"/>
              </a:ext>
            </a:extLst>
          </p:cNvPr>
          <p:cNvSpPr/>
          <p:nvPr/>
        </p:nvSpPr>
        <p:spPr>
          <a:xfrm>
            <a:off x="7486004" y="5351119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Cute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0492B7-C353-427A-8327-71493CBD7F8F}"/>
              </a:ext>
            </a:extLst>
          </p:cNvPr>
          <p:cNvSpPr/>
          <p:nvPr/>
        </p:nvSpPr>
        <p:spPr>
          <a:xfrm>
            <a:off x="7499703" y="432712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B5FB0E-ECF9-419C-87E9-29DFB35345C7}"/>
              </a:ext>
            </a:extLst>
          </p:cNvPr>
          <p:cNvSpPr/>
          <p:nvPr/>
        </p:nvSpPr>
        <p:spPr>
          <a:xfrm>
            <a:off x="7512546" y="3303137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Scary </a:t>
            </a:r>
            <a:endParaRPr lang="ar-SA" sz="32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FDE0C3-C2B3-435A-890E-0CA88CD0E6F9}"/>
              </a:ext>
            </a:extLst>
          </p:cNvPr>
          <p:cNvSpPr/>
          <p:nvPr/>
        </p:nvSpPr>
        <p:spPr>
          <a:xfrm>
            <a:off x="9748032" y="4330553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Big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21E29F6-8BD6-42E0-9869-677CC687AC61}"/>
              </a:ext>
            </a:extLst>
          </p:cNvPr>
          <p:cNvSpPr/>
          <p:nvPr/>
        </p:nvSpPr>
        <p:spPr>
          <a:xfrm>
            <a:off x="7483010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Dolphins</a:t>
            </a:r>
            <a:endParaRPr lang="ar-SA" sz="3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0264D74-46C0-4065-AEDE-5DC37B156FF4}"/>
              </a:ext>
            </a:extLst>
          </p:cNvPr>
          <p:cNvSpPr/>
          <p:nvPr/>
        </p:nvSpPr>
        <p:spPr>
          <a:xfrm>
            <a:off x="9731339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whale </a:t>
            </a:r>
            <a:endParaRPr lang="ar-SA" sz="32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4E7E162-D775-4BFF-88D3-40F4FD5FA281}"/>
              </a:ext>
            </a:extLst>
          </p:cNvPr>
          <p:cNvSpPr/>
          <p:nvPr/>
        </p:nvSpPr>
        <p:spPr>
          <a:xfrm>
            <a:off x="9730908" y="3306562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slow</a:t>
            </a:r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62F5FD-EB3D-493C-8E19-241CC7F606E2}"/>
              </a:ext>
            </a:extLst>
          </p:cNvPr>
          <p:cNvSpPr/>
          <p:nvPr/>
        </p:nvSpPr>
        <p:spPr>
          <a:xfrm>
            <a:off x="7483010" y="21575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Sharks</a:t>
            </a:r>
            <a:endParaRPr lang="ar-SA" sz="4000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B4B322F-BD8A-4D20-ACFB-A47CB12CC7EF}"/>
              </a:ext>
            </a:extLst>
          </p:cNvPr>
          <p:cNvSpPr/>
          <p:nvPr/>
        </p:nvSpPr>
        <p:spPr>
          <a:xfrm>
            <a:off x="9731339" y="217469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Seahorse</a:t>
            </a:r>
            <a:endParaRPr lang="ar-SA" sz="3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6A692E-16C1-484B-91F9-A92964D4D3C2}"/>
              </a:ext>
            </a:extLst>
          </p:cNvPr>
          <p:cNvSpPr/>
          <p:nvPr/>
        </p:nvSpPr>
        <p:spPr>
          <a:xfrm>
            <a:off x="1338865" y="519808"/>
            <a:ext cx="6018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this?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Sperm whale cartoon stock vector. Illustration of marine - 86629732">
            <a:extLst>
              <a:ext uri="{FF2B5EF4-FFF2-40B4-BE49-F238E27FC236}">
                <a16:creationId xmlns:a16="http://schemas.microsoft.com/office/drawing/2014/main" id="{6042F8BB-4000-4C12-A735-EE567A08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48" y="2183258"/>
            <a:ext cx="3617475" cy="23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28932 3.33333E-6 C -0.41888 3.33333E-6 -0.57851 0.14444 -0.57851 0.2618 L -0.57851 0.523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20794 -1.85185E-6 C -0.30104 -1.85185E-6 -0.41575 0.01921 -0.41575 0.03496 L -0.41575 0.0699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4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D6FDCC2-6BA8-40CF-A12A-577DC8EEA492}"/>
              </a:ext>
            </a:extLst>
          </p:cNvPr>
          <p:cNvSpPr/>
          <p:nvPr/>
        </p:nvSpPr>
        <p:spPr>
          <a:xfrm>
            <a:off x="9748032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walrus</a:t>
            </a:r>
            <a:endParaRPr lang="ar-SA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22AD9D1-10EA-46A5-9BDA-B2E3B23FC1B9}"/>
              </a:ext>
            </a:extLst>
          </p:cNvPr>
          <p:cNvSpPr/>
          <p:nvPr/>
        </p:nvSpPr>
        <p:spPr>
          <a:xfrm>
            <a:off x="7483010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Seals</a:t>
            </a:r>
            <a:endParaRPr lang="ar-SA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8053EF-205C-4155-905E-DE43D7B0CAD1}"/>
              </a:ext>
            </a:extLst>
          </p:cNvPr>
          <p:cNvSpPr/>
          <p:nvPr/>
        </p:nvSpPr>
        <p:spPr>
          <a:xfrm>
            <a:off x="9730908" y="535111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Fast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7E88ADF-27D5-430E-AD8B-85C96D6090AB}"/>
              </a:ext>
            </a:extLst>
          </p:cNvPr>
          <p:cNvSpPr/>
          <p:nvPr/>
        </p:nvSpPr>
        <p:spPr>
          <a:xfrm>
            <a:off x="7486004" y="5351119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Cute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0492B7-C353-427A-8327-71493CBD7F8F}"/>
              </a:ext>
            </a:extLst>
          </p:cNvPr>
          <p:cNvSpPr/>
          <p:nvPr/>
        </p:nvSpPr>
        <p:spPr>
          <a:xfrm>
            <a:off x="7499703" y="432712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B5FB0E-ECF9-419C-87E9-29DFB35345C7}"/>
              </a:ext>
            </a:extLst>
          </p:cNvPr>
          <p:cNvSpPr/>
          <p:nvPr/>
        </p:nvSpPr>
        <p:spPr>
          <a:xfrm>
            <a:off x="7512546" y="3303137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Scary </a:t>
            </a:r>
            <a:endParaRPr lang="ar-SA" sz="32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FDE0C3-C2B3-435A-890E-0CA88CD0E6F9}"/>
              </a:ext>
            </a:extLst>
          </p:cNvPr>
          <p:cNvSpPr/>
          <p:nvPr/>
        </p:nvSpPr>
        <p:spPr>
          <a:xfrm>
            <a:off x="9748032" y="4330553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Big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21E29F6-8BD6-42E0-9869-677CC687AC61}"/>
              </a:ext>
            </a:extLst>
          </p:cNvPr>
          <p:cNvSpPr/>
          <p:nvPr/>
        </p:nvSpPr>
        <p:spPr>
          <a:xfrm>
            <a:off x="7483010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Dolphins</a:t>
            </a:r>
            <a:endParaRPr lang="ar-SA" sz="3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0264D74-46C0-4065-AEDE-5DC37B156FF4}"/>
              </a:ext>
            </a:extLst>
          </p:cNvPr>
          <p:cNvSpPr/>
          <p:nvPr/>
        </p:nvSpPr>
        <p:spPr>
          <a:xfrm>
            <a:off x="9731339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whales </a:t>
            </a:r>
            <a:endParaRPr lang="ar-SA" sz="32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4E7E162-D775-4BFF-88D3-40F4FD5FA281}"/>
              </a:ext>
            </a:extLst>
          </p:cNvPr>
          <p:cNvSpPr/>
          <p:nvPr/>
        </p:nvSpPr>
        <p:spPr>
          <a:xfrm>
            <a:off x="9730908" y="3306562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slow</a:t>
            </a:r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62F5FD-EB3D-493C-8E19-241CC7F606E2}"/>
              </a:ext>
            </a:extLst>
          </p:cNvPr>
          <p:cNvSpPr/>
          <p:nvPr/>
        </p:nvSpPr>
        <p:spPr>
          <a:xfrm>
            <a:off x="7483010" y="21575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Sharks</a:t>
            </a:r>
            <a:endParaRPr lang="ar-SA" sz="4000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B4B322F-BD8A-4D20-ACFB-A47CB12CC7EF}"/>
              </a:ext>
            </a:extLst>
          </p:cNvPr>
          <p:cNvSpPr/>
          <p:nvPr/>
        </p:nvSpPr>
        <p:spPr>
          <a:xfrm>
            <a:off x="9731339" y="217469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Seahorse</a:t>
            </a:r>
            <a:endParaRPr lang="ar-SA" sz="3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6A692E-16C1-484B-91F9-A92964D4D3C2}"/>
              </a:ext>
            </a:extLst>
          </p:cNvPr>
          <p:cNvSpPr/>
          <p:nvPr/>
        </p:nvSpPr>
        <p:spPr>
          <a:xfrm>
            <a:off x="1338865" y="519808"/>
            <a:ext cx="6018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this?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18" name="Picture 2" descr="Dolphins playing and jumping in water cartoon... - Stock Illustration  [71113912] - PIXTA">
            <a:extLst>
              <a:ext uri="{FF2B5EF4-FFF2-40B4-BE49-F238E27FC236}">
                <a16:creationId xmlns:a16="http://schemas.microsoft.com/office/drawing/2014/main" id="{FDA01450-9FF4-484E-886A-7E3BB5AE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61" y="1971675"/>
            <a:ext cx="428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19558 3.33333E-6 C -0.28321 3.33333E-6 -0.39102 0.15833 -0.39102 0.28727 L -0.39102 0.5745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19401 -4.44444E-6 C -0.28086 -4.44444E-6 -0.38789 -0.00208 -0.38789 -0.00347 L -0.38789 -0.0067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D6FDCC2-6BA8-40CF-A12A-577DC8EEA492}"/>
              </a:ext>
            </a:extLst>
          </p:cNvPr>
          <p:cNvSpPr/>
          <p:nvPr/>
        </p:nvSpPr>
        <p:spPr>
          <a:xfrm>
            <a:off x="9748032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walrus</a:t>
            </a:r>
            <a:endParaRPr lang="ar-SA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22AD9D1-10EA-46A5-9BDA-B2E3B23FC1B9}"/>
              </a:ext>
            </a:extLst>
          </p:cNvPr>
          <p:cNvSpPr/>
          <p:nvPr/>
        </p:nvSpPr>
        <p:spPr>
          <a:xfrm>
            <a:off x="7483010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Seals</a:t>
            </a:r>
            <a:endParaRPr lang="ar-SA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8053EF-205C-4155-905E-DE43D7B0CAD1}"/>
              </a:ext>
            </a:extLst>
          </p:cNvPr>
          <p:cNvSpPr/>
          <p:nvPr/>
        </p:nvSpPr>
        <p:spPr>
          <a:xfrm>
            <a:off x="9730908" y="535111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7E88ADF-27D5-430E-AD8B-85C96D6090AB}"/>
              </a:ext>
            </a:extLst>
          </p:cNvPr>
          <p:cNvSpPr/>
          <p:nvPr/>
        </p:nvSpPr>
        <p:spPr>
          <a:xfrm>
            <a:off x="7486004" y="5351119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Cute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0492B7-C353-427A-8327-71493CBD7F8F}"/>
              </a:ext>
            </a:extLst>
          </p:cNvPr>
          <p:cNvSpPr/>
          <p:nvPr/>
        </p:nvSpPr>
        <p:spPr>
          <a:xfrm>
            <a:off x="7499703" y="432712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B5FB0E-ECF9-419C-87E9-29DFB35345C7}"/>
              </a:ext>
            </a:extLst>
          </p:cNvPr>
          <p:cNvSpPr/>
          <p:nvPr/>
        </p:nvSpPr>
        <p:spPr>
          <a:xfrm>
            <a:off x="7512546" y="3303137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Scary </a:t>
            </a:r>
            <a:endParaRPr lang="ar-SA" sz="32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FDE0C3-C2B3-435A-890E-0CA88CD0E6F9}"/>
              </a:ext>
            </a:extLst>
          </p:cNvPr>
          <p:cNvSpPr/>
          <p:nvPr/>
        </p:nvSpPr>
        <p:spPr>
          <a:xfrm>
            <a:off x="9748032" y="4330553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Big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21E29F6-8BD6-42E0-9869-677CC687AC61}"/>
              </a:ext>
            </a:extLst>
          </p:cNvPr>
          <p:cNvSpPr/>
          <p:nvPr/>
        </p:nvSpPr>
        <p:spPr>
          <a:xfrm>
            <a:off x="7483010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Dolphins</a:t>
            </a:r>
            <a:endParaRPr lang="ar-SA" sz="3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0264D74-46C0-4065-AEDE-5DC37B156FF4}"/>
              </a:ext>
            </a:extLst>
          </p:cNvPr>
          <p:cNvSpPr/>
          <p:nvPr/>
        </p:nvSpPr>
        <p:spPr>
          <a:xfrm>
            <a:off x="9731339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whales </a:t>
            </a:r>
            <a:endParaRPr lang="ar-SA" sz="32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4E7E162-D775-4BFF-88D3-40F4FD5FA281}"/>
              </a:ext>
            </a:extLst>
          </p:cNvPr>
          <p:cNvSpPr/>
          <p:nvPr/>
        </p:nvSpPr>
        <p:spPr>
          <a:xfrm>
            <a:off x="9730908" y="3306562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slow</a:t>
            </a:r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62F5FD-EB3D-493C-8E19-241CC7F606E2}"/>
              </a:ext>
            </a:extLst>
          </p:cNvPr>
          <p:cNvSpPr/>
          <p:nvPr/>
        </p:nvSpPr>
        <p:spPr>
          <a:xfrm>
            <a:off x="7483010" y="21575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Sharks</a:t>
            </a:r>
            <a:endParaRPr lang="ar-SA" sz="4000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B4B322F-BD8A-4D20-ACFB-A47CB12CC7EF}"/>
              </a:ext>
            </a:extLst>
          </p:cNvPr>
          <p:cNvSpPr/>
          <p:nvPr/>
        </p:nvSpPr>
        <p:spPr>
          <a:xfrm>
            <a:off x="9731339" y="217469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Seahorse</a:t>
            </a:r>
            <a:endParaRPr lang="ar-SA" sz="3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6A692E-16C1-484B-91F9-A92964D4D3C2}"/>
              </a:ext>
            </a:extLst>
          </p:cNvPr>
          <p:cNvSpPr/>
          <p:nvPr/>
        </p:nvSpPr>
        <p:spPr>
          <a:xfrm>
            <a:off x="1338865" y="519808"/>
            <a:ext cx="6018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this?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Seahorse Facts for Kids | Seahorses | Why Are Sea Horses Unique">
            <a:extLst>
              <a:ext uri="{FF2B5EF4-FFF2-40B4-BE49-F238E27FC236}">
                <a16:creationId xmlns:a16="http://schemas.microsoft.com/office/drawing/2014/main" id="{B50636B3-1031-43A9-AA24-9FFB6948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01" y="1843247"/>
            <a:ext cx="4153908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9479 -3.33333E-6 C -0.42682 -3.33333E-6 -0.58945 0.19861 -0.58945 0.36019 L -0.58945 0.7203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3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0807 3.7037E-6 C -0.3013 3.7037E-6 -0.41601 0.0743 -0.41601 0.13495 L -0.41601 0.269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2383810" y="1074677"/>
            <a:ext cx="80112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My opinion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pPr algn="l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Can you use the pictures from Exercise 1 to say three sentences about sea animals?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1715069" y="104557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13BB444-F106-4378-84C9-06D1FAC7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81705"/>
            <a:ext cx="4006945" cy="58257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A162648-4173-4505-91E1-8AB469D8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49" y="2913644"/>
            <a:ext cx="5813946" cy="30225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3CB3F9D-40CD-4F63-9F10-93A49FFB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01" y="2585408"/>
            <a:ext cx="2974565" cy="23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37A003E-D931-4FB5-9F59-BC03DA2F1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5" t="17500" r="40000" b="26111"/>
          <a:stretch/>
        </p:blipFill>
        <p:spPr>
          <a:xfrm>
            <a:off x="3414407" y="85725"/>
            <a:ext cx="5996294" cy="581025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D636171-7DFB-4F6E-92D8-8D2BD120E8C6}"/>
              </a:ext>
            </a:extLst>
          </p:cNvPr>
          <p:cNvSpPr/>
          <p:nvPr/>
        </p:nvSpPr>
        <p:spPr>
          <a:xfrm>
            <a:off x="6412556" y="3605510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79-80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4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D4269611-2EBE-4D46-8855-FE5D8B7F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8" y="405816"/>
            <a:ext cx="2448879" cy="24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B19C332-F748-4B0F-9A24-4D2A4B517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13" y="3429000"/>
            <a:ext cx="79533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6C44AEB-3855-4E08-AB12-45736C6C6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378" y="1381151"/>
            <a:ext cx="8267700" cy="4536503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4747547" y="2245247"/>
            <a:ext cx="2469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sea horse .  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395619" y="3253359"/>
            <a:ext cx="2469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cute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179595" y="4261471"/>
            <a:ext cx="2469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seals .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454196" y="5332880"/>
            <a:ext cx="2469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cute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We Can 5 (2020) WB_CD 3_10">
            <a:hlinkClick r:id="" action="ppaction://media"/>
            <a:extLst>
              <a:ext uri="{FF2B5EF4-FFF2-40B4-BE49-F238E27FC236}">
                <a16:creationId xmlns:a16="http://schemas.microsoft.com/office/drawing/2014/main" id="{B3CD834E-F503-4B06-AC62-4581894F3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33379" y="445048"/>
            <a:ext cx="682263" cy="6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6952B6E-A426-46C2-AF9B-C1D22F2F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12" y="800708"/>
            <a:ext cx="8784976" cy="5256584"/>
          </a:xfrm>
          <a:prstGeom prst="rect">
            <a:avLst/>
          </a:prstGeom>
        </p:spPr>
      </p:pic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A4A3D877-64B7-4DB7-BABB-CE8FAAEC1CA7}"/>
              </a:ext>
            </a:extLst>
          </p:cNvPr>
          <p:cNvCxnSpPr/>
          <p:nvPr/>
        </p:nvCxnSpPr>
        <p:spPr>
          <a:xfrm flipV="1">
            <a:off x="5206008" y="2456891"/>
            <a:ext cx="3096344" cy="1440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8E7F5C9A-16D8-488A-B310-C3B3B2A3EC4E}"/>
              </a:ext>
            </a:extLst>
          </p:cNvPr>
          <p:cNvCxnSpPr>
            <a:cxnSpLocks/>
          </p:cNvCxnSpPr>
          <p:nvPr/>
        </p:nvCxnSpPr>
        <p:spPr>
          <a:xfrm flipV="1">
            <a:off x="5566048" y="1952835"/>
            <a:ext cx="864096" cy="1080120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1ECB823C-F1D6-4358-A86E-02DB92D9BD4D}"/>
              </a:ext>
            </a:extLst>
          </p:cNvPr>
          <p:cNvCxnSpPr>
            <a:cxnSpLocks/>
          </p:cNvCxnSpPr>
          <p:nvPr/>
        </p:nvCxnSpPr>
        <p:spPr>
          <a:xfrm>
            <a:off x="5566048" y="3969059"/>
            <a:ext cx="864096" cy="12241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3637D3CE-2D95-4C97-A8A6-CD627E3DD239}"/>
              </a:ext>
            </a:extLst>
          </p:cNvPr>
          <p:cNvCxnSpPr>
            <a:cxnSpLocks/>
          </p:cNvCxnSpPr>
          <p:nvPr/>
        </p:nvCxnSpPr>
        <p:spPr>
          <a:xfrm flipV="1">
            <a:off x="5278016" y="3969059"/>
            <a:ext cx="864096" cy="504056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5E47997D-B601-4499-A79D-45D3C8887AA1}"/>
              </a:ext>
            </a:extLst>
          </p:cNvPr>
          <p:cNvCxnSpPr>
            <a:cxnSpLocks/>
          </p:cNvCxnSpPr>
          <p:nvPr/>
        </p:nvCxnSpPr>
        <p:spPr>
          <a:xfrm flipV="1">
            <a:off x="5782072" y="4625515"/>
            <a:ext cx="1512168" cy="35165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صورة 30">
            <a:extLst>
              <a:ext uri="{FF2B5EF4-FFF2-40B4-BE49-F238E27FC236}">
                <a16:creationId xmlns:a16="http://schemas.microsoft.com/office/drawing/2014/main" id="{E76C802E-AD43-432C-A431-7A9EAF52E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72" y="5192351"/>
            <a:ext cx="648916" cy="6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67446BF-582B-4EE4-A123-F3553AEA5E5E}"/>
              </a:ext>
            </a:extLst>
          </p:cNvPr>
          <p:cNvSpPr/>
          <p:nvPr/>
        </p:nvSpPr>
        <p:spPr>
          <a:xfrm>
            <a:off x="3648076" y="561975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Day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D6FE964-70C9-4332-8967-B3C1135E2F0F}"/>
              </a:ext>
            </a:extLst>
          </p:cNvPr>
          <p:cNvSpPr/>
          <p:nvPr/>
        </p:nvSpPr>
        <p:spPr>
          <a:xfrm>
            <a:off x="6096001" y="561975"/>
            <a:ext cx="4113559" cy="781050"/>
          </a:xfrm>
          <a:prstGeom prst="roundRect">
            <a:avLst/>
          </a:prstGeom>
          <a:solidFill>
            <a:srgbClr val="F2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Sunday 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2A0BC76-64B5-446E-819E-055A4B5C14F1}"/>
              </a:ext>
            </a:extLst>
          </p:cNvPr>
          <p:cNvSpPr/>
          <p:nvPr/>
        </p:nvSpPr>
        <p:spPr>
          <a:xfrm>
            <a:off x="3648076" y="14859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Date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0D491B0-F0C6-45BB-8FAF-C54ED46E88CC}"/>
              </a:ext>
            </a:extLst>
          </p:cNvPr>
          <p:cNvSpPr/>
          <p:nvPr/>
        </p:nvSpPr>
        <p:spPr>
          <a:xfrm>
            <a:off x="6096001" y="1457325"/>
            <a:ext cx="4113559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18</a:t>
            </a:r>
            <a:r>
              <a:rPr lang="en-US" sz="3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Sep 2021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DF921E7-0BC6-42B9-890A-312B84F91031}"/>
              </a:ext>
            </a:extLst>
          </p:cNvPr>
          <p:cNvSpPr/>
          <p:nvPr/>
        </p:nvSpPr>
        <p:spPr>
          <a:xfrm>
            <a:off x="3648076" y="2352675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Subject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443D7A4-23EF-4E1A-91D5-0F142DC4187B}"/>
              </a:ext>
            </a:extLst>
          </p:cNvPr>
          <p:cNvSpPr/>
          <p:nvPr/>
        </p:nvSpPr>
        <p:spPr>
          <a:xfrm>
            <a:off x="6096001" y="2352675"/>
            <a:ext cx="4113559" cy="781050"/>
          </a:xfrm>
          <a:prstGeom prst="roundRect">
            <a:avLst/>
          </a:prstGeom>
          <a:solidFill>
            <a:srgbClr val="F2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We can 5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A615E7-493F-4178-97CC-A7AF4B091C0F}"/>
              </a:ext>
            </a:extLst>
          </p:cNvPr>
          <p:cNvSpPr/>
          <p:nvPr/>
        </p:nvSpPr>
        <p:spPr>
          <a:xfrm>
            <a:off x="3648076" y="32766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Unit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B447BC33-1790-483E-9D37-9D6598E37A45}"/>
              </a:ext>
            </a:extLst>
          </p:cNvPr>
          <p:cNvSpPr/>
          <p:nvPr/>
        </p:nvSpPr>
        <p:spPr>
          <a:xfrm>
            <a:off x="6096001" y="3276600"/>
            <a:ext cx="4113558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 Sea Animals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2905D23-CA2F-4900-A7F0-A2F79E090BF6}"/>
              </a:ext>
            </a:extLst>
          </p:cNvPr>
          <p:cNvSpPr/>
          <p:nvPr/>
        </p:nvSpPr>
        <p:spPr>
          <a:xfrm>
            <a:off x="3648076" y="417195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Lesson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A6992A4-61F5-40FF-BBF4-C883DA756298}"/>
              </a:ext>
            </a:extLst>
          </p:cNvPr>
          <p:cNvSpPr/>
          <p:nvPr/>
        </p:nvSpPr>
        <p:spPr>
          <a:xfrm>
            <a:off x="6096001" y="4171950"/>
            <a:ext cx="4113559" cy="781050"/>
          </a:xfrm>
          <a:prstGeom prst="roundRect">
            <a:avLst/>
          </a:prstGeom>
          <a:solidFill>
            <a:srgbClr val="F2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 Finding out time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2703BF4-F029-4644-9899-CFBACA0D6875}"/>
              </a:ext>
            </a:extLst>
          </p:cNvPr>
          <p:cNvSpPr/>
          <p:nvPr/>
        </p:nvSpPr>
        <p:spPr>
          <a:xfrm>
            <a:off x="3648075" y="50673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Page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E5D9A10-6F82-4DED-8CD9-71B6AB3F0E9A}"/>
              </a:ext>
            </a:extLst>
          </p:cNvPr>
          <p:cNvSpPr/>
          <p:nvPr/>
        </p:nvSpPr>
        <p:spPr>
          <a:xfrm>
            <a:off x="6096000" y="5067300"/>
            <a:ext cx="4113558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10-11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8BF105FE-FAB0-45F2-9B43-F8F09989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18" y="706179"/>
            <a:ext cx="2448879" cy="24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41C61A4-71A8-4A95-A66E-F83C1D63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3429000"/>
            <a:ext cx="78962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076350"/>
            <a:ext cx="7853560" cy="5524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700808"/>
            <a:ext cx="7272809" cy="463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We Can 5 (2020) WB_CD 3_11">
            <a:hlinkClick r:id="" action="ppaction://media"/>
            <a:extLst>
              <a:ext uri="{FF2B5EF4-FFF2-40B4-BE49-F238E27FC236}">
                <a16:creationId xmlns:a16="http://schemas.microsoft.com/office/drawing/2014/main" id="{87A100EA-9484-48DC-A3EF-3FCFBFC86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5520" y="2060848"/>
            <a:ext cx="808856" cy="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340769"/>
            <a:ext cx="5905500" cy="5619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96" y="2132856"/>
            <a:ext cx="78746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3904650" y="2060849"/>
            <a:ext cx="471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a sea horse is slow . 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63753" y="2708921"/>
            <a:ext cx="352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a whale is big .  </a:t>
            </a:r>
            <a:endParaRPr lang="ar-SA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439816" y="3356993"/>
            <a:ext cx="3022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dirty="0">
                <a:solidFill>
                  <a:srgbClr val="CC3300"/>
                </a:solidFill>
                <a:latin typeface="Comic Sans MS" pitchFamily="66" charset="0"/>
              </a:rPr>
              <a:t>a walrus is cute .</a:t>
            </a:r>
            <a:endParaRPr lang="ar-SA" sz="4000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369177" y="4697850"/>
            <a:ext cx="3022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dolphins are scary .</a:t>
            </a:r>
            <a:endParaRPr lang="ar-SA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084340"/>
            <a:ext cx="648916" cy="6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0D84FF-3029-44C9-BE18-F09B95F6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7FAD49-8BF8-4C34-AAA1-3AB9C52F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Thank You Thanking You GIF - Thank You Thanking You Thanks To You GIFs">
            <a:extLst>
              <a:ext uri="{FF2B5EF4-FFF2-40B4-BE49-F238E27FC236}">
                <a16:creationId xmlns:a16="http://schemas.microsoft.com/office/drawing/2014/main" id="{A0398CA2-28EB-4580-8D8B-5AF4E5EABC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223837"/>
            <a:ext cx="6410325" cy="641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5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A057E86-870A-43DA-BC26-E650BA0E77E5}"/>
              </a:ext>
            </a:extLst>
          </p:cNvPr>
          <p:cNvSpPr/>
          <p:nvPr/>
        </p:nvSpPr>
        <p:spPr>
          <a:xfrm>
            <a:off x="2076450" y="1247183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objectives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A94A1C0-AECB-41EB-ADE9-AD127EA2AF16}"/>
              </a:ext>
            </a:extLst>
          </p:cNvPr>
          <p:cNvSpPr/>
          <p:nvPr/>
        </p:nvSpPr>
        <p:spPr>
          <a:xfrm>
            <a:off x="3939001" y="3958528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strategies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34CF39E-8037-4F9B-A5AB-3912DDC1AD10}"/>
              </a:ext>
            </a:extLst>
          </p:cNvPr>
          <p:cNvSpPr/>
          <p:nvPr/>
        </p:nvSpPr>
        <p:spPr>
          <a:xfrm>
            <a:off x="6581775" y="3429000"/>
            <a:ext cx="3648075" cy="1619250"/>
          </a:xfrm>
          <a:prstGeom prst="roundRect">
            <a:avLst/>
          </a:prstGeom>
          <a:solidFill>
            <a:srgbClr val="E8F3DE"/>
          </a:solidFill>
          <a:ln w="57150">
            <a:solidFill>
              <a:srgbClr val="B8D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*Pair work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*Role play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*Problem solving</a:t>
            </a:r>
            <a:endParaRPr lang="ar-SA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Nice To Meet You">
            <a:extLst>
              <a:ext uri="{FF2B5EF4-FFF2-40B4-BE49-F238E27FC236}">
                <a16:creationId xmlns:a16="http://schemas.microsoft.com/office/drawing/2014/main" id="{42D5E650-E139-4E25-BF08-155024BB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F6A5DCB-FFF9-4D77-A1BA-B1D4C800A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31" t="73611" r="41847" b="11760"/>
          <a:stretch/>
        </p:blipFill>
        <p:spPr>
          <a:xfrm>
            <a:off x="4757737" y="634479"/>
            <a:ext cx="7331772" cy="20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8A026AD9-91C3-47AA-9247-89A66004D5D9}"/>
              </a:ext>
            </a:extLst>
          </p:cNvPr>
          <p:cNvSpPr/>
          <p:nvPr/>
        </p:nvSpPr>
        <p:spPr>
          <a:xfrm>
            <a:off x="4754794" y="460440"/>
            <a:ext cx="3381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am I 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126D26B-FDCB-47B8-8AC0-9C0E7768D88B}"/>
              </a:ext>
            </a:extLst>
          </p:cNvPr>
          <p:cNvSpPr/>
          <p:nvPr/>
        </p:nvSpPr>
        <p:spPr>
          <a:xfrm>
            <a:off x="2907587" y="2106202"/>
            <a:ext cx="3945276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I am slow </a:t>
            </a:r>
            <a:endParaRPr lang="ar-SA" sz="44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1C8DD1C-02C7-4044-BA0A-632227BB4AEE}"/>
              </a:ext>
            </a:extLst>
          </p:cNvPr>
          <p:cNvSpPr/>
          <p:nvPr/>
        </p:nvSpPr>
        <p:spPr>
          <a:xfrm>
            <a:off x="2907587" y="3123344"/>
            <a:ext cx="3945276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/>
              <a:t>I am green </a:t>
            </a:r>
            <a:endParaRPr lang="ar-SA" sz="4800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BFB4954-4BDE-4E61-8033-7C13A24A5B67}"/>
              </a:ext>
            </a:extLst>
          </p:cNvPr>
          <p:cNvSpPr/>
          <p:nvPr/>
        </p:nvSpPr>
        <p:spPr>
          <a:xfrm>
            <a:off x="2907587" y="4140485"/>
            <a:ext cx="3945276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/>
              <a:t>I have 4 legs</a:t>
            </a:r>
            <a:endParaRPr lang="ar-SA" sz="4800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1A24564-1B7C-46BE-9D3D-543F286E93C5}"/>
              </a:ext>
            </a:extLst>
          </p:cNvPr>
          <p:cNvSpPr/>
          <p:nvPr/>
        </p:nvSpPr>
        <p:spPr>
          <a:xfrm>
            <a:off x="2907586" y="5157627"/>
            <a:ext cx="4993241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/>
              <a:t>I have a backbone</a:t>
            </a:r>
            <a:endParaRPr lang="ar-SA" sz="4800" dirty="0"/>
          </a:p>
        </p:txBody>
      </p:sp>
      <p:pic>
        <p:nvPicPr>
          <p:cNvPr id="3074" name="Picture 2" descr="سلحفة - Wiktionary">
            <a:extLst>
              <a:ext uri="{FF2B5EF4-FFF2-40B4-BE49-F238E27FC236}">
                <a16:creationId xmlns:a16="http://schemas.microsoft.com/office/drawing/2014/main" id="{CD531FB8-6586-43E8-8ED7-A588B3B5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23" y="2007253"/>
            <a:ext cx="4075416" cy="305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8A026AD9-91C3-47AA-9247-89A66004D5D9}"/>
              </a:ext>
            </a:extLst>
          </p:cNvPr>
          <p:cNvSpPr/>
          <p:nvPr/>
        </p:nvSpPr>
        <p:spPr>
          <a:xfrm>
            <a:off x="4754794" y="460440"/>
            <a:ext cx="3381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am I 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126D26B-FDCB-47B8-8AC0-9C0E7768D88B}"/>
              </a:ext>
            </a:extLst>
          </p:cNvPr>
          <p:cNvSpPr/>
          <p:nvPr/>
        </p:nvSpPr>
        <p:spPr>
          <a:xfrm>
            <a:off x="2907587" y="2106202"/>
            <a:ext cx="4191856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400" dirty="0"/>
              <a:t>I am cute </a:t>
            </a:r>
            <a:endParaRPr lang="ar-SA" sz="44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1C8DD1C-02C7-4044-BA0A-632227BB4AEE}"/>
              </a:ext>
            </a:extLst>
          </p:cNvPr>
          <p:cNvSpPr/>
          <p:nvPr/>
        </p:nvSpPr>
        <p:spPr>
          <a:xfrm>
            <a:off x="2907587" y="3123344"/>
            <a:ext cx="4191856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800" dirty="0"/>
              <a:t>I am fast</a:t>
            </a:r>
            <a:endParaRPr lang="ar-SA" sz="4800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BFB4954-4BDE-4E61-8033-7C13A24A5B67}"/>
              </a:ext>
            </a:extLst>
          </p:cNvPr>
          <p:cNvSpPr/>
          <p:nvPr/>
        </p:nvSpPr>
        <p:spPr>
          <a:xfrm>
            <a:off x="2907587" y="5157628"/>
            <a:ext cx="4991089" cy="774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/>
              <a:t>I like blow bubbles</a:t>
            </a:r>
            <a:endParaRPr lang="ar-SA" sz="4800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1A24564-1B7C-46BE-9D3D-543F286E93C5}"/>
              </a:ext>
            </a:extLst>
          </p:cNvPr>
          <p:cNvSpPr/>
          <p:nvPr/>
        </p:nvSpPr>
        <p:spPr>
          <a:xfrm>
            <a:off x="2907587" y="4140486"/>
            <a:ext cx="4191856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800" dirty="0"/>
              <a:t>I am smart </a:t>
            </a:r>
            <a:endParaRPr lang="ar-SA" sz="4800" dirty="0"/>
          </a:p>
        </p:txBody>
      </p:sp>
      <p:pic>
        <p:nvPicPr>
          <p:cNvPr id="4098" name="Picture 2" descr="Scientists discover dolphins &amp;#39;can speak almost like humans&amp;#39; | The  Independent | The Independent">
            <a:extLst>
              <a:ext uri="{FF2B5EF4-FFF2-40B4-BE49-F238E27FC236}">
                <a16:creationId xmlns:a16="http://schemas.microsoft.com/office/drawing/2014/main" id="{6B131610-32B4-48D4-8236-8EDB5B28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40" y="2106202"/>
            <a:ext cx="3674973" cy="29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822EC0E-A5CD-4B8A-8980-8305ABB60983}"/>
              </a:ext>
            </a:extLst>
          </p:cNvPr>
          <p:cNvSpPr/>
          <p:nvPr/>
        </p:nvSpPr>
        <p:spPr>
          <a:xfrm>
            <a:off x="1729741" y="121479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3F87DEF-00C4-4A27-BAF8-AF3D39621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838" y="0"/>
            <a:ext cx="9772437" cy="6857999"/>
          </a:xfrm>
          <a:prstGeom prst="rect">
            <a:avLst/>
          </a:prstGeom>
        </p:spPr>
      </p:pic>
      <p:pic>
        <p:nvPicPr>
          <p:cNvPr id="7" name="We Can 5 (2016) SB_CD 1_14">
            <a:hlinkClick r:id="" action="ppaction://media"/>
            <a:extLst>
              <a:ext uri="{FF2B5EF4-FFF2-40B4-BE49-F238E27FC236}">
                <a16:creationId xmlns:a16="http://schemas.microsoft.com/office/drawing/2014/main" id="{1BD3F3D1-541B-407E-A968-ADEA97D7E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571512" y="2166183"/>
            <a:ext cx="987188" cy="98718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C605C03-C5DA-4FF2-A996-0C5D38EA1112}"/>
              </a:ext>
            </a:extLst>
          </p:cNvPr>
          <p:cNvSpPr txBox="1"/>
          <p:nvPr/>
        </p:nvSpPr>
        <p:spPr>
          <a:xfrm>
            <a:off x="1058239" y="637391"/>
            <a:ext cx="201373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practice.</a:t>
            </a:r>
          </a:p>
        </p:txBody>
      </p:sp>
    </p:spTree>
    <p:extLst>
      <p:ext uri="{BB962C8B-B14F-4D97-AF65-F5344CB8AC3E}">
        <p14:creationId xmlns:p14="http://schemas.microsoft.com/office/powerpoint/2010/main" val="12532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2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196A938-A1E2-46F0-94E2-EE95AEEF3834}"/>
              </a:ext>
            </a:extLst>
          </p:cNvPr>
          <p:cNvSpPr txBox="1"/>
          <p:nvPr/>
        </p:nvSpPr>
        <p:spPr>
          <a:xfrm>
            <a:off x="4403013" y="1033010"/>
            <a:ext cx="64280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Ask your partner and get the real answers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F8E417B-9BCE-4BF1-B636-4976DB675941}"/>
              </a:ext>
            </a:extLst>
          </p:cNvPr>
          <p:cNvSpPr/>
          <p:nvPr/>
        </p:nvSpPr>
        <p:spPr>
          <a:xfrm>
            <a:off x="3672255" y="1033010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E53CA20-585E-4894-8DCF-35C7CEB8E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320" y="2666833"/>
            <a:ext cx="8540010" cy="2674961"/>
          </a:xfrm>
          <a:prstGeom prst="rect">
            <a:avLst/>
          </a:prstGeom>
        </p:spPr>
      </p:pic>
      <p:pic>
        <p:nvPicPr>
          <p:cNvPr id="7" name="We Can 5 (2016) SB_CD 1_15">
            <a:hlinkClick r:id="" action="ppaction://media"/>
            <a:extLst>
              <a:ext uri="{FF2B5EF4-FFF2-40B4-BE49-F238E27FC236}">
                <a16:creationId xmlns:a16="http://schemas.microsoft.com/office/drawing/2014/main" id="{87DC9733-3868-4379-A517-15AF4A3BA0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2350" y="1312789"/>
            <a:ext cx="891654" cy="89165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89A4D5E-5152-4021-B1E6-0AD143C4D3F5}"/>
              </a:ext>
            </a:extLst>
          </p:cNvPr>
          <p:cNvSpPr txBox="1"/>
          <p:nvPr/>
        </p:nvSpPr>
        <p:spPr>
          <a:xfrm>
            <a:off x="5644960" y="2694126"/>
            <a:ext cx="18151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seahorse 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93EE3B1-1B3F-4FE8-B794-0333A24F8B4B}"/>
              </a:ext>
            </a:extLst>
          </p:cNvPr>
          <p:cNvSpPr txBox="1"/>
          <p:nvPr/>
        </p:nvSpPr>
        <p:spPr>
          <a:xfrm>
            <a:off x="8103836" y="3337846"/>
            <a:ext cx="11304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cute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084FD-0EB5-4382-80F5-712265B05477}"/>
              </a:ext>
            </a:extLst>
          </p:cNvPr>
          <p:cNvSpPr txBox="1"/>
          <p:nvPr/>
        </p:nvSpPr>
        <p:spPr>
          <a:xfrm>
            <a:off x="6397863" y="3965644"/>
            <a:ext cx="18151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sharks 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2860C92-1BE4-418F-84FD-DF1DC6C58100}"/>
              </a:ext>
            </a:extLst>
          </p:cNvPr>
          <p:cNvSpPr txBox="1"/>
          <p:nvPr/>
        </p:nvSpPr>
        <p:spPr>
          <a:xfrm>
            <a:off x="9862113" y="4579792"/>
            <a:ext cx="11483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cute 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  <p:bldP spid="5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30DF4C-A7EC-40EA-91E2-53FF8C6D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E14434-5414-4415-85D2-09934801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ملصق الأخوات يمسكن أيديهن - ملصقات الأخوات يمسكن بأيديهن">
            <a:extLst>
              <a:ext uri="{FF2B5EF4-FFF2-40B4-BE49-F238E27FC236}">
                <a16:creationId xmlns:a16="http://schemas.microsoft.com/office/drawing/2014/main" id="{72017E4A-F6ED-456C-BAA2-5DA23CE86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3265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6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D6FDCC2-6BA8-40CF-A12A-577DC8EEA492}"/>
              </a:ext>
            </a:extLst>
          </p:cNvPr>
          <p:cNvSpPr/>
          <p:nvPr/>
        </p:nvSpPr>
        <p:spPr>
          <a:xfrm>
            <a:off x="9748032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walrus</a:t>
            </a:r>
            <a:endParaRPr lang="ar-SA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22AD9D1-10EA-46A5-9BDA-B2E3B23FC1B9}"/>
              </a:ext>
            </a:extLst>
          </p:cNvPr>
          <p:cNvSpPr/>
          <p:nvPr/>
        </p:nvSpPr>
        <p:spPr>
          <a:xfrm>
            <a:off x="7483010" y="2260312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Seals</a:t>
            </a:r>
            <a:endParaRPr lang="ar-SA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8053EF-205C-4155-905E-DE43D7B0CAD1}"/>
              </a:ext>
            </a:extLst>
          </p:cNvPr>
          <p:cNvSpPr/>
          <p:nvPr/>
        </p:nvSpPr>
        <p:spPr>
          <a:xfrm>
            <a:off x="9730908" y="535111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7E88ADF-27D5-430E-AD8B-85C96D6090AB}"/>
              </a:ext>
            </a:extLst>
          </p:cNvPr>
          <p:cNvSpPr/>
          <p:nvPr/>
        </p:nvSpPr>
        <p:spPr>
          <a:xfrm>
            <a:off x="7486004" y="5351119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Cute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0492B7-C353-427A-8327-71493CBD7F8F}"/>
              </a:ext>
            </a:extLst>
          </p:cNvPr>
          <p:cNvSpPr/>
          <p:nvPr/>
        </p:nvSpPr>
        <p:spPr>
          <a:xfrm>
            <a:off x="7499703" y="4327128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fat</a:t>
            </a:r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B5FB0E-ECF9-419C-87E9-29DFB35345C7}"/>
              </a:ext>
            </a:extLst>
          </p:cNvPr>
          <p:cNvSpPr/>
          <p:nvPr/>
        </p:nvSpPr>
        <p:spPr>
          <a:xfrm>
            <a:off x="7512546" y="3303137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Scary </a:t>
            </a:r>
            <a:endParaRPr lang="ar-SA" sz="32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FDE0C3-C2B3-435A-890E-0CA88CD0E6F9}"/>
              </a:ext>
            </a:extLst>
          </p:cNvPr>
          <p:cNvSpPr/>
          <p:nvPr/>
        </p:nvSpPr>
        <p:spPr>
          <a:xfrm>
            <a:off x="9748032" y="4330553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Big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21E29F6-8BD6-42E0-9869-677CC687AC61}"/>
              </a:ext>
            </a:extLst>
          </p:cNvPr>
          <p:cNvSpPr/>
          <p:nvPr/>
        </p:nvSpPr>
        <p:spPr>
          <a:xfrm>
            <a:off x="7483010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Dolphins</a:t>
            </a:r>
            <a:endParaRPr lang="ar-SA" sz="3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0264D74-46C0-4065-AEDE-5DC37B156FF4}"/>
              </a:ext>
            </a:extLst>
          </p:cNvPr>
          <p:cNvSpPr/>
          <p:nvPr/>
        </p:nvSpPr>
        <p:spPr>
          <a:xfrm>
            <a:off x="9731339" y="121748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whales </a:t>
            </a:r>
            <a:endParaRPr lang="ar-SA" sz="3200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4E7E162-D775-4BFF-88D3-40F4FD5FA281}"/>
              </a:ext>
            </a:extLst>
          </p:cNvPr>
          <p:cNvSpPr/>
          <p:nvPr/>
        </p:nvSpPr>
        <p:spPr>
          <a:xfrm>
            <a:off x="9730908" y="3306562"/>
            <a:ext cx="2188396" cy="96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slow</a:t>
            </a:r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962F5FD-EB3D-493C-8E19-241CC7F606E2}"/>
              </a:ext>
            </a:extLst>
          </p:cNvPr>
          <p:cNvSpPr/>
          <p:nvPr/>
        </p:nvSpPr>
        <p:spPr>
          <a:xfrm>
            <a:off x="7483010" y="215757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Sharks</a:t>
            </a:r>
            <a:endParaRPr lang="ar-SA" sz="4000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B4B322F-BD8A-4D20-ACFB-A47CB12CC7EF}"/>
              </a:ext>
            </a:extLst>
          </p:cNvPr>
          <p:cNvSpPr/>
          <p:nvPr/>
        </p:nvSpPr>
        <p:spPr>
          <a:xfrm>
            <a:off x="9731339" y="217469"/>
            <a:ext cx="2188396" cy="965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 Seahorse</a:t>
            </a:r>
            <a:endParaRPr lang="ar-SA" sz="3200" dirty="0"/>
          </a:p>
        </p:txBody>
      </p:sp>
      <p:pic>
        <p:nvPicPr>
          <p:cNvPr id="5122" name="Picture 2" descr="New Research: Some Species Of Sharks Are Social Creatures : NPR">
            <a:extLst>
              <a:ext uri="{FF2B5EF4-FFF2-40B4-BE49-F238E27FC236}">
                <a16:creationId xmlns:a16="http://schemas.microsoft.com/office/drawing/2014/main" id="{03011D7B-3FFB-4B46-ACB4-CB1DD8C3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5" y="2183258"/>
            <a:ext cx="4913919" cy="27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6A692E-16C1-484B-91F9-A92964D4D3C2}"/>
              </a:ext>
            </a:extLst>
          </p:cNvPr>
          <p:cNvSpPr/>
          <p:nvPr/>
        </p:nvSpPr>
        <p:spPr>
          <a:xfrm>
            <a:off x="1338865" y="519808"/>
            <a:ext cx="6018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this?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4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20157 -1.85185E-6 C -0.2918 -1.85185E-6 -0.403 0.19375 -0.403 0.35116 L -0.403 0.7025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11471 -3.33333E-6 C -0.16589 -3.33333E-6 -0.22891 0.0676 -0.22891 0.12292 L -0.22891 0.2465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282</Words>
  <Application>Microsoft Office PowerPoint</Application>
  <PresentationFormat>شاشة عريضة</PresentationFormat>
  <Paragraphs>133</Paragraphs>
  <Slides>23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Ohoud Al Hadi</dc:creator>
  <cp:lastModifiedBy>Ohoud Al Hadi</cp:lastModifiedBy>
  <cp:revision>2</cp:revision>
  <dcterms:created xsi:type="dcterms:W3CDTF">2021-09-18T18:51:28Z</dcterms:created>
  <dcterms:modified xsi:type="dcterms:W3CDTF">2021-09-19T11:06:50Z</dcterms:modified>
</cp:coreProperties>
</file>