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493" r:id="rId2"/>
    <p:sldId id="273" r:id="rId3"/>
    <p:sldId id="271" r:id="rId4"/>
    <p:sldId id="269" r:id="rId5"/>
    <p:sldId id="274" r:id="rId6"/>
    <p:sldId id="495" r:id="rId7"/>
    <p:sldId id="499" r:id="rId8"/>
    <p:sldId id="259" r:id="rId9"/>
    <p:sldId id="386" r:id="rId10"/>
    <p:sldId id="266" r:id="rId11"/>
    <p:sldId id="272" r:id="rId12"/>
    <p:sldId id="500" r:id="rId13"/>
    <p:sldId id="262" r:id="rId14"/>
    <p:sldId id="501" r:id="rId15"/>
    <p:sldId id="502" r:id="rId16"/>
    <p:sldId id="268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نوف سليمان" initials="نوف" lastIdx="1" clrIdx="0">
    <p:extLst>
      <p:ext uri="{19B8F6BF-5375-455C-9EA6-DF929625EA0E}">
        <p15:presenceInfo xmlns:p15="http://schemas.microsoft.com/office/powerpoint/2012/main" xmlns="" userId="877a8b199e343a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D00"/>
    <a:srgbClr val="0000FF"/>
    <a:srgbClr val="006600"/>
    <a:srgbClr val="008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177" autoAdjust="0"/>
    <p:restoredTop sz="92652" autoAdjust="0"/>
  </p:normalViewPr>
  <p:slideViewPr>
    <p:cSldViewPr>
      <p:cViewPr varScale="1">
        <p:scale>
          <a:sx n="73" d="100"/>
          <a:sy n="73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حلام العمري" userId="989f6430ee45cb05" providerId="LiveId" clId="{D647CC9F-5E4B-40C8-8E6F-CF00B3B68CE1}"/>
    <pc:docChg chg="undo custSel addSld delSld modSld sldOrd">
      <pc:chgData name="احلام العمري" userId="989f6430ee45cb05" providerId="LiveId" clId="{D647CC9F-5E4B-40C8-8E6F-CF00B3B68CE1}" dt="2020-12-05T11:36:00.343" v="275" actId="1592"/>
      <pc:docMkLst>
        <pc:docMk/>
      </pc:docMkLst>
      <pc:sldChg chg="del modTransition">
        <pc:chgData name="احلام العمري" userId="989f6430ee45cb05" providerId="LiveId" clId="{D647CC9F-5E4B-40C8-8E6F-CF00B3B68CE1}" dt="2020-12-05T11:30:00.913" v="250" actId="47"/>
        <pc:sldMkLst>
          <pc:docMk/>
          <pc:sldMk cId="0" sldId="257"/>
        </pc:sldMkLst>
      </pc:sldChg>
      <pc:sldChg chg="del">
        <pc:chgData name="احلام العمري" userId="989f6430ee45cb05" providerId="LiveId" clId="{D647CC9F-5E4B-40C8-8E6F-CF00B3B68CE1}" dt="2020-12-05T10:12:13.714" v="6" actId="47"/>
        <pc:sldMkLst>
          <pc:docMk/>
          <pc:sldMk cId="0" sldId="258"/>
        </pc:sldMkLst>
      </pc:sldChg>
      <pc:sldChg chg="modTransition">
        <pc:chgData name="احلام العمري" userId="989f6430ee45cb05" providerId="LiveId" clId="{D647CC9F-5E4B-40C8-8E6F-CF00B3B68CE1}" dt="2020-12-05T11:31:38.403" v="259"/>
        <pc:sldMkLst>
          <pc:docMk/>
          <pc:sldMk cId="0" sldId="259"/>
        </pc:sldMkLst>
      </pc:sldChg>
      <pc:sldChg chg="add del">
        <pc:chgData name="احلام العمري" userId="989f6430ee45cb05" providerId="LiveId" clId="{D647CC9F-5E4B-40C8-8E6F-CF00B3B68CE1}" dt="2020-12-05T11:17:44.387" v="161" actId="47"/>
        <pc:sldMkLst>
          <pc:docMk/>
          <pc:sldMk cId="1058093575" sldId="260"/>
        </pc:sldMkLst>
      </pc:sldChg>
      <pc:sldChg chg="del">
        <pc:chgData name="احلام العمري" userId="989f6430ee45cb05" providerId="LiveId" clId="{D647CC9F-5E4B-40C8-8E6F-CF00B3B68CE1}" dt="2020-12-05T10:14:13.510" v="12" actId="47"/>
        <pc:sldMkLst>
          <pc:docMk/>
          <pc:sldMk cId="0" sldId="261"/>
        </pc:sldMkLst>
      </pc:sldChg>
      <pc:sldChg chg="addSp delSp modSp mod modTransition">
        <pc:chgData name="احلام العمري" userId="989f6430ee45cb05" providerId="LiveId" clId="{D647CC9F-5E4B-40C8-8E6F-CF00B3B68CE1}" dt="2020-12-05T11:32:05.808" v="264"/>
        <pc:sldMkLst>
          <pc:docMk/>
          <pc:sldMk cId="0" sldId="262"/>
        </pc:sldMkLst>
        <pc:picChg chg="add mod">
          <ac:chgData name="احلام العمري" userId="989f6430ee45cb05" providerId="LiveId" clId="{D647CC9F-5E4B-40C8-8E6F-CF00B3B68CE1}" dt="2020-12-05T11:19:21.113" v="167" actId="14100"/>
          <ac:picMkLst>
            <pc:docMk/>
            <pc:sldMk cId="0" sldId="262"/>
            <ac:picMk id="2" creationId="{00FA55A4-6E71-4CA4-9E57-542D1E7CA636}"/>
          </ac:picMkLst>
        </pc:picChg>
        <pc:picChg chg="del">
          <ac:chgData name="احلام العمري" userId="989f6430ee45cb05" providerId="LiveId" clId="{D647CC9F-5E4B-40C8-8E6F-CF00B3B68CE1}" dt="2020-12-05T11:19:09.567" v="162" actId="478"/>
          <ac:picMkLst>
            <pc:docMk/>
            <pc:sldMk cId="0" sldId="262"/>
            <ac:picMk id="5122" creationId="{00000000-0000-0000-0000-000000000000}"/>
          </ac:picMkLst>
        </pc:picChg>
      </pc:sldChg>
      <pc:sldChg chg="del">
        <pc:chgData name="احلام العمري" userId="989f6430ee45cb05" providerId="LiveId" clId="{D647CC9F-5E4B-40C8-8E6F-CF00B3B68CE1}" dt="2020-12-05T11:21:40.020" v="176" actId="47"/>
        <pc:sldMkLst>
          <pc:docMk/>
          <pc:sldMk cId="0" sldId="263"/>
        </pc:sldMkLst>
      </pc:sldChg>
      <pc:sldChg chg="ord modTransition">
        <pc:chgData name="احلام العمري" userId="989f6430ee45cb05" providerId="LiveId" clId="{D647CC9F-5E4B-40C8-8E6F-CF00B3B68CE1}" dt="2020-12-05T11:31:46.100" v="261"/>
        <pc:sldMkLst>
          <pc:docMk/>
          <pc:sldMk cId="850715870" sldId="266"/>
        </pc:sldMkLst>
      </pc:sldChg>
      <pc:sldChg chg="addSp delSp modSp mod modTransition modAnim delCm">
        <pc:chgData name="احلام العمري" userId="989f6430ee45cb05" providerId="LiveId" clId="{D647CC9F-5E4B-40C8-8E6F-CF00B3B68CE1}" dt="2020-12-05T11:36:00.343" v="275" actId="1592"/>
        <pc:sldMkLst>
          <pc:docMk/>
          <pc:sldMk cId="201294391" sldId="268"/>
        </pc:sldMkLst>
        <pc:spChg chg="mod">
          <ac:chgData name="احلام العمري" userId="989f6430ee45cb05" providerId="LiveId" clId="{D647CC9F-5E4B-40C8-8E6F-CF00B3B68CE1}" dt="2020-12-05T10:15:50.520" v="27" actId="1076"/>
          <ac:spMkLst>
            <pc:docMk/>
            <pc:sldMk cId="201294391" sldId="268"/>
            <ac:spMk id="2" creationId="{88B70986-8EB8-4AB3-800E-EA7E525AAE93}"/>
          </ac:spMkLst>
        </pc:spChg>
        <pc:spChg chg="add mod">
          <ac:chgData name="احلام العمري" userId="989f6430ee45cb05" providerId="LiveId" clId="{D647CC9F-5E4B-40C8-8E6F-CF00B3B68CE1}" dt="2020-12-05T10:15:07.446" v="17"/>
          <ac:spMkLst>
            <pc:docMk/>
            <pc:sldMk cId="201294391" sldId="268"/>
            <ac:spMk id="27" creationId="{11B98A48-B1B1-480E-9610-7041E9AE3371}"/>
          </ac:spMkLst>
        </pc:spChg>
        <pc:spChg chg="del">
          <ac:chgData name="احلام العمري" userId="989f6430ee45cb05" providerId="LiveId" clId="{D647CC9F-5E4B-40C8-8E6F-CF00B3B68CE1}" dt="2020-12-05T10:11:14.823" v="4" actId="478"/>
          <ac:spMkLst>
            <pc:docMk/>
            <pc:sldMk cId="201294391" sldId="268"/>
            <ac:spMk id="28" creationId="{72CD70A9-2B8B-43D7-970A-D40D7F2705A7}"/>
          </ac:spMkLst>
        </pc:spChg>
        <pc:spChg chg="add mod">
          <ac:chgData name="احلام العمري" userId="989f6430ee45cb05" providerId="LiveId" clId="{D647CC9F-5E4B-40C8-8E6F-CF00B3B68CE1}" dt="2020-12-05T11:21:57.919" v="178" actId="20577"/>
          <ac:spMkLst>
            <pc:docMk/>
            <pc:sldMk cId="201294391" sldId="268"/>
            <ac:spMk id="29" creationId="{9C3D87CB-BD56-429E-85C8-E45778163B31}"/>
          </ac:spMkLst>
        </pc:spChg>
        <pc:grpChg chg="mod">
          <ac:chgData name="احلام العمري" userId="989f6430ee45cb05" providerId="LiveId" clId="{D647CC9F-5E4B-40C8-8E6F-CF00B3B68CE1}" dt="2020-12-05T11:35:05.321" v="269" actId="1076"/>
          <ac:grpSpMkLst>
            <pc:docMk/>
            <pc:sldMk cId="201294391" sldId="268"/>
            <ac:grpSpMk id="3" creationId="{C39DE79A-0549-489A-A595-A2072CC249E5}"/>
          </ac:grpSpMkLst>
        </pc:grpChg>
        <pc:picChg chg="mod">
          <ac:chgData name="احلام العمري" userId="989f6430ee45cb05" providerId="LiveId" clId="{D647CC9F-5E4B-40C8-8E6F-CF00B3B68CE1}" dt="2020-12-05T10:15:48.272" v="26" actId="1076"/>
          <ac:picMkLst>
            <pc:docMk/>
            <pc:sldMk cId="201294391" sldId="268"/>
            <ac:picMk id="4" creationId="{41EEA13A-E27A-4471-A400-71AD967FE23F}"/>
          </ac:picMkLst>
        </pc:picChg>
        <pc:picChg chg="mod">
          <ac:chgData name="احلام العمري" userId="989f6430ee45cb05" providerId="LiveId" clId="{D647CC9F-5E4B-40C8-8E6F-CF00B3B68CE1}" dt="2020-12-05T10:16:01.124" v="28" actId="1076"/>
          <ac:picMkLst>
            <pc:docMk/>
            <pc:sldMk cId="201294391" sldId="268"/>
            <ac:picMk id="67" creationId="{00000000-0000-0000-0000-000000000000}"/>
          </ac:picMkLst>
        </pc:picChg>
        <pc:picChg chg="mod">
          <ac:chgData name="احلام العمري" userId="989f6430ee45cb05" providerId="LiveId" clId="{D647CC9F-5E4B-40C8-8E6F-CF00B3B68CE1}" dt="2020-12-05T11:35:12.356" v="270" actId="14100"/>
          <ac:picMkLst>
            <pc:docMk/>
            <pc:sldMk cId="201294391" sldId="268"/>
            <ac:picMk id="69" creationId="{00000000-0000-0000-0000-000000000000}"/>
          </ac:picMkLst>
        </pc:picChg>
        <pc:picChg chg="mod">
          <ac:chgData name="احلام العمري" userId="989f6430ee45cb05" providerId="LiveId" clId="{D647CC9F-5E4B-40C8-8E6F-CF00B3B68CE1}" dt="2020-12-05T11:35:20.520" v="272" actId="1076"/>
          <ac:picMkLst>
            <pc:docMk/>
            <pc:sldMk cId="201294391" sldId="268"/>
            <ac:picMk id="77" creationId="{00000000-0000-0000-0000-000000000000}"/>
          </ac:picMkLst>
        </pc:picChg>
        <pc:picChg chg="mod">
          <ac:chgData name="احلام العمري" userId="989f6430ee45cb05" providerId="LiveId" clId="{D647CC9F-5E4B-40C8-8E6F-CF00B3B68CE1}" dt="2020-12-05T11:35:25.663" v="273" actId="14100"/>
          <ac:picMkLst>
            <pc:docMk/>
            <pc:sldMk cId="201294391" sldId="268"/>
            <ac:picMk id="78" creationId="{00000000-0000-0000-0000-000000000000}"/>
          </ac:picMkLst>
        </pc:picChg>
        <pc:picChg chg="mod">
          <ac:chgData name="احلام العمري" userId="989f6430ee45cb05" providerId="LiveId" clId="{D647CC9F-5E4B-40C8-8E6F-CF00B3B68CE1}" dt="2020-12-05T11:35:33.651" v="274" actId="1076"/>
          <ac:picMkLst>
            <pc:docMk/>
            <pc:sldMk cId="201294391" sldId="268"/>
            <ac:picMk id="80" creationId="{00000000-0000-0000-0000-000000000000}"/>
          </ac:picMkLst>
        </pc:picChg>
      </pc:sldChg>
      <pc:sldChg chg="addSp delSp modSp mod modTransition">
        <pc:chgData name="احلام العمري" userId="989f6430ee45cb05" providerId="LiveId" clId="{D647CC9F-5E4B-40C8-8E6F-CF00B3B68CE1}" dt="2020-12-05T11:31:20.255" v="255"/>
        <pc:sldMkLst>
          <pc:docMk/>
          <pc:sldMk cId="3361736435" sldId="269"/>
        </pc:sldMkLst>
        <pc:picChg chg="add mod modCrop">
          <ac:chgData name="احلام العمري" userId="989f6430ee45cb05" providerId="LiveId" clId="{D647CC9F-5E4B-40C8-8E6F-CF00B3B68CE1}" dt="2020-12-05T10:51:14.762" v="39" actId="14100"/>
          <ac:picMkLst>
            <pc:docMk/>
            <pc:sldMk cId="3361736435" sldId="269"/>
            <ac:picMk id="2" creationId="{65085676-2777-4DE1-B441-9C33FD2F724C}"/>
          </ac:picMkLst>
        </pc:picChg>
        <pc:picChg chg="del mod">
          <ac:chgData name="احلام العمري" userId="989f6430ee45cb05" providerId="LiveId" clId="{D647CC9F-5E4B-40C8-8E6F-CF00B3B68CE1}" dt="2020-12-05T10:50:53.803" v="34" actId="478"/>
          <ac:picMkLst>
            <pc:docMk/>
            <pc:sldMk cId="3361736435" sldId="269"/>
            <ac:picMk id="3" creationId="{E427E84E-C80A-4762-B191-C113707212C7}"/>
          </ac:picMkLst>
        </pc:picChg>
        <pc:picChg chg="add mod">
          <ac:chgData name="احلام العمري" userId="989f6430ee45cb05" providerId="LiveId" clId="{D647CC9F-5E4B-40C8-8E6F-CF00B3B68CE1}" dt="2020-12-05T11:24:54.483" v="185" actId="14100"/>
          <ac:picMkLst>
            <pc:docMk/>
            <pc:sldMk cId="3361736435" sldId="269"/>
            <ac:picMk id="4" creationId="{659DEE06-F212-4A11-BBE8-BA7E0CAA08EF}"/>
          </ac:picMkLst>
        </pc:picChg>
      </pc:sldChg>
      <pc:sldChg chg="modSp del mod">
        <pc:chgData name="احلام العمري" userId="989f6430ee45cb05" providerId="LiveId" clId="{D647CC9F-5E4B-40C8-8E6F-CF00B3B68CE1}" dt="2020-12-05T10:13:50.862" v="10" actId="47"/>
        <pc:sldMkLst>
          <pc:docMk/>
          <pc:sldMk cId="4046157332" sldId="270"/>
        </pc:sldMkLst>
        <pc:spChg chg="mod">
          <ac:chgData name="احلام العمري" userId="989f6430ee45cb05" providerId="LiveId" clId="{D647CC9F-5E4B-40C8-8E6F-CF00B3B68CE1}" dt="2020-12-05T10:08:55.813" v="0" actId="14100"/>
          <ac:spMkLst>
            <pc:docMk/>
            <pc:sldMk cId="4046157332" sldId="270"/>
            <ac:spMk id="5" creationId="{3D58640C-5D33-48FC-B7A6-5504E2B196B3}"/>
          </ac:spMkLst>
        </pc:spChg>
        <pc:spChg chg="mod">
          <ac:chgData name="احلام العمري" userId="989f6430ee45cb05" providerId="LiveId" clId="{D647CC9F-5E4B-40C8-8E6F-CF00B3B68CE1}" dt="2020-12-05T10:09:00.935" v="1" actId="14100"/>
          <ac:spMkLst>
            <pc:docMk/>
            <pc:sldMk cId="4046157332" sldId="270"/>
            <ac:spMk id="6" creationId="{DB388A46-777A-42B8-BB1F-1517C9382D08}"/>
          </ac:spMkLst>
        </pc:spChg>
      </pc:sldChg>
      <pc:sldChg chg="modSp add mod modTransition">
        <pc:chgData name="احلام العمري" userId="989f6430ee45cb05" providerId="LiveId" clId="{D647CC9F-5E4B-40C8-8E6F-CF00B3B68CE1}" dt="2020-12-05T11:31:08.710" v="254"/>
        <pc:sldMkLst>
          <pc:docMk/>
          <pc:sldMk cId="3514474339" sldId="271"/>
        </pc:sldMkLst>
        <pc:picChg chg="mod">
          <ac:chgData name="احلام العمري" userId="989f6430ee45cb05" providerId="LiveId" clId="{D647CC9F-5E4B-40C8-8E6F-CF00B3B68CE1}" dt="2020-12-05T10:12:21.867" v="8" actId="14100"/>
          <ac:picMkLst>
            <pc:docMk/>
            <pc:sldMk cId="3514474339" sldId="271"/>
            <ac:picMk id="4" creationId="{00000000-0000-0000-0000-000000000000}"/>
          </ac:picMkLst>
        </pc:picChg>
      </pc:sldChg>
      <pc:sldChg chg="add modTransition">
        <pc:chgData name="احلام العمري" userId="989f6430ee45cb05" providerId="LiveId" clId="{D647CC9F-5E4B-40C8-8E6F-CF00B3B68CE1}" dt="2020-12-05T11:31:49.828" v="262"/>
        <pc:sldMkLst>
          <pc:docMk/>
          <pc:sldMk cId="367602027" sldId="272"/>
        </pc:sldMkLst>
      </pc:sldChg>
      <pc:sldChg chg="addSp modSp new mod modTransition">
        <pc:chgData name="احلام العمري" userId="989f6430ee45cb05" providerId="LiveId" clId="{D647CC9F-5E4B-40C8-8E6F-CF00B3B68CE1}" dt="2020-12-05T11:30:52.078" v="253"/>
        <pc:sldMkLst>
          <pc:docMk/>
          <pc:sldMk cId="1028768669" sldId="273"/>
        </pc:sldMkLst>
        <pc:picChg chg="add mod">
          <ac:chgData name="احلام العمري" userId="989f6430ee45cb05" providerId="LiveId" clId="{D647CC9F-5E4B-40C8-8E6F-CF00B3B68CE1}" dt="2020-12-05T10:49:59.309" v="33" actId="14100"/>
          <ac:picMkLst>
            <pc:docMk/>
            <pc:sldMk cId="1028768669" sldId="273"/>
            <ac:picMk id="2" creationId="{EB3D8283-6296-467B-B5D2-1FBA4BDDCCC7}"/>
          </ac:picMkLst>
        </pc:picChg>
      </pc:sldChg>
      <pc:sldChg chg="add del">
        <pc:chgData name="احلام العمري" userId="989f6430ee45cb05" providerId="LiveId" clId="{D647CC9F-5E4B-40C8-8E6F-CF00B3B68CE1}" dt="2020-12-05T10:16:20.960" v="29" actId="47"/>
        <pc:sldMkLst>
          <pc:docMk/>
          <pc:sldMk cId="2388474081" sldId="273"/>
        </pc:sldMkLst>
      </pc:sldChg>
      <pc:sldChg chg="addSp modSp new mod modTransition">
        <pc:chgData name="احلام العمري" userId="989f6430ee45cb05" providerId="LiveId" clId="{D647CC9F-5E4B-40C8-8E6F-CF00B3B68CE1}" dt="2020-12-05T11:31:25.268" v="256"/>
        <pc:sldMkLst>
          <pc:docMk/>
          <pc:sldMk cId="2506141378" sldId="274"/>
        </pc:sldMkLst>
        <pc:picChg chg="add mod">
          <ac:chgData name="احلام العمري" userId="989f6430ee45cb05" providerId="LiveId" clId="{D647CC9F-5E4B-40C8-8E6F-CF00B3B68CE1}" dt="2020-12-05T10:52:23.024" v="43" actId="14100"/>
          <ac:picMkLst>
            <pc:docMk/>
            <pc:sldMk cId="2506141378" sldId="274"/>
            <ac:picMk id="2" creationId="{FE3FDEA6-100F-4CB1-A0E3-BF771A997238}"/>
          </ac:picMkLst>
        </pc:picChg>
      </pc:sldChg>
      <pc:sldChg chg="add modTransition setBg">
        <pc:chgData name="احلام العمري" userId="989f6430ee45cb05" providerId="LiveId" clId="{D647CC9F-5E4B-40C8-8E6F-CF00B3B68CE1}" dt="2020-12-05T11:31:41.402" v="260"/>
        <pc:sldMkLst>
          <pc:docMk/>
          <pc:sldMk cId="413470307" sldId="386"/>
        </pc:sldMkLst>
      </pc:sldChg>
      <pc:sldChg chg="modSp add mod modTransition">
        <pc:chgData name="احلام العمري" userId="989f6430ee45cb05" providerId="LiveId" clId="{D647CC9F-5E4B-40C8-8E6F-CF00B3B68CE1}" dt="2020-12-05T11:27:10.126" v="195"/>
        <pc:sldMkLst>
          <pc:docMk/>
          <pc:sldMk cId="2533388860" sldId="492"/>
        </pc:sldMkLst>
        <pc:spChg chg="mod">
          <ac:chgData name="احلام العمري" userId="989f6430ee45cb05" providerId="LiveId" clId="{D647CC9F-5E4B-40C8-8E6F-CF00B3B68CE1}" dt="2020-12-05T11:25:55.761" v="190" actId="14100"/>
          <ac:spMkLst>
            <pc:docMk/>
            <pc:sldMk cId="2533388860" sldId="492"/>
            <ac:spMk id="4" creationId="{00000000-0000-0000-0000-000000000000}"/>
          </ac:spMkLst>
        </pc:spChg>
      </pc:sldChg>
      <pc:sldChg chg="addSp modSp add mod modTransition setBg modAnim">
        <pc:chgData name="احلام العمري" userId="989f6430ee45cb05" providerId="LiveId" clId="{D647CC9F-5E4B-40C8-8E6F-CF00B3B68CE1}" dt="2020-12-05T11:30:29.355" v="252"/>
        <pc:sldMkLst>
          <pc:docMk/>
          <pc:sldMk cId="1538250519" sldId="493"/>
        </pc:sldMkLst>
        <pc:spChg chg="mod">
          <ac:chgData name="احلام العمري" userId="989f6430ee45cb05" providerId="LiveId" clId="{D647CC9F-5E4B-40C8-8E6F-CF00B3B68CE1}" dt="2020-12-05T11:30:11.788" v="251" actId="1076"/>
          <ac:spMkLst>
            <pc:docMk/>
            <pc:sldMk cId="1538250519" sldId="493"/>
            <ac:spMk id="4" creationId="{A1AD240C-A349-4049-855C-560B450DB2EF}"/>
          </ac:spMkLst>
        </pc:spChg>
        <pc:spChg chg="add mod">
          <ac:chgData name="احلام العمري" userId="989f6430ee45cb05" providerId="LiveId" clId="{D647CC9F-5E4B-40C8-8E6F-CF00B3B68CE1}" dt="2020-12-05T11:29:25.018" v="245" actId="207"/>
          <ac:spMkLst>
            <pc:docMk/>
            <pc:sldMk cId="1538250519" sldId="493"/>
            <ac:spMk id="5" creationId="{9255DD0C-0590-4565-B4C7-0F3E855A546D}"/>
          </ac:spMkLst>
        </pc:spChg>
      </pc:sldChg>
      <pc:sldChg chg="modSp add modTransition setBg">
        <pc:chgData name="احلام العمري" userId="989f6430ee45cb05" providerId="LiveId" clId="{D647CC9F-5E4B-40C8-8E6F-CF00B3B68CE1}" dt="2020-12-05T11:31:30.625" v="257"/>
        <pc:sldMkLst>
          <pc:docMk/>
          <pc:sldMk cId="2188332055" sldId="495"/>
        </pc:sldMkLst>
        <pc:spChg chg="mod">
          <ac:chgData name="احلام العمري" userId="989f6430ee45cb05" providerId="LiveId" clId="{D647CC9F-5E4B-40C8-8E6F-CF00B3B68CE1}" dt="2020-12-05T10:58:42.527" v="59" actId="20577"/>
          <ac:spMkLst>
            <pc:docMk/>
            <pc:sldMk cId="2188332055" sldId="495"/>
            <ac:spMk id="4" creationId="{52833D29-2E0D-42E9-99F7-71F3C87CB6D6}"/>
          </ac:spMkLst>
        </pc:spChg>
        <pc:spChg chg="mod">
          <ac:chgData name="احلام العمري" userId="989f6430ee45cb05" providerId="LiveId" clId="{D647CC9F-5E4B-40C8-8E6F-CF00B3B68CE1}" dt="2020-12-05T10:59:58.413" v="86" actId="20577"/>
          <ac:spMkLst>
            <pc:docMk/>
            <pc:sldMk cId="2188332055" sldId="495"/>
            <ac:spMk id="6" creationId="{6DDCE372-3C76-4D61-A2E1-193C9028E659}"/>
          </ac:spMkLst>
        </pc:spChg>
        <pc:spChg chg="mod">
          <ac:chgData name="احلام العمري" userId="989f6430ee45cb05" providerId="LiveId" clId="{D647CC9F-5E4B-40C8-8E6F-CF00B3B68CE1}" dt="2020-12-05T10:59:38.905" v="71" actId="20577"/>
          <ac:spMkLst>
            <pc:docMk/>
            <pc:sldMk cId="2188332055" sldId="495"/>
            <ac:spMk id="8" creationId="{F803499B-235D-4B71-BC45-91887502C2F9}"/>
          </ac:spMkLst>
        </pc:spChg>
        <pc:spChg chg="mod">
          <ac:chgData name="احلام العمري" userId="989f6430ee45cb05" providerId="LiveId" clId="{D647CC9F-5E4B-40C8-8E6F-CF00B3B68CE1}" dt="2020-12-05T10:59:56.236" v="85" actId="20577"/>
          <ac:spMkLst>
            <pc:docMk/>
            <pc:sldMk cId="2188332055" sldId="495"/>
            <ac:spMk id="10" creationId="{85083A7B-71F9-407A-8C2B-99AA5E505B20}"/>
          </ac:spMkLst>
        </pc:spChg>
        <pc:spChg chg="mod">
          <ac:chgData name="احلام العمري" userId="989f6430ee45cb05" providerId="LiveId" clId="{D647CC9F-5E4B-40C8-8E6F-CF00B3B68CE1}" dt="2020-12-05T11:01:12.533" v="126" actId="20577"/>
          <ac:spMkLst>
            <pc:docMk/>
            <pc:sldMk cId="2188332055" sldId="495"/>
            <ac:spMk id="12" creationId="{BBB931D8-5C50-468F-B814-61EB1542323E}"/>
          </ac:spMkLst>
        </pc:spChg>
        <pc:spChg chg="mod">
          <ac:chgData name="احلام العمري" userId="989f6430ee45cb05" providerId="LiveId" clId="{D647CC9F-5E4B-40C8-8E6F-CF00B3B68CE1}" dt="2020-12-05T11:00:58.250" v="106" actId="20577"/>
          <ac:spMkLst>
            <pc:docMk/>
            <pc:sldMk cId="2188332055" sldId="495"/>
            <ac:spMk id="14" creationId="{319D783D-3AA1-4257-8DE9-0AF69680563A}"/>
          </ac:spMkLst>
        </pc:spChg>
      </pc:sldChg>
      <pc:sldChg chg="addSp delSp modSp add mod ord modTransition">
        <pc:chgData name="احلام العمري" userId="989f6430ee45cb05" providerId="LiveId" clId="{D647CC9F-5E4B-40C8-8E6F-CF00B3B68CE1}" dt="2020-12-05T11:31:34.009" v="258"/>
        <pc:sldMkLst>
          <pc:docMk/>
          <pc:sldMk cId="4076475222" sldId="499"/>
        </pc:sldMkLst>
        <pc:spChg chg="add del mod">
          <ac:chgData name="احلام العمري" userId="989f6430ee45cb05" providerId="LiveId" clId="{D647CC9F-5E4B-40C8-8E6F-CF00B3B68CE1}" dt="2020-12-05T11:09:56.897" v="140" actId="767"/>
          <ac:spMkLst>
            <pc:docMk/>
            <pc:sldMk cId="4076475222" sldId="499"/>
            <ac:spMk id="4" creationId="{43A28A46-43F2-41C7-9954-FF04A67E1A42}"/>
          </ac:spMkLst>
        </pc:spChg>
        <pc:spChg chg="add mod">
          <ac:chgData name="احلام العمري" userId="989f6430ee45cb05" providerId="LiveId" clId="{D647CC9F-5E4B-40C8-8E6F-CF00B3B68CE1}" dt="2020-12-05T11:13:42.040" v="148" actId="207"/>
          <ac:spMkLst>
            <pc:docMk/>
            <pc:sldMk cId="4076475222" sldId="499"/>
            <ac:spMk id="5" creationId="{D0263C21-77E9-421A-B2FF-9F03896FCA5F}"/>
          </ac:spMkLst>
        </pc:spChg>
        <pc:picChg chg="del">
          <ac:chgData name="احلام العمري" userId="989f6430ee45cb05" providerId="LiveId" clId="{D647CC9F-5E4B-40C8-8E6F-CF00B3B68CE1}" dt="2020-12-05T11:07:49.270" v="131" actId="478"/>
          <ac:picMkLst>
            <pc:docMk/>
            <pc:sldMk cId="4076475222" sldId="499"/>
            <ac:picMk id="2" creationId="{BEF4038C-738C-40A0-84EF-B0B3C2468DBC}"/>
          </ac:picMkLst>
        </pc:picChg>
        <pc:picChg chg="add mod">
          <ac:chgData name="احلام العمري" userId="989f6430ee45cb05" providerId="LiveId" clId="{D647CC9F-5E4B-40C8-8E6F-CF00B3B68CE1}" dt="2020-12-05T11:09:18.726" v="135" actId="1076"/>
          <ac:picMkLst>
            <pc:docMk/>
            <pc:sldMk cId="4076475222" sldId="499"/>
            <ac:picMk id="3" creationId="{B7051530-DBE9-4592-A13A-0A66091DAA4F}"/>
          </ac:picMkLst>
        </pc:picChg>
        <pc:picChg chg="mod">
          <ac:chgData name="احلام العمري" userId="989f6430ee45cb05" providerId="LiveId" clId="{D647CC9F-5E4B-40C8-8E6F-CF00B3B68CE1}" dt="2020-12-05T11:07:45.943" v="130" actId="14100"/>
          <ac:picMkLst>
            <pc:docMk/>
            <pc:sldMk cId="4076475222" sldId="499"/>
            <ac:picMk id="1026" creationId="{902B78D0-04AB-4F26-8883-00F86E8A09ED}"/>
          </ac:picMkLst>
        </pc:picChg>
      </pc:sldChg>
      <pc:sldChg chg="addSp modSp new mod modTransition">
        <pc:chgData name="احلام العمري" userId="989f6430ee45cb05" providerId="LiveId" clId="{D647CC9F-5E4B-40C8-8E6F-CF00B3B68CE1}" dt="2020-12-05T11:32:00.083" v="263"/>
        <pc:sldMkLst>
          <pc:docMk/>
          <pc:sldMk cId="3389307296" sldId="500"/>
        </pc:sldMkLst>
        <pc:picChg chg="add mod">
          <ac:chgData name="احلام العمري" userId="989f6430ee45cb05" providerId="LiveId" clId="{D647CC9F-5E4B-40C8-8E6F-CF00B3B68CE1}" dt="2020-12-05T11:17:38.401" v="160" actId="14100"/>
          <ac:picMkLst>
            <pc:docMk/>
            <pc:sldMk cId="3389307296" sldId="500"/>
            <ac:picMk id="2" creationId="{2EAD9B8F-90EB-457D-AD98-5027CB9BB533}"/>
          </ac:picMkLst>
        </pc:picChg>
      </pc:sldChg>
      <pc:sldChg chg="addSp modSp new mod modTransition">
        <pc:chgData name="احلام العمري" userId="989f6430ee45cb05" providerId="LiveId" clId="{D647CC9F-5E4B-40C8-8E6F-CF00B3B68CE1}" dt="2020-12-05T11:32:12.809" v="266"/>
        <pc:sldMkLst>
          <pc:docMk/>
          <pc:sldMk cId="23613155" sldId="501"/>
        </pc:sldMkLst>
        <pc:picChg chg="add mod">
          <ac:chgData name="احلام العمري" userId="989f6430ee45cb05" providerId="LiveId" clId="{D647CC9F-5E4B-40C8-8E6F-CF00B3B68CE1}" dt="2020-12-05T11:20:30.493" v="171" actId="14100"/>
          <ac:picMkLst>
            <pc:docMk/>
            <pc:sldMk cId="23613155" sldId="501"/>
            <ac:picMk id="2" creationId="{96A8CAF0-CC3C-43E8-898E-E0118B3D3F81}"/>
          </ac:picMkLst>
        </pc:picChg>
      </pc:sldChg>
      <pc:sldChg chg="addSp modSp new mod modTransition">
        <pc:chgData name="احلام العمري" userId="989f6430ee45cb05" providerId="LiveId" clId="{D647CC9F-5E4B-40C8-8E6F-CF00B3B68CE1}" dt="2020-12-05T11:32:36.492" v="267"/>
        <pc:sldMkLst>
          <pc:docMk/>
          <pc:sldMk cId="1777737345" sldId="502"/>
        </pc:sldMkLst>
        <pc:picChg chg="add mod">
          <ac:chgData name="احلام العمري" userId="989f6430ee45cb05" providerId="LiveId" clId="{D647CC9F-5E4B-40C8-8E6F-CF00B3B68CE1}" dt="2020-12-05T11:21:30.413" v="175" actId="14100"/>
          <ac:picMkLst>
            <pc:docMk/>
            <pc:sldMk cId="1777737345" sldId="502"/>
            <ac:picMk id="2" creationId="{B08F8F30-CA8E-4D17-9439-E087E0639908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2T20:12:24.894" idx="1">
    <p:pos x="918" y="933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EE7CD07-4747-49EA-9E4E-9676D2387042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3C4BFE-F622-46E4-AD74-D358681F92D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1157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902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353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013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977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3/8/1443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comments" Target="../comments/comment1.xml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hyperlink" Target="https://www.youtube.com/watch?v=nutw7WHe44s&amp;feature=youtu.be" TargetMode="External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40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play/5053/551/63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57974EF-40D2-446E-BBFE-8B9C4B6B03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81" b="16762"/>
          <a:stretch/>
        </p:blipFill>
        <p:spPr>
          <a:xfrm flipH="1">
            <a:off x="542609" y="1000440"/>
            <a:ext cx="7652351" cy="491364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A1AD240C-A349-4049-855C-560B450DB2EF}"/>
              </a:ext>
            </a:extLst>
          </p:cNvPr>
          <p:cNvSpPr/>
          <p:nvPr/>
        </p:nvSpPr>
        <p:spPr>
          <a:xfrm>
            <a:off x="1740874" y="1988840"/>
            <a:ext cx="5207387" cy="98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625" b="1" dirty="0">
                <a:ln w="28575" cmpd="sng">
                  <a:solidFill>
                    <a:schemeClr val="tx1"/>
                  </a:solidFill>
                  <a:prstDash val="solid"/>
                </a:ln>
                <a:ea typeface="SimSun"/>
                <a:cs typeface="Akhbar MT" pitchFamily="2" charset="-78"/>
              </a:rPr>
              <a:t>الوحدة  الثالثة </a:t>
            </a:r>
          </a:p>
          <a:p>
            <a:pPr algn="ctr">
              <a:defRPr/>
            </a:pPr>
            <a:r>
              <a:rPr lang="ar-SA" sz="3200" b="1" dirty="0">
                <a:ln w="28575" cmpd="sng">
                  <a:noFill/>
                  <a:prstDash val="solid"/>
                </a:ln>
                <a:solidFill>
                  <a:srgbClr val="C00000"/>
                </a:solidFill>
                <a:ea typeface="SimSun"/>
                <a:cs typeface="Akhbar MT" pitchFamily="2" charset="-78"/>
              </a:rPr>
              <a:t>اعلام سابقون </a:t>
            </a:r>
            <a:endParaRPr lang="ar-EG" sz="3200" b="1" dirty="0">
              <a:ln w="28575" cmpd="sng">
                <a:noFill/>
                <a:prstDash val="solid"/>
              </a:ln>
              <a:solidFill>
                <a:srgbClr val="C00000"/>
              </a:solidFill>
              <a:ea typeface="SimSun"/>
              <a:cs typeface="Akhbar MT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9255DD0C-0590-4565-B4C7-0F3E855A546D}"/>
              </a:ext>
            </a:extLst>
          </p:cNvPr>
          <p:cNvSpPr/>
          <p:nvPr/>
        </p:nvSpPr>
        <p:spPr>
          <a:xfrm>
            <a:off x="1740875" y="3412247"/>
            <a:ext cx="5207387" cy="197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625" b="1" dirty="0">
                <a:ln w="28575" cmpd="sng">
                  <a:solidFill>
                    <a:schemeClr val="tx1"/>
                  </a:solidFill>
                  <a:prstDash val="solid"/>
                </a:ln>
                <a:ea typeface="SimSun"/>
                <a:cs typeface="Akhbar MT" pitchFamily="2" charset="-78"/>
              </a:rPr>
              <a:t>المكون </a:t>
            </a:r>
          </a:p>
          <a:p>
            <a:pPr algn="ctr"/>
            <a:r>
              <a:rPr lang="ar-SA" sz="3200" b="1" dirty="0">
                <a:solidFill>
                  <a:srgbClr val="C00000"/>
                </a:solidFill>
              </a:rPr>
              <a:t>استراتيجية مهارة التحدث</a:t>
            </a:r>
          </a:p>
          <a:p>
            <a:pPr algn="ctr"/>
            <a:r>
              <a:rPr lang="ar-SA" sz="3200" b="1" dirty="0">
                <a:solidFill>
                  <a:srgbClr val="C00000"/>
                </a:solidFill>
              </a:rPr>
              <a:t>إلقاء خطبة </a:t>
            </a:r>
            <a:r>
              <a:rPr lang="ar-SA" sz="3200" b="1" dirty="0" err="1">
                <a:solidFill>
                  <a:srgbClr val="C00000"/>
                </a:solidFill>
              </a:rPr>
              <a:t>محفلية</a:t>
            </a:r>
            <a:endParaRPr lang="ar-SA" sz="3200" b="1" dirty="0">
              <a:solidFill>
                <a:srgbClr val="C00000"/>
              </a:solidFill>
            </a:endParaRPr>
          </a:p>
          <a:p>
            <a:pPr algn="ctr"/>
            <a:r>
              <a:rPr lang="ar-SA" sz="3200" b="1" dirty="0">
                <a:solidFill>
                  <a:srgbClr val="C00000"/>
                </a:solidFill>
              </a:rPr>
              <a:t>ص 258</a:t>
            </a:r>
            <a:endParaRPr lang="ar-EG" sz="3200" b="1" dirty="0">
              <a:ln w="28575" cmpd="sng">
                <a:noFill/>
                <a:prstDash val="solid"/>
              </a:ln>
              <a:solidFill>
                <a:srgbClr val="C00000"/>
              </a:solidFill>
              <a:ea typeface="SimSun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250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3" cstate="print">
            <a:alphaModFix/>
          </a:blip>
          <a:srcRect l="11681" t="31907" r="11211"/>
          <a:stretch/>
        </p:blipFill>
        <p:spPr>
          <a:xfrm>
            <a:off x="-131423" y="4220425"/>
            <a:ext cx="2078798" cy="2352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xmlns="" id="{C39DE79A-0549-489A-A595-A2072CC249E5}"/>
              </a:ext>
            </a:extLst>
          </p:cNvPr>
          <p:cNvGrpSpPr/>
          <p:nvPr/>
        </p:nvGrpSpPr>
        <p:grpSpPr>
          <a:xfrm>
            <a:off x="-27163" y="-675456"/>
            <a:ext cx="9711649" cy="7533455"/>
            <a:chOff x="-27163" y="439949"/>
            <a:chExt cx="9711649" cy="5579572"/>
          </a:xfrm>
        </p:grpSpPr>
        <p:pic>
          <p:nvPicPr>
            <p:cNvPr id="59" name="Google Shape;59;p14"/>
            <p:cNvPicPr preferRelativeResize="0"/>
            <p:nvPr/>
          </p:nvPicPr>
          <p:blipFill rotWithShape="1">
            <a:blip r:embed="rId4" cstate="print">
              <a:alphaModFix/>
            </a:blip>
            <a:srcRect t="3863" b="13933"/>
            <a:stretch/>
          </p:blipFill>
          <p:spPr>
            <a:xfrm>
              <a:off x="1" y="857251"/>
              <a:ext cx="9194825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4"/>
            <p:cNvPicPr preferRelativeResize="0"/>
            <p:nvPr/>
          </p:nvPicPr>
          <p:blipFill>
            <a:blip r:embed="rId5" cstate="print">
              <a:alphaModFix/>
            </a:blip>
            <a:stretch>
              <a:fillRect/>
            </a:stretch>
          </p:blipFill>
          <p:spPr>
            <a:xfrm>
              <a:off x="7938962" y="3913927"/>
              <a:ext cx="973776" cy="1367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4"/>
            <p:cNvPicPr preferRelativeResize="0"/>
            <p:nvPr/>
          </p:nvPicPr>
          <p:blipFill rotWithShape="1">
            <a:blip r:embed="rId6" cstate="print">
              <a:alphaModFix/>
            </a:blip>
            <a:srcRect r="18692"/>
            <a:stretch/>
          </p:blipFill>
          <p:spPr>
            <a:xfrm>
              <a:off x="1457067" y="1480701"/>
              <a:ext cx="6528544" cy="4292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4"/>
            <p:cNvPicPr preferRelativeResize="0"/>
            <p:nvPr/>
          </p:nvPicPr>
          <p:blipFill>
            <a:blip r:embed="rId7" cstate="print">
              <a:alphaModFix/>
            </a:blip>
            <a:stretch>
              <a:fillRect/>
            </a:stretch>
          </p:blipFill>
          <p:spPr>
            <a:xfrm>
              <a:off x="0" y="510876"/>
              <a:ext cx="2606376" cy="14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4"/>
            <p:cNvPicPr preferRelativeResize="0"/>
            <p:nvPr/>
          </p:nvPicPr>
          <p:blipFill>
            <a:blip r:embed="rId7" cstate="print">
              <a:alphaModFix/>
            </a:blip>
            <a:stretch>
              <a:fillRect/>
            </a:stretch>
          </p:blipFill>
          <p:spPr>
            <a:xfrm>
              <a:off x="2606375" y="464100"/>
              <a:ext cx="2606376" cy="14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/>
            <p:cNvPicPr preferRelativeResize="0"/>
            <p:nvPr/>
          </p:nvPicPr>
          <p:blipFill>
            <a:blip r:embed="rId8" cstate="print">
              <a:alphaModFix/>
            </a:blip>
            <a:stretch>
              <a:fillRect/>
            </a:stretch>
          </p:blipFill>
          <p:spPr>
            <a:xfrm>
              <a:off x="8335480" y="1347067"/>
              <a:ext cx="673649" cy="818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>
            <a:blip r:embed="rId9" cstate="print">
              <a:alphaModFix/>
            </a:blip>
            <a:stretch>
              <a:fillRect/>
            </a:stretch>
          </p:blipFill>
          <p:spPr>
            <a:xfrm rot="4601611">
              <a:off x="8291740" y="3737672"/>
              <a:ext cx="268229" cy="495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>
            <a:blip r:embed="rId10" cstate="print">
              <a:alphaModFix/>
            </a:blip>
            <a:stretch>
              <a:fillRect/>
            </a:stretch>
          </p:blipFill>
          <p:spPr>
            <a:xfrm>
              <a:off x="1546735" y="5538807"/>
              <a:ext cx="6528544" cy="480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>
            <a:blip r:embed="rId7" cstate="print">
              <a:alphaModFix/>
            </a:blip>
            <a:stretch>
              <a:fillRect/>
            </a:stretch>
          </p:blipFill>
          <p:spPr>
            <a:xfrm>
              <a:off x="5212750" y="464100"/>
              <a:ext cx="2606376" cy="14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/>
            <p:cNvPicPr preferRelativeResize="0"/>
            <p:nvPr/>
          </p:nvPicPr>
          <p:blipFill rotWithShape="1">
            <a:blip r:embed="rId7" cstate="print">
              <a:alphaModFix/>
            </a:blip>
            <a:srcRect r="46552"/>
            <a:stretch/>
          </p:blipFill>
          <p:spPr>
            <a:xfrm>
              <a:off x="7633381" y="439949"/>
              <a:ext cx="1393049" cy="14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 rotWithShape="1">
            <a:blip r:embed="rId11" cstate="print">
              <a:alphaModFix/>
            </a:blip>
            <a:srcRect l="27948" r="28740"/>
            <a:stretch/>
          </p:blipFill>
          <p:spPr>
            <a:xfrm>
              <a:off x="127000" y="2360826"/>
              <a:ext cx="1206500" cy="278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/>
            <p:cNvPicPr preferRelativeResize="0"/>
            <p:nvPr/>
          </p:nvPicPr>
          <p:blipFill rotWithShape="1">
            <a:blip r:embed="rId12" cstate="print">
              <a:alphaModFix/>
            </a:blip>
            <a:srcRect l="39539" t="71579" r="8558"/>
            <a:stretch/>
          </p:blipFill>
          <p:spPr>
            <a:xfrm>
              <a:off x="8089350" y="2978750"/>
              <a:ext cx="973800" cy="746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 rotWithShape="1">
            <a:blip r:embed="rId13" cstate="print">
              <a:alphaModFix/>
            </a:blip>
            <a:srcRect t="15639" r="28171" b="44815"/>
            <a:stretch/>
          </p:blipFill>
          <p:spPr>
            <a:xfrm>
              <a:off x="8095691" y="2243946"/>
              <a:ext cx="973800" cy="750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/>
            <p:cNvPicPr preferRelativeResize="0"/>
            <p:nvPr/>
          </p:nvPicPr>
          <p:blipFill rotWithShape="1">
            <a:blip r:embed="rId14" cstate="print">
              <a:alphaModFix/>
            </a:blip>
            <a:srcRect l="49052"/>
            <a:stretch/>
          </p:blipFill>
          <p:spPr>
            <a:xfrm>
              <a:off x="561869" y="3677691"/>
              <a:ext cx="582331" cy="861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>
            <a:blip r:embed="rId15" cstate="print">
              <a:alphaModFix/>
            </a:blip>
            <a:stretch>
              <a:fillRect/>
            </a:stretch>
          </p:blipFill>
          <p:spPr>
            <a:xfrm flipH="1">
              <a:off x="-27163" y="3985299"/>
              <a:ext cx="876826" cy="1843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>
            <a:blip r:embed="rId16" cstate="print">
              <a:alphaModFix/>
            </a:blip>
            <a:stretch>
              <a:fillRect/>
            </a:stretch>
          </p:blipFill>
          <p:spPr>
            <a:xfrm>
              <a:off x="8140991" y="3550996"/>
              <a:ext cx="1543495" cy="232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>
            <a:blip r:embed="rId17" cstate="print">
              <a:alphaModFix/>
            </a:blip>
            <a:stretch>
              <a:fillRect/>
            </a:stretch>
          </p:blipFill>
          <p:spPr>
            <a:xfrm>
              <a:off x="478864" y="4172808"/>
              <a:ext cx="903938" cy="540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4"/>
            <p:cNvPicPr preferRelativeResize="0"/>
            <p:nvPr/>
          </p:nvPicPr>
          <p:blipFill>
            <a:blip r:embed="rId18" cstate="print">
              <a:alphaModFix/>
            </a:blip>
            <a:stretch>
              <a:fillRect/>
            </a:stretch>
          </p:blipFill>
          <p:spPr>
            <a:xfrm>
              <a:off x="1157216" y="4076918"/>
              <a:ext cx="383734" cy="316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4"/>
            <p:cNvPicPr preferRelativeResize="0"/>
            <p:nvPr/>
          </p:nvPicPr>
          <p:blipFill>
            <a:blip r:embed="rId19" cstate="print">
              <a:alphaModFix/>
            </a:blip>
            <a:stretch>
              <a:fillRect/>
            </a:stretch>
          </p:blipFill>
          <p:spPr>
            <a:xfrm>
              <a:off x="440076" y="1813952"/>
              <a:ext cx="665126" cy="6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4"/>
            <p:cNvPicPr preferRelativeResize="0"/>
            <p:nvPr/>
          </p:nvPicPr>
          <p:blipFill>
            <a:blip r:embed="rId20" cstate="print">
              <a:alphaModFix/>
            </a:blip>
            <a:stretch>
              <a:fillRect/>
            </a:stretch>
          </p:blipFill>
          <p:spPr>
            <a:xfrm>
              <a:off x="871190" y="4759596"/>
              <a:ext cx="1206500" cy="1013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xmlns="" id="{88B70986-8EB8-4AB3-800E-EA7E525AAE93}"/>
                </a:ext>
              </a:extLst>
            </p:cNvPr>
            <p:cNvSpPr txBox="1"/>
            <p:nvPr/>
          </p:nvSpPr>
          <p:spPr>
            <a:xfrm>
              <a:off x="2077690" y="2600453"/>
              <a:ext cx="5387942" cy="5539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000" b="1" dirty="0">
                  <a:highlight>
                    <a:srgbClr val="FF00FF"/>
                  </a:highlight>
                </a:rPr>
                <a:t>تابعي المقطع التالي ثم </a:t>
              </a:r>
              <a:r>
                <a:rPr lang="ar-SA" sz="3000" b="1" dirty="0" err="1">
                  <a:highlight>
                    <a:srgbClr val="FF00FF"/>
                  </a:highlight>
                </a:rPr>
                <a:t>أجيبي</a:t>
              </a:r>
              <a:r>
                <a:rPr lang="ar-SA" sz="3000" b="1" dirty="0">
                  <a:highlight>
                    <a:srgbClr val="FF00FF"/>
                  </a:highlight>
                </a:rPr>
                <a:t> عن المطلوب</a:t>
              </a:r>
            </a:p>
          </p:txBody>
        </p:sp>
        <p:pic>
          <p:nvPicPr>
            <p:cNvPr id="4" name="رسم 3" descr="شريط الفيلم">
              <a:extLst>
                <a:ext uri="{FF2B5EF4-FFF2-40B4-BE49-F238E27FC236}">
                  <a16:creationId xmlns:a16="http://schemas.microsoft.com/office/drawing/2014/main" xmlns="" id="{41EEA13A-E27A-4471-A400-71AD967F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4201124" y="3725549"/>
              <a:ext cx="1141074" cy="1141074"/>
            </a:xfrm>
            <a:prstGeom prst="rect">
              <a:avLst/>
            </a:prstGeom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xmlns="" id="{55AF2154-2EF7-41BA-A535-AFFD1756866E}"/>
                </a:ext>
              </a:extLst>
            </p:cNvPr>
            <p:cNvSpPr txBox="1"/>
            <p:nvPr/>
          </p:nvSpPr>
          <p:spPr>
            <a:xfrm>
              <a:off x="2077690" y="3367357"/>
              <a:ext cx="5152771" cy="376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dirty="0">
                  <a:hlinkClick r:id="rId23"/>
                </a:rPr>
                <a:t>https://www.youtube.com/watch?v=nutw7WHe44s&amp;feature=youtu.be</a:t>
              </a:r>
              <a:endParaRPr lang="en-US" sz="1350" dirty="0"/>
            </a:p>
            <a:p>
              <a:endParaRPr lang="ar-SA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507158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37" y="1271588"/>
            <a:ext cx="8764283" cy="431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3384307" y="2025477"/>
            <a:ext cx="2775440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خطبة الخرجين من الجامعة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725350" y="3429000"/>
            <a:ext cx="1688604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خطبة محفلية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412550" y="3217946"/>
            <a:ext cx="360997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-دور العلم والعلماء في تقدم المجتمع السعودي.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020150" y="3564195"/>
            <a:ext cx="2921314" cy="715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-اهتمام الدولة بتسخير الامكانات </a:t>
            </a:r>
          </a:p>
          <a:p>
            <a:pPr algn="ctr"/>
            <a:r>
              <a:rPr lang="ar-SA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وتطوير التعليم.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18408" y="3302042"/>
            <a:ext cx="3209854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-توفير المصادر والمعلومات والتقنية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97251" y="3800452"/>
            <a:ext cx="3634649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حث الإسلام على طلب العلم والعمل به.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117537" y="4624338"/>
            <a:ext cx="4904228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المقارنة بين جامعات المملكة وجامعات الدول الأخرى.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936871" y="4834645"/>
            <a:ext cx="4081888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-الابتعاث للدول المتقدمة علميًا والاستفادة منها.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754530" y="5086249"/>
            <a:ext cx="4227760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-أخذ المفيد وما يناسب الدين والمجتمع السعودي.</a:t>
            </a:r>
          </a:p>
        </p:txBody>
      </p:sp>
    </p:spTree>
    <p:extLst>
      <p:ext uri="{BB962C8B-B14F-4D97-AF65-F5344CB8AC3E}">
        <p14:creationId xmlns:p14="http://schemas.microsoft.com/office/powerpoint/2010/main" xmlns="" val="36760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2EAD9B8F-90EB-457D-AD98-5027CB9BB5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30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0FA55A4-6E71-4CA4-9E57-542D1E7CA6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84976" cy="648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6A8CAF0-CC3C-43E8-898E-E0118B3D3F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B08F8F30-CA8E-4D17-9439-E087E06399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737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3" cstate="print">
            <a:alphaModFix/>
          </a:blip>
          <a:srcRect l="11681" t="31907" r="11211"/>
          <a:stretch/>
        </p:blipFill>
        <p:spPr>
          <a:xfrm>
            <a:off x="-131423" y="4220425"/>
            <a:ext cx="2078798" cy="2352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xmlns="" id="{C39DE79A-0549-489A-A595-A2072CC249E5}"/>
              </a:ext>
            </a:extLst>
          </p:cNvPr>
          <p:cNvGrpSpPr/>
          <p:nvPr/>
        </p:nvGrpSpPr>
        <p:grpSpPr>
          <a:xfrm>
            <a:off x="0" y="-675455"/>
            <a:ext cx="9711649" cy="7533455"/>
            <a:chOff x="-27163" y="439949"/>
            <a:chExt cx="9711649" cy="5579572"/>
          </a:xfrm>
        </p:grpSpPr>
        <p:pic>
          <p:nvPicPr>
            <p:cNvPr id="59" name="Google Shape;59;p14"/>
            <p:cNvPicPr preferRelativeResize="0"/>
            <p:nvPr/>
          </p:nvPicPr>
          <p:blipFill rotWithShape="1">
            <a:blip r:embed="rId4" cstate="print">
              <a:alphaModFix/>
            </a:blip>
            <a:srcRect t="3863" b="13933"/>
            <a:stretch/>
          </p:blipFill>
          <p:spPr>
            <a:xfrm>
              <a:off x="1" y="857251"/>
              <a:ext cx="9194825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4"/>
            <p:cNvPicPr preferRelativeResize="0"/>
            <p:nvPr/>
          </p:nvPicPr>
          <p:blipFill>
            <a:blip r:embed="rId5" cstate="print">
              <a:alphaModFix/>
            </a:blip>
            <a:stretch>
              <a:fillRect/>
            </a:stretch>
          </p:blipFill>
          <p:spPr>
            <a:xfrm>
              <a:off x="7938962" y="3913927"/>
              <a:ext cx="973776" cy="1367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4"/>
            <p:cNvPicPr preferRelativeResize="0"/>
            <p:nvPr/>
          </p:nvPicPr>
          <p:blipFill rotWithShape="1">
            <a:blip r:embed="rId6" cstate="print">
              <a:alphaModFix/>
            </a:blip>
            <a:srcRect r="18692"/>
            <a:stretch/>
          </p:blipFill>
          <p:spPr>
            <a:xfrm>
              <a:off x="1457067" y="1480701"/>
              <a:ext cx="6528544" cy="4292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4"/>
            <p:cNvPicPr preferRelativeResize="0"/>
            <p:nvPr/>
          </p:nvPicPr>
          <p:blipFill>
            <a:blip r:embed="rId7" cstate="print">
              <a:alphaModFix/>
            </a:blip>
            <a:stretch>
              <a:fillRect/>
            </a:stretch>
          </p:blipFill>
          <p:spPr>
            <a:xfrm>
              <a:off x="0" y="510876"/>
              <a:ext cx="2606376" cy="14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4"/>
            <p:cNvPicPr preferRelativeResize="0"/>
            <p:nvPr/>
          </p:nvPicPr>
          <p:blipFill>
            <a:blip r:embed="rId7" cstate="print">
              <a:alphaModFix/>
            </a:blip>
            <a:stretch>
              <a:fillRect/>
            </a:stretch>
          </p:blipFill>
          <p:spPr>
            <a:xfrm>
              <a:off x="2606375" y="464100"/>
              <a:ext cx="2606376" cy="14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/>
            <p:cNvPicPr preferRelativeResize="0"/>
            <p:nvPr/>
          </p:nvPicPr>
          <p:blipFill>
            <a:blip r:embed="rId8" cstate="print">
              <a:alphaModFix/>
            </a:blip>
            <a:stretch>
              <a:fillRect/>
            </a:stretch>
          </p:blipFill>
          <p:spPr>
            <a:xfrm>
              <a:off x="8335480" y="1347067"/>
              <a:ext cx="673649" cy="818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>
            <a:blip r:embed="rId9" cstate="print">
              <a:alphaModFix/>
            </a:blip>
            <a:stretch>
              <a:fillRect/>
            </a:stretch>
          </p:blipFill>
          <p:spPr>
            <a:xfrm rot="4601611">
              <a:off x="8291740" y="3737672"/>
              <a:ext cx="268229" cy="495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>
            <a:blip r:embed="rId10" cstate="print">
              <a:alphaModFix/>
            </a:blip>
            <a:stretch>
              <a:fillRect/>
            </a:stretch>
          </p:blipFill>
          <p:spPr>
            <a:xfrm>
              <a:off x="1546735" y="5538807"/>
              <a:ext cx="6528544" cy="480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>
            <a:blip r:embed="rId7" cstate="print">
              <a:alphaModFix/>
            </a:blip>
            <a:stretch>
              <a:fillRect/>
            </a:stretch>
          </p:blipFill>
          <p:spPr>
            <a:xfrm>
              <a:off x="5037936" y="449334"/>
              <a:ext cx="2606376" cy="14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/>
            <p:cNvPicPr preferRelativeResize="0"/>
            <p:nvPr/>
          </p:nvPicPr>
          <p:blipFill rotWithShape="1">
            <a:blip r:embed="rId7" cstate="print">
              <a:alphaModFix/>
            </a:blip>
            <a:srcRect r="46552"/>
            <a:stretch/>
          </p:blipFill>
          <p:spPr>
            <a:xfrm>
              <a:off x="7633381" y="439949"/>
              <a:ext cx="1393049" cy="14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 rotWithShape="1">
            <a:blip r:embed="rId11" cstate="print">
              <a:alphaModFix/>
            </a:blip>
            <a:srcRect l="27948" r="28740"/>
            <a:stretch/>
          </p:blipFill>
          <p:spPr>
            <a:xfrm>
              <a:off x="126999" y="2360826"/>
              <a:ext cx="1524011" cy="278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/>
            <p:cNvPicPr preferRelativeResize="0"/>
            <p:nvPr/>
          </p:nvPicPr>
          <p:blipFill rotWithShape="1">
            <a:blip r:embed="rId12" cstate="print">
              <a:alphaModFix/>
            </a:blip>
            <a:srcRect l="39539" t="71579" r="8558"/>
            <a:stretch/>
          </p:blipFill>
          <p:spPr>
            <a:xfrm>
              <a:off x="8089350" y="2978750"/>
              <a:ext cx="973800" cy="746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 rotWithShape="1">
            <a:blip r:embed="rId13" cstate="print">
              <a:alphaModFix/>
            </a:blip>
            <a:srcRect t="15639" r="28171" b="44815"/>
            <a:stretch/>
          </p:blipFill>
          <p:spPr>
            <a:xfrm>
              <a:off x="8095691" y="2243946"/>
              <a:ext cx="973800" cy="750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/>
            <p:cNvPicPr preferRelativeResize="0"/>
            <p:nvPr/>
          </p:nvPicPr>
          <p:blipFill rotWithShape="1">
            <a:blip r:embed="rId14" cstate="print">
              <a:alphaModFix/>
            </a:blip>
            <a:srcRect l="49052"/>
            <a:stretch/>
          </p:blipFill>
          <p:spPr>
            <a:xfrm>
              <a:off x="561869" y="3677691"/>
              <a:ext cx="582331" cy="861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>
            <a:blip r:embed="rId15" cstate="print">
              <a:alphaModFix/>
            </a:blip>
            <a:stretch>
              <a:fillRect/>
            </a:stretch>
          </p:blipFill>
          <p:spPr>
            <a:xfrm flipH="1">
              <a:off x="-27163" y="3985299"/>
              <a:ext cx="876826" cy="1843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>
            <a:blip r:embed="rId16" cstate="print">
              <a:alphaModFix/>
            </a:blip>
            <a:stretch>
              <a:fillRect/>
            </a:stretch>
          </p:blipFill>
          <p:spPr>
            <a:xfrm>
              <a:off x="8140991" y="3550996"/>
              <a:ext cx="1543495" cy="232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>
            <a:blip r:embed="rId17" cstate="print">
              <a:alphaModFix/>
            </a:blip>
            <a:stretch>
              <a:fillRect/>
            </a:stretch>
          </p:blipFill>
          <p:spPr>
            <a:xfrm>
              <a:off x="395651" y="4172807"/>
              <a:ext cx="903938" cy="540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4"/>
            <p:cNvPicPr preferRelativeResize="0"/>
            <p:nvPr/>
          </p:nvPicPr>
          <p:blipFill>
            <a:blip r:embed="rId18" cstate="print">
              <a:alphaModFix/>
            </a:blip>
            <a:stretch>
              <a:fillRect/>
            </a:stretch>
          </p:blipFill>
          <p:spPr>
            <a:xfrm>
              <a:off x="1144200" y="4216754"/>
              <a:ext cx="351865" cy="225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4"/>
            <p:cNvPicPr preferRelativeResize="0"/>
            <p:nvPr/>
          </p:nvPicPr>
          <p:blipFill>
            <a:blip r:embed="rId19" cstate="print">
              <a:alphaModFix/>
            </a:blip>
            <a:stretch>
              <a:fillRect/>
            </a:stretch>
          </p:blipFill>
          <p:spPr>
            <a:xfrm>
              <a:off x="440076" y="1813952"/>
              <a:ext cx="665126" cy="6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4"/>
            <p:cNvPicPr preferRelativeResize="0"/>
            <p:nvPr/>
          </p:nvPicPr>
          <p:blipFill>
            <a:blip r:embed="rId20" cstate="print">
              <a:alphaModFix/>
            </a:blip>
            <a:stretch>
              <a:fillRect/>
            </a:stretch>
          </p:blipFill>
          <p:spPr>
            <a:xfrm>
              <a:off x="1564786" y="4567924"/>
              <a:ext cx="1206500" cy="1013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xmlns="" id="{88B70986-8EB8-4AB3-800E-EA7E525AAE93}"/>
                </a:ext>
              </a:extLst>
            </p:cNvPr>
            <p:cNvSpPr txBox="1"/>
            <p:nvPr/>
          </p:nvSpPr>
          <p:spPr>
            <a:xfrm>
              <a:off x="2045697" y="4676512"/>
              <a:ext cx="1947103" cy="4103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000" b="1" dirty="0">
                  <a:highlight>
                    <a:srgbClr val="FF00FF"/>
                  </a:highlight>
                </a:rPr>
                <a:t>قيمي نفسك</a:t>
              </a:r>
            </a:p>
          </p:txBody>
        </p:sp>
        <p:pic>
          <p:nvPicPr>
            <p:cNvPr id="4" name="رسم 3" descr="شريط الفيلم">
              <a:extLst>
                <a:ext uri="{FF2B5EF4-FFF2-40B4-BE49-F238E27FC236}">
                  <a16:creationId xmlns:a16="http://schemas.microsoft.com/office/drawing/2014/main" xmlns="" id="{41EEA13A-E27A-4471-A400-71AD967F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4041227" y="4216754"/>
              <a:ext cx="1141074" cy="1141074"/>
            </a:xfrm>
            <a:prstGeom prst="rect">
              <a:avLst/>
            </a:prstGeom>
          </p:spPr>
        </p:pic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xmlns="" id="{11B98A48-B1B1-480E-9610-7041E9AE3371}"/>
              </a:ext>
            </a:extLst>
          </p:cNvPr>
          <p:cNvSpPr/>
          <p:nvPr/>
        </p:nvSpPr>
        <p:spPr>
          <a:xfrm>
            <a:off x="3120719" y="1225377"/>
            <a:ext cx="27882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50" b="1" dirty="0">
                <a:ln/>
                <a:solidFill>
                  <a:schemeClr val="accent4"/>
                </a:solidFill>
              </a:rPr>
              <a:t>طالبتي المبدعة 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xmlns="" id="{9C3D87CB-BD56-429E-85C8-E45778163B31}"/>
              </a:ext>
            </a:extLst>
          </p:cNvPr>
          <p:cNvSpPr/>
          <p:nvPr/>
        </p:nvSpPr>
        <p:spPr>
          <a:xfrm>
            <a:off x="1882400" y="1791588"/>
            <a:ext cx="6019430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عليك اختيار خطبة محفلية ، ثمّ التدرب على إلقائها أمام الأهل . ملتزمة بمعايير ومهارات الإلقاء.</a:t>
            </a:r>
          </a:p>
          <a:p>
            <a:pPr algn="ctr"/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وأنت قادرة على ذلك</a:t>
            </a:r>
          </a:p>
        </p:txBody>
      </p:sp>
    </p:spTree>
    <p:extLst>
      <p:ext uri="{BB962C8B-B14F-4D97-AF65-F5344CB8AC3E}">
        <p14:creationId xmlns:p14="http://schemas.microsoft.com/office/powerpoint/2010/main" xmlns="" val="201294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B3D8283-6296-467B-B5D2-1FBA4BDDCC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7686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" y="332656"/>
            <a:ext cx="7910511" cy="576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4644647" y="2918516"/>
            <a:ext cx="153151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خطبة محفلية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75104" y="3562918"/>
            <a:ext cx="1470595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خطبة دينية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858492" y="4251292"/>
            <a:ext cx="1204497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محاضرة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003489" y="2731223"/>
            <a:ext cx="155074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جميعها تعتمد</a:t>
            </a:r>
          </a:p>
          <a:p>
            <a:pPr algn="ctr"/>
            <a:r>
              <a:rPr lang="ar-S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على الإلقاء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817541" y="3562919"/>
            <a:ext cx="1735091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جهارة الصوت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026175" y="3978418"/>
            <a:ext cx="1329531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وجود فكرة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729620" y="4346354"/>
            <a:ext cx="1922642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وجود المستمعين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581010" y="2749372"/>
            <a:ext cx="66588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الندوة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991206" y="3193587"/>
            <a:ext cx="175913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الإذاعة المدرسية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936570" y="3899418"/>
            <a:ext cx="1860125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الأمسيات الشعرية</a:t>
            </a:r>
          </a:p>
        </p:txBody>
      </p:sp>
    </p:spTree>
    <p:extLst>
      <p:ext uri="{BB962C8B-B14F-4D97-AF65-F5344CB8AC3E}">
        <p14:creationId xmlns:p14="http://schemas.microsoft.com/office/powerpoint/2010/main" xmlns="" val="3514474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65085676-2777-4DE1-B441-9C33FD2F7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11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659DEE06-F212-4A11-BBE8-BA7E0CAA0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00" b="979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24744"/>
            <a:ext cx="3528392" cy="61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7364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E3FDEA6-100F-4CB1-A0E3-BF771A9972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14137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lk Talk Collection, Pencil Large Cutouts, Assorted Colors, 6 Inches, 36 Pieces">
            <a:extLst>
              <a:ext uri="{FF2B5EF4-FFF2-40B4-BE49-F238E27FC236}">
                <a16:creationId xmlns:a16="http://schemas.microsoft.com/office/drawing/2014/main" xmlns="" id="{11C56D21-BFD6-469E-92B5-D9019A497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83"/>
          <a:stretch/>
        </p:blipFill>
        <p:spPr bwMode="auto">
          <a:xfrm>
            <a:off x="173335" y="1995226"/>
            <a:ext cx="6512659" cy="386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1063B8C6-5473-4402-88C4-305B5F0D6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00" b="979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013" y="2274068"/>
            <a:ext cx="2346290" cy="3956537"/>
          </a:xfrm>
          <a:prstGeom prst="rect">
            <a:avLst/>
          </a:prstGeom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xmlns="" id="{52833D29-2E0D-42E9-99F7-71F3C87CB6D6}"/>
              </a:ext>
            </a:extLst>
          </p:cNvPr>
          <p:cNvSpPr/>
          <p:nvPr/>
        </p:nvSpPr>
        <p:spPr>
          <a:xfrm>
            <a:off x="455047" y="1052128"/>
            <a:ext cx="8233906" cy="803678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3- </a:t>
            </a:r>
            <a:r>
              <a:rPr lang="ar-SA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مهارات الألقاء </a:t>
            </a:r>
            <a:r>
              <a:rPr lang="ar-EG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ar-SA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6DDCE372-3C76-4D61-A2E1-193C9028E659}"/>
              </a:ext>
            </a:extLst>
          </p:cNvPr>
          <p:cNvSpPr txBox="1"/>
          <p:nvPr/>
        </p:nvSpPr>
        <p:spPr>
          <a:xfrm>
            <a:off x="1456383" y="2165042"/>
            <a:ext cx="4570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002060"/>
                </a:solidFill>
                <a:cs typeface="Akhbar MT" pitchFamily="2" charset="-78"/>
              </a:rPr>
              <a:t>1- </a:t>
            </a:r>
            <a:r>
              <a:rPr lang="ar-SA" sz="2400" b="1" dirty="0">
                <a:solidFill>
                  <a:srgbClr val="002060"/>
                </a:solidFill>
                <a:cs typeface="Akhbar MT" pitchFamily="2" charset="-78"/>
              </a:rPr>
              <a:t>ال</a:t>
            </a:r>
            <a:r>
              <a:rPr lang="ar-EG" sz="2400" b="1" dirty="0">
                <a:solidFill>
                  <a:srgbClr val="002060"/>
                </a:solidFill>
                <a:cs typeface="Akhbar MT" pitchFamily="2" charset="-78"/>
              </a:rPr>
              <a:t>جرأة و</a:t>
            </a:r>
            <a:r>
              <a:rPr lang="ar-SA" sz="2400" b="1" dirty="0">
                <a:solidFill>
                  <a:srgbClr val="002060"/>
                </a:solidFill>
                <a:cs typeface="Akhbar MT" pitchFamily="2" charset="-78"/>
              </a:rPr>
              <a:t>ال</a:t>
            </a:r>
            <a:r>
              <a:rPr lang="ar-EG" sz="2400" b="1" dirty="0">
                <a:solidFill>
                  <a:srgbClr val="002060"/>
                </a:solidFill>
                <a:cs typeface="Akhbar MT" pitchFamily="2" charset="-78"/>
              </a:rPr>
              <a:t>ثقة</a:t>
            </a:r>
            <a:r>
              <a:rPr lang="ar-SA" sz="2400" b="1" dirty="0">
                <a:solidFill>
                  <a:srgbClr val="002060"/>
                </a:solidFill>
                <a:cs typeface="Akhbar MT" pitchFamily="2" charset="-78"/>
              </a:rPr>
              <a:t> </a:t>
            </a:r>
            <a:r>
              <a:rPr lang="ar-EG" sz="2400" b="1" dirty="0">
                <a:solidFill>
                  <a:srgbClr val="002060"/>
                </a:solidFill>
                <a:cs typeface="Akhbar MT" pitchFamily="2" charset="-78"/>
              </a:rPr>
              <a:t>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F803499B-235D-4B71-BC45-91887502C2F9}"/>
              </a:ext>
            </a:extLst>
          </p:cNvPr>
          <p:cNvSpPr txBox="1"/>
          <p:nvPr/>
        </p:nvSpPr>
        <p:spPr>
          <a:xfrm>
            <a:off x="778119" y="2983398"/>
            <a:ext cx="4570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Akhbar MT" pitchFamily="2" charset="-78"/>
              </a:rPr>
              <a:t>2- </a:t>
            </a: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Akhbar MT" pitchFamily="2" charset="-78"/>
              </a:rPr>
              <a:t>الطلاقة </a:t>
            </a:r>
            <a:r>
              <a:rPr lang="ar-E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Akhbar MT" pitchFamily="2" charset="-78"/>
              </a:rPr>
              <a:t>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85083A7B-71F9-407A-8C2B-99AA5E505B20}"/>
              </a:ext>
            </a:extLst>
          </p:cNvPr>
          <p:cNvSpPr txBox="1"/>
          <p:nvPr/>
        </p:nvSpPr>
        <p:spPr>
          <a:xfrm>
            <a:off x="1200150" y="3713462"/>
            <a:ext cx="4570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002060"/>
                </a:solidFill>
                <a:cs typeface="Akhbar MT" pitchFamily="2" charset="-78"/>
              </a:rPr>
              <a:t>3- </a:t>
            </a:r>
            <a:r>
              <a:rPr lang="ar-SA" sz="2400" b="1" dirty="0">
                <a:solidFill>
                  <a:srgbClr val="002060"/>
                </a:solidFill>
                <a:cs typeface="Akhbar MT" pitchFamily="2" charset="-78"/>
              </a:rPr>
              <a:t>سلامة الوقفات </a:t>
            </a:r>
            <a:r>
              <a:rPr lang="ar-EG" sz="2400" b="1" dirty="0">
                <a:solidFill>
                  <a:srgbClr val="002060"/>
                </a:solidFill>
                <a:cs typeface="Akhbar MT" pitchFamily="2" charset="-78"/>
              </a:rPr>
              <a:t>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BB931D8-5C50-468F-B814-61EB1542323E}"/>
              </a:ext>
            </a:extLst>
          </p:cNvPr>
          <p:cNvSpPr txBox="1"/>
          <p:nvPr/>
        </p:nvSpPr>
        <p:spPr>
          <a:xfrm>
            <a:off x="604785" y="4508906"/>
            <a:ext cx="4570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Akhbar MT" pitchFamily="2" charset="-78"/>
              </a:rPr>
              <a:t>4- </a:t>
            </a: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Akhbar MT" pitchFamily="2" charset="-78"/>
              </a:rPr>
              <a:t>التنغيم  واستخدام لغة الجسد </a:t>
            </a:r>
            <a:r>
              <a:rPr lang="ar-E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Akhbar MT" pitchFamily="2" charset="-78"/>
              </a:rPr>
              <a:t>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319D783D-3AA1-4257-8DE9-0AF69680563A}"/>
              </a:ext>
            </a:extLst>
          </p:cNvPr>
          <p:cNvSpPr txBox="1"/>
          <p:nvPr/>
        </p:nvSpPr>
        <p:spPr>
          <a:xfrm>
            <a:off x="1203918" y="5238970"/>
            <a:ext cx="4570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002060"/>
                </a:solidFill>
                <a:cs typeface="Akhbar MT" pitchFamily="2" charset="-78"/>
              </a:rPr>
              <a:t>5- </a:t>
            </a:r>
            <a:r>
              <a:rPr lang="ar-SA" sz="2400" b="1" dirty="0">
                <a:solidFill>
                  <a:srgbClr val="002060"/>
                </a:solidFill>
                <a:cs typeface="Akhbar MT" pitchFamily="2" charset="-78"/>
              </a:rPr>
              <a:t>نقل العاطفة </a:t>
            </a:r>
            <a:r>
              <a:rPr lang="ar-EG" sz="2400" b="1" dirty="0">
                <a:solidFill>
                  <a:srgbClr val="002060"/>
                </a:solidFill>
                <a:cs typeface="Akhbar M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8833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Categories of Compelling Content">
            <a:extLst>
              <a:ext uri="{FF2B5EF4-FFF2-40B4-BE49-F238E27FC236}">
                <a16:creationId xmlns:a16="http://schemas.microsoft.com/office/drawing/2014/main" xmlns="" id="{902B78D0-04AB-4F26-8883-00F86E8A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7051530-DBE9-4592-A13A-0A66091DA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556792"/>
            <a:ext cx="4798532" cy="407996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D0263C21-77E9-421A-B2FF-9F03896FCA5F}"/>
              </a:ext>
            </a:extLst>
          </p:cNvPr>
          <p:cNvSpPr/>
          <p:nvPr/>
        </p:nvSpPr>
        <p:spPr>
          <a:xfrm>
            <a:off x="2267744" y="3861048"/>
            <a:ext cx="273630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https://wordwall.net/play/5053/551/637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47522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5918" t="54688" r="21631" b="39453"/>
          <a:stretch>
            <a:fillRect/>
          </a:stretch>
        </p:blipFill>
        <p:spPr bwMode="auto">
          <a:xfrm>
            <a:off x="5429256" y="3929066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71177" t="41132" r="12109" b="44982"/>
          <a:stretch>
            <a:fillRect/>
          </a:stretch>
        </p:blipFill>
        <p:spPr bwMode="auto">
          <a:xfrm>
            <a:off x="7000892" y="2928934"/>
            <a:ext cx="21431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71734" t="55019" r="12109" b="31963"/>
          <a:stretch>
            <a:fillRect/>
          </a:stretch>
        </p:blipFill>
        <p:spPr bwMode="auto">
          <a:xfrm>
            <a:off x="7072330" y="4071942"/>
            <a:ext cx="20716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61148" t="42000" r="27152" b="44982"/>
          <a:stretch>
            <a:fillRect/>
          </a:stretch>
        </p:blipFill>
        <p:spPr bwMode="auto">
          <a:xfrm>
            <a:off x="5715008" y="3000372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60034" t="55019" r="29380" b="31963"/>
          <a:stretch>
            <a:fillRect/>
          </a:stretch>
        </p:blipFill>
        <p:spPr bwMode="auto">
          <a:xfrm>
            <a:off x="5572132" y="4071942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46662" t="42000" r="38852" b="44981"/>
          <a:stretch>
            <a:fillRect/>
          </a:stretch>
        </p:blipFill>
        <p:spPr bwMode="auto">
          <a:xfrm>
            <a:off x="3857620" y="3000372"/>
            <a:ext cx="18573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l="46662" t="55019" r="42195" b="31963"/>
          <a:stretch>
            <a:fillRect/>
          </a:stretch>
        </p:blipFill>
        <p:spPr bwMode="auto">
          <a:xfrm>
            <a:off x="3857620" y="4071942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22705" t="43736" r="58909" b="18945"/>
          <a:stretch>
            <a:fillRect/>
          </a:stretch>
        </p:blipFill>
        <p:spPr bwMode="auto">
          <a:xfrm>
            <a:off x="785786" y="3143248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مجموعة 24"/>
          <p:cNvGrpSpPr/>
          <p:nvPr/>
        </p:nvGrpSpPr>
        <p:grpSpPr>
          <a:xfrm>
            <a:off x="785786" y="1142984"/>
            <a:ext cx="8358214" cy="2071702"/>
            <a:chOff x="785786" y="1142984"/>
            <a:chExt cx="8358214" cy="2071702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6662" t="19435" r="12109" b="58000"/>
            <a:stretch>
              <a:fillRect/>
            </a:stretch>
          </p:blipFill>
          <p:spPr bwMode="auto">
            <a:xfrm>
              <a:off x="3857620" y="1142984"/>
              <a:ext cx="5286380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2705" t="19435" r="53338" b="55396"/>
            <a:stretch>
              <a:fillRect/>
            </a:stretch>
          </p:blipFill>
          <p:spPr bwMode="auto">
            <a:xfrm>
              <a:off x="785786" y="1142984"/>
              <a:ext cx="3071834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olden light bulb as ideas of a person Free Photo">
            <a:extLst>
              <a:ext uri="{FF2B5EF4-FFF2-40B4-BE49-F238E27FC236}">
                <a16:creationId xmlns:a16="http://schemas.microsoft.com/office/drawing/2014/main" xmlns="" id="{99E86784-2EF0-4C95-B29A-FF5FCD9CC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26" t="60257" r="583" b="-678"/>
          <a:stretch/>
        </p:blipFill>
        <p:spPr bwMode="auto">
          <a:xfrm>
            <a:off x="2057400" y="857249"/>
            <a:ext cx="7090984" cy="5143502"/>
          </a:xfrm>
          <a:prstGeom prst="rect">
            <a:avLst/>
          </a:prstGeom>
          <a:solidFill>
            <a:srgbClr val="FBC300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5A043C-FC8D-4C26-8665-C5C009FBF467}"/>
              </a:ext>
            </a:extLst>
          </p:cNvPr>
          <p:cNvSpPr/>
          <p:nvPr/>
        </p:nvSpPr>
        <p:spPr>
          <a:xfrm>
            <a:off x="4499515" y="746530"/>
            <a:ext cx="2326599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ar-SA" sz="8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إضاءة</a:t>
            </a:r>
            <a:endParaRPr 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6584B6-A94A-4DC6-9074-E494ABC123BF}"/>
              </a:ext>
            </a:extLst>
          </p:cNvPr>
          <p:cNvSpPr/>
          <p:nvPr/>
        </p:nvSpPr>
        <p:spPr>
          <a:xfrm>
            <a:off x="4502718" y="3082752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4BFE71-771B-4937-AF86-580056C829D9}"/>
              </a:ext>
            </a:extLst>
          </p:cNvPr>
          <p:cNvSpPr/>
          <p:nvPr/>
        </p:nvSpPr>
        <p:spPr>
          <a:xfrm>
            <a:off x="3188891" y="1907538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700EF4-4233-4660-8A16-DB811ECB8431}"/>
              </a:ext>
            </a:extLst>
          </p:cNvPr>
          <p:cNvSpPr/>
          <p:nvPr/>
        </p:nvSpPr>
        <p:spPr>
          <a:xfrm>
            <a:off x="5825627" y="3134353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6197B9-92CA-47FF-A48C-1B5C4B99EC95}"/>
              </a:ext>
            </a:extLst>
          </p:cNvPr>
          <p:cNvSpPr/>
          <p:nvPr/>
        </p:nvSpPr>
        <p:spPr>
          <a:xfrm>
            <a:off x="3256970" y="2822729"/>
            <a:ext cx="4062652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ar-SA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khbar MT" pitchFamily="2" charset="-78"/>
              </a:rPr>
              <a:t>أتذكر آداب الاستماع</a:t>
            </a:r>
          </a:p>
          <a:p>
            <a:pPr algn="ctr" defTabSz="685800">
              <a:defRPr/>
            </a:pPr>
            <a:r>
              <a:rPr lang="ar-SA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khbar MT" pitchFamily="2" charset="-78"/>
              </a:rPr>
              <a:t> التي درستها في الوحدة الأولى</a:t>
            </a:r>
            <a:endParaRPr 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32516D9A-45CB-47E5-A538-78CC56E20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85" y="857250"/>
            <a:ext cx="2300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70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173</Words>
  <Application>Microsoft Office PowerPoint</Application>
  <PresentationFormat>عرض على الشاشة (3:4)‏</PresentationFormat>
  <Paragraphs>44</Paragraphs>
  <Slides>16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CEC</cp:lastModifiedBy>
  <cp:revision>59</cp:revision>
  <dcterms:created xsi:type="dcterms:W3CDTF">2014-02-09T16:30:37Z</dcterms:created>
  <dcterms:modified xsi:type="dcterms:W3CDTF">2021-10-14T18:23:48Z</dcterms:modified>
</cp:coreProperties>
</file>