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15"/>
  </p:notesMasterIdLst>
  <p:sldIdLst>
    <p:sldId id="303" r:id="rId2"/>
    <p:sldId id="308" r:id="rId3"/>
    <p:sldId id="331" r:id="rId4"/>
    <p:sldId id="318" r:id="rId5"/>
    <p:sldId id="324" r:id="rId6"/>
    <p:sldId id="332" r:id="rId7"/>
    <p:sldId id="317" r:id="rId8"/>
    <p:sldId id="326" r:id="rId9"/>
    <p:sldId id="329" r:id="rId10"/>
    <p:sldId id="330" r:id="rId11"/>
    <p:sldId id="323" r:id="rId12"/>
    <p:sldId id="302" r:id="rId13"/>
    <p:sldId id="31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  <a:srgbClr val="FF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1466A41-C7EA-4B80-A6FB-C0A53CE8ABAD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6FE9B9D-8979-4C25-AA89-832C885F46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778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42DBA-FF9A-A547-BC47-534D4B2B8E9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57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535886-4D11-4D50-BACB-3FF608FCC18A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528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5886-4D11-4D50-BACB-3FF608FCC18A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396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5886-4D11-4D50-BACB-3FF608FCC18A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475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5886-4D11-4D50-BACB-3FF608FCC18A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728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5535886-4D11-4D50-BACB-3FF608FCC18A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04409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5886-4D11-4D50-BACB-3FF608FCC18A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04421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5886-4D11-4D50-BACB-3FF608FCC18A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6708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5886-4D11-4D50-BACB-3FF608FCC18A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706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5886-4D11-4D50-BACB-3FF608FCC18A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134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5535886-4D11-4D50-BACB-3FF608FCC18A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3641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5535886-4D11-4D50-BACB-3FF608FCC18A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098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5535886-4D11-4D50-BACB-3FF608FCC18A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851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18" Type="http://schemas.openxmlformats.org/officeDocument/2006/relationships/hyperlink" Target="https://en.wikipedia.org/wiki/File:Flag_map_of_Saudi_Arabia.svg" TargetMode="External"/><Relationship Id="rId26" Type="http://schemas.openxmlformats.org/officeDocument/2006/relationships/hyperlink" Target="https://svgsilh.com/ar/image/1458416.html" TargetMode="External"/><Relationship Id="rId3" Type="http://schemas.openxmlformats.org/officeDocument/2006/relationships/slideLayout" Target="../slideLayouts/slideLayout1.xml"/><Relationship Id="rId21" Type="http://schemas.openxmlformats.org/officeDocument/2006/relationships/hyperlink" Target="https://pixabay.com/en/desktop-table-computer-1389975/" TargetMode="External"/><Relationship Id="rId7" Type="http://schemas.openxmlformats.org/officeDocument/2006/relationships/hyperlink" Target="https://pixabay.com/en/chalkboard-blackboard-learning-152414/" TargetMode="External"/><Relationship Id="rId12" Type="http://schemas.openxmlformats.org/officeDocument/2006/relationships/hyperlink" Target="https://pngimg.com/download/6616" TargetMode="External"/><Relationship Id="rId17" Type="http://schemas.openxmlformats.org/officeDocument/2006/relationships/image" Target="../media/image7.png"/><Relationship Id="rId25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20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24" Type="http://schemas.openxmlformats.org/officeDocument/2006/relationships/hyperlink" Target="https://pixabay.com/en/light-lamp-lighting-ceiling-575854/" TargetMode="External"/><Relationship Id="rId5" Type="http://schemas.openxmlformats.org/officeDocument/2006/relationships/hyperlink" Target="https://www.publicdomainpictures.net/en/view-image.php?image=111350&amp;picture=room-interior-empty" TargetMode="External"/><Relationship Id="rId15" Type="http://schemas.openxmlformats.org/officeDocument/2006/relationships/image" Target="../media/image6.png"/><Relationship Id="rId23" Type="http://schemas.openxmlformats.org/officeDocument/2006/relationships/image" Target="../media/image11.png"/><Relationship Id="rId28" Type="http://schemas.openxmlformats.org/officeDocument/2006/relationships/hyperlink" Target="https://ar.wikipedia.org/wiki/%D9%85%D9%84%D9%81:P_Cinema.svg" TargetMode="External"/><Relationship Id="rId10" Type="http://schemas.openxmlformats.org/officeDocument/2006/relationships/hyperlink" Target="https://creativecommons.org/licenses/by-nc/3.0/" TargetMode="External"/><Relationship Id="rId19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hyperlink" Target="http://pngimg.com/download/57672" TargetMode="External"/><Relationship Id="rId14" Type="http://schemas.openxmlformats.org/officeDocument/2006/relationships/hyperlink" Target="https://makiskan.deviantart.com/art/Hanging-pot-665872392" TargetMode="External"/><Relationship Id="rId22" Type="http://schemas.openxmlformats.org/officeDocument/2006/relationships/image" Target="../media/image10.jpg"/><Relationship Id="rId27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mojnews.com/%D8%A8%D8%AE%D8%B4-%D9%81%D8%B1%D9%87%D9%86%DA%AF%DB%8C-6/277899-%D8%AF%D8%A7%D9%86%D9%84%D9%88%D8%AF-%D8%AC%D8%B2-%D9%82%D8%B1%D8%A2%D9%86-%D9%BE%D8%B1%D9%87%DB%8C%D8%B2%DA%AF%D8%A7%D8%B1" TargetMode="External"/><Relationship Id="rId3" Type="http://schemas.openxmlformats.org/officeDocument/2006/relationships/hyperlink" Target="https://www.publicdomainpictures.net/en/view-image.php?image=111350&amp;picture=room-interior-empty" TargetMode="External"/><Relationship Id="rId7" Type="http://schemas.openxmlformats.org/officeDocument/2006/relationships/hyperlink" Target="https://pngimg.com/download/6616" TargetMode="External"/><Relationship Id="rId12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hyperlink" Target="https://pixabay.com/en/chalkboard-blackboard-learning-152414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s://makiskan.deviantart.com/art/Hanging-pot-665872392" TargetMode="External"/><Relationship Id="rId1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18" Type="http://schemas.openxmlformats.org/officeDocument/2006/relationships/hyperlink" Target="https://pixabay.com/en/light-lamp-lighting-ceiling-575854/" TargetMode="External"/><Relationship Id="rId3" Type="http://schemas.openxmlformats.org/officeDocument/2006/relationships/hyperlink" Target="https://www.publicdomainpictures.net/en/view-image.php?image=111350&amp;picture=room-interior-empty" TargetMode="External"/><Relationship Id="rId21" Type="http://schemas.openxmlformats.org/officeDocument/2006/relationships/image" Target="../media/image23.png"/><Relationship Id="rId7" Type="http://schemas.openxmlformats.org/officeDocument/2006/relationships/hyperlink" Target="http://pngimg.com/download/57672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jpg"/><Relationship Id="rId20" Type="http://schemas.openxmlformats.org/officeDocument/2006/relationships/hyperlink" Target="https://www.mojnews.com/%D8%A8%D8%AE%D8%B4-%D9%81%D8%B1%D9%87%D9%86%DA%AF%DB%8C-6/277899-%D8%AF%D8%A7%D9%86%D9%84%D9%88%D8%AF-%D8%AC%D8%B2-%D9%82%D8%B1%D8%A2%D9%86-%D9%BE%D8%B1%D9%87%DB%8C%D8%B2%DA%AF%D8%A7%D8%B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makiskan.deviantart.com/art/Hanging-pot-665872392" TargetMode="External"/><Relationship Id="rId5" Type="http://schemas.openxmlformats.org/officeDocument/2006/relationships/hyperlink" Target="https://pixabay.com/en/chalkboard-blackboard-learning-152414/" TargetMode="External"/><Relationship Id="rId15" Type="http://schemas.openxmlformats.org/officeDocument/2006/relationships/hyperlink" Target="https://pixabay.com/en/desktop-table-computer-1389975/" TargetMode="External"/><Relationship Id="rId23" Type="http://schemas.openxmlformats.org/officeDocument/2006/relationships/hyperlink" Target="https://ar.wikipedia.org/wiki/%D8%B9%D9%84%D9%85_%D8%A7%D9%84%D8%B3%D8%B9%D9%88%D8%AF%D9%8A%D8%A9" TargetMode="External"/><Relationship Id="rId10" Type="http://schemas.openxmlformats.org/officeDocument/2006/relationships/image" Target="../media/image5.png"/><Relationship Id="rId19" Type="http://schemas.openxmlformats.org/officeDocument/2006/relationships/image" Target="../media/image14.jpg"/><Relationship Id="rId4" Type="http://schemas.openxmlformats.org/officeDocument/2006/relationships/image" Target="../media/image2.png"/><Relationship Id="rId9" Type="http://schemas.openxmlformats.org/officeDocument/2006/relationships/hyperlink" Target="https://pngimg.com/download/6616" TargetMode="External"/><Relationship Id="rId14" Type="http://schemas.openxmlformats.org/officeDocument/2006/relationships/image" Target="../media/image9.png"/><Relationship Id="rId2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heelofnames.com/ar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18" Type="http://schemas.openxmlformats.org/officeDocument/2006/relationships/hyperlink" Target="https://pixabay.com/en/light-lamp-lighting-ceiling-575854/" TargetMode="External"/><Relationship Id="rId3" Type="http://schemas.openxmlformats.org/officeDocument/2006/relationships/hyperlink" Target="https://www.publicdomainpictures.net/en/view-image.php?image=111350&amp;picture=room-interior-empty" TargetMode="External"/><Relationship Id="rId21" Type="http://schemas.openxmlformats.org/officeDocument/2006/relationships/image" Target="../media/image27.png"/><Relationship Id="rId7" Type="http://schemas.openxmlformats.org/officeDocument/2006/relationships/hyperlink" Target="http://pngimg.com/download/57672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jpg"/><Relationship Id="rId20" Type="http://schemas.openxmlformats.org/officeDocument/2006/relationships/hyperlink" Target="https://www.mojnews.com/%D8%A8%D8%AE%D8%B4-%D9%81%D8%B1%D9%87%D9%86%DA%AF%DB%8C-6/277899-%D8%AF%D8%A7%D9%86%D9%84%D9%88%D8%AF-%D8%AC%D8%B2-%D9%82%D8%B1%D8%A2%D9%86-%D9%BE%D8%B1%D9%87%DB%8C%D8%B2%DA%AF%D8%A7%D8%B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makiskan.deviantart.com/art/Hanging-pot-665872392" TargetMode="External"/><Relationship Id="rId5" Type="http://schemas.openxmlformats.org/officeDocument/2006/relationships/hyperlink" Target="https://pixabay.com/en/chalkboard-blackboard-learning-152414/" TargetMode="External"/><Relationship Id="rId15" Type="http://schemas.openxmlformats.org/officeDocument/2006/relationships/hyperlink" Target="https://pixabay.com/en/desktop-table-computer-1389975/" TargetMode="External"/><Relationship Id="rId23" Type="http://schemas.openxmlformats.org/officeDocument/2006/relationships/hyperlink" Target="https://tamheen-jeddah.com/" TargetMode="External"/><Relationship Id="rId10" Type="http://schemas.openxmlformats.org/officeDocument/2006/relationships/image" Target="../media/image5.png"/><Relationship Id="rId19" Type="http://schemas.openxmlformats.org/officeDocument/2006/relationships/image" Target="../media/image14.jpg"/><Relationship Id="rId4" Type="http://schemas.openxmlformats.org/officeDocument/2006/relationships/image" Target="../media/image2.png"/><Relationship Id="rId9" Type="http://schemas.openxmlformats.org/officeDocument/2006/relationships/hyperlink" Target="https://pngimg.com/download/6616" TargetMode="External"/><Relationship Id="rId14" Type="http://schemas.openxmlformats.org/officeDocument/2006/relationships/image" Target="../media/image9.png"/><Relationship Id="rId22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hyperlink" Target="https://makiskan.deviantart.com/art/Hanging-pot-665872392" TargetMode="External"/><Relationship Id="rId18" Type="http://schemas.openxmlformats.org/officeDocument/2006/relationships/image" Target="../media/image15.emf"/><Relationship Id="rId3" Type="http://schemas.microsoft.com/office/2007/relationships/media" Target="../media/media3.mp3"/><Relationship Id="rId7" Type="http://schemas.openxmlformats.org/officeDocument/2006/relationships/hyperlink" Target="https://www.publicdomainpictures.net/en/view-image.php?image=111350&amp;picture=room-interior-empty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s://www.mojnews.com/%D8%A8%D8%AE%D8%B4-%D9%81%D8%B1%D9%87%D9%86%DA%AF%DB%8C-6/277899-%D8%AF%D8%A7%D9%86%D9%84%D9%88%D8%AF-%D8%AC%D8%B2-%D9%82%D8%B1%D8%A2%D9%86-%D9%BE%D8%B1%D9%87%DB%8C%D8%B2%DA%AF%D8%A7%D8%B1" TargetMode="External"/><Relationship Id="rId2" Type="http://schemas.openxmlformats.org/officeDocument/2006/relationships/audio" Target="../media/media2.mp3"/><Relationship Id="rId16" Type="http://schemas.openxmlformats.org/officeDocument/2006/relationships/image" Target="../media/image14.jpg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11" Type="http://schemas.openxmlformats.org/officeDocument/2006/relationships/hyperlink" Target="https://pngimg.com/download/6616" TargetMode="External"/><Relationship Id="rId5" Type="http://schemas.openxmlformats.org/officeDocument/2006/relationships/slideLayout" Target="../slideLayouts/slideLayout1.xml"/><Relationship Id="rId15" Type="http://schemas.microsoft.com/office/2007/relationships/hdphoto" Target="../media/hdphoto1.wdp"/><Relationship Id="rId10" Type="http://schemas.openxmlformats.org/officeDocument/2006/relationships/image" Target="../media/image4.png"/><Relationship Id="rId19" Type="http://schemas.openxmlformats.org/officeDocument/2006/relationships/image" Target="../media/image8.png"/><Relationship Id="rId4" Type="http://schemas.openxmlformats.org/officeDocument/2006/relationships/audio" Target="../media/media3.mp3"/><Relationship Id="rId9" Type="http://schemas.openxmlformats.org/officeDocument/2006/relationships/hyperlink" Target="https://pixabay.com/en/chalkboard-blackboard-learning-152414/" TargetMode="Externa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mojnews.com/%D8%A8%D8%AE%D8%B4-%D9%81%D8%B1%D9%87%D9%86%DA%AF%DB%8C-6/277899-%D8%AF%D8%A7%D9%86%D9%84%D9%88%D8%AF-%D8%AC%D8%B2-%D9%82%D8%B1%D8%A2%D9%86-%D9%BE%D8%B1%D9%87%DB%8C%D8%B2%DA%AF%D8%A7%D8%B1" TargetMode="External"/><Relationship Id="rId3" Type="http://schemas.openxmlformats.org/officeDocument/2006/relationships/hyperlink" Target="https://www.publicdomainpictures.net/en/view-image.php?image=111350&amp;picture=room-interior-empty" TargetMode="External"/><Relationship Id="rId7" Type="http://schemas.openxmlformats.org/officeDocument/2006/relationships/hyperlink" Target="https://pngimg.com/download/6616" TargetMode="External"/><Relationship Id="rId12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hyperlink" Target="https://pixabay.com/en/chalkboard-blackboard-learning-152414/" TargetMode="External"/><Relationship Id="rId1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s://makiskan.deviantart.com/art/Hanging-pot-665872392" TargetMode="External"/><Relationship Id="rId1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18" Type="http://schemas.openxmlformats.org/officeDocument/2006/relationships/hyperlink" Target="https://pixabay.com/en/light-lamp-lighting-ceiling-575854/" TargetMode="External"/><Relationship Id="rId3" Type="http://schemas.openxmlformats.org/officeDocument/2006/relationships/hyperlink" Target="https://www.publicdomainpictures.net/en/view-image.php?image=111350&amp;picture=room-interior-empty" TargetMode="External"/><Relationship Id="rId7" Type="http://schemas.openxmlformats.org/officeDocument/2006/relationships/hyperlink" Target="http://pngimg.com/download/57672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jpg"/><Relationship Id="rId20" Type="http://schemas.openxmlformats.org/officeDocument/2006/relationships/hyperlink" Target="https://www.mojnews.com/%D8%A8%D8%AE%D8%B4-%D9%81%D8%B1%D9%87%D9%86%DA%AF%DB%8C-6/277899-%D8%AF%D8%A7%D9%86%D9%84%D9%88%D8%AF-%D8%AC%D8%B2-%D9%82%D8%B1%D8%A2%D9%86-%D9%BE%D8%B1%D9%87%DB%8C%D8%B2%DA%AF%D8%A7%D8%B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makiskan.deviantart.com/art/Hanging-pot-665872392" TargetMode="External"/><Relationship Id="rId5" Type="http://schemas.openxmlformats.org/officeDocument/2006/relationships/hyperlink" Target="https://pixabay.com/en/chalkboard-blackboard-learning-152414/" TargetMode="External"/><Relationship Id="rId15" Type="http://schemas.openxmlformats.org/officeDocument/2006/relationships/hyperlink" Target="https://pixabay.com/en/desktop-table-computer-1389975/" TargetMode="External"/><Relationship Id="rId10" Type="http://schemas.openxmlformats.org/officeDocument/2006/relationships/image" Target="../media/image5.png"/><Relationship Id="rId19" Type="http://schemas.openxmlformats.org/officeDocument/2006/relationships/image" Target="../media/image14.jpg"/><Relationship Id="rId4" Type="http://schemas.openxmlformats.org/officeDocument/2006/relationships/image" Target="../media/image2.png"/><Relationship Id="rId9" Type="http://schemas.openxmlformats.org/officeDocument/2006/relationships/hyperlink" Target="https://pngimg.com/download/6616" TargetMode="Externa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18" Type="http://schemas.openxmlformats.org/officeDocument/2006/relationships/hyperlink" Target="https://pixabay.com/en/light-lamp-lighting-ceiling-575854/" TargetMode="External"/><Relationship Id="rId3" Type="http://schemas.openxmlformats.org/officeDocument/2006/relationships/hyperlink" Target="https://www.publicdomainpictures.net/en/view-image.php?image=111350&amp;picture=room-interior-empty" TargetMode="External"/><Relationship Id="rId7" Type="http://schemas.openxmlformats.org/officeDocument/2006/relationships/hyperlink" Target="http://pngimg.com/download/57672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jpg"/><Relationship Id="rId20" Type="http://schemas.openxmlformats.org/officeDocument/2006/relationships/hyperlink" Target="https://www.mojnews.com/%D8%A8%D8%AE%D8%B4-%D9%81%D8%B1%D9%87%D9%86%DA%AF%DB%8C-6/277899-%D8%AF%D8%A7%D9%86%D9%84%D9%88%D8%AF-%D8%AC%D8%B2-%D9%82%D8%B1%D8%A2%D9%86-%D9%BE%D8%B1%D9%87%DB%8C%D8%B2%DA%AF%D8%A7%D8%B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makiskan.deviantart.com/art/Hanging-pot-665872392" TargetMode="External"/><Relationship Id="rId5" Type="http://schemas.openxmlformats.org/officeDocument/2006/relationships/hyperlink" Target="https://pixabay.com/en/chalkboard-blackboard-learning-152414/" TargetMode="External"/><Relationship Id="rId15" Type="http://schemas.openxmlformats.org/officeDocument/2006/relationships/hyperlink" Target="https://pixabay.com/en/desktop-table-computer-1389975/" TargetMode="External"/><Relationship Id="rId10" Type="http://schemas.openxmlformats.org/officeDocument/2006/relationships/image" Target="../media/image5.png"/><Relationship Id="rId19" Type="http://schemas.openxmlformats.org/officeDocument/2006/relationships/image" Target="../media/image14.jpg"/><Relationship Id="rId4" Type="http://schemas.openxmlformats.org/officeDocument/2006/relationships/image" Target="../media/image2.png"/><Relationship Id="rId9" Type="http://schemas.openxmlformats.org/officeDocument/2006/relationships/hyperlink" Target="https://pngimg.com/download/6616" TargetMode="Externa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mojnews.com/%D8%A8%D8%AE%D8%B4-%D9%81%D8%B1%D9%87%D9%86%DA%AF%DB%8C-6/277899-%D8%AF%D8%A7%D9%86%D9%84%D9%88%D8%AF-%D8%AC%D8%B2-%D9%82%D8%B1%D8%A2%D9%86-%D9%BE%D8%B1%D9%87%DB%8C%D8%B2%DA%AF%D8%A7%D8%B1" TargetMode="External"/><Relationship Id="rId3" Type="http://schemas.openxmlformats.org/officeDocument/2006/relationships/hyperlink" Target="https://www.publicdomainpictures.net/en/view-image.php?image=111350&amp;picture=room-interior-empty" TargetMode="External"/><Relationship Id="rId7" Type="http://schemas.openxmlformats.org/officeDocument/2006/relationships/hyperlink" Target="https://pngimg.com/download/6616" TargetMode="External"/><Relationship Id="rId12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hyperlink" Target="https://pixabay.com/en/chalkboard-blackboard-learning-152414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s://makiskan.deviantart.com/art/Hanging-pot-665872392" TargetMode="External"/><Relationship Id="rId1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mojnews.com/%D8%A8%D8%AE%D8%B4-%D9%81%D8%B1%D9%87%D9%86%DA%AF%DB%8C-6/277899-%D8%AF%D8%A7%D9%86%D9%84%D9%88%D8%AF-%D8%AC%D8%B2-%D9%82%D8%B1%D8%A2%D9%86-%D9%BE%D8%B1%D9%87%DB%8C%D8%B2%DA%AF%D8%A7%D8%B1" TargetMode="External"/><Relationship Id="rId3" Type="http://schemas.openxmlformats.org/officeDocument/2006/relationships/hyperlink" Target="https://www.publicdomainpictures.net/en/view-image.php?image=111350&amp;picture=room-interior-empty" TargetMode="External"/><Relationship Id="rId7" Type="http://schemas.openxmlformats.org/officeDocument/2006/relationships/hyperlink" Target="https://pngimg.com/download/6616" TargetMode="External"/><Relationship Id="rId12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hyperlink" Target="https://pixabay.com/en/chalkboard-blackboard-learning-152414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s://makiskan.deviantart.com/art/Hanging-pot-665872392" TargetMode="External"/><Relationship Id="rId1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mojnews.com/%D8%A8%D8%AE%D8%B4-%D9%81%D8%B1%D9%87%D9%86%DA%AF%DB%8C-6/277899-%D8%AF%D8%A7%D9%86%D9%84%D9%88%D8%AF-%D8%AC%D8%B2-%D9%82%D8%B1%D8%A2%D9%86-%D9%BE%D8%B1%D9%87%DB%8C%D8%B2%DA%AF%D8%A7%D8%B1" TargetMode="External"/><Relationship Id="rId3" Type="http://schemas.openxmlformats.org/officeDocument/2006/relationships/hyperlink" Target="https://www.publicdomainpictures.net/en/view-image.php?image=111350&amp;picture=room-interior-empty" TargetMode="External"/><Relationship Id="rId7" Type="http://schemas.openxmlformats.org/officeDocument/2006/relationships/hyperlink" Target="https://pngimg.com/download/6616" TargetMode="External"/><Relationship Id="rId12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hyperlink" Target="https://pixabay.com/en/chalkboard-blackboard-learning-152414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s://makiskan.deviantart.com/art/Hanging-pot-665872392" TargetMode="External"/><Relationship Id="rId1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ngimg.com/download/6616" TargetMode="External"/><Relationship Id="rId13" Type="http://schemas.openxmlformats.org/officeDocument/2006/relationships/image" Target="../media/image14.jpg"/><Relationship Id="rId3" Type="http://schemas.openxmlformats.org/officeDocument/2006/relationships/hyperlink" Target="https://www.publicdomainpictures.net/en/view-image.php?image=111350&amp;picture=room-interior-empty" TargetMode="External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11" Type="http://schemas.openxmlformats.org/officeDocument/2006/relationships/image" Target="../media/image6.png"/><Relationship Id="rId5" Type="http://schemas.openxmlformats.org/officeDocument/2006/relationships/hyperlink" Target="https://pixabay.com/en/chalkboard-blackboard-learning-152414/" TargetMode="External"/><Relationship Id="rId10" Type="http://schemas.openxmlformats.org/officeDocument/2006/relationships/hyperlink" Target="https://makiskan.deviantart.com/art/Hanging-pot-665872392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www.mojnews.com/%D8%A8%D8%AE%D8%B4-%D9%81%D8%B1%D9%87%D9%86%DA%AF%DB%8C-6/277899-%D8%AF%D8%A7%D9%86%D9%84%D9%88%D8%AF-%D8%AC%D8%B2-%D9%82%D8%B1%D8%A2%D9%86-%D9%BE%D8%B1%D9%87%DB%8C%D8%B2%DA%AF%D8%A7%D8%B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7FF53B8-C08A-4B90-BA50-784CC16E8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82AF6A-EAE8-46E6-837B-1905005C0F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874509" y="371054"/>
            <a:ext cx="6763053" cy="415011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5DE0A0A-70CA-4B13-BF89-8D44155912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469532" y="4896199"/>
            <a:ext cx="6054880" cy="2168029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3FFFCE1-3655-4C4A-A14F-A20A2B83F276}"/>
              </a:ext>
            </a:extLst>
          </p:cNvPr>
          <p:cNvSpPr txBox="1"/>
          <p:nvPr/>
        </p:nvSpPr>
        <p:spPr>
          <a:xfrm>
            <a:off x="1139483" y="8715326"/>
            <a:ext cx="658079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>
                <a:hlinkClick r:id="rId9" tooltip="http://pngimg.com/download/57672"/>
              </a:rPr>
              <a:t>هذه الصورة</a:t>
            </a:r>
            <a:r>
              <a:rPr lang="ar-SA" sz="900"/>
              <a:t> بواسطة كاتب غير معروف مرخصة بالاسم </a:t>
            </a:r>
            <a:r>
              <a:rPr lang="ar-SA" sz="900">
                <a:hlinkClick r:id="rId10" tooltip="https://creativecommons.org/licenses/by-nc/3.0/"/>
              </a:rPr>
              <a:t>CC BY-NC</a:t>
            </a:r>
            <a:endParaRPr lang="ar-SA" sz="900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BFB07827-4758-46E8-81A1-D7AAB26E50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57425" y="680656"/>
            <a:ext cx="1017085" cy="101995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9CC5F72-DC7A-4942-9458-404A656576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-146709" y="0"/>
            <a:ext cx="1272879" cy="174756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58BDB731-6765-4709-8BBF-00FDE584528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00" b="90000" l="10000" r="90000">
                        <a14:backgroundMark x1="83750" y1="14688" x2="83750" y2="1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80" y="1465579"/>
            <a:ext cx="2204852" cy="2635966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54E0650F-5923-4B3B-98A7-6E7A1EA9D8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259675" y="2293775"/>
            <a:ext cx="1300622" cy="1074929"/>
          </a:xfrm>
          <a:prstGeom prst="rect">
            <a:avLst/>
          </a:prstGeom>
        </p:spPr>
      </p:pic>
      <p:pic>
        <p:nvPicPr>
          <p:cNvPr id="49" name="4_5798412330152773287">
            <a:hlinkClick r:id="" action="ppaction://media"/>
            <a:extLst>
              <a:ext uri="{FF2B5EF4-FFF2-40B4-BE49-F238E27FC236}">
                <a16:creationId xmlns:a16="http://schemas.microsoft.com/office/drawing/2014/main" id="{79474901-A24F-4103-B492-41127E3797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26762" y="2628219"/>
            <a:ext cx="592673" cy="59267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5C34EC9-4997-4694-A1AD-8F3A6C4E993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8107687" y="4005620"/>
            <a:ext cx="3524098" cy="272833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E14717A-4172-4EB6-977C-538150EB09C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875" y="287778"/>
            <a:ext cx="3717842" cy="3717842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5F86FB5-C646-4EA7-A1F7-68E0FE6397B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7367499" y="-14786"/>
            <a:ext cx="1221842" cy="244368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AFB889C-F9BA-4389-A526-77CF5EE8AE3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1485986" y="0"/>
            <a:ext cx="1221842" cy="2443683"/>
          </a:xfrm>
          <a:prstGeom prst="rect">
            <a:avLst/>
          </a:prstGeom>
        </p:spPr>
      </p:pic>
      <p:pic>
        <p:nvPicPr>
          <p:cNvPr id="19" name="عنصر نائب للمحتوى 4">
            <a:extLst>
              <a:ext uri="{FF2B5EF4-FFF2-40B4-BE49-F238E27FC236}">
                <a16:creationId xmlns:a16="http://schemas.microsoft.com/office/drawing/2014/main" id="{F1128549-0613-4743-ADA5-B4860B056D5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>
            <a:off x="2204852" y="1792060"/>
            <a:ext cx="5845627" cy="1745418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32A781F-28CB-4BB7-9C3A-477566EE4EAE}"/>
              </a:ext>
            </a:extLst>
          </p:cNvPr>
          <p:cNvSpPr txBox="1"/>
          <p:nvPr/>
        </p:nvSpPr>
        <p:spPr>
          <a:xfrm>
            <a:off x="5975313" y="2457447"/>
            <a:ext cx="217137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SA" sz="2400" dirty="0">
                <a:latin typeface="STC-Regular"/>
              </a:rPr>
              <a:t>عرفي المد؟</a:t>
            </a:r>
            <a:endParaRPr lang="ar-AE" sz="2400" dirty="0">
              <a:latin typeface="STC-Regular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2E61F2B-7E65-4756-ACDB-10CCE91E3F05}"/>
              </a:ext>
            </a:extLst>
          </p:cNvPr>
          <p:cNvSpPr txBox="1"/>
          <p:nvPr/>
        </p:nvSpPr>
        <p:spPr>
          <a:xfrm>
            <a:off x="3827292" y="2462890"/>
            <a:ext cx="25520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914400">
              <a:defRPr/>
            </a:pPr>
            <a:r>
              <a:rPr lang="ar-SA" sz="2400" b="1" dirty="0">
                <a:solidFill>
                  <a:prstClr val="black"/>
                </a:solidFill>
                <a:sym typeface="AGA Arabesque" panose="05010101010101010101" pitchFamily="2" charset="2"/>
              </a:rPr>
              <a:t>عددي حروف المد؟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9D777BC-3687-4456-B41B-959412126038}"/>
              </a:ext>
            </a:extLst>
          </p:cNvPr>
          <p:cNvSpPr txBox="1"/>
          <p:nvPr/>
        </p:nvSpPr>
        <p:spPr>
          <a:xfrm>
            <a:off x="1750639" y="2091938"/>
            <a:ext cx="305747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SA" sz="2400" dirty="0">
                <a:solidFill>
                  <a:srgbClr val="FFC000"/>
                </a:solidFill>
                <a:latin typeface="STC-Regular"/>
              </a:rPr>
              <a:t>صواب أم خطأ:</a:t>
            </a:r>
          </a:p>
          <a:p>
            <a:pPr lvl="0" algn="ctr"/>
            <a:r>
              <a:rPr lang="ar-SA" sz="2400" dirty="0">
                <a:latin typeface="STC-Regular"/>
              </a:rPr>
              <a:t>حرف المد لا يأتي</a:t>
            </a:r>
          </a:p>
          <a:p>
            <a:pPr lvl="0" algn="ctr"/>
            <a:r>
              <a:rPr lang="ar-SA" sz="2400" dirty="0">
                <a:latin typeface="STC-Regular"/>
              </a:rPr>
              <a:t> إلا ساكنا.</a:t>
            </a:r>
            <a:endParaRPr lang="en-US" sz="2400" dirty="0">
              <a:latin typeface="STC-Regular"/>
            </a:endParaRPr>
          </a:p>
        </p:txBody>
      </p:sp>
      <p:sp>
        <p:nvSpPr>
          <p:cNvPr id="26" name="عنوان 1">
            <a:extLst>
              <a:ext uri="{FF2B5EF4-FFF2-40B4-BE49-F238E27FC236}">
                <a16:creationId xmlns:a16="http://schemas.microsoft.com/office/drawing/2014/main" id="{B1AE31F6-74E2-4617-BFAF-6D05360138D0}"/>
              </a:ext>
            </a:extLst>
          </p:cNvPr>
          <p:cNvSpPr txBox="1">
            <a:spLocks/>
          </p:cNvSpPr>
          <p:nvPr/>
        </p:nvSpPr>
        <p:spPr>
          <a:xfrm>
            <a:off x="3332502" y="829993"/>
            <a:ext cx="2733241" cy="793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2400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  <a:cs typeface="Afsaneh Font" panose="02000700000000000000" pitchFamily="2" charset="-78"/>
              </a:rPr>
              <a:t>مراجعة الدرس السابق: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8BFEC9AA-8B99-4CAA-967F-35CF5F84237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6326725" y="661273"/>
            <a:ext cx="1272733" cy="1145460"/>
          </a:xfrm>
          <a:prstGeom prst="rect">
            <a:avLst/>
          </a:prstGeom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952A7B8-DF14-410D-886D-38202FE9CC2C}"/>
              </a:ext>
            </a:extLst>
          </p:cNvPr>
          <p:cNvSpPr txBox="1"/>
          <p:nvPr/>
        </p:nvSpPr>
        <p:spPr>
          <a:xfrm>
            <a:off x="6473434" y="1133123"/>
            <a:ext cx="10691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</a:rPr>
              <a:t>شريط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</a:rPr>
              <a:t>الذكريات</a:t>
            </a:r>
          </a:p>
        </p:txBody>
      </p:sp>
    </p:spTree>
    <p:extLst>
      <p:ext uri="{BB962C8B-B14F-4D97-AF65-F5344CB8AC3E}">
        <p14:creationId xmlns:p14="http://schemas.microsoft.com/office/powerpoint/2010/main" val="335760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8943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22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7FF53B8-C08A-4B90-BA50-784CC16E8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82AF6A-EAE8-46E6-837B-1905005C0F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5623" b="10111"/>
          <a:stretch/>
        </p:blipFill>
        <p:spPr>
          <a:xfrm>
            <a:off x="1874509" y="345471"/>
            <a:ext cx="10119949" cy="629448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FB07827-4758-46E8-81A1-D7AAB26E5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57425" y="680656"/>
            <a:ext cx="1017085" cy="101995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9CC5F72-DC7A-4942-9458-404A656576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-146709" y="0"/>
            <a:ext cx="1272879" cy="174756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58BDB731-6765-4709-8BBF-00FDE58452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0" b="90000" l="10000" r="90000">
                        <a14:backgroundMark x1="83750" y1="14688" x2="83750" y2="1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80" y="1465579"/>
            <a:ext cx="2204852" cy="263596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4B1E6D-7536-4D5D-9399-0861A8540E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97542" y="2122597"/>
            <a:ext cx="1470012" cy="159127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BF498D0-C927-4667-B735-36756A408C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32220" y="1600622"/>
            <a:ext cx="9141889" cy="36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93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7FF53B8-C08A-4B90-BA50-784CC16E8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82AF6A-EAE8-46E6-837B-1905005C0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74510" y="371054"/>
            <a:ext cx="6409681" cy="415011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5DE0A0A-70CA-4B13-BF89-8D4415591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469532" y="4896199"/>
            <a:ext cx="6054880" cy="216802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FB07827-4758-46E8-81A1-D7AAB26E50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57425" y="680656"/>
            <a:ext cx="1017085" cy="101995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9CC5F72-DC7A-4942-9458-404A656576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-146709" y="0"/>
            <a:ext cx="1272879" cy="174756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58BDB731-6765-4709-8BBF-00FDE58452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00" b="90000" l="10000" r="90000">
                        <a14:backgroundMark x1="83750" y1="14688" x2="83750" y2="1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80" y="1465579"/>
            <a:ext cx="2204852" cy="263596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5C34EC9-4997-4694-A1AD-8F3A6C4E99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07687" y="4005620"/>
            <a:ext cx="3524098" cy="272833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E14717A-4172-4EB6-977C-538150EB09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872" y="210723"/>
            <a:ext cx="3717842" cy="3717842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5F86FB5-C646-4EA7-A1F7-68E0FE6397B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7156116" y="0"/>
            <a:ext cx="1221842" cy="2443683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1ECBADB-B931-4EA7-99BB-2252F88115FF}"/>
              </a:ext>
            </a:extLst>
          </p:cNvPr>
          <p:cNvSpPr txBox="1"/>
          <p:nvPr/>
        </p:nvSpPr>
        <p:spPr>
          <a:xfrm>
            <a:off x="4327660" y="2069644"/>
            <a:ext cx="348692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جهود المملكة العربية السعودية </a:t>
            </a:r>
          </a:p>
          <a:p>
            <a:pPr algn="ctr"/>
            <a:r>
              <a:rPr lang="ar-SA" sz="2400" b="1" dirty="0"/>
              <a:t>تظهر واضحة جلية في العناية بكتاب الله تلاوة وحفظا وتطبيقا لأحكام التجويد من خلال مناهجها التعليمية</a:t>
            </a:r>
            <a:endParaRPr lang="ar-AE" sz="2400" b="1" dirty="0"/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9D4663E5-C716-4741-83D9-381908FBEB0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97542" y="2122597"/>
            <a:ext cx="1470012" cy="159127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2F7067C-A8FB-466D-96DC-EC5A78E72ACE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32778" t="13931" r="28866" b="7877"/>
          <a:stretch/>
        </p:blipFill>
        <p:spPr>
          <a:xfrm>
            <a:off x="2139312" y="914110"/>
            <a:ext cx="2299893" cy="263596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AFB889C-F9BA-4389-A526-77CF5EE8AE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485986" y="0"/>
            <a:ext cx="1221842" cy="244368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2071B11-F528-4692-91D5-EA0F4759C2E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5167723" y="873783"/>
            <a:ext cx="1740815" cy="11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1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veal 1"/>
          <p:cNvSpPr>
            <a:spLocks/>
          </p:cNvSpPr>
          <p:nvPr/>
        </p:nvSpPr>
        <p:spPr>
          <a:xfrm>
            <a:off x="2091639" y="1845371"/>
            <a:ext cx="216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 defTabSz="914400">
              <a:defRPr/>
            </a:pPr>
            <a:endParaRPr lang="en-US" sz="2400" b="0" i="0" dirty="0">
              <a:solidFill>
                <a:schemeClr val="bg1"/>
              </a:solidFill>
              <a:effectLst/>
              <a:latin typeface="HelveticaNeue"/>
            </a:endParaRPr>
          </a:p>
          <a:p>
            <a:pPr algn="ctr" defTabSz="914400">
              <a:defRPr/>
            </a:pPr>
            <a:endParaRPr lang="en-US" sz="2400" dirty="0">
              <a:solidFill>
                <a:schemeClr val="bg1"/>
              </a:solidFill>
              <a:latin typeface="HelveticaNeue"/>
            </a:endParaRPr>
          </a:p>
          <a:p>
            <a:endParaRPr lang="ar-AE" sz="1800" b="0" i="0" dirty="0">
              <a:solidFill>
                <a:srgbClr val="000000"/>
              </a:solidFill>
              <a:effectLst/>
              <a:latin typeface="STC-Regular"/>
            </a:endParaRPr>
          </a:p>
          <a:p>
            <a:pPr algn="ctr"/>
            <a:endParaRPr lang="en-US" sz="2400" b="0" i="0" dirty="0">
              <a:solidFill>
                <a:schemeClr val="bg1"/>
              </a:solidFill>
              <a:effectLst/>
              <a:latin typeface="STC-Regular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STC-Regular"/>
            </a:endParaRPr>
          </a:p>
          <a:p>
            <a:pPr algn="ctr"/>
            <a:r>
              <a:rPr lang="ar-SA" sz="2400" dirty="0">
                <a:solidFill>
                  <a:schemeClr val="bg1"/>
                </a:solidFill>
                <a:latin typeface="STC-Regular"/>
              </a:rPr>
              <a:t>ا</a:t>
            </a:r>
            <a:r>
              <a:rPr lang="ar-AE" sz="2400" b="0" i="0" dirty="0">
                <a:solidFill>
                  <a:schemeClr val="bg1"/>
                </a:solidFill>
                <a:effectLst/>
                <a:latin typeface="STC-Regular"/>
              </a:rPr>
              <a:t>لمد الأصلي لا يتوقف على سبب.</a:t>
            </a:r>
            <a:endParaRPr lang="en-US" sz="2400" b="0" i="0" dirty="0">
              <a:solidFill>
                <a:schemeClr val="bg1"/>
              </a:solidFill>
              <a:effectLst/>
              <a:latin typeface="STC-Regular"/>
            </a:endParaRPr>
          </a:p>
          <a:p>
            <a:pPr algn="ctr"/>
            <a:endParaRPr lang="en-US" sz="2400" b="0" i="0" dirty="0">
              <a:solidFill>
                <a:schemeClr val="bg1"/>
              </a:solidFill>
              <a:effectLst/>
              <a:latin typeface="STC-Regular"/>
            </a:endParaRPr>
          </a:p>
          <a:p>
            <a:pPr algn="ctr"/>
            <a:r>
              <a:rPr lang="ar-AE" sz="2400" b="0" i="0" dirty="0">
                <a:solidFill>
                  <a:srgbClr val="FF0000"/>
                </a:solidFill>
                <a:effectLst/>
                <a:latin typeface="STC-Regular"/>
              </a:rPr>
              <a:t>صواب</a:t>
            </a:r>
          </a:p>
          <a:p>
            <a:pPr algn="ctr"/>
            <a:r>
              <a:rPr lang="ar-AE" sz="2400" b="0" i="0" dirty="0">
                <a:solidFill>
                  <a:srgbClr val="FF0000"/>
                </a:solidFill>
                <a:effectLst/>
                <a:latin typeface="STC-Regular"/>
              </a:rPr>
              <a:t>خطأ</a:t>
            </a:r>
          </a:p>
          <a:p>
            <a:pPr algn="ctr" defTabSz="914400">
              <a:defRPr/>
            </a:pPr>
            <a:endParaRPr lang="ar-SA" sz="2400" b="0" i="0" dirty="0">
              <a:solidFill>
                <a:schemeClr val="bg1"/>
              </a:solidFill>
              <a:effectLst/>
              <a:latin typeface="HelveticaNeue"/>
            </a:endParaRPr>
          </a:p>
        </p:txBody>
      </p:sp>
      <p:pic>
        <p:nvPicPr>
          <p:cNvPr id="8" name="Doorway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754" y="1528203"/>
            <a:ext cx="2835000" cy="5353987"/>
          </a:xfrm>
          <a:prstGeom prst="rect">
            <a:avLst/>
          </a:prstGeom>
        </p:spPr>
      </p:pic>
      <p:pic>
        <p:nvPicPr>
          <p:cNvPr id="224" name="Door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33" y="1865973"/>
            <a:ext cx="2241000" cy="5016218"/>
          </a:xfrm>
          <a:prstGeom prst="rect">
            <a:avLst/>
          </a:prstGeom>
        </p:spPr>
      </p:pic>
      <p:sp>
        <p:nvSpPr>
          <p:cNvPr id="336" name="Number 1"/>
          <p:cNvSpPr/>
          <p:nvPr/>
        </p:nvSpPr>
        <p:spPr>
          <a:xfrm>
            <a:off x="2734756" y="2726275"/>
            <a:ext cx="7601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defRPr/>
            </a:pPr>
            <a:r>
              <a:rPr lang="ar-SA" sz="8000" b="1" dirty="0">
                <a:ln/>
                <a:solidFill>
                  <a:prstClr val="white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rial" panose="020B0604020202020204" pitchFamily="34" charset="0"/>
              </a:rPr>
              <a:t>٣</a:t>
            </a:r>
            <a:endParaRPr lang="en-US" sz="8000" b="1" dirty="0">
              <a:ln/>
              <a:solidFill>
                <a:prstClr val="white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63" name="Reveal 2"/>
          <p:cNvSpPr>
            <a:spLocks/>
          </p:cNvSpPr>
          <p:nvPr/>
        </p:nvSpPr>
        <p:spPr>
          <a:xfrm>
            <a:off x="5013551" y="1821180"/>
            <a:ext cx="216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 defTabSz="914400">
              <a:defRPr/>
            </a:pPr>
            <a:endParaRPr lang="ar-SA" sz="24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ctr" defTabSz="914400">
              <a:defRPr/>
            </a:pPr>
            <a:endParaRPr lang="ar-SA" sz="24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ctr" defTabSz="914400">
              <a:defRPr/>
            </a:pPr>
            <a:endParaRPr lang="ar-SA" sz="24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ctr"/>
            <a:endParaRPr lang="ar-AE" sz="2400" b="0" i="0" dirty="0">
              <a:solidFill>
                <a:schemeClr val="bg1"/>
              </a:solidFill>
              <a:effectLst/>
              <a:latin typeface="STC-Regular"/>
            </a:endParaRPr>
          </a:p>
          <a:p>
            <a:pPr algn="ctr"/>
            <a:endParaRPr lang="en-US" sz="2400" b="0" i="0" dirty="0">
              <a:solidFill>
                <a:schemeClr val="bg1"/>
              </a:solidFill>
              <a:effectLst/>
              <a:latin typeface="STC-Regular"/>
            </a:endParaRPr>
          </a:p>
          <a:p>
            <a:pPr algn="ctr"/>
            <a:r>
              <a:rPr lang="ar-SA" sz="2800" dirty="0">
                <a:solidFill>
                  <a:schemeClr val="bg1"/>
                </a:solidFill>
                <a:latin typeface="STC-Regular"/>
              </a:rPr>
              <a:t>ما نوع</a:t>
            </a:r>
            <a:r>
              <a:rPr lang="ar-SA" sz="2800" b="0" i="0" dirty="0">
                <a:solidFill>
                  <a:schemeClr val="bg1"/>
                </a:solidFill>
                <a:effectLst/>
                <a:latin typeface="STC-Regular"/>
              </a:rPr>
              <a:t> الم</a:t>
            </a:r>
            <a:r>
              <a:rPr lang="ar-SA" sz="2800" dirty="0">
                <a:solidFill>
                  <a:schemeClr val="bg1"/>
                </a:solidFill>
                <a:latin typeface="STC-Regular"/>
              </a:rPr>
              <a:t>د في كلمة</a:t>
            </a:r>
            <a:r>
              <a:rPr lang="ar-SA" sz="2400" dirty="0">
                <a:solidFill>
                  <a:schemeClr val="bg1"/>
                </a:solidFill>
                <a:latin typeface="STC-Regular"/>
              </a:rPr>
              <a:t>     </a:t>
            </a:r>
            <a:r>
              <a:rPr lang="ar-SA" sz="2800" dirty="0" err="1">
                <a:solidFill>
                  <a:srgbClr val="FF0000"/>
                </a:solidFill>
                <a:latin typeface="STC-Regular"/>
              </a:rPr>
              <a:t>جآء</a:t>
            </a:r>
            <a:r>
              <a:rPr lang="ar-SA" sz="2800" dirty="0">
                <a:solidFill>
                  <a:srgbClr val="FF0000"/>
                </a:solidFill>
                <a:latin typeface="STC-Regular"/>
              </a:rPr>
              <a:t> )؟</a:t>
            </a:r>
            <a:r>
              <a:rPr lang="en-US" sz="2800" dirty="0">
                <a:solidFill>
                  <a:schemeClr val="bg1"/>
                </a:solidFill>
                <a:latin typeface="STC-Regular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STC-Regular"/>
              </a:rPr>
              <a:t>)</a:t>
            </a:r>
            <a:endParaRPr lang="ar-AE" sz="2800" b="0" i="0" dirty="0">
              <a:solidFill>
                <a:srgbClr val="FF0000"/>
              </a:solidFill>
              <a:effectLst/>
              <a:latin typeface="STC-Regular"/>
            </a:endParaRPr>
          </a:p>
          <a:p>
            <a:pPr algn="ctr" defTabSz="914400">
              <a:defRPr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4" name="Doorway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224" y="1504013"/>
            <a:ext cx="2835000" cy="5353987"/>
          </a:xfrm>
          <a:prstGeom prst="rect">
            <a:avLst/>
          </a:prstGeom>
        </p:spPr>
      </p:pic>
      <p:pic>
        <p:nvPicPr>
          <p:cNvPr id="265" name="Doo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79" y="1846885"/>
            <a:ext cx="2241000" cy="5016218"/>
          </a:xfrm>
          <a:prstGeom prst="rect">
            <a:avLst/>
          </a:prstGeom>
        </p:spPr>
      </p:pic>
      <p:sp>
        <p:nvSpPr>
          <p:cNvPr id="266" name="Number 2"/>
          <p:cNvSpPr/>
          <p:nvPr/>
        </p:nvSpPr>
        <p:spPr>
          <a:xfrm>
            <a:off x="5714827" y="2726275"/>
            <a:ext cx="7601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defRPr/>
            </a:pPr>
            <a:r>
              <a:rPr lang="ar-SA" sz="8000" b="1" dirty="0">
                <a:ln/>
                <a:solidFill>
                  <a:prstClr val="white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rial" panose="020B0604020202020204" pitchFamily="34" charset="0"/>
              </a:rPr>
              <a:t>٢</a:t>
            </a:r>
            <a:endParaRPr lang="en-US" sz="8000" b="1" dirty="0">
              <a:ln/>
              <a:solidFill>
                <a:prstClr val="white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67" name="Reveal 3"/>
          <p:cNvSpPr>
            <a:spLocks/>
          </p:cNvSpPr>
          <p:nvPr/>
        </p:nvSpPr>
        <p:spPr>
          <a:xfrm>
            <a:off x="8033638" y="1851418"/>
            <a:ext cx="216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 defTabSz="914400">
              <a:defRPr/>
            </a:pPr>
            <a:endParaRPr lang="ar-SA" sz="24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ctr" defTabSz="914400">
              <a:defRPr/>
            </a:pPr>
            <a:endParaRPr lang="ar-SA" sz="24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ctr" defTabSz="914400">
              <a:defRPr/>
            </a:pPr>
            <a:endParaRPr lang="ar-SA" sz="24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ctr"/>
            <a:endParaRPr lang="ar-AE" sz="1800" b="0" i="0" dirty="0">
              <a:solidFill>
                <a:schemeClr val="bg1"/>
              </a:solidFill>
              <a:effectLst/>
              <a:latin typeface="STC-Regular"/>
            </a:endParaRPr>
          </a:p>
          <a:p>
            <a:pPr algn="ctr"/>
            <a:r>
              <a:rPr lang="ar-SA" sz="2800" b="0" i="0" dirty="0">
                <a:solidFill>
                  <a:schemeClr val="bg1"/>
                </a:solidFill>
                <a:effectLst/>
                <a:latin typeface="STC-Regular"/>
              </a:rPr>
              <a:t>ما نوع المد في كلمة </a:t>
            </a:r>
          </a:p>
          <a:p>
            <a:pPr algn="ctr"/>
            <a:r>
              <a:rPr lang="ar-SA" sz="2800" b="0" i="0" dirty="0">
                <a:solidFill>
                  <a:srgbClr val="FF0000"/>
                </a:solidFill>
                <a:effectLst/>
                <a:latin typeface="STC-Regular"/>
              </a:rPr>
              <a:t>( الصالحات )؟</a:t>
            </a:r>
            <a:endParaRPr lang="ar-AE" sz="2800" b="0" i="0" dirty="0">
              <a:solidFill>
                <a:srgbClr val="FF0000"/>
              </a:solidFill>
              <a:effectLst/>
              <a:latin typeface="STC-Regular"/>
            </a:endParaRPr>
          </a:p>
          <a:p>
            <a:pPr algn="ctr" defTabSz="914400">
              <a:defRPr/>
            </a:pPr>
            <a:endParaRPr lang="ar-SA" sz="2400" b="0" i="0" dirty="0">
              <a:solidFill>
                <a:schemeClr val="bg1"/>
              </a:solidFill>
              <a:effectLst/>
              <a:latin typeface="ge_ss_twolight"/>
            </a:endParaRPr>
          </a:p>
        </p:txBody>
      </p:sp>
      <p:pic>
        <p:nvPicPr>
          <p:cNvPr id="268" name="Doorway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38" y="1528203"/>
            <a:ext cx="2835000" cy="5353987"/>
          </a:xfrm>
          <a:prstGeom prst="rect">
            <a:avLst/>
          </a:prstGeom>
        </p:spPr>
      </p:pic>
      <p:pic>
        <p:nvPicPr>
          <p:cNvPr id="269" name="Doo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767" y="1855672"/>
            <a:ext cx="2241000" cy="5016218"/>
          </a:xfrm>
          <a:prstGeom prst="rect">
            <a:avLst/>
          </a:prstGeom>
        </p:spPr>
      </p:pic>
      <p:sp>
        <p:nvSpPr>
          <p:cNvPr id="270" name="Number 3"/>
          <p:cNvSpPr/>
          <p:nvPr/>
        </p:nvSpPr>
        <p:spPr>
          <a:xfrm>
            <a:off x="8697280" y="2702328"/>
            <a:ext cx="7601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defRPr/>
            </a:pPr>
            <a:r>
              <a:rPr lang="ar-SA" sz="8000" b="1" dirty="0">
                <a:ln/>
                <a:solidFill>
                  <a:prstClr val="white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rial" panose="020B0604020202020204" pitchFamily="34" charset="0"/>
              </a:rPr>
              <a:t>١</a:t>
            </a:r>
            <a:endParaRPr lang="en-US" sz="8000" b="1" dirty="0">
              <a:ln/>
              <a:solidFill>
                <a:prstClr val="white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6" name="مستطيل 15">
            <a:hlinkClick r:id="rId6"/>
            <a:extLst>
              <a:ext uri="{FF2B5EF4-FFF2-40B4-BE49-F238E27FC236}">
                <a16:creationId xmlns:a16="http://schemas.microsoft.com/office/drawing/2014/main" id="{E4A5B827-D8E0-4322-A3BB-2C20CA7A4E4D}"/>
              </a:ext>
            </a:extLst>
          </p:cNvPr>
          <p:cNvSpPr/>
          <p:nvPr/>
        </p:nvSpPr>
        <p:spPr>
          <a:xfrm>
            <a:off x="3968185" y="565288"/>
            <a:ext cx="44807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https://wheelofnames.com/ar/</a:t>
            </a:r>
            <a:endParaRPr lang="ar-SA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45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</p:childTnLst>
        </p:cTn>
      </p:par>
    </p:tnLst>
    <p:bldLst>
      <p:bldP spid="336" grpId="0"/>
      <p:bldP spid="336" grpId="1"/>
      <p:bldP spid="266" grpId="0"/>
      <p:bldP spid="266" grpId="1"/>
      <p:bldP spid="270" grpId="0"/>
      <p:bldP spid="27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7FF53B8-C08A-4B90-BA50-784CC16E8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82AF6A-EAE8-46E6-837B-1905005C0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74510" y="371054"/>
            <a:ext cx="6054879" cy="415011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5DE0A0A-70CA-4B13-BF89-8D4415591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469532" y="4896199"/>
            <a:ext cx="6054880" cy="216802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FB07827-4758-46E8-81A1-D7AAB26E50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57425" y="680656"/>
            <a:ext cx="1017085" cy="101995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9CC5F72-DC7A-4942-9458-404A656576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-146709" y="0"/>
            <a:ext cx="1272879" cy="174756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58BDB731-6765-4709-8BBF-00FDE58452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00" b="90000" l="10000" r="90000">
                        <a14:backgroundMark x1="83750" y1="14688" x2="83750" y2="1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80" y="1465579"/>
            <a:ext cx="2204852" cy="263596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5C34EC9-4997-4694-A1AD-8F3A6C4E99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07687" y="4005620"/>
            <a:ext cx="3524098" cy="272833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E14717A-4172-4EB6-977C-538150EB09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872" y="210723"/>
            <a:ext cx="3717842" cy="3717842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5F86FB5-C646-4EA7-A1F7-68E0FE6397B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6784986" y="0"/>
            <a:ext cx="1221842" cy="244368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AFB889C-F9BA-4389-A526-77CF5EE8AE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485986" y="0"/>
            <a:ext cx="1221842" cy="244368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4B1E6D-7536-4D5D-9399-0861A8540EA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97542" y="2122597"/>
            <a:ext cx="1470012" cy="1591274"/>
          </a:xfrm>
          <a:prstGeom prst="rect">
            <a:avLst/>
          </a:prstGeom>
        </p:spPr>
      </p:pic>
      <p:sp>
        <p:nvSpPr>
          <p:cNvPr id="19" name="عنصر نائب للمحتوى 2">
            <a:extLst>
              <a:ext uri="{FF2B5EF4-FFF2-40B4-BE49-F238E27FC236}">
                <a16:creationId xmlns:a16="http://schemas.microsoft.com/office/drawing/2014/main" id="{0A60D7D4-7637-41F3-A765-0719D3C1B13A}"/>
              </a:ext>
            </a:extLst>
          </p:cNvPr>
          <p:cNvSpPr txBox="1">
            <a:spLocks/>
          </p:cNvSpPr>
          <p:nvPr/>
        </p:nvSpPr>
        <p:spPr>
          <a:xfrm>
            <a:off x="2371688" y="964599"/>
            <a:ext cx="4824448" cy="2647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الواجب:</a:t>
            </a:r>
          </a:p>
          <a:p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حل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أسئلة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التقويم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ص35</a:t>
            </a:r>
          </a:p>
          <a:p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واجب منصة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197820C5-3DDE-406D-A9AF-E21B8FB3864D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3911614" y="2517148"/>
            <a:ext cx="1980670" cy="80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8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7FF53B8-C08A-4B90-BA50-784CC16E85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82AF6A-EAE8-46E6-837B-1905005C0F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r="4918" b="9999"/>
          <a:stretch/>
        </p:blipFill>
        <p:spPr>
          <a:xfrm>
            <a:off x="1906348" y="264204"/>
            <a:ext cx="9910514" cy="591151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FB07827-4758-46E8-81A1-D7AAB26E50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57425" y="680656"/>
            <a:ext cx="1017085" cy="101995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9CC5F72-DC7A-4942-9458-404A656576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-146709" y="0"/>
            <a:ext cx="1272879" cy="174756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58BDB731-6765-4709-8BBF-00FDE58452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500" b="90000" l="10000" r="90000">
                        <a14:backgroundMark x1="83750" y1="14688" x2="83750" y2="1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80" y="1465579"/>
            <a:ext cx="2204852" cy="263596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4B1E6D-7536-4D5D-9399-0861A8540EA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97542" y="2122597"/>
            <a:ext cx="1470012" cy="159127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DD8BD3-A51F-4882-8F62-A642D0B3F4D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50666" y="576774"/>
            <a:ext cx="9186368" cy="5359792"/>
          </a:xfrm>
          <a:prstGeom prst="rect">
            <a:avLst/>
          </a:prstGeom>
        </p:spPr>
      </p:pic>
      <p:pic>
        <p:nvPicPr>
          <p:cNvPr id="6" name="سورة طه٧٥">
            <a:hlinkClick r:id="" action="ppaction://media"/>
            <a:extLst>
              <a:ext uri="{FF2B5EF4-FFF2-40B4-BE49-F238E27FC236}">
                <a16:creationId xmlns:a16="http://schemas.microsoft.com/office/drawing/2014/main" id="{641B409A-1B85-484A-9000-42D76AADC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26584" y="2549100"/>
            <a:ext cx="447318" cy="447318"/>
          </a:xfrm>
          <a:prstGeom prst="rect">
            <a:avLst/>
          </a:prstGeom>
        </p:spPr>
      </p:pic>
      <p:pic>
        <p:nvPicPr>
          <p:cNvPr id="10" name="سورة الحاقة٢٤">
            <a:hlinkClick r:id="" action="ppaction://media"/>
            <a:extLst>
              <a:ext uri="{FF2B5EF4-FFF2-40B4-BE49-F238E27FC236}">
                <a16:creationId xmlns:a16="http://schemas.microsoft.com/office/drawing/2014/main" id="{190CC823-2796-433B-84AA-D428FF519D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26584" y="3256670"/>
            <a:ext cx="457201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2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7FF53B8-C08A-4B90-BA50-784CC16E8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82AF6A-EAE8-46E6-837B-1905005C0F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4918" b="9999"/>
          <a:stretch/>
        </p:blipFill>
        <p:spPr>
          <a:xfrm>
            <a:off x="1906348" y="264204"/>
            <a:ext cx="9910514" cy="591151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FB07827-4758-46E8-81A1-D7AAB26E5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57425" y="680656"/>
            <a:ext cx="1017085" cy="101995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9CC5F72-DC7A-4942-9458-404A656576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-146709" y="0"/>
            <a:ext cx="1272879" cy="174756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58BDB731-6765-4709-8BBF-00FDE58452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0" b="90000" l="10000" r="90000">
                        <a14:backgroundMark x1="83750" y1="14688" x2="83750" y2="1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80" y="1465579"/>
            <a:ext cx="2204852" cy="263596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4B1E6D-7536-4D5D-9399-0861A8540E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97542" y="2122597"/>
            <a:ext cx="1470012" cy="159127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7C828DB-CA39-4A9F-B144-A214E18F09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3710" y="1252025"/>
            <a:ext cx="9590272" cy="3285918"/>
          </a:xfrm>
          <a:prstGeom prst="rect">
            <a:avLst/>
          </a:prstGeom>
        </p:spPr>
      </p:pic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6D049DEE-A157-4E5F-8FDE-28C8A5B2F718}"/>
              </a:ext>
            </a:extLst>
          </p:cNvPr>
          <p:cNvSpPr/>
          <p:nvPr/>
        </p:nvSpPr>
        <p:spPr>
          <a:xfrm>
            <a:off x="6724357" y="2122597"/>
            <a:ext cx="137248" cy="3461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E761BFAA-9437-4158-8088-874C7ADE75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77235" y="2706138"/>
            <a:ext cx="184101" cy="513822"/>
          </a:xfrm>
          <a:prstGeom prst="rect">
            <a:avLst/>
          </a:prstGeom>
        </p:spPr>
      </p:pic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E07DC1C5-7288-4A94-95FC-BF7CF467C94F}"/>
              </a:ext>
            </a:extLst>
          </p:cNvPr>
          <p:cNvSpPr/>
          <p:nvPr/>
        </p:nvSpPr>
        <p:spPr>
          <a:xfrm>
            <a:off x="6409729" y="2120972"/>
            <a:ext cx="137248" cy="3461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2B12CA8D-060A-4784-A948-4ECFEB307D53}"/>
              </a:ext>
            </a:extLst>
          </p:cNvPr>
          <p:cNvCxnSpPr/>
          <p:nvPr/>
        </p:nvCxnSpPr>
        <p:spPr>
          <a:xfrm flipH="1">
            <a:off x="3985118" y="3840480"/>
            <a:ext cx="107925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72190B2E-808D-4B32-B11B-4C0C6442C5E3}"/>
              </a:ext>
            </a:extLst>
          </p:cNvPr>
          <p:cNvCxnSpPr/>
          <p:nvPr/>
        </p:nvCxnSpPr>
        <p:spPr>
          <a:xfrm flipH="1">
            <a:off x="6409729" y="4428978"/>
            <a:ext cx="107925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21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7FF53B8-C08A-4B90-BA50-784CC16E8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82AF6A-EAE8-46E6-837B-1905005C0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74510" y="371054"/>
            <a:ext cx="6054879" cy="415011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5DE0A0A-70CA-4B13-BF89-8D4415591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469532" y="4896199"/>
            <a:ext cx="6054880" cy="216802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FB07827-4758-46E8-81A1-D7AAB26E50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57425" y="680656"/>
            <a:ext cx="1017085" cy="101995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9CC5F72-DC7A-4942-9458-404A656576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-146709" y="0"/>
            <a:ext cx="1272879" cy="174756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58BDB731-6765-4709-8BBF-00FDE58452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00" b="90000" l="10000" r="90000">
                        <a14:backgroundMark x1="83750" y1="14688" x2="83750" y2="1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80" y="1465579"/>
            <a:ext cx="2204852" cy="263596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5C34EC9-4997-4694-A1AD-8F3A6C4E99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07687" y="4005620"/>
            <a:ext cx="3524098" cy="272833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10607CE-F0BE-4C0F-AB02-19DB3EC55434}"/>
              </a:ext>
            </a:extLst>
          </p:cNvPr>
          <p:cNvSpPr txBox="1"/>
          <p:nvPr/>
        </p:nvSpPr>
        <p:spPr>
          <a:xfrm>
            <a:off x="2081466" y="1245434"/>
            <a:ext cx="5299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</a:rPr>
              <a:t>أقسام المد </a:t>
            </a:r>
          </a:p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</a:rPr>
              <a:t>( </a:t>
            </a:r>
            <a:r>
              <a:rPr lang="ar-SA" sz="5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</a:rPr>
              <a:t>الأصلي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</a:rPr>
              <a:t> </a:t>
            </a:r>
            <a:r>
              <a:rPr lang="ar-SA" sz="5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</a:rPr>
              <a:t>–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</a:rPr>
              <a:t> </a:t>
            </a:r>
            <a:r>
              <a:rPr lang="ar-SA" sz="5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</a:rPr>
              <a:t>الفرعي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</a:rPr>
              <a:t> )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fsaneh Font" panose="02000700000000000000" pitchFamily="2" charset="-78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3E14717A-4172-4EB6-977C-538150EB09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872" y="210723"/>
            <a:ext cx="3717842" cy="3717842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5F86FB5-C646-4EA7-A1F7-68E0FE6397B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6784986" y="0"/>
            <a:ext cx="1221842" cy="244368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AFB889C-F9BA-4389-A526-77CF5EE8AE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485986" y="0"/>
            <a:ext cx="1221842" cy="244368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4B1E6D-7536-4D5D-9399-0861A8540EA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97542" y="2122597"/>
            <a:ext cx="1470012" cy="159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7FF53B8-C08A-4B90-BA50-784CC16E8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82AF6A-EAE8-46E6-837B-1905005C0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15446" y="217116"/>
            <a:ext cx="6054879" cy="415011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5DE0A0A-70CA-4B13-BF89-8D4415591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469532" y="4896199"/>
            <a:ext cx="6054880" cy="216802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FB07827-4758-46E8-81A1-D7AAB26E50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57425" y="680656"/>
            <a:ext cx="1017085" cy="101995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9CC5F72-DC7A-4942-9458-404A656576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-146709" y="0"/>
            <a:ext cx="1272879" cy="174756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58BDB731-6765-4709-8BBF-00FDE58452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00" b="90000" l="10000" r="90000">
                        <a14:backgroundMark x1="83750" y1="14688" x2="83750" y2="1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80" y="1465579"/>
            <a:ext cx="2204852" cy="263596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5C34EC9-4997-4694-A1AD-8F3A6C4E99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07687" y="4005620"/>
            <a:ext cx="3524098" cy="272833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E14717A-4172-4EB6-977C-538150EB09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872" y="210723"/>
            <a:ext cx="3717842" cy="3717842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5F86FB5-C646-4EA7-A1F7-68E0FE6397B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6784986" y="0"/>
            <a:ext cx="1221842" cy="244368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AFB889C-F9BA-4389-A526-77CF5EE8AE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485986" y="0"/>
            <a:ext cx="1221842" cy="244368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4B1E6D-7536-4D5D-9399-0861A8540EA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97542" y="2122597"/>
            <a:ext cx="1470012" cy="1591274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9BF0384-B099-40EA-8F48-4EBAE258D5D0}"/>
              </a:ext>
            </a:extLst>
          </p:cNvPr>
          <p:cNvSpPr txBox="1"/>
          <p:nvPr/>
        </p:nvSpPr>
        <p:spPr>
          <a:xfrm>
            <a:off x="1564160" y="705778"/>
            <a:ext cx="5567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</a:rPr>
              <a:t>من خلال تصفحك للدرس ص32 اذكري أهم أهدافه: </a:t>
            </a:r>
            <a:endParaRPr lang="en-US" sz="24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fsaneh Font" panose="02000700000000000000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779B074-D0B6-4D09-A96C-70682F8D69EB}"/>
              </a:ext>
            </a:extLst>
          </p:cNvPr>
          <p:cNvSpPr txBox="1"/>
          <p:nvPr/>
        </p:nvSpPr>
        <p:spPr>
          <a:xfrm>
            <a:off x="1199089" y="1376331"/>
            <a:ext cx="61968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SA" sz="2400" dirty="0"/>
              <a:t>أن يعدد الطالب أقسام المد .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400" dirty="0"/>
              <a:t>أن يقارن الطالب بين المد الفرعي والاصلي .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400" dirty="0"/>
              <a:t>أن يستخرج الطالب من الآيات المقررة الكلمات التي بها</a:t>
            </a:r>
          </a:p>
          <a:p>
            <a:pPr algn="r" rtl="1"/>
            <a:r>
              <a:rPr lang="ar-SA" sz="2400" dirty="0"/>
              <a:t>           مد فرعي و مد أصلي .</a:t>
            </a:r>
          </a:p>
        </p:txBody>
      </p:sp>
    </p:spTree>
    <p:extLst>
      <p:ext uri="{BB962C8B-B14F-4D97-AF65-F5344CB8AC3E}">
        <p14:creationId xmlns:p14="http://schemas.microsoft.com/office/powerpoint/2010/main" val="185482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7FF53B8-C08A-4B90-BA50-784CC16E8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82AF6A-EAE8-46E6-837B-1905005C0F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5623" b="10111"/>
          <a:stretch/>
        </p:blipFill>
        <p:spPr>
          <a:xfrm>
            <a:off x="1874509" y="371054"/>
            <a:ext cx="10119949" cy="632010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FB07827-4758-46E8-81A1-D7AAB26E5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57425" y="680656"/>
            <a:ext cx="1017085" cy="101995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9CC5F72-DC7A-4942-9458-404A656576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-146709" y="0"/>
            <a:ext cx="1272879" cy="174756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58BDB731-6765-4709-8BBF-00FDE58452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0" b="90000" l="10000" r="90000">
                        <a14:backgroundMark x1="83750" y1="14688" x2="83750" y2="1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80" y="1465579"/>
            <a:ext cx="2204852" cy="263596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4B1E6D-7536-4D5D-9399-0861A8540E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97542" y="2122597"/>
            <a:ext cx="1470012" cy="159127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926AEFD-3892-4399-9365-2CD60D2A9B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827" y="371054"/>
            <a:ext cx="7915799" cy="6216921"/>
          </a:xfrm>
          <a:prstGeom prst="foldedCorner">
            <a:avLst>
              <a:gd name="adj" fmla="val 28464"/>
            </a:avLst>
          </a:prstGeom>
        </p:spPr>
      </p:pic>
    </p:spTree>
    <p:extLst>
      <p:ext uri="{BB962C8B-B14F-4D97-AF65-F5344CB8AC3E}">
        <p14:creationId xmlns:p14="http://schemas.microsoft.com/office/powerpoint/2010/main" val="1076048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7FF53B8-C08A-4B90-BA50-784CC16E8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82AF6A-EAE8-46E6-837B-1905005C0F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5623" b="10111"/>
          <a:stretch/>
        </p:blipFill>
        <p:spPr>
          <a:xfrm>
            <a:off x="1874509" y="371054"/>
            <a:ext cx="10119949" cy="632010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FB07827-4758-46E8-81A1-D7AAB26E5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57425" y="680656"/>
            <a:ext cx="1017085" cy="101995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9CC5F72-DC7A-4942-9458-404A656576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-146709" y="0"/>
            <a:ext cx="1272879" cy="174756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58BDB731-6765-4709-8BBF-00FDE58452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0" b="90000" l="10000" r="90000">
                        <a14:backgroundMark x1="83750" y1="14688" x2="83750" y2="1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80" y="1465579"/>
            <a:ext cx="2204852" cy="263596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4B1E6D-7536-4D5D-9399-0861A8540E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97542" y="2122597"/>
            <a:ext cx="1470012" cy="159127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3FEE12F-D2F2-44DA-81A2-2EA6D73AFB8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1" b="5411"/>
          <a:stretch/>
        </p:blipFill>
        <p:spPr>
          <a:xfrm>
            <a:off x="3574165" y="409689"/>
            <a:ext cx="6858000" cy="61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6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7FF53B8-C08A-4B90-BA50-784CC16E8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82AF6A-EAE8-46E6-837B-1905005C0F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5623" b="10111"/>
          <a:stretch/>
        </p:blipFill>
        <p:spPr>
          <a:xfrm>
            <a:off x="1874509" y="345471"/>
            <a:ext cx="10119949" cy="629448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FB07827-4758-46E8-81A1-D7AAB26E5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57425" y="680656"/>
            <a:ext cx="1017085" cy="101995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9CC5F72-DC7A-4942-9458-404A656576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-146709" y="0"/>
            <a:ext cx="1272879" cy="174756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58BDB731-6765-4709-8BBF-00FDE58452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0" b="90000" l="10000" r="90000">
                        <a14:backgroundMark x1="83750" y1="14688" x2="83750" y2="1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80" y="1465579"/>
            <a:ext cx="2204852" cy="263596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4B1E6D-7536-4D5D-9399-0861A8540E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97542" y="2122597"/>
            <a:ext cx="1470012" cy="159127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4669D8F-23C2-41FB-810D-9AB8CF5B008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4045"/>
          <a:stretch/>
        </p:blipFill>
        <p:spPr>
          <a:xfrm>
            <a:off x="1991015" y="427443"/>
            <a:ext cx="9886938" cy="6003113"/>
          </a:xfrm>
          <a:prstGeom prst="rect">
            <a:avLst/>
          </a:prstGeom>
        </p:spPr>
      </p:pic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DBD83ED7-552E-438E-9500-33281ACE15D7}"/>
              </a:ext>
            </a:extLst>
          </p:cNvPr>
          <p:cNvCxnSpPr>
            <a:cxnSpLocks/>
          </p:cNvCxnSpPr>
          <p:nvPr/>
        </p:nvCxnSpPr>
        <p:spPr>
          <a:xfrm flipH="1">
            <a:off x="9172135" y="2614245"/>
            <a:ext cx="53954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92BD9910-BE07-4444-A7B9-8BFACC16DC70}"/>
              </a:ext>
            </a:extLst>
          </p:cNvPr>
          <p:cNvCxnSpPr>
            <a:cxnSpLocks/>
          </p:cNvCxnSpPr>
          <p:nvPr/>
        </p:nvCxnSpPr>
        <p:spPr>
          <a:xfrm flipH="1">
            <a:off x="8665698" y="3289495"/>
            <a:ext cx="5064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107F8298-E36D-400C-BD17-22F38653A612}"/>
              </a:ext>
            </a:extLst>
          </p:cNvPr>
          <p:cNvCxnSpPr>
            <a:cxnSpLocks/>
          </p:cNvCxnSpPr>
          <p:nvPr/>
        </p:nvCxnSpPr>
        <p:spPr>
          <a:xfrm flipH="1">
            <a:off x="9810151" y="3964745"/>
            <a:ext cx="3376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6FC7EF9F-B912-4CE8-97AF-19297D1C0A2B}"/>
              </a:ext>
            </a:extLst>
          </p:cNvPr>
          <p:cNvSpPr/>
          <p:nvPr/>
        </p:nvSpPr>
        <p:spPr>
          <a:xfrm>
            <a:off x="2204852" y="3563501"/>
            <a:ext cx="3680107" cy="5380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5FB062B5-A6A9-4755-9148-E19C70D55EDF}"/>
              </a:ext>
            </a:extLst>
          </p:cNvPr>
          <p:cNvCxnSpPr>
            <a:cxnSpLocks/>
          </p:cNvCxnSpPr>
          <p:nvPr/>
        </p:nvCxnSpPr>
        <p:spPr>
          <a:xfrm flipH="1">
            <a:off x="8539089" y="5047957"/>
            <a:ext cx="6330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251298B6-4FD1-45B8-8C66-036FA410606C}"/>
              </a:ext>
            </a:extLst>
          </p:cNvPr>
          <p:cNvCxnSpPr>
            <a:cxnSpLocks/>
          </p:cNvCxnSpPr>
          <p:nvPr/>
        </p:nvCxnSpPr>
        <p:spPr>
          <a:xfrm flipH="1">
            <a:off x="9369083" y="6060830"/>
            <a:ext cx="3758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06F80D8D-28E8-4D0E-80EE-8D6408EE2ACD}"/>
              </a:ext>
            </a:extLst>
          </p:cNvPr>
          <p:cNvCxnSpPr>
            <a:cxnSpLocks/>
          </p:cNvCxnSpPr>
          <p:nvPr/>
        </p:nvCxnSpPr>
        <p:spPr>
          <a:xfrm flipH="1">
            <a:off x="2204852" y="5495778"/>
            <a:ext cx="14222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A865626E-C8AA-4A12-B3EC-6DF277CFBAA5}"/>
              </a:ext>
            </a:extLst>
          </p:cNvPr>
          <p:cNvCxnSpPr>
            <a:cxnSpLocks/>
          </p:cNvCxnSpPr>
          <p:nvPr/>
        </p:nvCxnSpPr>
        <p:spPr>
          <a:xfrm flipH="1">
            <a:off x="4178105" y="5917809"/>
            <a:ext cx="22109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37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7FF53B8-C08A-4B90-BA50-784CC16E8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82AF6A-EAE8-46E6-837B-1905005C0F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5623" b="10111"/>
          <a:stretch/>
        </p:blipFill>
        <p:spPr>
          <a:xfrm>
            <a:off x="1874509" y="345471"/>
            <a:ext cx="10119949" cy="62944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AB05302-872C-4FB1-8DAD-739827F6A7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061"/>
          <a:stretch/>
        </p:blipFill>
        <p:spPr>
          <a:xfrm>
            <a:off x="2204852" y="506437"/>
            <a:ext cx="9541671" cy="597641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FB07827-4758-46E8-81A1-D7AAB26E50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7425" y="680656"/>
            <a:ext cx="1017085" cy="101995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9CC5F72-DC7A-4942-9458-404A656576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-146709" y="0"/>
            <a:ext cx="1272879" cy="174756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58BDB731-6765-4709-8BBF-00FDE58452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00" b="90000" l="10000" r="90000">
                        <a14:backgroundMark x1="83750" y1="14688" x2="83750" y2="1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80" y="1465579"/>
            <a:ext cx="2204852" cy="263596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4B1E6D-7536-4D5D-9399-0861A8540E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97542" y="2122597"/>
            <a:ext cx="1470012" cy="1591274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EF3A799F-29CD-4F4B-A14E-5BA5C16A5DCE}"/>
              </a:ext>
            </a:extLst>
          </p:cNvPr>
          <p:cNvSpPr/>
          <p:nvPr/>
        </p:nvSpPr>
        <p:spPr>
          <a:xfrm>
            <a:off x="2777649" y="3251555"/>
            <a:ext cx="25891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أتى بعد حرف المد سكون</a:t>
            </a:r>
            <a:endParaRPr lang="ar-SA" sz="2800" b="0" cap="none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D8D8B32E-D820-4F34-AABF-5FCCE0D5AC15}"/>
              </a:ext>
            </a:extLst>
          </p:cNvPr>
          <p:cNvSpPr/>
          <p:nvPr/>
        </p:nvSpPr>
        <p:spPr>
          <a:xfrm>
            <a:off x="7264229" y="3241397"/>
            <a:ext cx="7793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الألف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0C79BF44-B1D5-4B9B-86B2-C28CD88E56E9}"/>
              </a:ext>
            </a:extLst>
          </p:cNvPr>
          <p:cNvSpPr/>
          <p:nvPr/>
        </p:nvSpPr>
        <p:spPr>
          <a:xfrm>
            <a:off x="5871902" y="3251555"/>
            <a:ext cx="3401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endParaRPr lang="ar-SA" sz="2800" b="0" cap="none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E3324F34-299D-43A6-92C8-AB62E34F3EEB}"/>
              </a:ext>
            </a:extLst>
          </p:cNvPr>
          <p:cNvSpPr/>
          <p:nvPr/>
        </p:nvSpPr>
        <p:spPr>
          <a:xfrm>
            <a:off x="7264229" y="3911929"/>
            <a:ext cx="7793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الألف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63491F2A-7E64-4DDE-8686-B5CCACB92765}"/>
              </a:ext>
            </a:extLst>
          </p:cNvPr>
          <p:cNvSpPr/>
          <p:nvPr/>
        </p:nvSpPr>
        <p:spPr>
          <a:xfrm>
            <a:off x="5865882" y="3902495"/>
            <a:ext cx="3401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endParaRPr lang="ar-SA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07F9A656-EEA4-4117-9101-31B8C263B710}"/>
              </a:ext>
            </a:extLst>
          </p:cNvPr>
          <p:cNvSpPr/>
          <p:nvPr/>
        </p:nvSpPr>
        <p:spPr>
          <a:xfrm>
            <a:off x="2844173" y="3883839"/>
            <a:ext cx="24561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أتى بعد حرف المد همزة</a:t>
            </a:r>
            <a:endParaRPr lang="ar-SA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DFCED5A7-6FB2-425A-B70C-F7C6DDB8443F}"/>
              </a:ext>
            </a:extLst>
          </p:cNvPr>
          <p:cNvSpPr/>
          <p:nvPr/>
        </p:nvSpPr>
        <p:spPr>
          <a:xfrm>
            <a:off x="7320334" y="4529602"/>
            <a:ext cx="6671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الواو</a:t>
            </a:r>
            <a:endParaRPr lang="ar-SA" sz="2800" b="0" cap="none" spc="0" dirty="0">
              <a:ln w="0"/>
              <a:solidFill>
                <a:srgbClr val="66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5E2ED273-7E4A-41CA-91FC-FFB6D99E1620}"/>
              </a:ext>
            </a:extLst>
          </p:cNvPr>
          <p:cNvSpPr/>
          <p:nvPr/>
        </p:nvSpPr>
        <p:spPr>
          <a:xfrm>
            <a:off x="6525920" y="4547069"/>
            <a:ext cx="5413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endParaRPr lang="ar-SA" sz="2800" b="0" cap="none" spc="0" dirty="0">
              <a:ln w="0"/>
              <a:solidFill>
                <a:srgbClr val="66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92B28537-1E2F-4137-B88A-6748C076B6A2}"/>
              </a:ext>
            </a:extLst>
          </p:cNvPr>
          <p:cNvSpPr/>
          <p:nvPr/>
        </p:nvSpPr>
        <p:spPr>
          <a:xfrm>
            <a:off x="5865881" y="5196501"/>
            <a:ext cx="3401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endParaRPr lang="ar-SA" sz="28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6B9B544A-9285-4B40-B9CB-44E2ED9BE150}"/>
              </a:ext>
            </a:extLst>
          </p:cNvPr>
          <p:cNvSpPr/>
          <p:nvPr/>
        </p:nvSpPr>
        <p:spPr>
          <a:xfrm>
            <a:off x="5865880" y="5828343"/>
            <a:ext cx="3401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endParaRPr lang="ar-SA" sz="2800" b="0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EF452A28-1AAA-4262-824E-4CAB29B87A40}"/>
              </a:ext>
            </a:extLst>
          </p:cNvPr>
          <p:cNvSpPr/>
          <p:nvPr/>
        </p:nvSpPr>
        <p:spPr>
          <a:xfrm>
            <a:off x="2812568" y="5192826"/>
            <a:ext cx="25891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أتى بعد حرف المد سكون</a:t>
            </a:r>
            <a:endParaRPr lang="ar-SA" sz="28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774714B1-0D5E-458F-A2BD-6FE498C1A7F3}"/>
              </a:ext>
            </a:extLst>
          </p:cNvPr>
          <p:cNvSpPr/>
          <p:nvPr/>
        </p:nvSpPr>
        <p:spPr>
          <a:xfrm>
            <a:off x="2928462" y="5798508"/>
            <a:ext cx="24561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أتى بعد حرف المد همزة</a:t>
            </a:r>
            <a:endParaRPr lang="ar-SA" sz="2800" b="0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99226D44-3A5E-443C-90CB-1C1834D496A2}"/>
              </a:ext>
            </a:extLst>
          </p:cNvPr>
          <p:cNvSpPr/>
          <p:nvPr/>
        </p:nvSpPr>
        <p:spPr>
          <a:xfrm>
            <a:off x="2370165" y="4577846"/>
            <a:ext cx="32512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لم يأت بعد حرف المد همز ولا سكون</a:t>
            </a:r>
            <a:endParaRPr lang="ar-SA" sz="2400" b="0" cap="none" spc="0" dirty="0">
              <a:ln w="0"/>
              <a:solidFill>
                <a:srgbClr val="66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6A12E413-A24B-431E-B5BB-A9358B0ED7F4}"/>
              </a:ext>
            </a:extLst>
          </p:cNvPr>
          <p:cNvSpPr/>
          <p:nvPr/>
        </p:nvSpPr>
        <p:spPr>
          <a:xfrm>
            <a:off x="7264229" y="5184604"/>
            <a:ext cx="7793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الألف</a:t>
            </a: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42A9568E-D1C7-42D0-988E-B7B6153BACFE}"/>
              </a:ext>
            </a:extLst>
          </p:cNvPr>
          <p:cNvSpPr/>
          <p:nvPr/>
        </p:nvSpPr>
        <p:spPr>
          <a:xfrm>
            <a:off x="7341173" y="5716046"/>
            <a:ext cx="6254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الياء</a:t>
            </a:r>
          </a:p>
        </p:txBody>
      </p:sp>
    </p:spTree>
    <p:extLst>
      <p:ext uri="{BB962C8B-B14F-4D97-AF65-F5344CB8AC3E}">
        <p14:creationId xmlns:p14="http://schemas.microsoft.com/office/powerpoint/2010/main" val="375333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32" grpId="0"/>
      <p:bldP spid="30" grpId="0"/>
      <p:bldP spid="31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الشارة">
  <a:themeElements>
    <a:clrScheme name="الشارة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الشارة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لشارة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TM10001106[[fn=الشارة]]</Template>
  <TotalTime>2097</TotalTime>
  <Words>185</Words>
  <Application>Microsoft Office PowerPoint</Application>
  <PresentationFormat>شاشة عريضة</PresentationFormat>
  <Paragraphs>62</Paragraphs>
  <Slides>13</Slides>
  <Notes>1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4" baseType="lpstr">
      <vt:lpstr>HGMaruGothicMPRO</vt:lpstr>
      <vt:lpstr>Afsaneh Font</vt:lpstr>
      <vt:lpstr>Agency FB</vt:lpstr>
      <vt:lpstr>Arial</vt:lpstr>
      <vt:lpstr>Calibri</vt:lpstr>
      <vt:lpstr>ge_ss_twolight</vt:lpstr>
      <vt:lpstr>Gill Sans MT</vt:lpstr>
      <vt:lpstr>HelveticaNeue</vt:lpstr>
      <vt:lpstr>Impact</vt:lpstr>
      <vt:lpstr>STC-Regular</vt:lpstr>
      <vt:lpstr>الشارة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همس الحنين w</dc:creator>
  <cp:lastModifiedBy>همس الحنين w</cp:lastModifiedBy>
  <cp:revision>89</cp:revision>
  <dcterms:created xsi:type="dcterms:W3CDTF">2021-02-06T18:32:13Z</dcterms:created>
  <dcterms:modified xsi:type="dcterms:W3CDTF">2021-09-17T00:49:03Z</dcterms:modified>
</cp:coreProperties>
</file>