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59" r:id="rId7"/>
    <p:sldId id="260" r:id="rId8"/>
    <p:sldId id="266" r:id="rId9"/>
    <p:sldId id="269" r:id="rId10"/>
    <p:sldId id="267" r:id="rId11"/>
    <p:sldId id="268" r:id="rId1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>
      <p:cViewPr varScale="1">
        <p:scale>
          <a:sx n="65" d="100"/>
          <a:sy n="65" d="100"/>
        </p:scale>
        <p:origin x="6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63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07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04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738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878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47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58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61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57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732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094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76FC-4E5C-42C4-B0F6-83A9FF524E03}" type="datetimeFigureOut">
              <a:rPr lang="ar-SA" smtClean="0"/>
              <a:t>20/02/1443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660E9-92A6-4BA1-9B4C-93935F1E6C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2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microsoft.com/office/2007/relationships/hdphoto" Target="../media/hdphoto2.wdp" /><Relationship Id="rId5" Type="http://schemas.openxmlformats.org/officeDocument/2006/relationships/image" Target="../media/image3.png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8.wdp" 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5.jpg" /><Relationship Id="rId7" Type="http://schemas.openxmlformats.org/officeDocument/2006/relationships/image" Target="../media/image8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7.png" /><Relationship Id="rId10" Type="http://schemas.microsoft.com/office/2007/relationships/hdphoto" Target="../media/hdphoto5.wdp" /><Relationship Id="rId4" Type="http://schemas.openxmlformats.org/officeDocument/2006/relationships/image" Target="../media/image6.png" /><Relationship Id="rId9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6.wdp" /><Relationship Id="rId5" Type="http://schemas.openxmlformats.org/officeDocument/2006/relationships/image" Target="../media/image10.png" /><Relationship Id="rId4" Type="http://schemas.microsoft.com/office/2007/relationships/hdphoto" Target="../media/hdphoto5.wdp" 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5.jpg" /><Relationship Id="rId7" Type="http://schemas.openxmlformats.org/officeDocument/2006/relationships/image" Target="../media/image8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7.png" /><Relationship Id="rId4" Type="http://schemas.openxmlformats.org/officeDocument/2006/relationships/image" Target="../media/image11.png" /><Relationship Id="rId9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5.jpg" /><Relationship Id="rId7" Type="http://schemas.openxmlformats.org/officeDocument/2006/relationships/image" Target="../media/image8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3.wdp" /><Relationship Id="rId5" Type="http://schemas.openxmlformats.org/officeDocument/2006/relationships/image" Target="../media/image7.png" /><Relationship Id="rId4" Type="http://schemas.openxmlformats.org/officeDocument/2006/relationships/image" Target="../media/image11.png" /><Relationship Id="rId9" Type="http://schemas.openxmlformats.org/officeDocument/2006/relationships/image" Target="../media/image1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7.wdp" /><Relationship Id="rId5" Type="http://schemas.openxmlformats.org/officeDocument/2006/relationships/image" Target="../media/image18.png" /><Relationship Id="rId4" Type="http://schemas.openxmlformats.org/officeDocument/2006/relationships/image" Target="../media/image17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jpg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 rot="918690">
            <a:off x="2932361" y="1996492"/>
            <a:ext cx="3024336" cy="107721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وحدة قصار المفصل</a:t>
            </a:r>
          </a:p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(الكوثر والماعون)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89932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5551"/>
            <a:ext cx="7392792" cy="738557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66" y="1312409"/>
            <a:ext cx="2143125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/>
          <p:cNvSpPr txBox="1"/>
          <p:nvPr/>
        </p:nvSpPr>
        <p:spPr>
          <a:xfrm>
            <a:off x="2644328" y="3757793"/>
            <a:ext cx="36004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تفسير سورة قريش </a:t>
            </a:r>
          </a:p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تفسير سورة الفيل</a:t>
            </a:r>
          </a:p>
          <a:p>
            <a:pPr algn="ctr"/>
            <a:r>
              <a:rPr lang="ar-SA" sz="36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الصف الأول متوسط </a:t>
            </a:r>
          </a:p>
        </p:txBody>
      </p:sp>
    </p:spTree>
    <p:extLst>
      <p:ext uri="{BB962C8B-B14F-4D97-AF65-F5344CB8AC3E}">
        <p14:creationId xmlns:p14="http://schemas.microsoft.com/office/powerpoint/2010/main" val="270061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292080" y="1628800"/>
            <a:ext cx="3384376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حل </a:t>
            </a:r>
          </a:p>
          <a:p>
            <a:pPr algn="ctr"/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أسئلة التقويم</a:t>
            </a:r>
          </a:p>
          <a:p>
            <a:pPr algn="ctr"/>
            <a:endParaRPr lang="ar-SA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1991576" cy="28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8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 rot="918690">
            <a:off x="2932361" y="1996492"/>
            <a:ext cx="3024336" cy="107721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وحدة قصار المفصل</a:t>
            </a:r>
          </a:p>
          <a:p>
            <a:r>
              <a:rPr lang="ar-S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(الكوثر والماعون)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8" y="0"/>
            <a:ext cx="7392792" cy="7385572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2699792" y="3789040"/>
            <a:ext cx="360040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ln w="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شكرا لتفاعلكن الرائع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13" y="568573"/>
            <a:ext cx="277730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539172" y="1004575"/>
            <a:ext cx="338437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الاستراتيجيات </a:t>
            </a:r>
          </a:p>
          <a:p>
            <a:pPr algn="ctr"/>
            <a:endParaRPr lang="ar-SA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74235"/>
            <a:ext cx="2638818" cy="916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86" y="2475930"/>
            <a:ext cx="1565572" cy="156557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50" y="4693994"/>
            <a:ext cx="1637726" cy="163772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707" y="668023"/>
            <a:ext cx="1213469" cy="172707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" y="4356354"/>
            <a:ext cx="3609924" cy="1810656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6394986" y="1789405"/>
            <a:ext cx="1489382" cy="6056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القصة</a:t>
            </a: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934611" y="4053507"/>
            <a:ext cx="2410132" cy="6056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عرض تعليمي</a:t>
            </a: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475656" y="3854004"/>
            <a:ext cx="2100583" cy="6551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دون أفكارك</a:t>
            </a:r>
          </a:p>
        </p:txBody>
      </p:sp>
    </p:spTree>
    <p:extLst>
      <p:ext uri="{BB962C8B-B14F-4D97-AF65-F5344CB8AC3E}">
        <p14:creationId xmlns:p14="http://schemas.microsoft.com/office/powerpoint/2010/main" val="55973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" y="147696"/>
            <a:ext cx="8856984" cy="648072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80" y="4356354"/>
            <a:ext cx="3609924" cy="1810656"/>
          </a:xfrm>
          <a:prstGeom prst="rect">
            <a:avLst/>
          </a:prstGeom>
        </p:spPr>
      </p:pic>
      <p:sp>
        <p:nvSpPr>
          <p:cNvPr id="12" name="مستطيل مستدير الزوايا 11"/>
          <p:cNvSpPr/>
          <p:nvPr/>
        </p:nvSpPr>
        <p:spPr>
          <a:xfrm>
            <a:off x="5999547" y="908720"/>
            <a:ext cx="2410132" cy="60569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عرض تعليمي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6" b="899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15" y="1514414"/>
            <a:ext cx="8477250" cy="4914900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1138754" y="1211567"/>
            <a:ext cx="2623265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طالبتي سندون ما نريد تعلمه..</a:t>
            </a:r>
          </a:p>
          <a:p>
            <a:pPr algn="ctr"/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ثم أتركك مع عرض تعليمي اكتشفي معه شرح آياتنا لهذا اليوم..</a:t>
            </a:r>
          </a:p>
          <a:p>
            <a:pPr algn="ctr"/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59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95536" y="2132856"/>
            <a:ext cx="3528392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SA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مامعنى</a:t>
            </a:r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لإيلاف)؟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2-حددي موقع رحلة الشتاء و الصيف؟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3-ما المقصود بـ(البيت)؟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4-ماهي النعم التي امتن الله بها على قريش؟</a:t>
            </a:r>
          </a:p>
          <a:p>
            <a:r>
              <a:rPr lang="ar-S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5-مالدلالة على وجوب شكر النعم من السورة؟</a:t>
            </a:r>
          </a:p>
          <a:p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ar-S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3" y="954939"/>
            <a:ext cx="1938248" cy="6732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11654"/>
            <a:ext cx="2006352" cy="20063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74" y="558773"/>
            <a:ext cx="1412776" cy="141277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4" y="558773"/>
            <a:ext cx="1213469" cy="172707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15" y="1971549"/>
            <a:ext cx="3431093" cy="19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117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94276" y="1713042"/>
            <a:ext cx="3528392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لخص أحداث القصة؟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2-ما هو هدفهم من غزو مكة المكرمة؟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3-كيف رد الله كيدهم؟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معنى(أبابيل)؟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</a:t>
            </a:r>
            <a:r>
              <a:rPr lang="ar-SA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مامعنى</a:t>
            </a:r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(سجيل)؟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5-صفي حالهم بعد انزال العقوبة بهم؟</a:t>
            </a:r>
          </a:p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6-في عام الفيل كان هناك حدث يبشر بتغير مسار البشرية ما هو؟</a:t>
            </a:r>
          </a:p>
          <a:p>
            <a:endParaRPr lang="ar-SA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ar-SA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3" y="954939"/>
            <a:ext cx="1938248" cy="6732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11654"/>
            <a:ext cx="2006352" cy="200635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74" y="558773"/>
            <a:ext cx="1412776" cy="141277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4" y="507973"/>
            <a:ext cx="888697" cy="126484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69" y="2031740"/>
            <a:ext cx="3660385" cy="201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5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929-WA00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0929-WA00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436095" y="3086369"/>
            <a:ext cx="3384376" cy="31700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المناقشة 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بعد العرض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نعيد طرح الأسئلة السابقة لتكتمل الصورة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052737"/>
            <a:ext cx="2232248" cy="16806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21" y="493787"/>
            <a:ext cx="2143125" cy="214312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89778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83" y="3086369"/>
            <a:ext cx="2871763" cy="28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6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211619"/>
            <a:ext cx="8856984" cy="648072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820488" y="3861048"/>
            <a:ext cx="3528392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جمع السورتين موضوع واحد.</a:t>
            </a:r>
          </a:p>
          <a:p>
            <a:pPr algn="ctr"/>
            <a:r>
              <a:rPr lang="ar-S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ما هو؟</a:t>
            </a:r>
          </a:p>
          <a:p>
            <a:pPr algn="ctr"/>
            <a:endParaRPr lang="ar-SA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ar-SA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60" y="1124744"/>
            <a:ext cx="3400782" cy="187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93" y="3284984"/>
            <a:ext cx="3431093" cy="19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2294384" cy="2294384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2123728" y="2559968"/>
            <a:ext cx="5688632" cy="2309192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بيان مكانة البيت الحرام</a:t>
            </a:r>
          </a:p>
        </p:txBody>
      </p:sp>
    </p:spTree>
    <p:extLst>
      <p:ext uri="{BB962C8B-B14F-4D97-AF65-F5344CB8AC3E}">
        <p14:creationId xmlns:p14="http://schemas.microsoft.com/office/powerpoint/2010/main" val="12099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156</Words>
  <Application>Microsoft Office PowerPoint</Application>
  <PresentationFormat>عرض على الشاشة (4:3)</PresentationFormat>
  <Paragraphs>35</Paragraphs>
  <Slides>11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شريفة البحيري</cp:lastModifiedBy>
  <cp:revision>12</cp:revision>
  <dcterms:created xsi:type="dcterms:W3CDTF">2018-09-25T11:09:28Z</dcterms:created>
  <dcterms:modified xsi:type="dcterms:W3CDTF">2021-09-27T17:41:26Z</dcterms:modified>
</cp:coreProperties>
</file>