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323" r:id="rId4"/>
    <p:sldId id="262" r:id="rId5"/>
    <p:sldId id="263" r:id="rId6"/>
    <p:sldId id="268" r:id="rId7"/>
    <p:sldId id="264" r:id="rId8"/>
    <p:sldId id="269" r:id="rId9"/>
    <p:sldId id="290" r:id="rId10"/>
    <p:sldId id="265" r:id="rId11"/>
    <p:sldId id="266" r:id="rId12"/>
    <p:sldId id="324" r:id="rId13"/>
    <p:sldId id="325" r:id="rId1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48AFA4-6B11-4682-A185-42C810BDD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87903F5-8CCA-4194-B6AC-9A204F3B0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EDAA085-0F6C-4949-A7E1-035296A34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F4E5-80DA-451C-9E3E-FF83B7AE1DF7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4450BA-1B53-405C-BF9A-DAE16515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E308773-F445-4B83-964E-7A39E7CA2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85B5-9D70-476A-9511-A03A97E94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574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F28F6E-21BD-47BC-9513-71CC76B3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DB74CDA-2A60-4321-B786-E3CD991DD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64FE912-11C6-4DA9-A300-909FA588F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F4E5-80DA-451C-9E3E-FF83B7AE1DF7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413CB3-13BE-4546-99D9-E808342F9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59937E-A83B-4EE7-8E9A-46B836FF9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85B5-9D70-476A-9511-A03A97E94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42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E661124-51E2-4C70-B6F5-57EF98A7B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75469B8-0FEF-4C6F-A2F4-174C904F7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874C53D-01BB-4875-87AA-75948F8A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F4E5-80DA-451C-9E3E-FF83B7AE1DF7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393E9CC-3CE8-4346-96D3-9598CB3B1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C3B1BC-D73D-481D-9F94-492EECC1C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85B5-9D70-476A-9511-A03A97E94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9241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4D6E8B-5BC9-40C2-BE24-BD0EBE722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A93FE4F-CE62-4AE9-B7E3-A41C28258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14C1CCF-B204-49AB-B1D4-FEA1F4D9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F4E5-80DA-451C-9E3E-FF83B7AE1DF7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E053CEE-3052-466C-AA49-D7D5F9D9A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B49AA5E-B0A0-4869-9E5D-3BAB1A9E2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85B5-9D70-476A-9511-A03A97E94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534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E240A1-DB34-4595-8631-8EF935B77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FB16B9-E3F5-4BEB-B94C-5129ACCF4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779439-7607-4FDB-8556-E298368E9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F4E5-80DA-451C-9E3E-FF83B7AE1DF7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EE398F2-CB78-48C2-A6BD-20B80B461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9B401A6-D5E1-47F2-82FA-89D014A0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85B5-9D70-476A-9511-A03A97E94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1383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B55AAC-50D8-43E5-BCD2-4A4A13083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206C6E0-703F-4E9B-A0C4-1FE577E27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6A283AD-3C0B-4123-AA0D-8E9792AE2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A725AF2-9E96-43DB-8769-D5883DF34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F4E5-80DA-451C-9E3E-FF83B7AE1DF7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43F1F2C-2304-4FAD-9405-612F351F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0FEB71D-74FB-42AE-AAA8-0226C306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85B5-9D70-476A-9511-A03A97E94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13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C93E7C-1DDB-4074-A04D-77FB3AF4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8444DB7-C4B9-4F87-93C7-60FA7A938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3970BEA-68FC-4DFD-8D91-D4991DD17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EB92694-D3BD-404D-B43A-88BFFCEEE6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117AEB0-E3AB-4751-88A9-5C3E87624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BB4A071-4ECC-4ED7-A71B-38C45D3C3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F4E5-80DA-451C-9E3E-FF83B7AE1DF7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5457482-899E-4A84-8AE1-ECC143C06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FFC33D9-AA46-4BDB-A937-27232C524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85B5-9D70-476A-9511-A03A97E94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5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D111B-9BCF-4AFB-806F-90C7F34FA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7B4C70C-61FA-4E9F-AF6E-6FDB2CBF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F4E5-80DA-451C-9E3E-FF83B7AE1DF7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A7841F6-2A26-4D25-96E9-B1EBEBB6B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517633B-8C42-4003-ADC6-75A3BCC98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85B5-9D70-476A-9511-A03A97E94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412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627EDB3-DB46-4A18-A909-17119B6E8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F4E5-80DA-451C-9E3E-FF83B7AE1DF7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00C477B-1F40-4946-A4AD-F0AD07555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0AB6C95-E586-49AD-A17F-7FB093A6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85B5-9D70-476A-9511-A03A97E94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1445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ADC7B7-F54A-4757-B49A-DF00FA928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B7A6290-32E9-4F8D-BC10-7C6C8719B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F049ACA-AEB8-44DC-AA98-519F96790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AA4C9F3-A581-4626-884E-A6BF65F28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F4E5-80DA-451C-9E3E-FF83B7AE1DF7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363699B-E2F8-4B96-832A-E0E4C67D1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9B2B2B7-F550-43B2-85E0-DCF173C8B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85B5-9D70-476A-9511-A03A97E94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15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19A4B3-BCCF-4B21-8BB6-97DB94363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F8EDE0A-4FE6-415E-A244-7500CB4DC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4B91891-66C0-4BF0-B89B-156147659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EA0F2B3-1EB3-4248-9336-34FADBFB8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F4E5-80DA-451C-9E3E-FF83B7AE1DF7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B670192-6F84-4E69-B215-B97082C2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9CFF4F5-EBE5-480A-8F79-03A70FECC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85B5-9D70-476A-9511-A03A97E94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616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4499D4E-69FE-471A-BBCD-C8E919AA7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95D85EA-E665-4DFE-8BF9-8A1303CAC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F092853-48A8-4279-81CE-41A726170E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9F4E5-80DA-451C-9E3E-FF83B7AE1DF7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002DF76-B99B-4EE3-ABD0-3B57E4CF0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B8CF35B-20A2-4D2A-96B9-69039C39E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485B5-9D70-476A-9511-A03A97E94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892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ملصق لطيف البوب ​​الناشئ - ملصقات رائعة جذابة من البوب ​​الناشئ">
            <a:extLst>
              <a:ext uri="{FF2B5EF4-FFF2-40B4-BE49-F238E27FC236}">
                <a16:creationId xmlns:a16="http://schemas.microsoft.com/office/drawing/2014/main" id="{5885C400-7403-4BCC-A788-FD7DBA7850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886" y="1047727"/>
            <a:ext cx="5495550" cy="581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872689"/>
      </p:ext>
    </p:extLst>
  </p:cSld>
  <p:clrMapOvr>
    <a:masterClrMapping/>
  </p:clrMapOvr>
  <p:transition spd="slow"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940BA5-0C0F-4C48-90E3-4B7F021F5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BF65305-8F82-41D2-A9CD-C75B68FBC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75" t="37639" r="39922" b="10556"/>
          <a:stretch/>
        </p:blipFill>
        <p:spPr>
          <a:xfrm>
            <a:off x="3810796" y="0"/>
            <a:ext cx="7225719" cy="6858000"/>
          </a:xfrm>
          <a:prstGeom prst="rect">
            <a:avLst/>
          </a:prstGeom>
        </p:spPr>
      </p:pic>
      <p:pic>
        <p:nvPicPr>
          <p:cNvPr id="6" name="We Can 5 (2016) SB_CD 1_17">
            <a:hlinkClick r:id="" action="ppaction://media"/>
            <a:extLst>
              <a:ext uri="{FF2B5EF4-FFF2-40B4-BE49-F238E27FC236}">
                <a16:creationId xmlns:a16="http://schemas.microsoft.com/office/drawing/2014/main" id="{A617D28A-59DD-4330-A81C-71D026D77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5996" y="1385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e Can 5 (2016) SB_CD 1_18">
            <a:hlinkClick r:id="" action="ppaction://media"/>
            <a:extLst>
              <a:ext uri="{FF2B5EF4-FFF2-40B4-BE49-F238E27FC236}">
                <a16:creationId xmlns:a16="http://schemas.microsoft.com/office/drawing/2014/main" id="{95F9C5ED-ED46-4DB0-AC2F-487E815C1FA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1299" y="983578"/>
            <a:ext cx="479396" cy="504825"/>
          </a:xfr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7124805-C11F-4C2B-A1FD-1B7662121C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12" t="16791" r="37578" b="27361"/>
          <a:stretch/>
        </p:blipFill>
        <p:spPr>
          <a:xfrm>
            <a:off x="3358867" y="110533"/>
            <a:ext cx="7433707" cy="674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A2CEC4-B861-42F7-A4B2-B1A256882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35E7765-A7CE-40EC-99BD-74EBDCA19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45F4AFA-F158-4639-B839-BC803B937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9930" r="19781" b="20447"/>
          <a:stretch/>
        </p:blipFill>
        <p:spPr>
          <a:xfrm>
            <a:off x="4253845" y="0"/>
            <a:ext cx="5385062" cy="689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29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928C795-FF43-44B8-AEB6-3B9B26999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15C7030-4F61-4DA6-A41B-F0C9AC160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53" t="9931" r="19448" b="20173"/>
          <a:stretch/>
        </p:blipFill>
        <p:spPr>
          <a:xfrm>
            <a:off x="0" y="47625"/>
            <a:ext cx="12049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26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367446BF-582B-4EE4-A123-F3553AEA5E5E}"/>
              </a:ext>
            </a:extLst>
          </p:cNvPr>
          <p:cNvSpPr/>
          <p:nvPr/>
        </p:nvSpPr>
        <p:spPr>
          <a:xfrm>
            <a:off x="3648076" y="561975"/>
            <a:ext cx="2199445" cy="781050"/>
          </a:xfrm>
          <a:prstGeom prst="roundRect">
            <a:avLst/>
          </a:prstGeom>
          <a:solidFill>
            <a:srgbClr val="32B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Day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2D6FE964-70C9-4332-8967-B3C1135E2F0F}"/>
              </a:ext>
            </a:extLst>
          </p:cNvPr>
          <p:cNvSpPr/>
          <p:nvPr/>
        </p:nvSpPr>
        <p:spPr>
          <a:xfrm>
            <a:off x="6096001" y="561975"/>
            <a:ext cx="4113559" cy="781050"/>
          </a:xfrm>
          <a:prstGeom prst="roundRect">
            <a:avLst/>
          </a:prstGeom>
          <a:solidFill>
            <a:srgbClr val="F2D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Thursday </a:t>
            </a:r>
            <a:endParaRPr lang="ar-SA" sz="36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B2A0BC76-64B5-446E-819E-055A4B5C14F1}"/>
              </a:ext>
            </a:extLst>
          </p:cNvPr>
          <p:cNvSpPr/>
          <p:nvPr/>
        </p:nvSpPr>
        <p:spPr>
          <a:xfrm>
            <a:off x="3648076" y="1485900"/>
            <a:ext cx="2199445" cy="781050"/>
          </a:xfrm>
          <a:prstGeom prst="roundRect">
            <a:avLst/>
          </a:prstGeom>
          <a:solidFill>
            <a:srgbClr val="32B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Date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B0D491B0-F0C6-45BB-8FAF-C54ED46E88CC}"/>
              </a:ext>
            </a:extLst>
          </p:cNvPr>
          <p:cNvSpPr/>
          <p:nvPr/>
        </p:nvSpPr>
        <p:spPr>
          <a:xfrm>
            <a:off x="6096001" y="1457325"/>
            <a:ext cx="4113559" cy="781050"/>
          </a:xfrm>
          <a:prstGeom prst="roundRect">
            <a:avLst/>
          </a:prstGeom>
          <a:solidFill>
            <a:srgbClr val="A4E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7</a:t>
            </a:r>
            <a:r>
              <a:rPr lang="en-US" sz="36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th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Oct 2021</a:t>
            </a:r>
            <a:endParaRPr lang="ar-SA" sz="36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6DF921E7-0BC6-42B9-890A-312B84F91031}"/>
              </a:ext>
            </a:extLst>
          </p:cNvPr>
          <p:cNvSpPr/>
          <p:nvPr/>
        </p:nvSpPr>
        <p:spPr>
          <a:xfrm>
            <a:off x="3648076" y="2352675"/>
            <a:ext cx="2199445" cy="781050"/>
          </a:xfrm>
          <a:prstGeom prst="roundRect">
            <a:avLst/>
          </a:prstGeom>
          <a:solidFill>
            <a:srgbClr val="32B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Subject 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8443D7A4-23EF-4E1A-91D5-0F142DC4187B}"/>
              </a:ext>
            </a:extLst>
          </p:cNvPr>
          <p:cNvSpPr/>
          <p:nvPr/>
        </p:nvSpPr>
        <p:spPr>
          <a:xfrm>
            <a:off x="6096001" y="2352675"/>
            <a:ext cx="4113559" cy="781050"/>
          </a:xfrm>
          <a:prstGeom prst="roundRect">
            <a:avLst/>
          </a:prstGeom>
          <a:solidFill>
            <a:srgbClr val="F2D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We can 5</a:t>
            </a:r>
            <a:endParaRPr lang="ar-SA" sz="36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D1A615E7-493F-4178-97CC-A7AF4B091C0F}"/>
              </a:ext>
            </a:extLst>
          </p:cNvPr>
          <p:cNvSpPr/>
          <p:nvPr/>
        </p:nvSpPr>
        <p:spPr>
          <a:xfrm>
            <a:off x="3648076" y="3276600"/>
            <a:ext cx="2199445" cy="781050"/>
          </a:xfrm>
          <a:prstGeom prst="roundRect">
            <a:avLst/>
          </a:prstGeom>
          <a:solidFill>
            <a:srgbClr val="32B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Unit  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B447BC33-1790-483E-9D37-9D6598E37A45}"/>
              </a:ext>
            </a:extLst>
          </p:cNvPr>
          <p:cNvSpPr/>
          <p:nvPr/>
        </p:nvSpPr>
        <p:spPr>
          <a:xfrm>
            <a:off x="6096001" y="3276600"/>
            <a:ext cx="4113558" cy="781050"/>
          </a:xfrm>
          <a:prstGeom prst="roundRect">
            <a:avLst/>
          </a:prstGeom>
          <a:solidFill>
            <a:srgbClr val="A4E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2 Sea Animals</a:t>
            </a:r>
            <a:endParaRPr lang="ar-SA" sz="36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C2905D23-CA2F-4900-A7F0-A2F79E090BF6}"/>
              </a:ext>
            </a:extLst>
          </p:cNvPr>
          <p:cNvSpPr/>
          <p:nvPr/>
        </p:nvSpPr>
        <p:spPr>
          <a:xfrm>
            <a:off x="3648076" y="4171950"/>
            <a:ext cx="2199445" cy="781050"/>
          </a:xfrm>
          <a:prstGeom prst="roundRect">
            <a:avLst/>
          </a:prstGeom>
          <a:solidFill>
            <a:srgbClr val="32B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Lesson   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7A6992A4-61F5-40FF-BBF4-C883DA756298}"/>
              </a:ext>
            </a:extLst>
          </p:cNvPr>
          <p:cNvSpPr/>
          <p:nvPr/>
        </p:nvSpPr>
        <p:spPr>
          <a:xfrm>
            <a:off x="6096001" y="4171950"/>
            <a:ext cx="4113559" cy="781050"/>
          </a:xfrm>
          <a:prstGeom prst="roundRect">
            <a:avLst/>
          </a:prstGeom>
          <a:solidFill>
            <a:srgbClr val="F2D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Grammar in Action</a:t>
            </a:r>
            <a:endParaRPr lang="ar-SA" sz="32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72703BF4-F029-4644-9899-CFBACA0D6875}"/>
              </a:ext>
            </a:extLst>
          </p:cNvPr>
          <p:cNvSpPr/>
          <p:nvPr/>
        </p:nvSpPr>
        <p:spPr>
          <a:xfrm>
            <a:off x="3648075" y="5067300"/>
            <a:ext cx="2199445" cy="781050"/>
          </a:xfrm>
          <a:prstGeom prst="roundRect">
            <a:avLst/>
          </a:prstGeom>
          <a:solidFill>
            <a:srgbClr val="32B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Page   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5E5D9A10-6F82-4DED-8CD9-71B6AB3F0E9A}"/>
              </a:ext>
            </a:extLst>
          </p:cNvPr>
          <p:cNvSpPr/>
          <p:nvPr/>
        </p:nvSpPr>
        <p:spPr>
          <a:xfrm>
            <a:off x="6096000" y="5067300"/>
            <a:ext cx="4113558" cy="781050"/>
          </a:xfrm>
          <a:prstGeom prst="roundRect">
            <a:avLst/>
          </a:prstGeom>
          <a:solidFill>
            <a:srgbClr val="A4E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10-11</a:t>
            </a:r>
            <a:endParaRPr lang="ar-SA" sz="36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90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A057E86-870A-43DA-BC26-E650BA0E77E5}"/>
              </a:ext>
            </a:extLst>
          </p:cNvPr>
          <p:cNvSpPr/>
          <p:nvPr/>
        </p:nvSpPr>
        <p:spPr>
          <a:xfrm>
            <a:off x="2076450" y="1247183"/>
            <a:ext cx="2542345" cy="781050"/>
          </a:xfrm>
          <a:prstGeom prst="roundRect">
            <a:avLst/>
          </a:prstGeom>
          <a:solidFill>
            <a:srgbClr val="32B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objectives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A94A1C0-AECB-41EB-ADE9-AD127EA2AF16}"/>
              </a:ext>
            </a:extLst>
          </p:cNvPr>
          <p:cNvSpPr/>
          <p:nvPr/>
        </p:nvSpPr>
        <p:spPr>
          <a:xfrm>
            <a:off x="3939001" y="3958528"/>
            <a:ext cx="2542345" cy="781050"/>
          </a:xfrm>
          <a:prstGeom prst="roundRect">
            <a:avLst/>
          </a:prstGeom>
          <a:solidFill>
            <a:srgbClr val="32B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strategies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C34CF39E-8037-4F9B-A5AB-3912DDC1AD10}"/>
              </a:ext>
            </a:extLst>
          </p:cNvPr>
          <p:cNvSpPr/>
          <p:nvPr/>
        </p:nvSpPr>
        <p:spPr>
          <a:xfrm>
            <a:off x="6581775" y="3429000"/>
            <a:ext cx="3648075" cy="1619250"/>
          </a:xfrm>
          <a:prstGeom prst="roundRect">
            <a:avLst/>
          </a:prstGeom>
          <a:solidFill>
            <a:srgbClr val="E8F3DE"/>
          </a:solidFill>
          <a:ln w="57150">
            <a:solidFill>
              <a:srgbClr val="B8D7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*Pair work </a:t>
            </a:r>
          </a:p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*Role play </a:t>
            </a:r>
          </a:p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*Problem solving</a:t>
            </a:r>
            <a:endParaRPr lang="ar-SA" sz="32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" descr="Nice To Meet You">
            <a:extLst>
              <a:ext uri="{FF2B5EF4-FFF2-40B4-BE49-F238E27FC236}">
                <a16:creationId xmlns:a16="http://schemas.microsoft.com/office/drawing/2014/main" id="{42D5E650-E139-4E25-BF08-155024BB3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561" y="6410325"/>
            <a:ext cx="1982439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FDE82A7-347C-41BE-B648-F257A8F54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90" t="72500" r="40393" b="13208"/>
          <a:stretch/>
        </p:blipFill>
        <p:spPr>
          <a:xfrm>
            <a:off x="4823575" y="551349"/>
            <a:ext cx="7164474" cy="191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0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940BA5-0C0F-4C48-90E3-4B7F021F5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Superlatives grammar animation -- Mosaic">
            <a:hlinkClick r:id="" action="ppaction://media"/>
            <a:extLst>
              <a:ext uri="{FF2B5EF4-FFF2-40B4-BE49-F238E27FC236}">
                <a16:creationId xmlns:a16="http://schemas.microsoft.com/office/drawing/2014/main" id="{27E576CD-B42D-4499-8CF3-8F34AD9A267C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05643"/>
          </a:xfrm>
        </p:spPr>
      </p:pic>
    </p:spTree>
    <p:extLst>
      <p:ext uri="{BB962C8B-B14F-4D97-AF65-F5344CB8AC3E}">
        <p14:creationId xmlns:p14="http://schemas.microsoft.com/office/powerpoint/2010/main" val="28470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940BA5-0C0F-4C48-90E3-4B7F021F5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D854999-459F-4523-8D3D-DC1C40BBB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D8F1389-1255-49E0-B896-3A9A84458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76" y="3924300"/>
            <a:ext cx="3850008" cy="24718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5CF7F83-E82C-46BF-B86D-0C9DC9EF3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4" t="15162" r="1484" b="5556"/>
          <a:stretch/>
        </p:blipFill>
        <p:spPr>
          <a:xfrm>
            <a:off x="0" y="0"/>
            <a:ext cx="12222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8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940BA5-0C0F-4C48-90E3-4B7F021F5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D854999-459F-4523-8D3D-DC1C40BBB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D8F1389-1255-49E0-B896-3A9A84458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76" y="3924300"/>
            <a:ext cx="3850008" cy="24718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E3E2B6B-D26E-4416-B85F-A64EED09C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22" t="17361" r="6641" b="20000"/>
          <a:stretch/>
        </p:blipFill>
        <p:spPr>
          <a:xfrm>
            <a:off x="0" y="-1"/>
            <a:ext cx="122005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0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940BA5-0C0F-4C48-90E3-4B7F021F5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D854999-459F-4523-8D3D-DC1C40BBB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D8F1389-1255-49E0-B896-3A9A84458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76" y="3924300"/>
            <a:ext cx="3850008" cy="24718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76E331A-99AB-406C-8B80-F4DF9FB3F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1" t="17361" r="6093" b="202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7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940BA5-0C0F-4C48-90E3-4B7F021F5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We Can 5 (2016) SB_CD 1_16">
            <a:hlinkClick r:id="" action="ppaction://media"/>
            <a:extLst>
              <a:ext uri="{FF2B5EF4-FFF2-40B4-BE49-F238E27FC236}">
                <a16:creationId xmlns:a16="http://schemas.microsoft.com/office/drawing/2014/main" id="{D19307C2-4CA8-48C6-9113-7E01C499F62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5200" y="3753309"/>
            <a:ext cx="501396" cy="501396"/>
          </a:xfr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3B66379-582F-40BE-B278-6EB3FB53E6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00" t="16155" r="37500" b="62361"/>
          <a:stretch/>
        </p:blipFill>
        <p:spPr>
          <a:xfrm>
            <a:off x="2040249" y="116845"/>
            <a:ext cx="9992694" cy="345032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A2F71D6-4131-4200-AA18-DD7D3A4599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067" t="30755" r="42041" b="30010"/>
          <a:stretch/>
        </p:blipFill>
        <p:spPr>
          <a:xfrm>
            <a:off x="8181577" y="3762417"/>
            <a:ext cx="3494608" cy="2978738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BEFA1A93-F969-474F-BA7B-2705E580FA8F}"/>
              </a:ext>
            </a:extLst>
          </p:cNvPr>
          <p:cNvSpPr/>
          <p:nvPr/>
        </p:nvSpPr>
        <p:spPr>
          <a:xfrm>
            <a:off x="2667140" y="4295277"/>
            <a:ext cx="565770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A walrus is 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cute.</a:t>
            </a:r>
          </a:p>
          <a:p>
            <a:pPr algn="l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A seahorse is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cut</a:t>
            </a:r>
            <a:r>
              <a:rPr lang="en-US" sz="28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 walrus. </a:t>
            </a:r>
          </a:p>
          <a:p>
            <a:pPr algn="l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The dolphin is </a:t>
            </a:r>
            <a:r>
              <a:rPr lang="en-US" sz="2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cut</a:t>
            </a:r>
            <a:r>
              <a:rPr lang="en-US" sz="2800" b="0" cap="none" spc="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est.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892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ACA5BC-7A7D-4976-96C4-24DBAD17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ED99692-B162-4B7C-A511-161826AE0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0" name="Picture 2" descr="Comparison with animal - English ESL Worksheets for distance learning and  physical classrooms">
            <a:extLst>
              <a:ext uri="{FF2B5EF4-FFF2-40B4-BE49-F238E27FC236}">
                <a16:creationId xmlns:a16="http://schemas.microsoft.com/office/drawing/2014/main" id="{404194C6-B99D-4922-8EE3-C0E427528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5"/>
          <a:stretch/>
        </p:blipFill>
        <p:spPr bwMode="auto">
          <a:xfrm>
            <a:off x="3759793" y="224444"/>
            <a:ext cx="8432207" cy="59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2D374F2-4D0E-4FC9-95B0-DF0776BC2981}"/>
              </a:ext>
            </a:extLst>
          </p:cNvPr>
          <p:cNvSpPr/>
          <p:nvPr/>
        </p:nvSpPr>
        <p:spPr>
          <a:xfrm>
            <a:off x="9351817" y="2543695"/>
            <a:ext cx="1471353" cy="374073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6185E33-D309-48C7-8DF3-BE47606A7FFD}"/>
              </a:ext>
            </a:extLst>
          </p:cNvPr>
          <p:cNvSpPr/>
          <p:nvPr/>
        </p:nvSpPr>
        <p:spPr>
          <a:xfrm>
            <a:off x="9439641" y="4763193"/>
            <a:ext cx="1583035" cy="440575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CE5A2E6-AAED-415D-9046-205F915DE07B}"/>
              </a:ext>
            </a:extLst>
          </p:cNvPr>
          <p:cNvSpPr/>
          <p:nvPr/>
        </p:nvSpPr>
        <p:spPr>
          <a:xfrm>
            <a:off x="5298675" y="2892829"/>
            <a:ext cx="15946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bigger than</a:t>
            </a:r>
            <a:endParaRPr lang="ar-SA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9DEE6F6-7BA3-43EE-8832-5791B2C24BC5}"/>
              </a:ext>
            </a:extLst>
          </p:cNvPr>
          <p:cNvSpPr/>
          <p:nvPr/>
        </p:nvSpPr>
        <p:spPr>
          <a:xfrm>
            <a:off x="8973144" y="2892829"/>
            <a:ext cx="15946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smaller than</a:t>
            </a:r>
            <a:endParaRPr lang="ar-SA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17EB6F5-D0D3-4577-B12B-7B5A13A8E6C7}"/>
              </a:ext>
            </a:extLst>
          </p:cNvPr>
          <p:cNvSpPr/>
          <p:nvPr/>
        </p:nvSpPr>
        <p:spPr>
          <a:xfrm>
            <a:off x="5448304" y="3318976"/>
            <a:ext cx="15946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biggest</a:t>
            </a:r>
            <a:endParaRPr lang="ar-SA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6E00633-13FE-485A-9C6D-FAE9B8302CBE}"/>
              </a:ext>
            </a:extLst>
          </p:cNvPr>
          <p:cNvSpPr/>
          <p:nvPr/>
        </p:nvSpPr>
        <p:spPr>
          <a:xfrm>
            <a:off x="9228522" y="3292939"/>
            <a:ext cx="15946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smallest</a:t>
            </a:r>
            <a:endParaRPr lang="ar-SA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905579C-C2FF-410B-8814-45267C0FFC49}"/>
              </a:ext>
            </a:extLst>
          </p:cNvPr>
          <p:cNvSpPr/>
          <p:nvPr/>
        </p:nvSpPr>
        <p:spPr>
          <a:xfrm>
            <a:off x="5439990" y="5203768"/>
            <a:ext cx="15946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taller than</a:t>
            </a:r>
            <a:endParaRPr lang="ar-SA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29325AF-DAD7-49A6-B2A5-7E1923C8744D}"/>
              </a:ext>
            </a:extLst>
          </p:cNvPr>
          <p:cNvSpPr/>
          <p:nvPr/>
        </p:nvSpPr>
        <p:spPr>
          <a:xfrm>
            <a:off x="8973144" y="5203768"/>
            <a:ext cx="15946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shorter than</a:t>
            </a:r>
            <a:endParaRPr lang="ar-SA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BAC67DF-DCA0-43EF-ACB8-CDC58105D926}"/>
              </a:ext>
            </a:extLst>
          </p:cNvPr>
          <p:cNvSpPr/>
          <p:nvPr/>
        </p:nvSpPr>
        <p:spPr>
          <a:xfrm>
            <a:off x="5539743" y="5747807"/>
            <a:ext cx="15946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tallest</a:t>
            </a:r>
            <a:endParaRPr lang="ar-SA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B1A56F1-BC40-4805-9FC6-827E7086D057}"/>
              </a:ext>
            </a:extLst>
          </p:cNvPr>
          <p:cNvSpPr/>
          <p:nvPr/>
        </p:nvSpPr>
        <p:spPr>
          <a:xfrm>
            <a:off x="9089278" y="5725020"/>
            <a:ext cx="15946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shortest</a:t>
            </a:r>
            <a:endParaRPr lang="ar-SA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23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70</Words>
  <Application>Microsoft Office PowerPoint</Application>
  <PresentationFormat>شاشة عريضة</PresentationFormat>
  <Paragraphs>29</Paragraphs>
  <Slides>13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Ohoud Al Hadi</dc:creator>
  <cp:lastModifiedBy>Ohoud Al Hadi</cp:lastModifiedBy>
  <cp:revision>1</cp:revision>
  <dcterms:created xsi:type="dcterms:W3CDTF">2021-10-06T18:53:41Z</dcterms:created>
  <dcterms:modified xsi:type="dcterms:W3CDTF">2021-10-06T19:18:46Z</dcterms:modified>
</cp:coreProperties>
</file>