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3" r:id="rId20"/>
    <p:sldId id="275" r:id="rId21"/>
    <p:sldId id="276" r:id="rId22"/>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20"/>
    <p:restoredTop sz="94660"/>
  </p:normalViewPr>
  <p:slideViewPr>
    <p:cSldViewPr>
      <p:cViewPr varScale="1">
        <p:scale>
          <a:sx n="67" d="100"/>
          <a:sy n="67" d="100"/>
        </p:scale>
        <p:origin x="1476"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tableStyles" Target="tableStyle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71" name=""/>
        <p:cNvGrpSpPr/>
        <p:nvPr/>
      </p:nvGrpSpPr>
      <p:grpSpPr>
        <a:xfrm>
          <a:off x="0" y="0"/>
          <a:ext cx="0" cy="0"/>
          <a:chOff x="0" y="0"/>
          <a:chExt cx="0" cy="0"/>
        </a:xfrm>
      </p:grpSpPr>
      <p:sp>
        <p:nvSpPr>
          <p:cNvPr id="1048729"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30"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31"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32"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33"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34"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43" name=""/>
        <p:cNvGrpSpPr/>
        <p:nvPr/>
      </p:nvGrpSpPr>
      <p:grpSpPr>
        <a:xfrm>
          <a:off x="0" y="0"/>
          <a:ext cx="0" cy="0"/>
          <a:chOff x="0" y="0"/>
          <a:chExt cx="0" cy="0"/>
        </a:xfrm>
      </p:grpSpPr>
      <p:sp>
        <p:nvSpPr>
          <p:cNvPr id="104860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dirty="0" lang="en-US"/>
          </a:p>
        </p:txBody>
      </p:sp>
      <p:sp>
        <p:nvSpPr>
          <p:cNvPr id="1048603" name="Subtitle 2"/>
          <p:cNvSpPr>
            <a:spLocks noGrp="1"/>
          </p:cNvSpPr>
          <p:nvPr>
            <p:ph type="subTitle" idx="1"/>
          </p:nvPr>
        </p:nvSpPr>
        <p:spPr>
          <a:xfrm>
            <a:off x="866442" y="4777380"/>
            <a:ext cx="6620968" cy="861420"/>
          </a:xfrm>
        </p:spPr>
        <p:txBody>
          <a:bodyPr anchor="t"/>
          <a:lstStyle>
            <a:lvl1pPr algn="l" indent="0" marL="0">
              <a:buNone/>
              <a:defRPr cap="all">
                <a:solidFill>
                  <a:schemeClr val="bg2">
                    <a:lumMod val="40000"/>
                    <a:lumOff val="60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dirty="0" lang="en-US"/>
          </a:p>
        </p:txBody>
      </p:sp>
      <p:sp>
        <p:nvSpPr>
          <p:cNvPr id="1048604" name="Date Placeholder 3"/>
          <p:cNvSpPr>
            <a:spLocks noGrp="1"/>
          </p:cNvSpPr>
          <p:nvPr>
            <p:ph type="dt" sz="half" idx="10"/>
          </p:nvPr>
        </p:nvSpPr>
        <p:spPr/>
        <p:txBody>
          <a:bodyPr/>
          <a:p>
            <a:fld id="{1D8BD707-D9CF-40AE-B4C6-C98DA3205C09}" type="datetimeFigureOut">
              <a:rPr lang="en-US" smtClean="0"/>
              <a:t>9/26/2020</a:t>
            </a:fld>
            <a:endParaRPr lang="en-US"/>
          </a:p>
        </p:txBody>
      </p:sp>
      <p:sp>
        <p:nvSpPr>
          <p:cNvPr id="1048605" name="Footer Placeholder 4"/>
          <p:cNvSpPr>
            <a:spLocks noGrp="1"/>
          </p:cNvSpPr>
          <p:nvPr>
            <p:ph type="ftr" sz="quarter" idx="11"/>
          </p:nvPr>
        </p:nvSpPr>
        <p:spPr/>
        <p:txBody>
          <a:bodyPr/>
          <a:p>
            <a:endParaRPr lang="en-US"/>
          </a:p>
        </p:txBody>
      </p:sp>
      <p:sp>
        <p:nvSpPr>
          <p:cNvPr id="1048606"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66" name=""/>
        <p:cNvGrpSpPr/>
        <p:nvPr/>
      </p:nvGrpSpPr>
      <p:grpSpPr>
        <a:xfrm>
          <a:off x="0" y="0"/>
          <a:ext cx="0" cy="0"/>
          <a:chOff x="0" y="0"/>
          <a:chExt cx="0" cy="0"/>
        </a:xfrm>
      </p:grpSpPr>
      <p:sp>
        <p:nvSpPr>
          <p:cNvPr id="1048696" name="Title 1"/>
          <p:cNvSpPr>
            <a:spLocks noGrp="1"/>
          </p:cNvSpPr>
          <p:nvPr>
            <p:ph type="title"/>
          </p:nvPr>
        </p:nvSpPr>
        <p:spPr>
          <a:xfrm>
            <a:off x="866443" y="4800587"/>
            <a:ext cx="6620967" cy="566738"/>
          </a:xfrm>
        </p:spPr>
        <p:txBody>
          <a:bodyPr anchor="b">
            <a:normAutofit/>
          </a:bodyPr>
          <a:lstStyle>
            <a:lvl1pPr algn="l">
              <a:defRPr b="0" sz="2400"/>
            </a:lvl1pPr>
          </a:lstStyle>
          <a:p>
            <a:r>
              <a:rPr lang="en-US" smtClean="0"/>
              <a:t>Click to edit Master title style</a:t>
            </a:r>
            <a:endParaRPr dirty="0" lang="en-US"/>
          </a:p>
        </p:txBody>
      </p:sp>
      <p:sp>
        <p:nvSpPr>
          <p:cNvPr id="1048697" name="Picture Placeholder 2"/>
          <p:cNvSpPr>
            <a:spLocks noChangeAspect="1" noGrp="1"/>
          </p:cNvSpPr>
          <p:nvPr>
            <p:ph type="pic" idx="1"/>
          </p:nvPr>
        </p:nvSpPr>
        <p:spPr>
          <a:xfrm>
            <a:off x="866442" y="685800"/>
            <a:ext cx="6620968" cy="3640666"/>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smtClean="0"/>
              <a:t>Click icon to add picture</a:t>
            </a:r>
            <a:endParaRPr dirty="0" lang="en-US"/>
          </a:p>
        </p:txBody>
      </p:sp>
      <p:sp>
        <p:nvSpPr>
          <p:cNvPr id="1048698" name="Text Placeholder 3"/>
          <p:cNvSpPr>
            <a:spLocks noGrp="1"/>
          </p:cNvSpPr>
          <p:nvPr>
            <p:ph type="body" sz="half" idx="2"/>
          </p:nvPr>
        </p:nvSpPr>
        <p:spPr>
          <a:xfrm>
            <a:off x="866443" y="5367325"/>
            <a:ext cx="6620966" cy="493712"/>
          </a:xfrm>
        </p:spPr>
        <p:txBody>
          <a:bodyPr>
            <a:normAutofit/>
          </a:bodyPr>
          <a:lstStyle>
            <a:lvl1pPr indent="0" marL="0">
              <a:buNone/>
              <a:defRPr sz="12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99" name="Date Placeholder 4"/>
          <p:cNvSpPr>
            <a:spLocks noGrp="1"/>
          </p:cNvSpPr>
          <p:nvPr>
            <p:ph type="dt" sz="half" idx="10"/>
          </p:nvPr>
        </p:nvSpPr>
        <p:spPr/>
        <p:txBody>
          <a:bodyPr/>
          <a:p>
            <a:fld id="{1D8BD707-D9CF-40AE-B4C6-C98DA3205C09}" type="datetimeFigureOut">
              <a:rPr lang="en-US" smtClean="0"/>
              <a:t>9/26/2020</a:t>
            </a:fld>
            <a:endParaRPr lang="en-US"/>
          </a:p>
        </p:txBody>
      </p:sp>
      <p:sp>
        <p:nvSpPr>
          <p:cNvPr id="1048700" name="Footer Placeholder 5"/>
          <p:cNvSpPr>
            <a:spLocks noGrp="1"/>
          </p:cNvSpPr>
          <p:nvPr>
            <p:ph type="ftr" sz="quarter" idx="11"/>
          </p:nvPr>
        </p:nvSpPr>
        <p:spPr/>
        <p:txBody>
          <a:bodyPr/>
          <a:p>
            <a:endParaRPr lang="en-US"/>
          </a:p>
        </p:txBody>
      </p:sp>
      <p:sp>
        <p:nvSpPr>
          <p:cNvPr id="1048701"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59" name=""/>
        <p:cNvGrpSpPr/>
        <p:nvPr/>
      </p:nvGrpSpPr>
      <p:grpSpPr>
        <a:xfrm>
          <a:off x="0" y="0"/>
          <a:ext cx="0" cy="0"/>
          <a:chOff x="0" y="0"/>
          <a:chExt cx="0" cy="0"/>
        </a:xfrm>
      </p:grpSpPr>
      <p:sp>
        <p:nvSpPr>
          <p:cNvPr id="1048646"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dirty="0" lang="en-US"/>
          </a:p>
        </p:txBody>
      </p:sp>
      <p:sp>
        <p:nvSpPr>
          <p:cNvPr id="1048647" name="Text Placeholder 3"/>
          <p:cNvSpPr>
            <a:spLocks noGrp="1"/>
          </p:cNvSpPr>
          <p:nvPr>
            <p:ph type="body" sz="half" idx="2"/>
          </p:nvPr>
        </p:nvSpPr>
        <p:spPr>
          <a:xfrm>
            <a:off x="866442" y="3657600"/>
            <a:ext cx="6620968" cy="2362200"/>
          </a:xfrm>
        </p:spPr>
        <p:txBody>
          <a:bodyPr anchor="ctr">
            <a:normAutofit/>
          </a:bodyPr>
          <a:lstStyle>
            <a:lvl1pPr indent="0" marL="0">
              <a:buNone/>
              <a:defRPr sz="18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48" name="Date Placeholder 3"/>
          <p:cNvSpPr>
            <a:spLocks noGrp="1"/>
          </p:cNvSpPr>
          <p:nvPr>
            <p:ph type="dt" sz="half" idx="10"/>
          </p:nvPr>
        </p:nvSpPr>
        <p:spPr/>
        <p:txBody>
          <a:bodyPr/>
          <a:p>
            <a:fld id="{1D8BD707-D9CF-40AE-B4C6-C98DA3205C09}" type="datetimeFigureOut">
              <a:rPr lang="en-US" smtClean="0"/>
              <a:t>9/26/2020</a:t>
            </a:fld>
            <a:endParaRPr lang="en-US"/>
          </a:p>
        </p:txBody>
      </p:sp>
      <p:sp>
        <p:nvSpPr>
          <p:cNvPr id="1048649" name="Footer Placeholder 4"/>
          <p:cNvSpPr>
            <a:spLocks noGrp="1"/>
          </p:cNvSpPr>
          <p:nvPr>
            <p:ph type="ftr" sz="quarter" idx="11"/>
          </p:nvPr>
        </p:nvSpPr>
        <p:spPr/>
        <p:txBody>
          <a:bodyPr/>
          <a:p>
            <a:endParaRPr lang="en-US"/>
          </a:p>
        </p:txBody>
      </p:sp>
      <p:sp>
        <p:nvSpPr>
          <p:cNvPr id="1048650"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65" name=""/>
        <p:cNvGrpSpPr/>
        <p:nvPr/>
      </p:nvGrpSpPr>
      <p:grpSpPr>
        <a:xfrm>
          <a:off x="0" y="0"/>
          <a:ext cx="0" cy="0"/>
          <a:chOff x="0" y="0"/>
          <a:chExt cx="0" cy="0"/>
        </a:xfrm>
      </p:grpSpPr>
      <p:sp>
        <p:nvSpPr>
          <p:cNvPr id="1048688"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dirty="0" lang="en-US"/>
          </a:p>
        </p:txBody>
      </p:sp>
      <p:sp>
        <p:nvSpPr>
          <p:cNvPr id="1048689" name="Text Placeholder 3"/>
          <p:cNvSpPr>
            <a:spLocks noGrp="1"/>
          </p:cNvSpPr>
          <p:nvPr>
            <p:ph type="body" sz="half" idx="14"/>
          </p:nvPr>
        </p:nvSpPr>
        <p:spPr>
          <a:xfrm>
            <a:off x="1448177" y="3771174"/>
            <a:ext cx="5461159" cy="342174"/>
          </a:xfrm>
        </p:spPr>
        <p:txBody>
          <a:bodyPr anchor="t" bIns="45720" lIns="91440" rIns="91440" rtlCol="0" tIns="45720" vert="horz">
            <a:normAutofit/>
          </a:bodyPr>
          <a:lstStyle>
            <a:lvl1pPr indent="0" marL="0">
              <a:buNone/>
              <a:defRPr b="0" cap="small" dirty="0" sz="1400" i="0" kern="1200" lang="en-US">
                <a:solidFill>
                  <a:schemeClr val="bg2">
                    <a:lumMod val="40000"/>
                    <a:lumOff val="60000"/>
                  </a:schemeClr>
                </a:solidFill>
                <a:latin typeface="+mj-lt"/>
                <a:ea typeface="+mj-ea"/>
                <a:cs typeface="+mj-cs"/>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indent="0" lvl="0" marL="0">
              <a:buNone/>
            </a:pPr>
            <a:r>
              <a:rPr lang="en-US" smtClean="0"/>
              <a:t>Click to edit Master text styles</a:t>
            </a:r>
          </a:p>
        </p:txBody>
      </p:sp>
      <p:sp>
        <p:nvSpPr>
          <p:cNvPr id="1048690" name="Text Placeholder 3"/>
          <p:cNvSpPr>
            <a:spLocks noGrp="1"/>
          </p:cNvSpPr>
          <p:nvPr>
            <p:ph type="body" sz="half" idx="2"/>
          </p:nvPr>
        </p:nvSpPr>
        <p:spPr>
          <a:xfrm>
            <a:off x="866442" y="4350657"/>
            <a:ext cx="6620968" cy="1676400"/>
          </a:xfrm>
        </p:spPr>
        <p:txBody>
          <a:bodyPr anchor="ctr">
            <a:normAutofit/>
          </a:bodyPr>
          <a:lstStyle>
            <a:lvl1pPr indent="0" marL="0">
              <a:buNone/>
              <a:defRPr sz="18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91" name="Date Placeholder 3"/>
          <p:cNvSpPr>
            <a:spLocks noGrp="1"/>
          </p:cNvSpPr>
          <p:nvPr>
            <p:ph type="dt" sz="half" idx="10"/>
          </p:nvPr>
        </p:nvSpPr>
        <p:spPr/>
        <p:txBody>
          <a:bodyPr/>
          <a:p>
            <a:fld id="{1D8BD707-D9CF-40AE-B4C6-C98DA3205C09}" type="datetimeFigureOut">
              <a:rPr lang="en-US" smtClean="0"/>
              <a:t>9/26/2020</a:t>
            </a:fld>
            <a:endParaRPr lang="en-US"/>
          </a:p>
        </p:txBody>
      </p:sp>
      <p:sp>
        <p:nvSpPr>
          <p:cNvPr id="1048692" name="Footer Placeholder 4"/>
          <p:cNvSpPr>
            <a:spLocks noGrp="1"/>
          </p:cNvSpPr>
          <p:nvPr>
            <p:ph type="ftr" sz="quarter" idx="11"/>
          </p:nvPr>
        </p:nvSpPr>
        <p:spPr/>
        <p:txBody>
          <a:bodyPr/>
          <a:p>
            <a:endParaRPr lang="en-US"/>
          </a:p>
        </p:txBody>
      </p:sp>
      <p:sp>
        <p:nvSpPr>
          <p:cNvPr id="1048693" name="Slide Number Placeholder 5"/>
          <p:cNvSpPr>
            <a:spLocks noGrp="1"/>
          </p:cNvSpPr>
          <p:nvPr>
            <p:ph type="sldNum" sz="quarter" idx="12"/>
          </p:nvPr>
        </p:nvSpPr>
        <p:spPr/>
        <p:txBody>
          <a:bodyPr/>
          <a:p>
            <a:fld id="{B6F15528-21DE-4FAA-801E-634DDDAF4B2B}" type="slidenum">
              <a:rPr lang="en-US" smtClean="0"/>
              <a:t>‹#›</a:t>
            </a:fld>
            <a:endParaRPr lang="en-US"/>
          </a:p>
        </p:txBody>
      </p:sp>
      <p:sp>
        <p:nvSpPr>
          <p:cNvPr id="1048694" name="TextBox 11"/>
          <p:cNvSpPr txBox="1"/>
          <p:nvPr/>
        </p:nvSpPr>
        <p:spPr>
          <a:xfrm>
            <a:off x="673897" y="971253"/>
            <a:ext cx="601591" cy="1907541"/>
          </a:xfrm>
          <a:prstGeom prst="rect"/>
          <a:noFill/>
        </p:spPr>
        <p:txBody>
          <a:bodyPr rtlCol="0" wrap="square">
            <a:spAutoFit/>
          </a:bodyPr>
          <a:lstStyle>
            <a:defPPr>
              <a:defRPr lang="en-US"/>
            </a:defPPr>
            <a:lvl1pPr algn="r">
              <a:defRPr b="0" sz="12200" i="0">
                <a:solidFill>
                  <a:schemeClr val="bg2">
                    <a:lumMod val="40000"/>
                    <a:lumOff val="60000"/>
                  </a:schemeClr>
                </a:solidFill>
                <a:latin typeface="Arial"/>
                <a:ea typeface="+mj-ea"/>
                <a:cs typeface="+mj-cs"/>
              </a:defRPr>
            </a:lvl1pPr>
          </a:lstStyle>
          <a:p>
            <a:pPr lvl="0"/>
            <a:r>
              <a:rPr dirty="0" sz="12200" lang="en-US"/>
              <a:t>“</a:t>
            </a:r>
          </a:p>
        </p:txBody>
      </p:sp>
      <p:sp>
        <p:nvSpPr>
          <p:cNvPr id="1048695" name="TextBox 14"/>
          <p:cNvSpPr txBox="1"/>
          <p:nvPr/>
        </p:nvSpPr>
        <p:spPr>
          <a:xfrm>
            <a:off x="6999690" y="2613787"/>
            <a:ext cx="601591" cy="1907541"/>
          </a:xfrm>
          <a:prstGeom prst="rect"/>
          <a:noFill/>
        </p:spPr>
        <p:txBody>
          <a:bodyPr rtlCol="0" wrap="square">
            <a:spAutoFit/>
          </a:bodyPr>
          <a:lstStyle>
            <a:defPPr>
              <a:defRPr lang="en-US"/>
            </a:defPPr>
            <a:lvl1pPr algn="r">
              <a:defRPr b="0" sz="12200" i="0">
                <a:solidFill>
                  <a:schemeClr val="bg2">
                    <a:lumMod val="40000"/>
                    <a:lumOff val="60000"/>
                  </a:schemeClr>
                </a:solidFill>
                <a:latin typeface="Arial"/>
                <a:ea typeface="+mj-ea"/>
                <a:cs typeface="+mj-cs"/>
              </a:defRPr>
            </a:lvl1pPr>
          </a:lstStyle>
          <a:p>
            <a:pPr lvl="0"/>
            <a:r>
              <a:rPr dirty="0" sz="12200" lang="en-US"/>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58" name=""/>
        <p:cNvGrpSpPr/>
        <p:nvPr/>
      </p:nvGrpSpPr>
      <p:grpSpPr>
        <a:xfrm>
          <a:off x="0" y="0"/>
          <a:ext cx="0" cy="0"/>
          <a:chOff x="0" y="0"/>
          <a:chExt cx="0" cy="0"/>
        </a:xfrm>
      </p:grpSpPr>
      <p:sp>
        <p:nvSpPr>
          <p:cNvPr id="1048641" name="Title 1"/>
          <p:cNvSpPr>
            <a:spLocks noGrp="1"/>
          </p:cNvSpPr>
          <p:nvPr>
            <p:ph type="title"/>
          </p:nvPr>
        </p:nvSpPr>
        <p:spPr>
          <a:xfrm>
            <a:off x="866441" y="3124201"/>
            <a:ext cx="6620969" cy="1653180"/>
          </a:xfrm>
        </p:spPr>
        <p:txBody>
          <a:bodyPr anchor="b"/>
          <a:lstStyle>
            <a:lvl1pPr algn="l">
              <a:defRPr b="0" cap="none" sz="4000"/>
            </a:lvl1pPr>
          </a:lstStyle>
          <a:p>
            <a:r>
              <a:rPr lang="en-US" smtClean="0"/>
              <a:t>Click to edit Master title style</a:t>
            </a:r>
            <a:endParaRPr dirty="0" lang="en-US"/>
          </a:p>
        </p:txBody>
      </p:sp>
      <p:sp>
        <p:nvSpPr>
          <p:cNvPr id="1048642" name="Text Placeholder 2"/>
          <p:cNvSpPr>
            <a:spLocks noGrp="1"/>
          </p:cNvSpPr>
          <p:nvPr>
            <p:ph type="body" idx="1"/>
          </p:nvPr>
        </p:nvSpPr>
        <p:spPr>
          <a:xfrm>
            <a:off x="866442" y="4777381"/>
            <a:ext cx="6620968" cy="860400"/>
          </a:xfrm>
        </p:spPr>
        <p:txBody>
          <a:bodyPr anchor="t"/>
          <a:lstStyle>
            <a:lvl1pPr algn="l" indent="0" marL="0">
              <a:buNone/>
              <a:defRPr cap="none" sz="2000">
                <a:solidFill>
                  <a:schemeClr val="bg2">
                    <a:lumMod val="40000"/>
                    <a:lumOff val="6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643" name="Date Placeholder 3"/>
          <p:cNvSpPr>
            <a:spLocks noGrp="1"/>
          </p:cNvSpPr>
          <p:nvPr>
            <p:ph type="dt" sz="half" idx="10"/>
          </p:nvPr>
        </p:nvSpPr>
        <p:spPr/>
        <p:txBody>
          <a:bodyPr/>
          <a:p>
            <a:fld id="{1D8BD707-D9CF-40AE-B4C6-C98DA3205C09}" type="datetimeFigureOut">
              <a:rPr lang="en-US" smtClean="0"/>
              <a:t>9/26/2020</a:t>
            </a:fld>
            <a:endParaRPr lang="en-US"/>
          </a:p>
        </p:txBody>
      </p:sp>
      <p:sp>
        <p:nvSpPr>
          <p:cNvPr id="1048644" name="Footer Placeholder 4"/>
          <p:cNvSpPr>
            <a:spLocks noGrp="1"/>
          </p:cNvSpPr>
          <p:nvPr>
            <p:ph type="ftr" sz="quarter" idx="11"/>
          </p:nvPr>
        </p:nvSpPr>
        <p:spPr/>
        <p:txBody>
          <a:bodyPr/>
          <a:p>
            <a:endParaRPr lang="en-US"/>
          </a:p>
        </p:txBody>
      </p:sp>
      <p:sp>
        <p:nvSpPr>
          <p:cNvPr id="1048645"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68" name=""/>
        <p:cNvGrpSpPr/>
        <p:nvPr/>
      </p:nvGrpSpPr>
      <p:grpSpPr>
        <a:xfrm>
          <a:off x="0" y="0"/>
          <a:ext cx="0" cy="0"/>
          <a:chOff x="0" y="0"/>
          <a:chExt cx="0" cy="0"/>
        </a:xfrm>
      </p:grpSpPr>
      <p:sp>
        <p:nvSpPr>
          <p:cNvPr id="1048708" name="Title 1"/>
          <p:cNvSpPr>
            <a:spLocks noGrp="1"/>
          </p:cNvSpPr>
          <p:nvPr>
            <p:ph type="title"/>
          </p:nvPr>
        </p:nvSpPr>
        <p:spPr/>
        <p:txBody>
          <a:bodyPr/>
          <a:lstStyle>
            <a:lvl1pPr>
              <a:defRPr sz="4200"/>
            </a:lvl1pPr>
          </a:lstStyle>
          <a:p>
            <a:r>
              <a:rPr lang="en-US" smtClean="0"/>
              <a:t>Click to edit Master title style</a:t>
            </a:r>
            <a:endParaRPr dirty="0" lang="en-US"/>
          </a:p>
        </p:txBody>
      </p:sp>
      <p:sp>
        <p:nvSpPr>
          <p:cNvPr id="1048709" name="Text Placeholder 2"/>
          <p:cNvSpPr>
            <a:spLocks noGrp="1"/>
          </p:cNvSpPr>
          <p:nvPr>
            <p:ph type="body" idx="1"/>
          </p:nvPr>
        </p:nvSpPr>
        <p:spPr>
          <a:xfrm>
            <a:off x="474834" y="1981200"/>
            <a:ext cx="2210725"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10" name="Text Placeholder 3"/>
          <p:cNvSpPr>
            <a:spLocks noGrp="1"/>
          </p:cNvSpPr>
          <p:nvPr>
            <p:ph type="body" sz="half" idx="15"/>
          </p:nvPr>
        </p:nvSpPr>
        <p:spPr>
          <a:xfrm>
            <a:off x="489475" y="2667000"/>
            <a:ext cx="2196084" cy="3589338"/>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711" name="Text Placeholder 4"/>
          <p:cNvSpPr>
            <a:spLocks noGrp="1"/>
          </p:cNvSpPr>
          <p:nvPr>
            <p:ph type="body" sz="quarter" idx="3"/>
          </p:nvPr>
        </p:nvSpPr>
        <p:spPr>
          <a:xfrm>
            <a:off x="2913504" y="1981200"/>
            <a:ext cx="2202754"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12" name="Text Placeholder 3"/>
          <p:cNvSpPr>
            <a:spLocks noGrp="1"/>
          </p:cNvSpPr>
          <p:nvPr>
            <p:ph type="body" sz="half" idx="16"/>
          </p:nvPr>
        </p:nvSpPr>
        <p:spPr>
          <a:xfrm>
            <a:off x="2905586" y="2667000"/>
            <a:ext cx="2210671" cy="3589338"/>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713" name="Text Placeholder 4"/>
          <p:cNvSpPr>
            <a:spLocks noGrp="1"/>
          </p:cNvSpPr>
          <p:nvPr>
            <p:ph type="body" sz="quarter" idx="13"/>
          </p:nvPr>
        </p:nvSpPr>
        <p:spPr>
          <a:xfrm>
            <a:off x="5344917" y="1981200"/>
            <a:ext cx="2199658"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14" name="Text Placeholder 3"/>
          <p:cNvSpPr>
            <a:spLocks noGrp="1"/>
          </p:cNvSpPr>
          <p:nvPr>
            <p:ph type="body" sz="half" idx="17"/>
          </p:nvPr>
        </p:nvSpPr>
        <p:spPr>
          <a:xfrm>
            <a:off x="5344917" y="2667000"/>
            <a:ext cx="2199658" cy="3589338"/>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cxnSp>
        <p:nvCxnSpPr>
          <p:cNvPr id="3145730" name="Straight Connector 16"/>
          <p:cNvCxnSpPr>
            <a:cxnSpLocks/>
          </p:cNvCxnSpPr>
          <p:nvPr/>
        </p:nvCxnSpPr>
        <p:spPr>
          <a:xfrm>
            <a:off x="2795334" y="2133600"/>
            <a:ext cx="0" cy="3962400"/>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17"/>
          <p:cNvCxnSpPr>
            <a:cxnSpLocks/>
          </p:cNvCxnSpPr>
          <p:nvPr/>
        </p:nvCxnSpPr>
        <p:spPr>
          <a:xfrm>
            <a:off x="5223030" y="2133600"/>
            <a:ext cx="0" cy="3966882"/>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715" name="Date Placeholder 3"/>
          <p:cNvSpPr>
            <a:spLocks noGrp="1"/>
          </p:cNvSpPr>
          <p:nvPr>
            <p:ph type="dt" sz="half" idx="10"/>
          </p:nvPr>
        </p:nvSpPr>
        <p:spPr/>
        <p:txBody>
          <a:bodyPr/>
          <a:p>
            <a:fld id="{1D8BD707-D9CF-40AE-B4C6-C98DA3205C09}" type="datetimeFigureOut">
              <a:rPr lang="en-US" smtClean="0"/>
              <a:t>9/26/2020</a:t>
            </a:fld>
            <a:endParaRPr lang="en-US"/>
          </a:p>
        </p:txBody>
      </p:sp>
      <p:sp>
        <p:nvSpPr>
          <p:cNvPr id="1048716" name="Footer Placeholder 4"/>
          <p:cNvSpPr>
            <a:spLocks noGrp="1"/>
          </p:cNvSpPr>
          <p:nvPr>
            <p:ph type="ftr" sz="quarter" idx="11"/>
          </p:nvPr>
        </p:nvSpPr>
        <p:spPr/>
        <p:txBody>
          <a:bodyPr/>
          <a:p>
            <a:endParaRPr lang="en-US"/>
          </a:p>
        </p:txBody>
      </p:sp>
      <p:sp>
        <p:nvSpPr>
          <p:cNvPr id="1048717"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61" name=""/>
        <p:cNvGrpSpPr/>
        <p:nvPr/>
      </p:nvGrpSpPr>
      <p:grpSpPr>
        <a:xfrm>
          <a:off x="0" y="0"/>
          <a:ext cx="0" cy="0"/>
          <a:chOff x="0" y="0"/>
          <a:chExt cx="0" cy="0"/>
        </a:xfrm>
      </p:grpSpPr>
      <p:sp>
        <p:nvSpPr>
          <p:cNvPr id="1048657" name="Title 1"/>
          <p:cNvSpPr>
            <a:spLocks noGrp="1"/>
          </p:cNvSpPr>
          <p:nvPr>
            <p:ph type="title"/>
          </p:nvPr>
        </p:nvSpPr>
        <p:spPr/>
        <p:txBody>
          <a:bodyPr/>
          <a:lstStyle>
            <a:lvl1pPr>
              <a:defRPr sz="4200"/>
            </a:lvl1pPr>
          </a:lstStyle>
          <a:p>
            <a:r>
              <a:rPr lang="en-US" smtClean="0"/>
              <a:t>Click to edit Master title style</a:t>
            </a:r>
            <a:endParaRPr dirty="0" lang="en-US"/>
          </a:p>
        </p:txBody>
      </p:sp>
      <p:sp>
        <p:nvSpPr>
          <p:cNvPr id="1048658" name="Text Placeholder 2"/>
          <p:cNvSpPr>
            <a:spLocks noGrp="1"/>
          </p:cNvSpPr>
          <p:nvPr>
            <p:ph type="body" idx="1"/>
          </p:nvPr>
        </p:nvSpPr>
        <p:spPr>
          <a:xfrm>
            <a:off x="489475" y="4250949"/>
            <a:ext cx="2205612"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59" name="Picture Placeholder 2"/>
          <p:cNvSpPr>
            <a:spLocks noChangeAspect="1" noGrp="1"/>
          </p:cNvSpPr>
          <p:nvPr>
            <p:ph type="pic" idx="15"/>
          </p:nvPr>
        </p:nvSpPr>
        <p:spPr>
          <a:xfrm>
            <a:off x="489475" y="2209800"/>
            <a:ext cx="2205612" cy="1524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smtClean="0"/>
              <a:t>Click icon to add picture</a:t>
            </a:r>
            <a:endParaRPr dirty="0" lang="en-US"/>
          </a:p>
        </p:txBody>
      </p:sp>
      <p:sp>
        <p:nvSpPr>
          <p:cNvPr id="1048660" name="Text Placeholder 3"/>
          <p:cNvSpPr>
            <a:spLocks noGrp="1"/>
          </p:cNvSpPr>
          <p:nvPr>
            <p:ph type="body" sz="half" idx="18"/>
          </p:nvPr>
        </p:nvSpPr>
        <p:spPr>
          <a:xfrm>
            <a:off x="489475" y="4827212"/>
            <a:ext cx="2205612" cy="659189"/>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61" name="Text Placeholder 4"/>
          <p:cNvSpPr>
            <a:spLocks noGrp="1"/>
          </p:cNvSpPr>
          <p:nvPr>
            <p:ph type="body" sz="quarter" idx="3"/>
          </p:nvPr>
        </p:nvSpPr>
        <p:spPr>
          <a:xfrm>
            <a:off x="2917792" y="4250949"/>
            <a:ext cx="2198466"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62" name="Picture Placeholder 2"/>
          <p:cNvSpPr>
            <a:spLocks noChangeAspect="1" noGrp="1"/>
          </p:cNvSpPr>
          <p:nvPr>
            <p:ph type="pic" idx="21"/>
          </p:nvPr>
        </p:nvSpPr>
        <p:spPr>
          <a:xfrm>
            <a:off x="2917791" y="2209800"/>
            <a:ext cx="2198466" cy="1524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smtClean="0"/>
              <a:t>Click icon to add picture</a:t>
            </a:r>
            <a:endParaRPr dirty="0" lang="en-US"/>
          </a:p>
        </p:txBody>
      </p:sp>
      <p:sp>
        <p:nvSpPr>
          <p:cNvPr id="1048663" name="Text Placeholder 3"/>
          <p:cNvSpPr>
            <a:spLocks noGrp="1"/>
          </p:cNvSpPr>
          <p:nvPr>
            <p:ph type="body" sz="half" idx="19"/>
          </p:nvPr>
        </p:nvSpPr>
        <p:spPr>
          <a:xfrm>
            <a:off x="2916776" y="4827211"/>
            <a:ext cx="2201378" cy="659189"/>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64" name="Text Placeholder 4"/>
          <p:cNvSpPr>
            <a:spLocks noGrp="1"/>
          </p:cNvSpPr>
          <p:nvPr>
            <p:ph type="body" sz="quarter" idx="13"/>
          </p:nvPr>
        </p:nvSpPr>
        <p:spPr>
          <a:xfrm>
            <a:off x="5344917" y="4250949"/>
            <a:ext cx="2199658"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65" name="Picture Placeholder 2"/>
          <p:cNvSpPr>
            <a:spLocks noChangeAspect="1" noGrp="1"/>
          </p:cNvSpPr>
          <p:nvPr>
            <p:ph type="pic" idx="22"/>
          </p:nvPr>
        </p:nvSpPr>
        <p:spPr>
          <a:xfrm>
            <a:off x="5344916" y="2209800"/>
            <a:ext cx="2199658" cy="1524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smtClean="0"/>
              <a:t>Click icon to add picture</a:t>
            </a:r>
            <a:endParaRPr dirty="0" lang="en-US"/>
          </a:p>
        </p:txBody>
      </p:sp>
      <p:sp>
        <p:nvSpPr>
          <p:cNvPr id="1048666" name="Text Placeholder 3"/>
          <p:cNvSpPr>
            <a:spLocks noGrp="1"/>
          </p:cNvSpPr>
          <p:nvPr>
            <p:ph type="body" sz="half" idx="20"/>
          </p:nvPr>
        </p:nvSpPr>
        <p:spPr>
          <a:xfrm>
            <a:off x="5344824" y="4827209"/>
            <a:ext cx="2202571" cy="659189"/>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cxnSp>
        <p:nvCxnSpPr>
          <p:cNvPr id="3145728" name="Straight Connector 18"/>
          <p:cNvCxnSpPr>
            <a:cxnSpLocks/>
          </p:cNvCxnSpPr>
          <p:nvPr/>
        </p:nvCxnSpPr>
        <p:spPr>
          <a:xfrm>
            <a:off x="2795334" y="2133600"/>
            <a:ext cx="0" cy="3962400"/>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19"/>
          <p:cNvCxnSpPr>
            <a:cxnSpLocks/>
          </p:cNvCxnSpPr>
          <p:nvPr/>
        </p:nvCxnSpPr>
        <p:spPr>
          <a:xfrm>
            <a:off x="5223030" y="2133600"/>
            <a:ext cx="0" cy="3966882"/>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667" name="Date Placeholder 3"/>
          <p:cNvSpPr>
            <a:spLocks noGrp="1"/>
          </p:cNvSpPr>
          <p:nvPr>
            <p:ph type="dt" sz="half" idx="10"/>
          </p:nvPr>
        </p:nvSpPr>
        <p:spPr/>
        <p:txBody>
          <a:bodyPr/>
          <a:p>
            <a:fld id="{1D8BD707-D9CF-40AE-B4C6-C98DA3205C09}" type="datetimeFigureOut">
              <a:rPr lang="en-US" smtClean="0"/>
              <a:t>9/26/2020</a:t>
            </a:fld>
            <a:endParaRPr lang="en-US"/>
          </a:p>
        </p:txBody>
      </p:sp>
      <p:sp>
        <p:nvSpPr>
          <p:cNvPr id="1048668" name="Footer Placeholder 4"/>
          <p:cNvSpPr>
            <a:spLocks noGrp="1"/>
          </p:cNvSpPr>
          <p:nvPr>
            <p:ph type="ftr" sz="quarter" idx="11"/>
          </p:nvPr>
        </p:nvSpPr>
        <p:spPr/>
        <p:txBody>
          <a:bodyPr/>
          <a:p>
            <a:endParaRPr lang="en-US"/>
          </a:p>
        </p:txBody>
      </p:sp>
      <p:sp>
        <p:nvSpPr>
          <p:cNvPr id="1048669"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70" name=""/>
        <p:cNvGrpSpPr/>
        <p:nvPr/>
      </p:nvGrpSpPr>
      <p:grpSpPr>
        <a:xfrm>
          <a:off x="0" y="0"/>
          <a:ext cx="0" cy="0"/>
          <a:chOff x="0" y="0"/>
          <a:chExt cx="0" cy="0"/>
        </a:xfrm>
      </p:grpSpPr>
      <p:sp>
        <p:nvSpPr>
          <p:cNvPr id="1048724" name="Title 1"/>
          <p:cNvSpPr>
            <a:spLocks noGrp="1"/>
          </p:cNvSpPr>
          <p:nvPr>
            <p:ph type="title"/>
          </p:nvPr>
        </p:nvSpPr>
        <p:spPr/>
        <p:txBody>
          <a:bodyPr/>
          <a:p>
            <a:r>
              <a:rPr lang="en-US" smtClean="0"/>
              <a:t>Click to edit Master title style</a:t>
            </a:r>
            <a:endParaRPr dirty="0" lang="en-US"/>
          </a:p>
        </p:txBody>
      </p:sp>
      <p:sp>
        <p:nvSpPr>
          <p:cNvPr id="1048725" name="Vertical Text Placeholder 2"/>
          <p:cNvSpPr>
            <a:spLocks noGrp="1"/>
          </p:cNvSpPr>
          <p:nvPr>
            <p:ph type="body" orient="vert" idx="1"/>
          </p:nvPr>
        </p:nvSpPr>
        <p:spPr/>
        <p:txBody>
          <a:bodyPr anchor="t" anchorCtr="0"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726" name="Date Placeholder 3"/>
          <p:cNvSpPr>
            <a:spLocks noGrp="1"/>
          </p:cNvSpPr>
          <p:nvPr>
            <p:ph type="dt" sz="half" idx="10"/>
          </p:nvPr>
        </p:nvSpPr>
        <p:spPr/>
        <p:txBody>
          <a:bodyPr/>
          <a:p>
            <a:fld id="{1D8BD707-D9CF-40AE-B4C6-C98DA3205C09}" type="datetimeFigureOut">
              <a:rPr lang="en-US" smtClean="0"/>
              <a:t>9/26/2020</a:t>
            </a:fld>
            <a:endParaRPr lang="en-US"/>
          </a:p>
        </p:txBody>
      </p:sp>
      <p:sp>
        <p:nvSpPr>
          <p:cNvPr id="1048727" name="Footer Placeholder 4"/>
          <p:cNvSpPr>
            <a:spLocks noGrp="1"/>
          </p:cNvSpPr>
          <p:nvPr>
            <p:ph type="ftr" sz="quarter" idx="11"/>
          </p:nvPr>
        </p:nvSpPr>
        <p:spPr/>
        <p:txBody>
          <a:bodyPr/>
          <a:p>
            <a:endParaRPr lang="en-US"/>
          </a:p>
        </p:txBody>
      </p:sp>
      <p:sp>
        <p:nvSpPr>
          <p:cNvPr id="1048728"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64" name=""/>
        <p:cNvGrpSpPr/>
        <p:nvPr/>
      </p:nvGrpSpPr>
      <p:grpSpPr>
        <a:xfrm>
          <a:off x="0" y="0"/>
          <a:ext cx="0" cy="0"/>
          <a:chOff x="0" y="0"/>
          <a:chExt cx="0" cy="0"/>
        </a:xfrm>
      </p:grpSpPr>
      <p:sp>
        <p:nvSpPr>
          <p:cNvPr id="1048683" name="Vertical Title 1"/>
          <p:cNvSpPr>
            <a:spLocks noGrp="1"/>
          </p:cNvSpPr>
          <p:nvPr>
            <p:ph type="title" orient="vert"/>
          </p:nvPr>
        </p:nvSpPr>
        <p:spPr>
          <a:xfrm>
            <a:off x="6229782" y="430214"/>
            <a:ext cx="1314793" cy="5826125"/>
          </a:xfrm>
        </p:spPr>
        <p:txBody>
          <a:bodyPr anchor="b" anchorCtr="0" vert="eaVert"/>
          <a:p>
            <a:r>
              <a:rPr lang="en-US" smtClean="0"/>
              <a:t>Click to edit Master title style</a:t>
            </a:r>
            <a:endParaRPr dirty="0" lang="en-US"/>
          </a:p>
        </p:txBody>
      </p:sp>
      <p:sp>
        <p:nvSpPr>
          <p:cNvPr id="1048684" name="Vertical Text Placeholder 2"/>
          <p:cNvSpPr>
            <a:spLocks noGrp="1"/>
          </p:cNvSpPr>
          <p:nvPr>
            <p:ph type="body" orient="vert" idx="1"/>
          </p:nvPr>
        </p:nvSpPr>
        <p:spPr>
          <a:xfrm>
            <a:off x="489475" y="773205"/>
            <a:ext cx="5568812" cy="5483134"/>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85" name="Date Placeholder 3"/>
          <p:cNvSpPr>
            <a:spLocks noGrp="1"/>
          </p:cNvSpPr>
          <p:nvPr>
            <p:ph type="dt" sz="half" idx="10"/>
          </p:nvPr>
        </p:nvSpPr>
        <p:spPr/>
        <p:txBody>
          <a:bodyPr/>
          <a:p>
            <a:fld id="{1D8BD707-D9CF-40AE-B4C6-C98DA3205C09}" type="datetimeFigureOut">
              <a:rPr lang="en-US" smtClean="0"/>
              <a:t>9/26/2020</a:t>
            </a:fld>
            <a:endParaRPr lang="en-US"/>
          </a:p>
        </p:txBody>
      </p:sp>
      <p:sp>
        <p:nvSpPr>
          <p:cNvPr id="1048686" name="Footer Placeholder 4"/>
          <p:cNvSpPr>
            <a:spLocks noGrp="1"/>
          </p:cNvSpPr>
          <p:nvPr>
            <p:ph type="ftr" sz="quarter" idx="11"/>
          </p:nvPr>
        </p:nvSpPr>
        <p:spPr/>
        <p:txBody>
          <a:bodyPr/>
          <a:p>
            <a:endParaRPr lang="en-US"/>
          </a:p>
        </p:txBody>
      </p:sp>
      <p:sp>
        <p:nvSpPr>
          <p:cNvPr id="1048687"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9" name=""/>
        <p:cNvGrpSpPr/>
        <p:nvPr/>
      </p:nvGrpSpPr>
      <p:grpSpPr>
        <a:xfrm>
          <a:off x="0" y="0"/>
          <a:ext cx="0" cy="0"/>
          <a:chOff x="0" y="0"/>
          <a:chExt cx="0" cy="0"/>
        </a:xfrm>
      </p:grpSpPr>
      <p:sp>
        <p:nvSpPr>
          <p:cNvPr id="1048591" name="Title 1"/>
          <p:cNvSpPr>
            <a:spLocks noGrp="1"/>
          </p:cNvSpPr>
          <p:nvPr>
            <p:ph type="title"/>
          </p:nvPr>
        </p:nvSpPr>
        <p:spPr/>
        <p:txBody>
          <a:bodyPr/>
          <a:p>
            <a:r>
              <a:rPr lang="en-US" smtClean="0"/>
              <a:t>Click to edit Master title style</a:t>
            </a:r>
            <a:endParaRPr dirty="0" lang="en-US"/>
          </a:p>
        </p:txBody>
      </p:sp>
      <p:sp>
        <p:nvSpPr>
          <p:cNvPr id="1048592"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593" name="Date Placeholder 3"/>
          <p:cNvSpPr>
            <a:spLocks noGrp="1"/>
          </p:cNvSpPr>
          <p:nvPr>
            <p:ph type="dt" sz="half" idx="10"/>
          </p:nvPr>
        </p:nvSpPr>
        <p:spPr/>
        <p:txBody>
          <a:bodyPr/>
          <a:p>
            <a:fld id="{1D8BD707-D9CF-40AE-B4C6-C98DA3205C09}" type="datetimeFigureOut">
              <a:rPr lang="en-US" smtClean="0"/>
              <a:t>9/26/2020</a:t>
            </a:fld>
            <a:endParaRPr lang="en-US"/>
          </a:p>
        </p:txBody>
      </p:sp>
      <p:sp>
        <p:nvSpPr>
          <p:cNvPr id="1048594" name="Footer Placeholder 4"/>
          <p:cNvSpPr>
            <a:spLocks noGrp="1"/>
          </p:cNvSpPr>
          <p:nvPr>
            <p:ph type="ftr" sz="quarter" idx="11"/>
          </p:nvPr>
        </p:nvSpPr>
        <p:spPr/>
        <p:txBody>
          <a:bodyPr/>
          <a:p>
            <a:endParaRPr lang="en-US"/>
          </a:p>
        </p:txBody>
      </p:sp>
      <p:sp>
        <p:nvSpPr>
          <p:cNvPr id="1048595"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62" name=""/>
        <p:cNvGrpSpPr/>
        <p:nvPr/>
      </p:nvGrpSpPr>
      <p:grpSpPr>
        <a:xfrm>
          <a:off x="0" y="0"/>
          <a:ext cx="0" cy="0"/>
          <a:chOff x="0" y="0"/>
          <a:chExt cx="0" cy="0"/>
        </a:xfrm>
      </p:grpSpPr>
      <p:sp>
        <p:nvSpPr>
          <p:cNvPr id="1048670" name="Title 1"/>
          <p:cNvSpPr>
            <a:spLocks noGrp="1"/>
          </p:cNvSpPr>
          <p:nvPr>
            <p:ph type="title"/>
          </p:nvPr>
        </p:nvSpPr>
        <p:spPr>
          <a:xfrm>
            <a:off x="866443" y="2861734"/>
            <a:ext cx="6620967" cy="1915647"/>
          </a:xfrm>
        </p:spPr>
        <p:txBody>
          <a:bodyPr anchor="b"/>
          <a:lstStyle>
            <a:lvl1pPr algn="l">
              <a:defRPr b="0" cap="none" sz="4000"/>
            </a:lvl1pPr>
          </a:lstStyle>
          <a:p>
            <a:r>
              <a:rPr lang="en-US" smtClean="0"/>
              <a:t>Click to edit Master title style</a:t>
            </a:r>
            <a:endParaRPr dirty="0" lang="en-US"/>
          </a:p>
        </p:txBody>
      </p:sp>
      <p:sp>
        <p:nvSpPr>
          <p:cNvPr id="1048671" name="Text Placeholder 2"/>
          <p:cNvSpPr>
            <a:spLocks noGrp="1"/>
          </p:cNvSpPr>
          <p:nvPr>
            <p:ph type="body" idx="1"/>
          </p:nvPr>
        </p:nvSpPr>
        <p:spPr>
          <a:xfrm>
            <a:off x="866442" y="4777381"/>
            <a:ext cx="6620968" cy="860400"/>
          </a:xfrm>
        </p:spPr>
        <p:txBody>
          <a:bodyPr anchor="t"/>
          <a:lstStyle>
            <a:lvl1pPr algn="l" indent="0" marL="0">
              <a:buNone/>
              <a:defRPr cap="all" sz="2000">
                <a:solidFill>
                  <a:schemeClr val="bg2">
                    <a:lumMod val="40000"/>
                    <a:lumOff val="6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672" name="Date Placeholder 3"/>
          <p:cNvSpPr>
            <a:spLocks noGrp="1"/>
          </p:cNvSpPr>
          <p:nvPr>
            <p:ph type="dt" sz="half" idx="10"/>
          </p:nvPr>
        </p:nvSpPr>
        <p:spPr/>
        <p:txBody>
          <a:bodyPr/>
          <a:p>
            <a:fld id="{1D8BD707-D9CF-40AE-B4C6-C98DA3205C09}" type="datetimeFigureOut">
              <a:rPr lang="en-US" smtClean="0"/>
              <a:t>9/26/2020</a:t>
            </a:fld>
            <a:endParaRPr lang="en-US"/>
          </a:p>
        </p:txBody>
      </p:sp>
      <p:sp>
        <p:nvSpPr>
          <p:cNvPr id="1048673" name="Footer Placeholder 4"/>
          <p:cNvSpPr>
            <a:spLocks noGrp="1"/>
          </p:cNvSpPr>
          <p:nvPr>
            <p:ph type="ftr" sz="quarter" idx="11"/>
          </p:nvPr>
        </p:nvSpPr>
        <p:spPr/>
        <p:txBody>
          <a:bodyPr/>
          <a:p>
            <a:endParaRPr lang="en-US"/>
          </a:p>
        </p:txBody>
      </p:sp>
      <p:sp>
        <p:nvSpPr>
          <p:cNvPr id="1048674"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7" name=""/>
        <p:cNvGrpSpPr/>
        <p:nvPr/>
      </p:nvGrpSpPr>
      <p:grpSpPr>
        <a:xfrm>
          <a:off x="0" y="0"/>
          <a:ext cx="0" cy="0"/>
          <a:chOff x="0" y="0"/>
          <a:chExt cx="0" cy="0"/>
        </a:xfrm>
      </p:grpSpPr>
      <p:sp>
        <p:nvSpPr>
          <p:cNvPr id="1048702" name="Title 1"/>
          <p:cNvSpPr>
            <a:spLocks noGrp="1"/>
          </p:cNvSpPr>
          <p:nvPr>
            <p:ph type="title"/>
          </p:nvPr>
        </p:nvSpPr>
        <p:spPr/>
        <p:txBody>
          <a:bodyPr/>
          <a:p>
            <a:r>
              <a:rPr lang="en-US" smtClean="0"/>
              <a:t>Click to edit Master title style</a:t>
            </a:r>
            <a:endParaRPr dirty="0" lang="en-US"/>
          </a:p>
        </p:txBody>
      </p:sp>
      <p:sp>
        <p:nvSpPr>
          <p:cNvPr id="104870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70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705" name="Date Placeholder 4"/>
          <p:cNvSpPr>
            <a:spLocks noGrp="1"/>
          </p:cNvSpPr>
          <p:nvPr>
            <p:ph type="dt" sz="half" idx="10"/>
          </p:nvPr>
        </p:nvSpPr>
        <p:spPr/>
        <p:txBody>
          <a:bodyPr/>
          <a:p>
            <a:fld id="{1D8BD707-D9CF-40AE-B4C6-C98DA3205C09}" type="datetimeFigureOut">
              <a:rPr lang="en-US" smtClean="0"/>
              <a:t>9/26/2020</a:t>
            </a:fld>
            <a:endParaRPr lang="en-US"/>
          </a:p>
        </p:txBody>
      </p:sp>
      <p:sp>
        <p:nvSpPr>
          <p:cNvPr id="1048706" name="Footer Placeholder 5"/>
          <p:cNvSpPr>
            <a:spLocks noGrp="1"/>
          </p:cNvSpPr>
          <p:nvPr>
            <p:ph type="ftr" sz="quarter" idx="11"/>
          </p:nvPr>
        </p:nvSpPr>
        <p:spPr/>
        <p:txBody>
          <a:bodyPr/>
          <a:p>
            <a:endParaRPr lang="en-US"/>
          </a:p>
        </p:txBody>
      </p:sp>
      <p:sp>
        <p:nvSpPr>
          <p:cNvPr id="1048707"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3" name=""/>
        <p:cNvGrpSpPr/>
        <p:nvPr/>
      </p:nvGrpSpPr>
      <p:grpSpPr>
        <a:xfrm>
          <a:off x="0" y="0"/>
          <a:ext cx="0" cy="0"/>
          <a:chOff x="0" y="0"/>
          <a:chExt cx="0" cy="0"/>
        </a:xfrm>
      </p:grpSpPr>
      <p:sp>
        <p:nvSpPr>
          <p:cNvPr id="1048675" name="Title 1"/>
          <p:cNvSpPr>
            <a:spLocks noGrp="1"/>
          </p:cNvSpPr>
          <p:nvPr>
            <p:ph type="title"/>
          </p:nvPr>
        </p:nvSpPr>
        <p:spPr/>
        <p:txBody>
          <a:bodyPr/>
          <a:p>
            <a:r>
              <a:rPr lang="en-US" smtClean="0"/>
              <a:t>Click to edit Master title style</a:t>
            </a:r>
            <a:endParaRPr dirty="0" lang="en-US"/>
          </a:p>
        </p:txBody>
      </p:sp>
      <p:sp>
        <p:nvSpPr>
          <p:cNvPr id="1048676" name="Text Placeholder 2"/>
          <p:cNvSpPr>
            <a:spLocks noGrp="1"/>
          </p:cNvSpPr>
          <p:nvPr>
            <p:ph type="body" idx="1"/>
          </p:nvPr>
        </p:nvSpPr>
        <p:spPr>
          <a:xfrm>
            <a:off x="827700" y="1905000"/>
            <a:ext cx="3298112"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77"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78" name="Text Placeholder 4"/>
          <p:cNvSpPr>
            <a:spLocks noGrp="1"/>
          </p:cNvSpPr>
          <p:nvPr>
            <p:ph type="body" sz="quarter" idx="3"/>
          </p:nvPr>
        </p:nvSpPr>
        <p:spPr>
          <a:xfrm>
            <a:off x="4241976" y="1905000"/>
            <a:ext cx="3298113"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79"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80" name="Date Placeholder 6"/>
          <p:cNvSpPr>
            <a:spLocks noGrp="1"/>
          </p:cNvSpPr>
          <p:nvPr>
            <p:ph type="dt" sz="half" idx="10"/>
          </p:nvPr>
        </p:nvSpPr>
        <p:spPr/>
        <p:txBody>
          <a:bodyPr/>
          <a:p>
            <a:fld id="{1D8BD707-D9CF-40AE-B4C6-C98DA3205C09}" type="datetimeFigureOut">
              <a:rPr lang="en-US" smtClean="0"/>
              <a:t>9/26/2020</a:t>
            </a:fld>
            <a:endParaRPr lang="en-US"/>
          </a:p>
        </p:txBody>
      </p:sp>
      <p:sp>
        <p:nvSpPr>
          <p:cNvPr id="1048681" name="Footer Placeholder 7"/>
          <p:cNvSpPr>
            <a:spLocks noGrp="1"/>
          </p:cNvSpPr>
          <p:nvPr>
            <p:ph type="ftr" sz="quarter" idx="11"/>
          </p:nvPr>
        </p:nvSpPr>
        <p:spPr/>
        <p:txBody>
          <a:bodyPr/>
          <a:p>
            <a:endParaRPr lang="en-US"/>
          </a:p>
        </p:txBody>
      </p:sp>
      <p:sp>
        <p:nvSpPr>
          <p:cNvPr id="1048682" name="Slide Number Placeholder 8"/>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7" name=""/>
        <p:cNvGrpSpPr/>
        <p:nvPr/>
      </p:nvGrpSpPr>
      <p:grpSpPr>
        <a:xfrm>
          <a:off x="0" y="0"/>
          <a:ext cx="0" cy="0"/>
          <a:chOff x="0" y="0"/>
          <a:chExt cx="0" cy="0"/>
        </a:xfrm>
      </p:grpSpPr>
      <p:sp>
        <p:nvSpPr>
          <p:cNvPr id="1048637" name="Title 1"/>
          <p:cNvSpPr>
            <a:spLocks noGrp="1"/>
          </p:cNvSpPr>
          <p:nvPr>
            <p:ph type="title"/>
          </p:nvPr>
        </p:nvSpPr>
        <p:spPr/>
        <p:txBody>
          <a:bodyPr/>
          <a:p>
            <a:r>
              <a:rPr lang="en-US" smtClean="0"/>
              <a:t>Click to edit Master title style</a:t>
            </a:r>
            <a:endParaRPr dirty="0" lang="en-US"/>
          </a:p>
        </p:txBody>
      </p:sp>
      <p:sp>
        <p:nvSpPr>
          <p:cNvPr id="1048638" name="Date Placeholder 2"/>
          <p:cNvSpPr>
            <a:spLocks noGrp="1"/>
          </p:cNvSpPr>
          <p:nvPr>
            <p:ph type="dt" sz="half" idx="10"/>
          </p:nvPr>
        </p:nvSpPr>
        <p:spPr/>
        <p:txBody>
          <a:bodyPr/>
          <a:p>
            <a:fld id="{1D8BD707-D9CF-40AE-B4C6-C98DA3205C09}" type="datetimeFigureOut">
              <a:rPr lang="en-US" smtClean="0"/>
              <a:t>9/26/2020</a:t>
            </a:fld>
            <a:endParaRPr lang="en-US"/>
          </a:p>
        </p:txBody>
      </p:sp>
      <p:sp>
        <p:nvSpPr>
          <p:cNvPr id="1048639" name="Footer Placeholder 3"/>
          <p:cNvSpPr>
            <a:spLocks noGrp="1"/>
          </p:cNvSpPr>
          <p:nvPr>
            <p:ph type="ftr" sz="quarter" idx="11"/>
          </p:nvPr>
        </p:nvSpPr>
        <p:spPr/>
        <p:txBody>
          <a:bodyPr/>
          <a:p>
            <a:endParaRPr lang="en-US"/>
          </a:p>
        </p:txBody>
      </p:sp>
      <p:sp>
        <p:nvSpPr>
          <p:cNvPr id="1048640" name="Slide Number Placeholder 4"/>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30" name=""/>
        <p:cNvGrpSpPr/>
        <p:nvPr/>
      </p:nvGrpSpPr>
      <p:grpSpPr>
        <a:xfrm>
          <a:off x="0" y="0"/>
          <a:ext cx="0" cy="0"/>
          <a:chOff x="0" y="0"/>
          <a:chExt cx="0" cy="0"/>
        </a:xfrm>
      </p:grpSpPr>
      <p:sp>
        <p:nvSpPr>
          <p:cNvPr id="1048587" name="Date Placeholder 1"/>
          <p:cNvSpPr>
            <a:spLocks noGrp="1"/>
          </p:cNvSpPr>
          <p:nvPr>
            <p:ph type="dt" sz="half" idx="10"/>
          </p:nvPr>
        </p:nvSpPr>
        <p:spPr/>
        <p:txBody>
          <a:bodyPr/>
          <a:p>
            <a:fld id="{1D8BD707-D9CF-40AE-B4C6-C98DA3205C09}" type="datetimeFigureOut">
              <a:rPr lang="en-US" smtClean="0"/>
              <a:t>9/26/2020</a:t>
            </a:fld>
            <a:endParaRPr lang="en-US"/>
          </a:p>
        </p:txBody>
      </p:sp>
      <p:sp>
        <p:nvSpPr>
          <p:cNvPr id="1048588" name="Footer Placeholder 2"/>
          <p:cNvSpPr>
            <a:spLocks noGrp="1"/>
          </p:cNvSpPr>
          <p:nvPr>
            <p:ph type="ftr" sz="quarter" idx="11"/>
          </p:nvPr>
        </p:nvSpPr>
        <p:spPr/>
        <p:txBody>
          <a:bodyPr/>
          <a:p>
            <a:endParaRPr lang="en-US"/>
          </a:p>
        </p:txBody>
      </p:sp>
      <p:sp>
        <p:nvSpPr>
          <p:cNvPr id="1048589" name="Slide Number Placeholder 3"/>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69" name=""/>
        <p:cNvGrpSpPr/>
        <p:nvPr/>
      </p:nvGrpSpPr>
      <p:grpSpPr>
        <a:xfrm>
          <a:off x="0" y="0"/>
          <a:ext cx="0" cy="0"/>
          <a:chOff x="0" y="0"/>
          <a:chExt cx="0" cy="0"/>
        </a:xfrm>
      </p:grpSpPr>
      <p:sp>
        <p:nvSpPr>
          <p:cNvPr id="1048718" name="Title 1"/>
          <p:cNvSpPr>
            <a:spLocks noGrp="1"/>
          </p:cNvSpPr>
          <p:nvPr>
            <p:ph type="title"/>
          </p:nvPr>
        </p:nvSpPr>
        <p:spPr>
          <a:xfrm>
            <a:off x="866441" y="1447800"/>
            <a:ext cx="2551462" cy="1447800"/>
          </a:xfrm>
        </p:spPr>
        <p:txBody>
          <a:bodyPr anchor="b"/>
          <a:lstStyle>
            <a:lvl1pPr algn="l">
              <a:defRPr b="0" sz="2400"/>
            </a:lvl1pPr>
          </a:lstStyle>
          <a:p>
            <a:r>
              <a:rPr lang="en-US" smtClean="0"/>
              <a:t>Click to edit Master title style</a:t>
            </a:r>
            <a:endParaRPr dirty="0" lang="en-US"/>
          </a:p>
        </p:txBody>
      </p:sp>
      <p:sp>
        <p:nvSpPr>
          <p:cNvPr id="1048719"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720" name="Text Placeholder 3"/>
          <p:cNvSpPr>
            <a:spLocks noGrp="1"/>
          </p:cNvSpPr>
          <p:nvPr>
            <p:ph type="body" sz="half" idx="2"/>
          </p:nvPr>
        </p:nvSpPr>
        <p:spPr>
          <a:xfrm>
            <a:off x="866441" y="3129281"/>
            <a:ext cx="2551462" cy="2895599"/>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721" name="Date Placeholder 4"/>
          <p:cNvSpPr>
            <a:spLocks noGrp="1"/>
          </p:cNvSpPr>
          <p:nvPr>
            <p:ph type="dt" sz="half" idx="10"/>
          </p:nvPr>
        </p:nvSpPr>
        <p:spPr/>
        <p:txBody>
          <a:bodyPr/>
          <a:p>
            <a:fld id="{1D8BD707-D9CF-40AE-B4C6-C98DA3205C09}" type="datetimeFigureOut">
              <a:rPr lang="en-US" smtClean="0"/>
              <a:t>9/26/2020</a:t>
            </a:fld>
            <a:endParaRPr lang="en-US"/>
          </a:p>
        </p:txBody>
      </p:sp>
      <p:sp>
        <p:nvSpPr>
          <p:cNvPr id="1048722" name="Footer Placeholder 5"/>
          <p:cNvSpPr>
            <a:spLocks noGrp="1"/>
          </p:cNvSpPr>
          <p:nvPr>
            <p:ph type="ftr" sz="quarter" idx="11"/>
          </p:nvPr>
        </p:nvSpPr>
        <p:spPr/>
        <p:txBody>
          <a:bodyPr/>
          <a:p>
            <a:endParaRPr lang="en-US"/>
          </a:p>
        </p:txBody>
      </p:sp>
      <p:sp>
        <p:nvSpPr>
          <p:cNvPr id="1048723"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60" name=""/>
        <p:cNvGrpSpPr/>
        <p:nvPr/>
      </p:nvGrpSpPr>
      <p:grpSpPr>
        <a:xfrm>
          <a:off x="0" y="0"/>
          <a:ext cx="0" cy="0"/>
          <a:chOff x="0" y="0"/>
          <a:chExt cx="0" cy="0"/>
        </a:xfrm>
      </p:grpSpPr>
      <p:sp>
        <p:nvSpPr>
          <p:cNvPr id="1048651" name="Title 1"/>
          <p:cNvSpPr>
            <a:spLocks noGrp="1"/>
          </p:cNvSpPr>
          <p:nvPr>
            <p:ph type="title"/>
          </p:nvPr>
        </p:nvSpPr>
        <p:spPr>
          <a:xfrm>
            <a:off x="865656" y="1854192"/>
            <a:ext cx="3820674" cy="1574808"/>
          </a:xfrm>
        </p:spPr>
        <p:txBody>
          <a:bodyPr anchor="b">
            <a:normAutofit/>
          </a:bodyPr>
          <a:lstStyle>
            <a:lvl1pPr algn="l">
              <a:defRPr b="0" sz="3600"/>
            </a:lvl1pPr>
          </a:lstStyle>
          <a:p>
            <a:r>
              <a:rPr lang="en-US" smtClean="0"/>
              <a:t>Click to edit Master title style</a:t>
            </a:r>
            <a:endParaRPr dirty="0" lang="en-US"/>
          </a:p>
        </p:txBody>
      </p:sp>
      <p:sp>
        <p:nvSpPr>
          <p:cNvPr id="1048652" name="Picture Placeholder 2"/>
          <p:cNvSpPr>
            <a:spLocks noChangeAspect="1" noGrp="1"/>
          </p:cNvSpPr>
          <p:nvPr>
            <p:ph type="pic" idx="1"/>
          </p:nvPr>
        </p:nvSpPr>
        <p:spPr>
          <a:xfrm>
            <a:off x="5213517" y="1143000"/>
            <a:ext cx="2400925" cy="4572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smtClean="0"/>
              <a:t>Click icon to add picture</a:t>
            </a:r>
            <a:endParaRPr dirty="0" lang="en-US"/>
          </a:p>
        </p:txBody>
      </p:sp>
      <p:sp>
        <p:nvSpPr>
          <p:cNvPr id="1048653" name="Text Placeholder 3"/>
          <p:cNvSpPr>
            <a:spLocks noGrp="1"/>
          </p:cNvSpPr>
          <p:nvPr>
            <p:ph type="body" sz="half" idx="2"/>
          </p:nvPr>
        </p:nvSpPr>
        <p:spPr>
          <a:xfrm>
            <a:off x="866441" y="3657600"/>
            <a:ext cx="3814728" cy="1371600"/>
          </a:xfrm>
        </p:spPr>
        <p:txBody>
          <a:bodyP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54" name="Date Placeholder 4"/>
          <p:cNvSpPr>
            <a:spLocks noGrp="1"/>
          </p:cNvSpPr>
          <p:nvPr>
            <p:ph type="dt" sz="half" idx="10"/>
          </p:nvPr>
        </p:nvSpPr>
        <p:spPr/>
        <p:txBody>
          <a:bodyPr/>
          <a:p>
            <a:fld id="{1D8BD707-D9CF-40AE-B4C6-C98DA3205C09}" type="datetimeFigureOut">
              <a:rPr lang="en-US" smtClean="0"/>
              <a:t>9/26/2020</a:t>
            </a:fld>
            <a:endParaRPr lang="en-US"/>
          </a:p>
        </p:txBody>
      </p:sp>
      <p:sp>
        <p:nvSpPr>
          <p:cNvPr id="1048655" name="Footer Placeholder 5"/>
          <p:cNvSpPr>
            <a:spLocks noGrp="1"/>
          </p:cNvSpPr>
          <p:nvPr>
            <p:ph type="ftr" sz="quarter" idx="11"/>
          </p:nvPr>
        </p:nvSpPr>
        <p:spPr/>
        <p:txBody>
          <a:bodyPr/>
          <a:p>
            <a:endParaRPr lang="en-US"/>
          </a:p>
        </p:txBody>
      </p:sp>
      <p:sp>
        <p:nvSpPr>
          <p:cNvPr id="1048656"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2" name=""/>
        <p:cNvGrpSpPr/>
        <p:nvPr/>
      </p:nvGrpSpPr>
      <p:grpSpPr>
        <a:xfrm>
          <a:off x="0" y="0"/>
          <a:ext cx="0" cy="0"/>
          <a:chOff x="0" y="0"/>
          <a:chExt cx="0" cy="0"/>
        </a:xfrm>
      </p:grpSpPr>
      <p:sp>
        <p:nvSpPr>
          <p:cNvPr id="1048576" name="Oval 21"/>
          <p:cNvSpPr/>
          <p:nvPr/>
        </p:nvSpPr>
        <p:spPr>
          <a:xfrm>
            <a:off x="6299432" y="1676400"/>
            <a:ext cx="2819400" cy="2819400"/>
          </a:xfrm>
          <a:prstGeom prst="ellipse"/>
          <a:gradFill flip="none" rotWithShape="1">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77" name="Oval 22"/>
          <p:cNvSpPr/>
          <p:nvPr/>
        </p:nvSpPr>
        <p:spPr>
          <a:xfrm>
            <a:off x="5689832" y="-457200"/>
            <a:ext cx="1600200" cy="1600200"/>
          </a:xfrm>
          <a:prstGeom prst="ellipse"/>
          <a:gradFill flip="none" rotWithShape="1">
            <a:gsLst>
              <a:gs pos="0">
                <a:schemeClr val="bg2">
                  <a:lumMod val="60000"/>
                  <a:lumOff val="40000"/>
                  <a:alpha val="14000"/>
                </a:schemeClr>
              </a:gs>
              <a:gs pos="36000">
                <a:schemeClr val="bg2">
                  <a:lumMod val="60000"/>
                  <a:lumOff val="40000"/>
                  <a:alpha val="7000"/>
                </a:schemeClr>
              </a:gs>
              <a:gs pos="73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78" name="Oval 23"/>
          <p:cNvSpPr/>
          <p:nvPr/>
        </p:nvSpPr>
        <p:spPr>
          <a:xfrm>
            <a:off x="6299432" y="6096000"/>
            <a:ext cx="990600" cy="990600"/>
          </a:xfrm>
          <a:prstGeom prst="ellipse"/>
          <a:gradFill flip="none" rotWithShape="1">
            <a:gsLst>
              <a:gs pos="0">
                <a:schemeClr val="bg2">
                  <a:lumMod val="60000"/>
                  <a:lumOff val="40000"/>
                  <a:alpha val="9000"/>
                </a:schemeClr>
              </a:gs>
              <a:gs pos="36000">
                <a:schemeClr val="bg2">
                  <a:lumMod val="60000"/>
                  <a:lumOff val="40000"/>
                  <a:alpha val="5000"/>
                </a:schemeClr>
              </a:gs>
              <a:gs pos="66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79" name="Oval 19"/>
          <p:cNvSpPr/>
          <p:nvPr/>
        </p:nvSpPr>
        <p:spPr>
          <a:xfrm>
            <a:off x="-153988" y="2667000"/>
            <a:ext cx="4191000" cy="4191000"/>
          </a:xfrm>
          <a:prstGeom prst="ellipse"/>
          <a:gradFill flip="none" rotWithShape="1">
            <a:gsLst>
              <a:gs pos="0">
                <a:schemeClr val="bg2">
                  <a:lumMod val="60000"/>
                  <a:lumOff val="40000"/>
                  <a:alpha val="11000"/>
                </a:schemeClr>
              </a:gs>
              <a:gs pos="36000">
                <a:schemeClr val="bg2">
                  <a:lumMod val="60000"/>
                  <a:lumOff val="40000"/>
                  <a:alpha val="10000"/>
                </a:schemeClr>
              </a:gs>
              <a:gs pos="75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80" name="Oval 20"/>
          <p:cNvSpPr/>
          <p:nvPr/>
        </p:nvSpPr>
        <p:spPr>
          <a:xfrm>
            <a:off x="-839788" y="2895600"/>
            <a:ext cx="2362200" cy="2362200"/>
          </a:xfrm>
          <a:prstGeom prst="ellipse"/>
          <a:gradFill flip="none" rotWithShape="1">
            <a:gsLst>
              <a:gs pos="0">
                <a:schemeClr val="bg2">
                  <a:lumMod val="60000"/>
                  <a:lumOff val="40000"/>
                  <a:alpha val="8000"/>
                </a:schemeClr>
              </a:gs>
              <a:gs pos="36000">
                <a:schemeClr val="bg2">
                  <a:lumMod val="60000"/>
                  <a:lumOff val="40000"/>
                  <a:alpha val="8000"/>
                </a:schemeClr>
              </a:gs>
              <a:gs pos="72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8581" name="Rectangle 18"/>
          <p:cNvSpPr/>
          <p:nvPr/>
        </p:nvSpPr>
        <p:spPr>
          <a:xfrm>
            <a:off x="7745644" y="0"/>
            <a:ext cx="685800" cy="1099458"/>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582" name="Title Placeholder 1"/>
          <p:cNvSpPr>
            <a:spLocks noGrp="1"/>
          </p:cNvSpPr>
          <p:nvPr>
            <p:ph type="title"/>
          </p:nvPr>
        </p:nvSpPr>
        <p:spPr>
          <a:xfrm>
            <a:off x="484710" y="452718"/>
            <a:ext cx="7055380" cy="1400530"/>
          </a:xfrm>
          <a:prstGeom prst="rect"/>
        </p:spPr>
        <p:txBody>
          <a:bodyPr anchor="t" bIns="45720" lIns="91440" rIns="91440" rtlCol="0" tIns="45720" vert="horz">
            <a:noAutofit/>
          </a:bodyPr>
          <a:p>
            <a:r>
              <a:rPr lang="en-US" smtClean="0"/>
              <a:t>Click to edit Master title style</a:t>
            </a:r>
            <a:endParaRPr dirty="0" lang="en-US"/>
          </a:p>
        </p:txBody>
      </p:sp>
      <p:sp>
        <p:nvSpPr>
          <p:cNvPr id="1048583" name="Text Placeholder 2"/>
          <p:cNvSpPr>
            <a:spLocks noGrp="1"/>
          </p:cNvSpPr>
          <p:nvPr>
            <p:ph type="body" idx="1"/>
          </p:nvPr>
        </p:nvSpPr>
        <p:spPr>
          <a:xfrm>
            <a:off x="827700" y="2052925"/>
            <a:ext cx="6711654" cy="4195481"/>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584" name="Date Placeholder 3"/>
          <p:cNvSpPr>
            <a:spLocks noGrp="1"/>
          </p:cNvSpPr>
          <p:nvPr>
            <p:ph type="dt" sz="half" idx="2"/>
          </p:nvPr>
        </p:nvSpPr>
        <p:spPr>
          <a:xfrm rot="5400000">
            <a:off x="7494989" y="1828771"/>
            <a:ext cx="990599" cy="228659"/>
          </a:xfrm>
          <a:prstGeom prst="rect"/>
        </p:spPr>
        <p:txBody>
          <a:bodyPr anchor="t" bIns="45720" lIns="91440" rIns="91440" rtlCol="0" tIns="45720" vert="horz"/>
          <a:lstStyle>
            <a:lvl1pPr algn="l">
              <a:defRPr b="0" sz="1100" i="0">
                <a:solidFill>
                  <a:schemeClr val="tx1">
                    <a:tint val="75000"/>
                    <a:alpha val="60000"/>
                  </a:schemeClr>
                </a:solidFill>
              </a:defRPr>
            </a:lvl1pPr>
          </a:lstStyle>
          <a:p>
            <a:fld id="{1D8BD707-D9CF-40AE-B4C6-C98DA3205C09}" type="datetimeFigureOut">
              <a:rPr lang="en-US" smtClean="0"/>
              <a:t>9/26/2020</a:t>
            </a:fld>
            <a:endParaRPr lang="en-US"/>
          </a:p>
        </p:txBody>
      </p:sp>
      <p:sp>
        <p:nvSpPr>
          <p:cNvPr id="1048585" name="Footer Placeholder 4"/>
          <p:cNvSpPr>
            <a:spLocks noGrp="1"/>
          </p:cNvSpPr>
          <p:nvPr>
            <p:ph type="ftr" sz="quarter" idx="3"/>
          </p:nvPr>
        </p:nvSpPr>
        <p:spPr>
          <a:xfrm rot="5400000">
            <a:off x="6233335" y="3263371"/>
            <a:ext cx="3859795" cy="228660"/>
          </a:xfrm>
          <a:prstGeom prst="rect"/>
        </p:spPr>
        <p:txBody>
          <a:bodyPr anchor="b" bIns="45720" lIns="91440" rIns="91440" rtlCol="0" tIns="45720" vert="horz"/>
          <a:lstStyle>
            <a:lvl1pPr algn="l">
              <a:defRPr b="0" sz="1100" i="0">
                <a:solidFill>
                  <a:schemeClr val="tx1">
                    <a:tint val="75000"/>
                    <a:alpha val="60000"/>
                  </a:schemeClr>
                </a:solidFill>
              </a:defRPr>
            </a:lvl1pPr>
          </a:lstStyle>
          <a:p>
            <a:endParaRPr lang="en-US"/>
          </a:p>
        </p:txBody>
      </p:sp>
      <p:sp>
        <p:nvSpPr>
          <p:cNvPr id="1048586" name="Slide Number Placeholder 5"/>
          <p:cNvSpPr>
            <a:spLocks noGrp="1"/>
          </p:cNvSpPr>
          <p:nvPr>
            <p:ph type="sldNum" sz="quarter" idx="4"/>
          </p:nvPr>
        </p:nvSpPr>
        <p:spPr bwMode="gray">
          <a:xfrm>
            <a:off x="7766431" y="295736"/>
            <a:ext cx="628813" cy="767687"/>
          </a:xfrm>
          <a:prstGeom prst="rect"/>
        </p:spPr>
        <p:txBody>
          <a:bodyPr anchor="b" bIns="45720" lIns="91440" rIns="91440" rtlCol="0" tIns="45720" vert="horz"/>
          <a:lstStyle>
            <a:lvl1pPr algn="ctr">
              <a:defRPr b="0" sz="2801" i="0">
                <a:solidFill>
                  <a:schemeClr val="tx1">
                    <a:tint val="75000"/>
                  </a:schemeClr>
                </a:solidFill>
              </a:defRPr>
            </a:lvl1pPr>
          </a:lstStyle>
          <a:p>
            <a:fld id="{B6F15528-21DE-4FAA-801E-634DDDAF4B2B}" type="slidenum">
              <a:rPr lang="en-US" smtClean="0"/>
              <a:t>‹#›</a:t>
            </a:fld>
            <a:endParaRPr lang="en-US"/>
          </a:p>
        </p:txBody>
      </p:sp>
    </p:spTree>
  </p:cSld>
  <p:clrMap accent1="accent1" accent2="accent2" accent3="accent3" accent4="accent4" accent5="accent5" accent6="accent6" bg1="dk1" bg2="dk2" tx1="lt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7" eaLnBrk="1" hangingPunct="1" latinLnBrk="0" rtl="0">
        <a:spcBef>
          <a:spcPct val="0"/>
        </a:spcBef>
        <a:buNone/>
        <a:defRPr b="0" sz="420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7" eaLnBrk="1" hangingPunct="1" indent="-342906" latinLnBrk="0" marL="342906" rtl="0">
        <a:spcBef>
          <a:spcPts val="1000"/>
        </a:spcBef>
        <a:spcAft>
          <a:spcPts val="0"/>
        </a:spcAft>
        <a:buClr>
          <a:schemeClr val="bg2">
            <a:lumMod val="40000"/>
            <a:lumOff val="60000"/>
          </a:schemeClr>
        </a:buClr>
        <a:buSzPct val="80000"/>
        <a:buFont typeface="Wingdings 3" charset="2"/>
        <a:buChar char=""/>
        <a:defRPr b="0" sz="2000" i="0" kern="1200">
          <a:solidFill>
            <a:schemeClr val="tx1"/>
          </a:solidFill>
          <a:latin typeface="+mj-lt"/>
          <a:ea typeface="+mj-ea"/>
          <a:cs typeface="+mj-cs"/>
        </a:defRPr>
      </a:lvl1pPr>
      <a:lvl2pPr algn="l" defTabSz="457207" eaLnBrk="1" hangingPunct="1" indent="-285755" latinLnBrk="0" marL="742962" rtl="0">
        <a:spcBef>
          <a:spcPts val="1000"/>
        </a:spcBef>
        <a:spcAft>
          <a:spcPts val="0"/>
        </a:spcAft>
        <a:buClr>
          <a:schemeClr val="bg2">
            <a:lumMod val="40000"/>
            <a:lumOff val="60000"/>
          </a:schemeClr>
        </a:buClr>
        <a:buSzPct val="80000"/>
        <a:buFont typeface="Wingdings 3" charset="2"/>
        <a:buChar char=""/>
        <a:defRPr b="0" sz="1800" i="0" kern="1200">
          <a:solidFill>
            <a:schemeClr val="tx1"/>
          </a:solidFill>
          <a:latin typeface="+mj-lt"/>
          <a:ea typeface="+mj-ea"/>
          <a:cs typeface="+mj-cs"/>
        </a:defRPr>
      </a:lvl2pPr>
      <a:lvl3pPr algn="l" defTabSz="457207" eaLnBrk="1" hangingPunct="1" indent="-228604" latinLnBrk="0" marL="1143020" rtl="0">
        <a:spcBef>
          <a:spcPts val="1000"/>
        </a:spcBef>
        <a:spcAft>
          <a:spcPts val="0"/>
        </a:spcAft>
        <a:buClr>
          <a:schemeClr val="bg2">
            <a:lumMod val="40000"/>
            <a:lumOff val="60000"/>
          </a:schemeClr>
        </a:buClr>
        <a:buSzPct val="80000"/>
        <a:buFont typeface="Wingdings 3" charset="2"/>
        <a:buChar char=""/>
        <a:defRPr b="0" sz="1600" i="0" kern="1200">
          <a:solidFill>
            <a:schemeClr val="tx1"/>
          </a:solidFill>
          <a:latin typeface="+mj-lt"/>
          <a:ea typeface="+mj-ea"/>
          <a:cs typeface="+mj-cs"/>
        </a:defRPr>
      </a:lvl3pPr>
      <a:lvl4pPr algn="l" defTabSz="457207" eaLnBrk="1" hangingPunct="1" indent="-228604" latinLnBrk="0" marL="1600227"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4pPr>
      <a:lvl5pPr algn="l" defTabSz="457207" eaLnBrk="1" hangingPunct="1" indent="-228604" latinLnBrk="0" marL="2057434"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5pPr>
      <a:lvl6pPr algn="l" defTabSz="457207" eaLnBrk="1" hangingPunct="1" indent="-228604" latinLnBrk="0" marL="2514642"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6pPr>
      <a:lvl7pPr algn="l" defTabSz="457207" eaLnBrk="1" hangingPunct="1" indent="-228604" latinLnBrk="0" marL="2971849"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7pPr>
      <a:lvl8pPr algn="l" defTabSz="457207" eaLnBrk="1" hangingPunct="1" indent="-228604" latinLnBrk="0" marL="3429057"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8pPr>
      <a:lvl9pPr algn="l" defTabSz="457207" eaLnBrk="1" hangingPunct="1" indent="-228604" latinLnBrk="0" marL="3886264"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9pPr>
    </p:bodyStyle>
    <p:otherStyle>
      <a:defPPr>
        <a:defRPr lang="en-US"/>
      </a:defPPr>
      <a:lvl1pPr algn="l" defTabSz="457207" eaLnBrk="1" hangingPunct="1" latinLnBrk="0" marL="0" rtl="0">
        <a:defRPr sz="1800" kern="1200">
          <a:solidFill>
            <a:schemeClr val="tx1"/>
          </a:solidFill>
          <a:latin typeface="+mn-lt"/>
          <a:ea typeface="+mn-ea"/>
          <a:cs typeface="+mn-cs"/>
        </a:defRPr>
      </a:lvl1pPr>
      <a:lvl2pPr algn="l" defTabSz="457207" eaLnBrk="1" hangingPunct="1" latinLnBrk="0" marL="457207" rtl="0">
        <a:defRPr sz="1800" kern="1200">
          <a:solidFill>
            <a:schemeClr val="tx1"/>
          </a:solidFill>
          <a:latin typeface="+mn-lt"/>
          <a:ea typeface="+mn-ea"/>
          <a:cs typeface="+mn-cs"/>
        </a:defRPr>
      </a:lvl2pPr>
      <a:lvl3pPr algn="l" defTabSz="457207" eaLnBrk="1" hangingPunct="1" latinLnBrk="0" marL="914415" rtl="0">
        <a:defRPr sz="1800" kern="1200">
          <a:solidFill>
            <a:schemeClr val="tx1"/>
          </a:solidFill>
          <a:latin typeface="+mn-lt"/>
          <a:ea typeface="+mn-ea"/>
          <a:cs typeface="+mn-cs"/>
        </a:defRPr>
      </a:lvl3pPr>
      <a:lvl4pPr algn="l" defTabSz="457207" eaLnBrk="1" hangingPunct="1" latinLnBrk="0" marL="1371622" rtl="0">
        <a:defRPr sz="1800" kern="1200">
          <a:solidFill>
            <a:schemeClr val="tx1"/>
          </a:solidFill>
          <a:latin typeface="+mn-lt"/>
          <a:ea typeface="+mn-ea"/>
          <a:cs typeface="+mn-cs"/>
        </a:defRPr>
      </a:lvl4pPr>
      <a:lvl5pPr algn="l" defTabSz="457207" eaLnBrk="1" hangingPunct="1" latinLnBrk="0" marL="1828831" rtl="0">
        <a:defRPr sz="1800" kern="1200">
          <a:solidFill>
            <a:schemeClr val="tx1"/>
          </a:solidFill>
          <a:latin typeface="+mn-lt"/>
          <a:ea typeface="+mn-ea"/>
          <a:cs typeface="+mn-cs"/>
        </a:defRPr>
      </a:lvl5pPr>
      <a:lvl6pPr algn="l" defTabSz="457207" eaLnBrk="1" hangingPunct="1" latinLnBrk="0" marL="2286038" rtl="0">
        <a:defRPr sz="1800" kern="1200">
          <a:solidFill>
            <a:schemeClr val="tx1"/>
          </a:solidFill>
          <a:latin typeface="+mn-lt"/>
          <a:ea typeface="+mn-ea"/>
          <a:cs typeface="+mn-cs"/>
        </a:defRPr>
      </a:lvl6pPr>
      <a:lvl7pPr algn="l" defTabSz="457207" eaLnBrk="1" hangingPunct="1" latinLnBrk="0" marL="2743246" rtl="0">
        <a:defRPr sz="1800" kern="1200">
          <a:solidFill>
            <a:schemeClr val="tx1"/>
          </a:solidFill>
          <a:latin typeface="+mn-lt"/>
          <a:ea typeface="+mn-ea"/>
          <a:cs typeface="+mn-cs"/>
        </a:defRPr>
      </a:lvl7pPr>
      <a:lvl8pPr algn="l" defTabSz="457207" eaLnBrk="1" hangingPunct="1" latinLnBrk="0" marL="3200453" rtl="0">
        <a:defRPr sz="1800" kern="1200">
          <a:solidFill>
            <a:schemeClr val="tx1"/>
          </a:solidFill>
          <a:latin typeface="+mn-lt"/>
          <a:ea typeface="+mn-ea"/>
          <a:cs typeface="+mn-cs"/>
        </a:defRPr>
      </a:lvl8pPr>
      <a:lvl9pPr algn="l" defTabSz="457207" eaLnBrk="1" hangingPunct="1" latinLnBrk="0" marL="3657661"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07" name="Title 1"/>
          <p:cNvSpPr>
            <a:spLocks noGrp="1"/>
          </p:cNvSpPr>
          <p:nvPr>
            <p:ph type="ctrTitle"/>
          </p:nvPr>
        </p:nvSpPr>
        <p:spPr>
          <a:xfrm>
            <a:off x="685799" y="1107510"/>
            <a:ext cx="7772400" cy="2464927"/>
          </a:xfrm>
        </p:spPr>
        <p:style>
          <a:lnRef idx="1">
            <a:schemeClr val="accent4"/>
          </a:lnRef>
          <a:fillRef idx="2">
            <a:schemeClr val="accent4"/>
          </a:fillRef>
          <a:effectRef idx="1">
            <a:schemeClr val="accent4"/>
          </a:effectRef>
          <a:fontRef idx="minor">
            <a:schemeClr val="dk1"/>
          </a:fontRef>
        </p:style>
        <p:txBody>
          <a:bodyPr>
            <a:normAutofit/>
          </a:bodyPr>
          <a:p>
            <a:pPr algn="ctr"/>
            <a:r>
              <a:rPr b="1" dirty="0" sz="6000" lang="ar-EG" smtClean="0"/>
              <a:t>أئمة الدولة السعودية الأولى</a:t>
            </a:r>
            <a:endParaRPr b="1" dirty="0" sz="6000" lang="en-US"/>
          </a:p>
        </p:txBody>
      </p:sp>
      <p:sp>
        <p:nvSpPr>
          <p:cNvPr id="1048608" name=""/>
          <p:cNvSpPr txBox="1"/>
          <p:nvPr/>
        </p:nvSpPr>
        <p:spPr>
          <a:xfrm>
            <a:off x="2429123" y="1461133"/>
            <a:ext cx="4000000" cy="878839"/>
          </a:xfrm>
          <a:prstGeom prst="rect"/>
        </p:spPr>
        <p:txBody>
          <a:bodyPr rtlCol="0" wrap="square">
            <a:spAutoFit/>
          </a:bodyPr>
          <a:p>
            <a:pPr algn="ctr"/>
            <a:r>
              <a:rPr b="1" sz="5300" lang="ar">
                <a:solidFill>
                  <a:srgbClr val="000000"/>
                </a:solidFill>
              </a:rPr>
              <a:t>الدرس</a:t>
            </a:r>
            <a:r>
              <a:rPr altLang="ar" b="1" sz="5300" lang="en-US">
                <a:solidFill>
                  <a:srgbClr val="000000"/>
                </a:solidFill>
              </a:rPr>
              <a:t> </a:t>
            </a:r>
            <a:r>
              <a:rPr altLang="ar" b="1" sz="5300" lang="ar">
                <a:solidFill>
                  <a:srgbClr val="000000"/>
                </a:solidFill>
              </a:rPr>
              <a:t>الخامس</a:t>
            </a:r>
            <a:r>
              <a:rPr altLang="ar" b="1" sz="5300" lang="en-US">
                <a:solidFill>
                  <a:srgbClr val="000000"/>
                </a:solidFill>
              </a:rPr>
              <a:t> </a:t>
            </a:r>
            <a:endParaRPr sz="2800" lang="ar-EG">
              <a:solidFill>
                <a:srgbClr val="000000"/>
              </a:solidFill>
            </a:endParaRPr>
          </a:p>
        </p:txBody>
      </p:sp>
      <p:sp>
        <p:nvSpPr>
          <p:cNvPr id="1048609" name=""/>
          <p:cNvSpPr txBox="1"/>
          <p:nvPr/>
        </p:nvSpPr>
        <p:spPr>
          <a:xfrm>
            <a:off x="1313419" y="3926060"/>
            <a:ext cx="6517160" cy="2250440"/>
          </a:xfrm>
          <a:prstGeom prst="rect"/>
        </p:spPr>
        <p:txBody>
          <a:bodyPr rtlCol="0" wrap="square">
            <a:spAutoFit/>
          </a:bodyPr>
          <a:p>
            <a:pPr algn="ctr"/>
            <a:r>
              <a:rPr b="1" sz="7200" lang="ar">
                <a:solidFill>
                  <a:srgbClr val="C00000"/>
                </a:solidFill>
              </a:rPr>
              <a:t>إعداد</a:t>
            </a:r>
            <a:r>
              <a:rPr altLang="ar" b="1" sz="7200" lang="en-US">
                <a:solidFill>
                  <a:srgbClr val="C00000"/>
                </a:solidFill>
              </a:rPr>
              <a:t> </a:t>
            </a:r>
            <a:r>
              <a:rPr altLang="ar" b="1" sz="7200" lang="ar">
                <a:solidFill>
                  <a:srgbClr val="C00000"/>
                </a:solidFill>
              </a:rPr>
              <a:t>الاستاذ</a:t>
            </a:r>
            <a:r>
              <a:rPr altLang="ar" b="1" sz="7200" lang="en-US">
                <a:solidFill>
                  <a:srgbClr val="C00000"/>
                </a:solidFill>
              </a:rPr>
              <a:t> </a:t>
            </a:r>
            <a:r>
              <a:rPr altLang="ar" b="1" sz="7200" lang="en-US">
                <a:solidFill>
                  <a:srgbClr val="C00000"/>
                </a:solidFill>
              </a:rPr>
              <a:t>:</a:t>
            </a:r>
            <a:endParaRPr b="1" sz="7200" lang="ar-EG">
              <a:solidFill>
                <a:srgbClr val="C00000"/>
              </a:solidFill>
            </a:endParaRPr>
          </a:p>
          <a:p>
            <a:pPr algn="ctr"/>
            <a:r>
              <a:rPr altLang="ar" b="1" sz="7200" lang="ar">
                <a:solidFill>
                  <a:srgbClr val="C00000"/>
                </a:solidFill>
              </a:rPr>
              <a:t>محمد رجب</a:t>
            </a:r>
            <a:r>
              <a:rPr altLang="ar" b="1" sz="7200" lang="en-US">
                <a:solidFill>
                  <a:srgbClr val="C00000"/>
                </a:solidFill>
              </a:rPr>
              <a:t> </a:t>
            </a:r>
            <a:r>
              <a:rPr altLang="ar" b="1" sz="7200" lang="ar">
                <a:solidFill>
                  <a:srgbClr val="C00000"/>
                </a:solidFill>
              </a:rPr>
              <a:t>عثمان</a:t>
            </a:r>
            <a:r>
              <a:rPr altLang="ar" b="0" sz="5400" lang="en-US">
                <a:solidFill>
                  <a:srgbClr val="000000"/>
                </a:solidFill>
              </a:rPr>
              <a:t> </a:t>
            </a:r>
            <a:endParaRPr sz="2800" lang="ar-EG">
              <a:solidFill>
                <a:srgbClr val="000000"/>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07"/>
                                        </p:tgtEl>
                                        <p:attrNameLst>
                                          <p:attrName>style.visibility</p:attrName>
                                        </p:attrNameLst>
                                      </p:cBhvr>
                                      <p:to>
                                        <p:strVal val="visible"/>
                                      </p:to>
                                    </p:set>
                                    <p:animEffect transition="in" filter="fade">
                                      <p:cBhvr>
                                        <p:cTn dur="1000" id="7"/>
                                        <p:tgtEl>
                                          <p:spTgt spid="1048607"/>
                                        </p:tgtEl>
                                      </p:cBhvr>
                                    </p:animEffect>
                                    <p:anim calcmode="lin" valueType="num">
                                      <p:cBhvr>
                                        <p:cTn dur="1000" fill="hold" id="8"/>
                                        <p:tgtEl>
                                          <p:spTgt spid="1048607"/>
                                        </p:tgtEl>
                                        <p:attrNameLst>
                                          <p:attrName>ppt_x</p:attrName>
                                        </p:attrNameLst>
                                      </p:cBhvr>
                                      <p:tavLst>
                                        <p:tav tm="0">
                                          <p:val>
                                            <p:strVal val="#ppt_x"/>
                                          </p:val>
                                        </p:tav>
                                        <p:tav tm="100000">
                                          <p:val>
                                            <p:strVal val="#ppt_x"/>
                                          </p:val>
                                        </p:tav>
                                      </p:tavLst>
                                    </p:anim>
                                    <p:anim calcmode="lin" valueType="num">
                                      <p:cBhvr>
                                        <p:cTn dur="1000" fill="hold" id="9"/>
                                        <p:tgtEl>
                                          <p:spTgt spid="10486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18" name="Title 1"/>
          <p:cNvSpPr>
            <a:spLocks noGrp="1"/>
          </p:cNvSpPr>
          <p:nvPr>
            <p:ph type="title"/>
          </p:nvPr>
        </p:nvSpPr>
        <p:spPr>
          <a:xfrm>
            <a:off x="484710" y="452718"/>
            <a:ext cx="7055380" cy="842682"/>
          </a:xfrm>
        </p:spPr>
        <p:style>
          <a:lnRef idx="1">
            <a:schemeClr val="accent4"/>
          </a:lnRef>
          <a:fillRef idx="2">
            <a:schemeClr val="accent4"/>
          </a:fillRef>
          <a:effectRef idx="1">
            <a:schemeClr val="accent4"/>
          </a:effectRef>
          <a:fontRef idx="minor">
            <a:schemeClr val="dk1"/>
          </a:fontRef>
        </p:style>
        <p:txBody>
          <a:bodyPr>
            <a:normAutofit fontScale="90000"/>
          </a:bodyPr>
          <a:p>
            <a:pPr algn="ctr"/>
            <a:r>
              <a:rPr b="1" dirty="0" sz="6000" lang="ar-EG" smtClean="0"/>
              <a:t>أهم أعماله </a:t>
            </a:r>
            <a:endParaRPr b="1" dirty="0" sz="6000" lang="en-US"/>
          </a:p>
        </p:txBody>
      </p:sp>
      <p:sp>
        <p:nvSpPr>
          <p:cNvPr id="1048619" name="Content Placeholder 2"/>
          <p:cNvSpPr>
            <a:spLocks noGrp="1"/>
          </p:cNvSpPr>
          <p:nvPr>
            <p:ph idx="1"/>
          </p:nvPr>
        </p:nvSpPr>
        <p:spPr/>
        <p:txBody>
          <a:bodyPr>
            <a:normAutofit fontScale="97500" lnSpcReduction="20000"/>
          </a:bodyPr>
          <a:p>
            <a:pPr algn="r" indent="0" marL="0">
              <a:buNone/>
            </a:pPr>
            <a:r>
              <a:rPr b="1" dirty="0" sz="4000" lang="ar-EG" smtClean="0">
                <a:solidFill>
                  <a:srgbClr val="FFFF00"/>
                </a:solidFill>
              </a:rPr>
              <a:t>1- إكمال توحيد الدولة :</a:t>
            </a:r>
          </a:p>
          <a:p>
            <a:pPr algn="r" indent="0" marL="0">
              <a:buNone/>
            </a:pPr>
            <a:r>
              <a:rPr b="1" dirty="0" sz="4000" lang="ar-SA" smtClean="0"/>
              <a:t>- </a:t>
            </a:r>
            <a:r>
              <a:rPr b="1" dirty="0" sz="4000" lang="ar-EG" smtClean="0"/>
              <a:t>ضم </a:t>
            </a:r>
            <a:r>
              <a:rPr b="1" dirty="0" sz="4000" lang="ar-EG" smtClean="0"/>
              <a:t>الرياض 1187 هـ ثم الوشم والخرج والقصيم والأحساء وعسير ونجران </a:t>
            </a:r>
            <a:r>
              <a:rPr b="1" dirty="0" sz="4000" lang="ar-EG" smtClean="0"/>
              <a:t>وجازان</a:t>
            </a:r>
            <a:endParaRPr b="1" dirty="0" sz="4000" lang="ar-SA" smtClean="0"/>
          </a:p>
          <a:p>
            <a:pPr algn="r" indent="0" marL="0">
              <a:buNone/>
            </a:pPr>
            <a:r>
              <a:rPr b="1" dirty="0" sz="4000" lang="ar-EG" smtClean="0"/>
              <a:t> </a:t>
            </a:r>
            <a:endParaRPr b="1" dirty="0" sz="4000" lang="ar-EG" smtClean="0"/>
          </a:p>
          <a:p>
            <a:pPr algn="r" indent="0" marL="0">
              <a:buNone/>
            </a:pPr>
            <a:r>
              <a:rPr b="1" dirty="0" sz="4000" lang="ar-SA" smtClean="0"/>
              <a:t>- </a:t>
            </a:r>
            <a:r>
              <a:rPr b="1" dirty="0" sz="4000" lang="ar-EG" smtClean="0"/>
              <a:t>بسط </a:t>
            </a:r>
            <a:r>
              <a:rPr b="1" dirty="0" sz="4000" lang="ar-EG" smtClean="0"/>
              <a:t>نفوذه على عمان والبحرين وقطر وساحل الخليج العربي </a:t>
            </a:r>
            <a:endParaRPr b="1" dirty="0" sz="400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18"/>
                                        </p:tgtEl>
                                        <p:attrNameLst>
                                          <p:attrName>style.visibility</p:attrName>
                                        </p:attrNameLst>
                                      </p:cBhvr>
                                      <p:to>
                                        <p:strVal val="visible"/>
                                      </p:to>
                                    </p:set>
                                    <p:animEffect transition="in" filter="fade">
                                      <p:cBhvr>
                                        <p:cTn dur="1000" id="7"/>
                                        <p:tgtEl>
                                          <p:spTgt spid="1048618"/>
                                        </p:tgtEl>
                                      </p:cBhvr>
                                    </p:animEffect>
                                    <p:anim calcmode="lin" valueType="num">
                                      <p:cBhvr>
                                        <p:cTn dur="1000" fill="hold" id="8"/>
                                        <p:tgtEl>
                                          <p:spTgt spid="1048618"/>
                                        </p:tgtEl>
                                        <p:attrNameLst>
                                          <p:attrName>ppt_x</p:attrName>
                                        </p:attrNameLst>
                                      </p:cBhvr>
                                      <p:tavLst>
                                        <p:tav tm="0">
                                          <p:val>
                                            <p:strVal val="#ppt_x"/>
                                          </p:val>
                                        </p:tav>
                                        <p:tav tm="100000">
                                          <p:val>
                                            <p:strVal val="#ppt_x"/>
                                          </p:val>
                                        </p:tav>
                                      </p:tavLst>
                                    </p:anim>
                                    <p:anim calcmode="lin" valueType="num">
                                      <p:cBhvr>
                                        <p:cTn dur="1000" fill="hold" id="9"/>
                                        <p:tgtEl>
                                          <p:spTgt spid="1048618"/>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16" presetSubtype="21">
                                  <p:stCondLst>
                                    <p:cond delay="0"/>
                                  </p:stCondLst>
                                  <p:childTnLst>
                                    <p:set>
                                      <p:cBhvr>
                                        <p:cTn dur="1" fill="hold" id="13">
                                          <p:stCondLst>
                                            <p:cond delay="0"/>
                                          </p:stCondLst>
                                        </p:cTn>
                                        <p:tgtEl>
                                          <p:spTgt spid="1048619">
                                            <p:txEl>
                                              <p:pRg st="0" end="0"/>
                                            </p:txEl>
                                          </p:spTgt>
                                        </p:tgtEl>
                                        <p:attrNameLst>
                                          <p:attrName>style.visibility</p:attrName>
                                        </p:attrNameLst>
                                      </p:cBhvr>
                                      <p:to>
                                        <p:strVal val="visible"/>
                                      </p:to>
                                    </p:set>
                                    <p:animEffect transition="in" filter="barn(inVertical)">
                                      <p:cBhvr>
                                        <p:cTn dur="500" id="14"/>
                                        <p:tgtEl>
                                          <p:spTgt spid="1048619">
                                            <p:txEl>
                                              <p:pRg st="0" end="0"/>
                                            </p:txEl>
                                          </p:spTgt>
                                        </p:tgtEl>
                                      </p:cBhvr>
                                    </p:animEffec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6" presetSubtype="21">
                                  <p:stCondLst>
                                    <p:cond delay="0"/>
                                  </p:stCondLst>
                                  <p:childTnLst>
                                    <p:set>
                                      <p:cBhvr>
                                        <p:cTn dur="1" fill="hold" id="18">
                                          <p:stCondLst>
                                            <p:cond delay="0"/>
                                          </p:stCondLst>
                                        </p:cTn>
                                        <p:tgtEl>
                                          <p:spTgt spid="1048619">
                                            <p:txEl>
                                              <p:pRg st="1" end="1"/>
                                            </p:txEl>
                                          </p:spTgt>
                                        </p:tgtEl>
                                        <p:attrNameLst>
                                          <p:attrName>style.visibility</p:attrName>
                                        </p:attrNameLst>
                                      </p:cBhvr>
                                      <p:to>
                                        <p:strVal val="visible"/>
                                      </p:to>
                                    </p:set>
                                    <p:animEffect transition="in" filter="barn(inVertical)">
                                      <p:cBhvr>
                                        <p:cTn dur="500" id="19"/>
                                        <p:tgtEl>
                                          <p:spTgt spid="1048619">
                                            <p:txEl>
                                              <p:pRg st="1" end="1"/>
                                            </p:txEl>
                                          </p:spTgt>
                                        </p:tgtEl>
                                      </p:cBhvr>
                                    </p:animEffect>
                                  </p:childTnLst>
                                </p:cTn>
                              </p:par>
                            </p:childTnLst>
                          </p:cTn>
                        </p:par>
                      </p:childTnLst>
                    </p:cTn>
                  </p:par>
                  <p:par>
                    <p:cTn fill="hold" id="20">
                      <p:stCondLst>
                        <p:cond delay="indefinite"/>
                      </p:stCondLst>
                      <p:childTnLst>
                        <p:par>
                          <p:cTn fill="hold" id="21">
                            <p:stCondLst>
                              <p:cond delay="0"/>
                            </p:stCondLst>
                            <p:childTnLst>
                              <p:par>
                                <p:cTn fill="hold" id="22" nodeType="clickEffect" presetClass="entr" presetID="16" presetSubtype="21">
                                  <p:stCondLst>
                                    <p:cond delay="0"/>
                                  </p:stCondLst>
                                  <p:childTnLst>
                                    <p:set>
                                      <p:cBhvr>
                                        <p:cTn dur="1" fill="hold" id="23">
                                          <p:stCondLst>
                                            <p:cond delay="0"/>
                                          </p:stCondLst>
                                        </p:cTn>
                                        <p:tgtEl>
                                          <p:spTgt spid="1048619">
                                            <p:txEl>
                                              <p:pRg st="2" end="2"/>
                                            </p:txEl>
                                          </p:spTgt>
                                        </p:tgtEl>
                                        <p:attrNameLst>
                                          <p:attrName>style.visibility</p:attrName>
                                        </p:attrNameLst>
                                      </p:cBhvr>
                                      <p:to>
                                        <p:strVal val="visible"/>
                                      </p:to>
                                    </p:set>
                                    <p:animEffect transition="in" filter="barn(inVertical)">
                                      <p:cBhvr>
                                        <p:cTn dur="500" id="24"/>
                                        <p:tgtEl>
                                          <p:spTgt spid="1048619">
                                            <p:txEl>
                                              <p:pRg st="2" end="2"/>
                                            </p:txEl>
                                          </p:spTgt>
                                        </p:tgtEl>
                                      </p:cBhvr>
                                    </p:animEffect>
                                  </p:childTnLst>
                                </p:cTn>
                              </p:par>
                            </p:childTnLst>
                          </p:cTn>
                        </p:par>
                      </p:childTnLst>
                    </p:cTn>
                  </p:par>
                  <p:par>
                    <p:cTn fill="hold" id="25">
                      <p:stCondLst>
                        <p:cond delay="indefinite"/>
                      </p:stCondLst>
                      <p:childTnLst>
                        <p:par>
                          <p:cTn fill="hold" id="26">
                            <p:stCondLst>
                              <p:cond delay="0"/>
                            </p:stCondLst>
                            <p:childTnLst>
                              <p:par>
                                <p:cTn fill="hold" id="27" nodeType="clickEffect" presetClass="entr" presetID="16" presetSubtype="21">
                                  <p:stCondLst>
                                    <p:cond delay="0"/>
                                  </p:stCondLst>
                                  <p:childTnLst>
                                    <p:set>
                                      <p:cBhvr>
                                        <p:cTn dur="1" fill="hold" id="28">
                                          <p:stCondLst>
                                            <p:cond delay="0"/>
                                          </p:stCondLst>
                                        </p:cTn>
                                        <p:tgtEl>
                                          <p:spTgt spid="1048619">
                                            <p:txEl>
                                              <p:pRg st="3" end="3"/>
                                            </p:txEl>
                                          </p:spTgt>
                                        </p:tgtEl>
                                        <p:attrNameLst>
                                          <p:attrName>style.visibility</p:attrName>
                                        </p:attrNameLst>
                                      </p:cBhvr>
                                      <p:to>
                                        <p:strVal val="visible"/>
                                      </p:to>
                                    </p:set>
                                    <p:animEffect transition="in" filter="barn(inVertical)">
                                      <p:cBhvr>
                                        <p:cTn dur="500" id="29"/>
                                        <p:tgtEl>
                                          <p:spTgt spid="1048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20" name="Title 1"/>
          <p:cNvSpPr>
            <a:spLocks noGrp="1"/>
          </p:cNvSpPr>
          <p:nvPr>
            <p:ph type="title"/>
          </p:nvPr>
        </p:nvSpPr>
        <p:spPr>
          <a:xfrm>
            <a:off x="484710" y="452718"/>
            <a:ext cx="7055380" cy="842682"/>
          </a:xfrm>
        </p:spPr>
        <p:style>
          <a:lnRef idx="1">
            <a:schemeClr val="accent4"/>
          </a:lnRef>
          <a:fillRef idx="2">
            <a:schemeClr val="accent4"/>
          </a:fillRef>
          <a:effectRef idx="1">
            <a:schemeClr val="accent4"/>
          </a:effectRef>
          <a:fontRef idx="minor">
            <a:schemeClr val="dk1"/>
          </a:fontRef>
        </p:style>
        <p:txBody>
          <a:bodyPr>
            <a:normAutofit fontScale="90000"/>
          </a:bodyPr>
          <a:p>
            <a:pPr algn="ctr"/>
            <a:r>
              <a:rPr b="1" dirty="0" sz="6000" lang="ar-EG" smtClean="0"/>
              <a:t>أهم أعماله </a:t>
            </a:r>
            <a:endParaRPr b="1" dirty="0" sz="6000" lang="en-US"/>
          </a:p>
        </p:txBody>
      </p:sp>
      <p:sp>
        <p:nvSpPr>
          <p:cNvPr id="1048621" name="Content Placeholder 2"/>
          <p:cNvSpPr>
            <a:spLocks noGrp="1"/>
          </p:cNvSpPr>
          <p:nvPr>
            <p:ph idx="1"/>
          </p:nvPr>
        </p:nvSpPr>
        <p:spPr/>
        <p:txBody>
          <a:bodyPr>
            <a:normAutofit fontScale="32500" lnSpcReduction="20000"/>
          </a:bodyPr>
          <a:p>
            <a:pPr algn="r" indent="0" marL="0">
              <a:buNone/>
            </a:pPr>
            <a:r>
              <a:rPr b="1" dirty="0" sz="8571" lang="ar-EG" smtClean="0">
                <a:solidFill>
                  <a:srgbClr val="FFFF00"/>
                </a:solidFill>
              </a:rPr>
              <a:t>2- الدفاع عن الدولة :</a:t>
            </a:r>
            <a:endParaRPr b="1" dirty="0" sz="8571" lang="ar-EG" smtClean="0">
              <a:solidFill>
                <a:srgbClr val="FFFF00"/>
              </a:solidFill>
            </a:endParaRPr>
          </a:p>
          <a:p>
            <a:pPr algn="r" indent="0" marL="0">
              <a:buNone/>
            </a:pPr>
            <a:endParaRPr altLang="en-US" b="1" sz="8571" lang="zh-CN"/>
          </a:p>
          <a:p>
            <a:pPr algn="r" indent="0" marL="0">
              <a:buNone/>
            </a:pPr>
            <a:r>
              <a:rPr b="1" dirty="0" sz="8571" lang="ar-EG" smtClean="0"/>
              <a:t>واجه الحملات العثمانية </a:t>
            </a:r>
            <a:r>
              <a:rPr b="1" dirty="0" sz="8571" lang="ar-SA" smtClean="0"/>
              <a:t>الغازية من العراق </a:t>
            </a:r>
            <a:r>
              <a:rPr b="1" dirty="0" sz="8571" lang="ar-EG" smtClean="0"/>
              <a:t>ومنها </a:t>
            </a:r>
            <a:r>
              <a:rPr b="1" dirty="0" sz="8571" lang="ar-EG" smtClean="0"/>
              <a:t>:</a:t>
            </a:r>
            <a:endParaRPr b="1" dirty="0" sz="8571" lang="ar-EG" smtClean="0"/>
          </a:p>
          <a:p>
            <a:pPr algn="r" indent="0" marL="0">
              <a:buNone/>
            </a:pPr>
            <a:endParaRPr b="1" dirty="0" sz="8571" lang="ar-EG" smtClean="0"/>
          </a:p>
          <a:p>
            <a:pPr algn="r" indent="0" marL="0">
              <a:buNone/>
            </a:pPr>
            <a:r>
              <a:rPr b="1" dirty="0" sz="8571" lang="ar-EG" smtClean="0"/>
              <a:t>الحملة العثمانية </a:t>
            </a:r>
            <a:r>
              <a:rPr b="1" dirty="0" sz="8571" lang="ar" smtClean="0"/>
              <a:t>الأولى</a:t>
            </a:r>
            <a:r>
              <a:rPr altLang="ar" b="1" dirty="0" sz="8571" lang="en-US" smtClean="0"/>
              <a:t> </a:t>
            </a:r>
            <a:r>
              <a:rPr altLang="ar" b="1" dirty="0" sz="8571" lang="en-US" smtClean="0"/>
              <a:t>:</a:t>
            </a:r>
            <a:r>
              <a:rPr altLang="ar" b="1" dirty="0" sz="8571" lang="en-US" smtClean="0"/>
              <a:t> </a:t>
            </a:r>
            <a:r>
              <a:rPr b="1" dirty="0" sz="8571" lang="ar-EG" smtClean="0"/>
              <a:t> بقيادة ثويني بن </a:t>
            </a:r>
            <a:r>
              <a:rPr b="1" dirty="0" sz="8571" lang="ar" smtClean="0"/>
              <a:t>عبدالله</a:t>
            </a:r>
            <a:r>
              <a:rPr altLang="ar" b="1" dirty="0" sz="8571" lang="en-US" smtClean="0"/>
              <a:t> </a:t>
            </a:r>
            <a:r>
              <a:rPr altLang="ar" b="1" dirty="0" sz="8571" lang="ar" smtClean="0"/>
              <a:t>١٢٠١</a:t>
            </a:r>
            <a:r>
              <a:rPr altLang="ar" b="1" dirty="0" sz="8571" lang="en-US" smtClean="0"/>
              <a:t> </a:t>
            </a:r>
            <a:r>
              <a:rPr altLang="ar" b="1" dirty="0" sz="8571" lang="ar" smtClean="0"/>
              <a:t>هجرية</a:t>
            </a:r>
            <a:r>
              <a:rPr altLang="ar" b="1" dirty="0" sz="8571" lang="en-US" smtClean="0"/>
              <a:t>.</a:t>
            </a:r>
            <a:r>
              <a:rPr altLang="ar" b="1" dirty="0" sz="8571" lang="en-US" smtClean="0"/>
              <a:t> </a:t>
            </a:r>
            <a:endParaRPr altLang="en-US" b="1" sz="8571" lang="zh-CN"/>
          </a:p>
          <a:p>
            <a:pPr algn="r" indent="0" marL="0">
              <a:buNone/>
            </a:pPr>
            <a:endParaRPr altLang="en-US" b="1" sz="8571" lang="zh-CN"/>
          </a:p>
          <a:p>
            <a:pPr algn="r" indent="0" marL="0">
              <a:buNone/>
            </a:pPr>
            <a:r>
              <a:rPr b="1" dirty="0" sz="8571" lang="ar-EG" smtClean="0"/>
              <a:t>الحملة الثانية </a:t>
            </a:r>
            <a:r>
              <a:rPr altLang="ar" b="1" dirty="0" sz="8571" lang="en-US" smtClean="0"/>
              <a:t>:</a:t>
            </a:r>
            <a:r>
              <a:rPr altLang="ar" b="1" dirty="0" sz="8571" lang="en-US" smtClean="0"/>
              <a:t> </a:t>
            </a:r>
            <a:r>
              <a:rPr b="1" dirty="0" sz="8571" lang="ar-EG" smtClean="0"/>
              <a:t>بقيادة ثويني بن </a:t>
            </a:r>
            <a:r>
              <a:rPr b="1" dirty="0" sz="8571" lang="ar" smtClean="0"/>
              <a:t>عبدالله</a:t>
            </a:r>
            <a:r>
              <a:rPr altLang="ar" b="1" dirty="0" sz="8571" lang="en-US" smtClean="0"/>
              <a:t> </a:t>
            </a:r>
            <a:r>
              <a:rPr altLang="ar" b="1" dirty="0" sz="8571" lang="ar" smtClean="0"/>
              <a:t>١٢١١</a:t>
            </a:r>
            <a:r>
              <a:rPr altLang="ar" b="1" dirty="0" sz="8571" lang="en-US" smtClean="0"/>
              <a:t> </a:t>
            </a:r>
            <a:r>
              <a:rPr altLang="ar" b="1" dirty="0" sz="8571" lang="ar" smtClean="0"/>
              <a:t>هجرية</a:t>
            </a:r>
            <a:r>
              <a:rPr altLang="ar" b="1" dirty="0" sz="8571" lang="en-US" smtClean="0"/>
              <a:t>.</a:t>
            </a:r>
            <a:endParaRPr altLang="en-US" b="1" sz="8571" lang="zh-CN"/>
          </a:p>
          <a:p>
            <a:pPr algn="r" indent="0" marL="0">
              <a:buNone/>
            </a:pPr>
            <a:r>
              <a:rPr b="1" dirty="0" sz="8571" lang="ar-EG" smtClean="0"/>
              <a:t> </a:t>
            </a:r>
            <a:endParaRPr altLang="en-US" b="1" sz="8571" lang="zh-CN"/>
          </a:p>
          <a:p>
            <a:pPr algn="r" indent="0" marL="0">
              <a:buNone/>
            </a:pPr>
            <a:r>
              <a:rPr b="1" dirty="0" sz="8571" lang="ar-EG" smtClean="0"/>
              <a:t>الحملة الثالثة </a:t>
            </a:r>
            <a:r>
              <a:rPr altLang="ar" b="1" dirty="0" sz="8571" lang="en-US" smtClean="0"/>
              <a:t>:</a:t>
            </a:r>
            <a:r>
              <a:rPr altLang="ar" b="1" dirty="0" sz="8571" lang="en-US" smtClean="0"/>
              <a:t> </a:t>
            </a:r>
            <a:r>
              <a:rPr b="1" dirty="0" sz="8571" lang="ar-EG" smtClean="0"/>
              <a:t>بقيادة </a:t>
            </a:r>
            <a:r>
              <a:rPr b="1" dirty="0" sz="8571" lang="ar" smtClean="0"/>
              <a:t>الكيخيا</a:t>
            </a:r>
            <a:r>
              <a:rPr altLang="ar" b="1" dirty="0" sz="8571" lang="en-US" smtClean="0"/>
              <a:t> </a:t>
            </a:r>
            <a:r>
              <a:rPr altLang="ar" b="1" dirty="0" sz="8571" lang="ar" smtClean="0"/>
              <a:t>علي</a:t>
            </a:r>
            <a:r>
              <a:rPr altLang="ar" b="1" dirty="0" sz="8571" lang="en-US" smtClean="0"/>
              <a:t> </a:t>
            </a:r>
            <a:r>
              <a:rPr altLang="ar" b="1" dirty="0" sz="8571" lang="ar" smtClean="0"/>
              <a:t>عام</a:t>
            </a:r>
            <a:r>
              <a:rPr altLang="ar" b="1" dirty="0" sz="8571" lang="en-US" smtClean="0"/>
              <a:t> </a:t>
            </a:r>
            <a:r>
              <a:rPr altLang="ar" b="1" dirty="0" sz="8571" lang="ar" smtClean="0"/>
              <a:t>١٢١٣</a:t>
            </a:r>
            <a:r>
              <a:rPr altLang="ar" b="1" dirty="0" sz="8571" lang="en-US" smtClean="0"/>
              <a:t> </a:t>
            </a:r>
            <a:r>
              <a:rPr altLang="ar" b="1" dirty="0" sz="8571" lang="ar" smtClean="0"/>
              <a:t>هجرية</a:t>
            </a:r>
            <a:r>
              <a:rPr altLang="ar" b="1" dirty="0" sz="8571" lang="en-US" smtClean="0"/>
              <a:t>.</a:t>
            </a:r>
            <a:r>
              <a:rPr b="1" dirty="0" sz="8571" lang="ar-EG" smtClean="0"/>
              <a:t> </a:t>
            </a:r>
            <a:endParaRPr altLang="en-US" b="1" sz="8571" lang="zh-CN"/>
          </a:p>
          <a:p>
            <a:pPr algn="r" indent="0" marL="0">
              <a:buNone/>
            </a:pPr>
            <a:r>
              <a:rPr b="1" dirty="0" sz="8571" lang="ar-EG" smtClean="0"/>
              <a:t>انتهت هذه االحملات </a:t>
            </a:r>
            <a:r>
              <a:rPr b="1" dirty="0" sz="8571" lang="ar" smtClean="0"/>
              <a:t>بالفشل</a:t>
            </a:r>
            <a:r>
              <a:rPr altLang="ar" b="1" dirty="0" sz="8571" lang="en-US" smtClean="0"/>
              <a:t>.</a:t>
            </a:r>
            <a:r>
              <a:rPr b="1" dirty="0" sz="4000" lang="ar-EG" smtClean="0"/>
              <a:t>  </a:t>
            </a:r>
            <a:endParaRPr b="1" dirty="0" sz="400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20"/>
                                        </p:tgtEl>
                                        <p:attrNameLst>
                                          <p:attrName>style.visibility</p:attrName>
                                        </p:attrNameLst>
                                      </p:cBhvr>
                                      <p:to>
                                        <p:strVal val="visible"/>
                                      </p:to>
                                    </p:set>
                                    <p:animEffect transition="in" filter="fade">
                                      <p:cBhvr>
                                        <p:cTn dur="1000" id="7"/>
                                        <p:tgtEl>
                                          <p:spTgt spid="1048620"/>
                                        </p:tgtEl>
                                      </p:cBhvr>
                                    </p:animEffect>
                                    <p:anim calcmode="lin" valueType="num">
                                      <p:cBhvr>
                                        <p:cTn dur="1000" fill="hold" id="8"/>
                                        <p:tgtEl>
                                          <p:spTgt spid="1048620"/>
                                        </p:tgtEl>
                                        <p:attrNameLst>
                                          <p:attrName>ppt_x</p:attrName>
                                        </p:attrNameLst>
                                      </p:cBhvr>
                                      <p:tavLst>
                                        <p:tav tm="0">
                                          <p:val>
                                            <p:strVal val="#ppt_x"/>
                                          </p:val>
                                        </p:tav>
                                        <p:tav tm="100000">
                                          <p:val>
                                            <p:strVal val="#ppt_x"/>
                                          </p:val>
                                        </p:tav>
                                      </p:tavLst>
                                    </p:anim>
                                    <p:anim calcmode="lin" valueType="num">
                                      <p:cBhvr>
                                        <p:cTn dur="1000" fill="hold" id="9"/>
                                        <p:tgtEl>
                                          <p:spTgt spid="1048620"/>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16" presetSubtype="21">
                                  <p:stCondLst>
                                    <p:cond delay="0"/>
                                  </p:stCondLst>
                                  <p:childTnLst>
                                    <p:set>
                                      <p:cBhvr>
                                        <p:cTn dur="1" fill="hold" id="13">
                                          <p:stCondLst>
                                            <p:cond delay="0"/>
                                          </p:stCondLst>
                                        </p:cTn>
                                        <p:tgtEl>
                                          <p:spTgt spid="1048621">
                                            <p:txEl>
                                              <p:pRg st="0" end="0"/>
                                            </p:txEl>
                                          </p:spTgt>
                                        </p:tgtEl>
                                        <p:attrNameLst>
                                          <p:attrName>style.visibility</p:attrName>
                                        </p:attrNameLst>
                                      </p:cBhvr>
                                      <p:to>
                                        <p:strVal val="visible"/>
                                      </p:to>
                                    </p:set>
                                    <p:animEffect transition="in" filter="barn(inVertical)">
                                      <p:cBhvr>
                                        <p:cTn dur="500" id="14"/>
                                        <p:tgtEl>
                                          <p:spTgt spid="1048621">
                                            <p:txEl>
                                              <p:pRg st="0" end="0"/>
                                            </p:txEl>
                                          </p:spTgt>
                                        </p:tgtEl>
                                      </p:cBhvr>
                                    </p:animEffec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6" presetSubtype="21">
                                  <p:stCondLst>
                                    <p:cond delay="0"/>
                                  </p:stCondLst>
                                  <p:childTnLst>
                                    <p:set>
                                      <p:cBhvr>
                                        <p:cTn dur="1" fill="hold" id="18">
                                          <p:stCondLst>
                                            <p:cond delay="0"/>
                                          </p:stCondLst>
                                        </p:cTn>
                                        <p:tgtEl>
                                          <p:spTgt spid="1048621">
                                            <p:txEl>
                                              <p:pRg st="1" end="1"/>
                                            </p:txEl>
                                          </p:spTgt>
                                        </p:tgtEl>
                                        <p:attrNameLst>
                                          <p:attrName>style.visibility</p:attrName>
                                        </p:attrNameLst>
                                      </p:cBhvr>
                                      <p:to>
                                        <p:strVal val="visible"/>
                                      </p:to>
                                    </p:set>
                                    <p:animEffect transition="in" filter="barn(inVertical)">
                                      <p:cBhvr>
                                        <p:cTn dur="500" id="19"/>
                                        <p:tgtEl>
                                          <p:spTgt spid="1048621">
                                            <p:txEl>
                                              <p:pRg st="1" end="1"/>
                                            </p:txEl>
                                          </p:spTgt>
                                        </p:tgtEl>
                                      </p:cBhvr>
                                    </p:animEffect>
                                  </p:childTnLst>
                                </p:cTn>
                              </p:par>
                            </p:childTnLst>
                          </p:cTn>
                        </p:par>
                      </p:childTnLst>
                    </p:cTn>
                  </p:par>
                  <p:par>
                    <p:cTn fill="hold" id="20">
                      <p:stCondLst>
                        <p:cond delay="indefinite"/>
                      </p:stCondLst>
                      <p:childTnLst>
                        <p:par>
                          <p:cTn fill="hold" id="21">
                            <p:stCondLst>
                              <p:cond delay="0"/>
                            </p:stCondLst>
                            <p:childTnLst>
                              <p:par>
                                <p:cTn fill="hold" id="22" nodeType="clickEffect" presetClass="entr" presetID="16" presetSubtype="21">
                                  <p:stCondLst>
                                    <p:cond delay="0"/>
                                  </p:stCondLst>
                                  <p:childTnLst>
                                    <p:set>
                                      <p:cBhvr>
                                        <p:cTn dur="1" fill="hold" id="23">
                                          <p:stCondLst>
                                            <p:cond delay="0"/>
                                          </p:stCondLst>
                                        </p:cTn>
                                        <p:tgtEl>
                                          <p:spTgt spid="1048621">
                                            <p:txEl>
                                              <p:pRg st="2" end="2"/>
                                            </p:txEl>
                                          </p:spTgt>
                                        </p:tgtEl>
                                        <p:attrNameLst>
                                          <p:attrName>style.visibility</p:attrName>
                                        </p:attrNameLst>
                                      </p:cBhvr>
                                      <p:to>
                                        <p:strVal val="visible"/>
                                      </p:to>
                                    </p:set>
                                    <p:animEffect transition="in" filter="barn(inVertical)">
                                      <p:cBhvr>
                                        <p:cTn dur="500" id="24"/>
                                        <p:tgtEl>
                                          <p:spTgt spid="1048621">
                                            <p:txEl>
                                              <p:pRg st="2" end="2"/>
                                            </p:txEl>
                                          </p:spTgt>
                                        </p:tgtEl>
                                      </p:cBhvr>
                                    </p:animEffect>
                                  </p:childTnLst>
                                </p:cTn>
                              </p:par>
                            </p:childTnLst>
                          </p:cTn>
                        </p:par>
                      </p:childTnLst>
                    </p:cTn>
                  </p:par>
                  <p:par>
                    <p:cTn fill="hold" id="25">
                      <p:stCondLst>
                        <p:cond delay="indefinite"/>
                      </p:stCondLst>
                      <p:childTnLst>
                        <p:par>
                          <p:cTn fill="hold" id="26">
                            <p:stCondLst>
                              <p:cond delay="0"/>
                            </p:stCondLst>
                            <p:childTnLst>
                              <p:par>
                                <p:cTn fill="hold" id="27" nodeType="clickEffect" presetClass="entr" presetID="16" presetSubtype="21">
                                  <p:stCondLst>
                                    <p:cond delay="0"/>
                                  </p:stCondLst>
                                  <p:childTnLst>
                                    <p:set>
                                      <p:cBhvr>
                                        <p:cTn dur="1" fill="hold" id="28">
                                          <p:stCondLst>
                                            <p:cond delay="0"/>
                                          </p:stCondLst>
                                        </p:cTn>
                                        <p:tgtEl>
                                          <p:spTgt spid="1048621">
                                            <p:txEl>
                                              <p:pRg st="3" end="3"/>
                                            </p:txEl>
                                          </p:spTgt>
                                        </p:tgtEl>
                                        <p:attrNameLst>
                                          <p:attrName>style.visibility</p:attrName>
                                        </p:attrNameLst>
                                      </p:cBhvr>
                                      <p:to>
                                        <p:strVal val="visible"/>
                                      </p:to>
                                    </p:set>
                                    <p:animEffect transition="in" filter="barn(inVertical)">
                                      <p:cBhvr>
                                        <p:cTn dur="500" id="29"/>
                                        <p:tgtEl>
                                          <p:spTgt spid="1048621">
                                            <p:txEl>
                                              <p:pRg st="3" end="3"/>
                                            </p:txEl>
                                          </p:spTgt>
                                        </p:tgtEl>
                                      </p:cBhvr>
                                    </p:animEffect>
                                  </p:childTnLst>
                                </p:cTn>
                              </p:par>
                            </p:childTnLst>
                          </p:cTn>
                        </p:par>
                      </p:childTnLst>
                    </p:cTn>
                  </p:par>
                  <p:par>
                    <p:cTn fill="hold" id="30">
                      <p:stCondLst>
                        <p:cond delay="indefinite"/>
                      </p:stCondLst>
                      <p:childTnLst>
                        <p:par>
                          <p:cTn fill="hold" id="31">
                            <p:stCondLst>
                              <p:cond delay="0"/>
                            </p:stCondLst>
                            <p:childTnLst>
                              <p:par>
                                <p:cTn fill="hold" id="32" nodeType="clickEffect" presetClass="entr" presetID="16" presetSubtype="21">
                                  <p:stCondLst>
                                    <p:cond delay="0"/>
                                  </p:stCondLst>
                                  <p:childTnLst>
                                    <p:set>
                                      <p:cBhvr>
                                        <p:cTn dur="1" fill="hold" id="33">
                                          <p:stCondLst>
                                            <p:cond delay="0"/>
                                          </p:stCondLst>
                                        </p:cTn>
                                        <p:tgtEl>
                                          <p:spTgt spid="1048621">
                                            <p:txEl>
                                              <p:pRg st="4" end="4"/>
                                            </p:txEl>
                                          </p:spTgt>
                                        </p:tgtEl>
                                        <p:attrNameLst>
                                          <p:attrName>style.visibility</p:attrName>
                                        </p:attrNameLst>
                                      </p:cBhvr>
                                      <p:to>
                                        <p:strVal val="visible"/>
                                      </p:to>
                                    </p:set>
                                    <p:animEffect transition="in" filter="barn(inVertical)">
                                      <p:cBhvr>
                                        <p:cTn dur="500" id="34"/>
                                        <p:tgtEl>
                                          <p:spTgt spid="1048621">
                                            <p:txEl>
                                              <p:pRg st="4" end="4"/>
                                            </p:txEl>
                                          </p:spTgt>
                                        </p:tgtEl>
                                      </p:cBhvr>
                                    </p:animEffect>
                                  </p:childTnLst>
                                </p:cTn>
                              </p:par>
                            </p:childTnLst>
                          </p:cTn>
                        </p:par>
                      </p:childTnLst>
                    </p:cTn>
                  </p:par>
                  <p:par>
                    <p:cTn fill="hold" id="35">
                      <p:stCondLst>
                        <p:cond delay="indefinite"/>
                      </p:stCondLst>
                      <p:childTnLst>
                        <p:par>
                          <p:cTn fill="hold" id="36">
                            <p:stCondLst>
                              <p:cond delay="0"/>
                            </p:stCondLst>
                            <p:childTnLst>
                              <p:par>
                                <p:cTn fill="hold" id="37" nodeType="clickEffect" presetClass="entr" presetID="16" presetSubtype="21">
                                  <p:stCondLst>
                                    <p:cond delay="0"/>
                                  </p:stCondLst>
                                  <p:childTnLst>
                                    <p:set>
                                      <p:cBhvr>
                                        <p:cTn dur="1" fill="hold" id="38">
                                          <p:stCondLst>
                                            <p:cond delay="0"/>
                                          </p:stCondLst>
                                        </p:cTn>
                                        <p:tgtEl>
                                          <p:spTgt spid="1048621">
                                            <p:txEl>
                                              <p:pRg st="5" end="5"/>
                                            </p:txEl>
                                          </p:spTgt>
                                        </p:tgtEl>
                                        <p:attrNameLst>
                                          <p:attrName>style.visibility</p:attrName>
                                        </p:attrNameLst>
                                      </p:cBhvr>
                                      <p:to>
                                        <p:strVal val="visible"/>
                                      </p:to>
                                    </p:set>
                                    <p:animEffect transition="in" filter="barn(inVertical)">
                                      <p:cBhvr>
                                        <p:cTn dur="500" id="39"/>
                                        <p:tgtEl>
                                          <p:spTgt spid="10486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22" name="Title 1"/>
          <p:cNvSpPr>
            <a:spLocks noGrp="1"/>
          </p:cNvSpPr>
          <p:nvPr>
            <p:ph type="title"/>
          </p:nvPr>
        </p:nvSpPr>
        <p:spPr>
          <a:xfrm>
            <a:off x="168211" y="413752"/>
            <a:ext cx="8518588" cy="917150"/>
          </a:xfrm>
        </p:spPr>
        <p:style>
          <a:lnRef idx="2">
            <a:schemeClr val="accent1">
              <a:shade val="50000"/>
            </a:schemeClr>
          </a:lnRef>
          <a:fillRef idx="1">
            <a:schemeClr val="accent1"/>
          </a:fillRef>
          <a:effectRef idx="0">
            <a:schemeClr val="accent1"/>
          </a:effectRef>
          <a:fontRef idx="minor">
            <a:schemeClr val="lt1"/>
          </a:fontRef>
        </p:style>
        <p:txBody>
          <a:bodyPr/>
          <a:p>
            <a:pPr algn="r"/>
            <a:r>
              <a:rPr b="1" dirty="0" lang="ar-SA" smtClean="0"/>
              <a:t>الإمام عبدالعزيز بن محمد والطلاب الصغار </a:t>
            </a:r>
            <a:endParaRPr b="1" dirty="0" lang="en-US"/>
          </a:p>
        </p:txBody>
      </p:sp>
      <p:sp>
        <p:nvSpPr>
          <p:cNvPr id="1048623" name="Content Placeholder 2"/>
          <p:cNvSpPr>
            <a:spLocks noGrp="1"/>
          </p:cNvSpPr>
          <p:nvPr>
            <p:ph idx="1"/>
          </p:nvPr>
        </p:nvSpPr>
        <p:spPr>
          <a:xfrm>
            <a:off x="457200" y="1722437"/>
            <a:ext cx="8229600" cy="4525963"/>
          </a:xfrm>
        </p:spPr>
        <p:txBody>
          <a:bodyPr>
            <a:noAutofit/>
          </a:bodyPr>
          <a:p>
            <a:pPr algn="r" indent="0" marL="0">
              <a:buNone/>
            </a:pPr>
            <a:r>
              <a:rPr b="1" dirty="0" sz="2800" lang="ar-SA" smtClean="0"/>
              <a:t>عرف عن الإمام عبدالعزيز بن محمد عنايته بالصغار وتشجيعهم على التعلم </a:t>
            </a:r>
          </a:p>
          <a:p>
            <a:pPr algn="r" indent="0" marL="0">
              <a:buNone/>
            </a:pPr>
            <a:r>
              <a:rPr b="1" dirty="0" sz="2800" lang="ar-SA" smtClean="0"/>
              <a:t>كان يخصص وقتا لاستقبالهم في قصر سلوى بالدرعية ليستمع إلى قراءتهم ويثني عليهم  ويكافئهم ليحفزهم على طلب العلم </a:t>
            </a:r>
          </a:p>
          <a:p>
            <a:pPr algn="r" indent="0" marL="0">
              <a:buNone/>
            </a:pPr>
            <a:r>
              <a:rPr b="1" dirty="0" sz="4400" lang="ar-SA" smtClean="0">
                <a:solidFill>
                  <a:srgbClr val="FFFF00"/>
                </a:solidFill>
              </a:rPr>
              <a:t>قصر سلوى</a:t>
            </a:r>
          </a:p>
          <a:p>
            <a:pPr algn="r" indent="0" marL="0">
              <a:buNone/>
            </a:pPr>
            <a:r>
              <a:rPr b="1" dirty="0" sz="2800" lang="ar-SA" smtClean="0"/>
              <a:t>أسسه عبدالعزيز بن محمد في حي الطريف بالدرعية ليكون مقرا للحكم  </a:t>
            </a:r>
          </a:p>
          <a:p>
            <a:pPr algn="r" indent="0" marL="0">
              <a:buNone/>
            </a:pPr>
            <a:r>
              <a:rPr b="1" dirty="0" sz="2800" lang="ar-SA" smtClean="0"/>
              <a:t>أخذ هذا الاسم من السلوان وهو ما يبعث السعادة والأنس في النفس </a:t>
            </a:r>
            <a:endParaRPr b="1" dirty="0" sz="280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22"/>
                                        </p:tgtEl>
                                        <p:attrNameLst>
                                          <p:attrName>style.visibility</p:attrName>
                                        </p:attrNameLst>
                                      </p:cBhvr>
                                      <p:to>
                                        <p:strVal val="visible"/>
                                      </p:to>
                                    </p:set>
                                    <p:animEffect transition="in" filter="fade">
                                      <p:cBhvr>
                                        <p:cTn dur="1000" id="7"/>
                                        <p:tgtEl>
                                          <p:spTgt spid="1048622"/>
                                        </p:tgtEl>
                                      </p:cBhvr>
                                    </p:animEffect>
                                    <p:anim calcmode="lin" valueType="num">
                                      <p:cBhvr>
                                        <p:cTn dur="1000" fill="hold" id="8"/>
                                        <p:tgtEl>
                                          <p:spTgt spid="1048622"/>
                                        </p:tgtEl>
                                        <p:attrNameLst>
                                          <p:attrName>ppt_x</p:attrName>
                                        </p:attrNameLst>
                                      </p:cBhvr>
                                      <p:tavLst>
                                        <p:tav tm="0">
                                          <p:val>
                                            <p:strVal val="#ppt_x"/>
                                          </p:val>
                                        </p:tav>
                                        <p:tav tm="100000">
                                          <p:val>
                                            <p:strVal val="#ppt_x"/>
                                          </p:val>
                                        </p:tav>
                                      </p:tavLst>
                                    </p:anim>
                                    <p:anim calcmode="lin" valueType="num">
                                      <p:cBhvr>
                                        <p:cTn dur="1000" fill="hold" id="9"/>
                                        <p:tgtEl>
                                          <p:spTgt spid="1048622"/>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42" presetSubtype="0">
                                  <p:stCondLst>
                                    <p:cond delay="0"/>
                                  </p:stCondLst>
                                  <p:childTnLst>
                                    <p:set>
                                      <p:cBhvr>
                                        <p:cTn dur="1" fill="hold" id="13">
                                          <p:stCondLst>
                                            <p:cond delay="0"/>
                                          </p:stCondLst>
                                        </p:cTn>
                                        <p:tgtEl>
                                          <p:spTgt spid="1048623">
                                            <p:txEl>
                                              <p:pRg st="0" end="0"/>
                                            </p:txEl>
                                          </p:spTgt>
                                        </p:tgtEl>
                                        <p:attrNameLst>
                                          <p:attrName>style.visibility</p:attrName>
                                        </p:attrNameLst>
                                      </p:cBhvr>
                                      <p:to>
                                        <p:strVal val="visible"/>
                                      </p:to>
                                    </p:set>
                                    <p:animEffect transition="in" filter="fade">
                                      <p:cBhvr>
                                        <p:cTn dur="1000" id="14"/>
                                        <p:tgtEl>
                                          <p:spTgt spid="1048623">
                                            <p:txEl>
                                              <p:pRg st="0" end="0"/>
                                            </p:txEl>
                                          </p:spTgt>
                                        </p:tgtEl>
                                      </p:cBhvr>
                                    </p:animEffect>
                                    <p:anim calcmode="lin" valueType="num">
                                      <p:cBhvr>
                                        <p:cTn dur="1000" fill="hold" id="15"/>
                                        <p:tgtEl>
                                          <p:spTgt spid="1048623">
                                            <p:txEl>
                                              <p:pRg st="0" end="0"/>
                                            </p:txEl>
                                          </p:spTgt>
                                        </p:tgtEl>
                                        <p:attrNameLst>
                                          <p:attrName>ppt_x</p:attrName>
                                        </p:attrNameLst>
                                      </p:cBhvr>
                                      <p:tavLst>
                                        <p:tav tm="0">
                                          <p:val>
                                            <p:strVal val="#ppt_x"/>
                                          </p:val>
                                        </p:tav>
                                        <p:tav tm="100000">
                                          <p:val>
                                            <p:strVal val="#ppt_x"/>
                                          </p:val>
                                        </p:tav>
                                      </p:tavLst>
                                    </p:anim>
                                    <p:anim calcmode="lin" valueType="num">
                                      <p:cBhvr>
                                        <p:cTn dur="1000" fill="hold" id="16"/>
                                        <p:tgtEl>
                                          <p:spTgt spid="10486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42" presetSubtype="0">
                                  <p:stCondLst>
                                    <p:cond delay="0"/>
                                  </p:stCondLst>
                                  <p:childTnLst>
                                    <p:set>
                                      <p:cBhvr>
                                        <p:cTn dur="1" fill="hold" id="20">
                                          <p:stCondLst>
                                            <p:cond delay="0"/>
                                          </p:stCondLst>
                                        </p:cTn>
                                        <p:tgtEl>
                                          <p:spTgt spid="1048623">
                                            <p:txEl>
                                              <p:pRg st="1" end="1"/>
                                            </p:txEl>
                                          </p:spTgt>
                                        </p:tgtEl>
                                        <p:attrNameLst>
                                          <p:attrName>style.visibility</p:attrName>
                                        </p:attrNameLst>
                                      </p:cBhvr>
                                      <p:to>
                                        <p:strVal val="visible"/>
                                      </p:to>
                                    </p:set>
                                    <p:animEffect transition="in" filter="fade">
                                      <p:cBhvr>
                                        <p:cTn dur="1000" id="21"/>
                                        <p:tgtEl>
                                          <p:spTgt spid="1048623">
                                            <p:txEl>
                                              <p:pRg st="1" end="1"/>
                                            </p:txEl>
                                          </p:spTgt>
                                        </p:tgtEl>
                                      </p:cBhvr>
                                    </p:animEffect>
                                    <p:anim calcmode="lin" valueType="num">
                                      <p:cBhvr>
                                        <p:cTn dur="1000" fill="hold" id="22"/>
                                        <p:tgtEl>
                                          <p:spTgt spid="1048623">
                                            <p:txEl>
                                              <p:pRg st="1" end="1"/>
                                            </p:txEl>
                                          </p:spTgt>
                                        </p:tgtEl>
                                        <p:attrNameLst>
                                          <p:attrName>ppt_x</p:attrName>
                                        </p:attrNameLst>
                                      </p:cBhvr>
                                      <p:tavLst>
                                        <p:tav tm="0">
                                          <p:val>
                                            <p:strVal val="#ppt_x"/>
                                          </p:val>
                                        </p:tav>
                                        <p:tav tm="100000">
                                          <p:val>
                                            <p:strVal val="#ppt_x"/>
                                          </p:val>
                                        </p:tav>
                                      </p:tavLst>
                                    </p:anim>
                                    <p:anim calcmode="lin" valueType="num">
                                      <p:cBhvr>
                                        <p:cTn dur="1000" fill="hold" id="23"/>
                                        <p:tgtEl>
                                          <p:spTgt spid="10486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fill="hold" id="24">
                      <p:stCondLst>
                        <p:cond delay="indefinite"/>
                      </p:stCondLst>
                      <p:childTnLst>
                        <p:par>
                          <p:cTn fill="hold" id="25">
                            <p:stCondLst>
                              <p:cond delay="0"/>
                            </p:stCondLst>
                            <p:childTnLst>
                              <p:par>
                                <p:cTn fill="hold" id="26" nodeType="clickEffect" presetClass="entr" presetID="42" presetSubtype="0">
                                  <p:stCondLst>
                                    <p:cond delay="0"/>
                                  </p:stCondLst>
                                  <p:childTnLst>
                                    <p:set>
                                      <p:cBhvr>
                                        <p:cTn dur="1" fill="hold" id="27">
                                          <p:stCondLst>
                                            <p:cond delay="0"/>
                                          </p:stCondLst>
                                        </p:cTn>
                                        <p:tgtEl>
                                          <p:spTgt spid="1048623">
                                            <p:txEl>
                                              <p:pRg st="2" end="2"/>
                                            </p:txEl>
                                          </p:spTgt>
                                        </p:tgtEl>
                                        <p:attrNameLst>
                                          <p:attrName>style.visibility</p:attrName>
                                        </p:attrNameLst>
                                      </p:cBhvr>
                                      <p:to>
                                        <p:strVal val="visible"/>
                                      </p:to>
                                    </p:set>
                                    <p:animEffect transition="in" filter="fade">
                                      <p:cBhvr>
                                        <p:cTn dur="1000" id="28"/>
                                        <p:tgtEl>
                                          <p:spTgt spid="1048623">
                                            <p:txEl>
                                              <p:pRg st="2" end="2"/>
                                            </p:txEl>
                                          </p:spTgt>
                                        </p:tgtEl>
                                      </p:cBhvr>
                                    </p:animEffect>
                                    <p:anim calcmode="lin" valueType="num">
                                      <p:cBhvr>
                                        <p:cTn dur="1000" fill="hold" id="29"/>
                                        <p:tgtEl>
                                          <p:spTgt spid="1048623">
                                            <p:txEl>
                                              <p:pRg st="2" end="2"/>
                                            </p:txEl>
                                          </p:spTgt>
                                        </p:tgtEl>
                                        <p:attrNameLst>
                                          <p:attrName>ppt_x</p:attrName>
                                        </p:attrNameLst>
                                      </p:cBhvr>
                                      <p:tavLst>
                                        <p:tav tm="0">
                                          <p:val>
                                            <p:strVal val="#ppt_x"/>
                                          </p:val>
                                        </p:tav>
                                        <p:tav tm="100000">
                                          <p:val>
                                            <p:strVal val="#ppt_x"/>
                                          </p:val>
                                        </p:tav>
                                      </p:tavLst>
                                    </p:anim>
                                    <p:anim calcmode="lin" valueType="num">
                                      <p:cBhvr>
                                        <p:cTn dur="1000" fill="hold" id="30"/>
                                        <p:tgtEl>
                                          <p:spTgt spid="10486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fill="hold" id="31">
                      <p:stCondLst>
                        <p:cond delay="indefinite"/>
                      </p:stCondLst>
                      <p:childTnLst>
                        <p:par>
                          <p:cTn fill="hold" id="32">
                            <p:stCondLst>
                              <p:cond delay="0"/>
                            </p:stCondLst>
                            <p:childTnLst>
                              <p:par>
                                <p:cTn fill="hold" id="33" nodeType="clickEffect" presetClass="entr" presetID="42" presetSubtype="0">
                                  <p:stCondLst>
                                    <p:cond delay="0"/>
                                  </p:stCondLst>
                                  <p:childTnLst>
                                    <p:set>
                                      <p:cBhvr>
                                        <p:cTn dur="1" fill="hold" id="34">
                                          <p:stCondLst>
                                            <p:cond delay="0"/>
                                          </p:stCondLst>
                                        </p:cTn>
                                        <p:tgtEl>
                                          <p:spTgt spid="1048623">
                                            <p:txEl>
                                              <p:pRg st="3" end="3"/>
                                            </p:txEl>
                                          </p:spTgt>
                                        </p:tgtEl>
                                        <p:attrNameLst>
                                          <p:attrName>style.visibility</p:attrName>
                                        </p:attrNameLst>
                                      </p:cBhvr>
                                      <p:to>
                                        <p:strVal val="visible"/>
                                      </p:to>
                                    </p:set>
                                    <p:animEffect transition="in" filter="fade">
                                      <p:cBhvr>
                                        <p:cTn dur="1000" id="35"/>
                                        <p:tgtEl>
                                          <p:spTgt spid="1048623">
                                            <p:txEl>
                                              <p:pRg st="3" end="3"/>
                                            </p:txEl>
                                          </p:spTgt>
                                        </p:tgtEl>
                                      </p:cBhvr>
                                    </p:animEffect>
                                    <p:anim calcmode="lin" valueType="num">
                                      <p:cBhvr>
                                        <p:cTn dur="1000" fill="hold" id="36"/>
                                        <p:tgtEl>
                                          <p:spTgt spid="1048623">
                                            <p:txEl>
                                              <p:pRg st="3" end="3"/>
                                            </p:txEl>
                                          </p:spTgt>
                                        </p:tgtEl>
                                        <p:attrNameLst>
                                          <p:attrName>ppt_x</p:attrName>
                                        </p:attrNameLst>
                                      </p:cBhvr>
                                      <p:tavLst>
                                        <p:tav tm="0">
                                          <p:val>
                                            <p:strVal val="#ppt_x"/>
                                          </p:val>
                                        </p:tav>
                                        <p:tav tm="100000">
                                          <p:val>
                                            <p:strVal val="#ppt_x"/>
                                          </p:val>
                                        </p:tav>
                                      </p:tavLst>
                                    </p:anim>
                                    <p:anim calcmode="lin" valueType="num">
                                      <p:cBhvr>
                                        <p:cTn dur="1000" fill="hold" id="37"/>
                                        <p:tgtEl>
                                          <p:spTgt spid="10486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fill="hold" id="38">
                      <p:stCondLst>
                        <p:cond delay="indefinite"/>
                      </p:stCondLst>
                      <p:childTnLst>
                        <p:par>
                          <p:cTn fill="hold" id="39">
                            <p:stCondLst>
                              <p:cond delay="0"/>
                            </p:stCondLst>
                            <p:childTnLst>
                              <p:par>
                                <p:cTn fill="hold" id="40" nodeType="clickEffect" presetClass="entr" presetID="42" presetSubtype="0">
                                  <p:stCondLst>
                                    <p:cond delay="0"/>
                                  </p:stCondLst>
                                  <p:childTnLst>
                                    <p:set>
                                      <p:cBhvr>
                                        <p:cTn dur="1" fill="hold" id="41">
                                          <p:stCondLst>
                                            <p:cond delay="0"/>
                                          </p:stCondLst>
                                        </p:cTn>
                                        <p:tgtEl>
                                          <p:spTgt spid="1048623">
                                            <p:txEl>
                                              <p:pRg st="4" end="4"/>
                                            </p:txEl>
                                          </p:spTgt>
                                        </p:tgtEl>
                                        <p:attrNameLst>
                                          <p:attrName>style.visibility</p:attrName>
                                        </p:attrNameLst>
                                      </p:cBhvr>
                                      <p:to>
                                        <p:strVal val="visible"/>
                                      </p:to>
                                    </p:set>
                                    <p:animEffect transition="in" filter="fade">
                                      <p:cBhvr>
                                        <p:cTn dur="1000" id="42"/>
                                        <p:tgtEl>
                                          <p:spTgt spid="1048623">
                                            <p:txEl>
                                              <p:pRg st="4" end="4"/>
                                            </p:txEl>
                                          </p:spTgt>
                                        </p:tgtEl>
                                      </p:cBhvr>
                                    </p:animEffect>
                                    <p:anim calcmode="lin" valueType="num">
                                      <p:cBhvr>
                                        <p:cTn dur="1000" fill="hold" id="43"/>
                                        <p:tgtEl>
                                          <p:spTgt spid="1048623">
                                            <p:txEl>
                                              <p:pRg st="4" end="4"/>
                                            </p:txEl>
                                          </p:spTgt>
                                        </p:tgtEl>
                                        <p:attrNameLst>
                                          <p:attrName>ppt_x</p:attrName>
                                        </p:attrNameLst>
                                      </p:cBhvr>
                                      <p:tavLst>
                                        <p:tav tm="0">
                                          <p:val>
                                            <p:strVal val="#ppt_x"/>
                                          </p:val>
                                        </p:tav>
                                        <p:tav tm="100000">
                                          <p:val>
                                            <p:strVal val="#ppt_x"/>
                                          </p:val>
                                        </p:tav>
                                      </p:tavLst>
                                    </p:anim>
                                    <p:anim calcmode="lin" valueType="num">
                                      <p:cBhvr>
                                        <p:cTn dur="1000" fill="hold" id="44"/>
                                        <p:tgtEl>
                                          <p:spTgt spid="10486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24" name="Title 1"/>
          <p:cNvSpPr>
            <a:spLocks noGrp="1"/>
          </p:cNvSpPr>
          <p:nvPr>
            <p:ph type="title"/>
          </p:nvPr>
        </p:nvSpPr>
        <p:spPr/>
        <p:txBody>
          <a:bodyPr/>
          <a:p>
            <a:endParaRPr lang="en-US"/>
          </a:p>
        </p:txBody>
      </p:sp>
      <p:pic>
        <p:nvPicPr>
          <p:cNvPr id="2097155" name="Content Placeholder 3"/>
          <p:cNvPicPr>
            <a:picLocks noChangeAspect="1" noGrp="1"/>
          </p:cNvPicPr>
          <p:nvPr>
            <p:ph idx="1"/>
          </p:nvPr>
        </p:nvPicPr>
        <p:blipFill>
          <a:blip xmlns:r="http://schemas.openxmlformats.org/officeDocument/2006/relationships" r:embed="rId1"/>
          <a:stretch>
            <a:fillRect/>
          </a:stretch>
        </p:blipFill>
        <p:spPr>
          <a:xfrm>
            <a:off x="152400" y="228600"/>
            <a:ext cx="8915400" cy="5897563"/>
          </a:xfrm>
        </p:spPr>
      </p:pic>
      <p:sp>
        <p:nvSpPr>
          <p:cNvPr id="1048625" name="TextBox 4"/>
          <p:cNvSpPr txBox="1"/>
          <p:nvPr/>
        </p:nvSpPr>
        <p:spPr>
          <a:xfrm>
            <a:off x="2895600" y="6172200"/>
            <a:ext cx="3352800" cy="523220"/>
          </a:xfrm>
          <a:prstGeom prst="rect"/>
          <a:noFill/>
        </p:spPr>
        <p:txBody>
          <a:bodyPr rtlCol="0" wrap="square">
            <a:spAutoFit/>
          </a:bodyPr>
          <a:p>
            <a:pPr algn="ctr"/>
            <a:r>
              <a:rPr b="1" dirty="0" sz="2800" lang="ar-EG" smtClean="0"/>
              <a:t>قصر سلوى بالدرعية </a:t>
            </a:r>
            <a:endParaRPr b="1" dirty="0" sz="280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55"/>
                                        </p:tgtEl>
                                        <p:attrNameLst>
                                          <p:attrName>style.visibility</p:attrName>
                                        </p:attrNameLst>
                                      </p:cBhvr>
                                      <p:to>
                                        <p:strVal val="visible"/>
                                      </p:to>
                                    </p:set>
                                    <p:anim calcmode="lin" valueType="num">
                                      <p:cBhvr additive="base">
                                        <p:cTn dur="500" fill="hold" id="7"/>
                                        <p:tgtEl>
                                          <p:spTgt spid="2097155"/>
                                        </p:tgtEl>
                                        <p:attrNameLst>
                                          <p:attrName>ppt_x</p:attrName>
                                        </p:attrNameLst>
                                      </p:cBhvr>
                                      <p:tavLst>
                                        <p:tav tm="0">
                                          <p:val>
                                            <p:strVal val="#ppt_x"/>
                                          </p:val>
                                        </p:tav>
                                        <p:tav tm="100000">
                                          <p:val>
                                            <p:strVal val="#ppt_x"/>
                                          </p:val>
                                        </p:tav>
                                      </p:tavLst>
                                    </p:anim>
                                    <p:anim calcmode="lin" valueType="num">
                                      <p:cBhvr additive="base">
                                        <p:cTn dur="500" fill="hold" id="8"/>
                                        <p:tgtEl>
                                          <p:spTgt spid="2097155"/>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25"/>
                                        </p:tgtEl>
                                        <p:attrNameLst>
                                          <p:attrName>style.visibility</p:attrName>
                                        </p:attrNameLst>
                                      </p:cBhvr>
                                      <p:to>
                                        <p:strVal val="visible"/>
                                      </p:to>
                                    </p:set>
                                    <p:anim calcmode="lin" valueType="num">
                                      <p:cBhvr additive="base">
                                        <p:cTn dur="500" fill="hold" id="13"/>
                                        <p:tgtEl>
                                          <p:spTgt spid="1048625"/>
                                        </p:tgtEl>
                                        <p:attrNameLst>
                                          <p:attrName>ppt_x</p:attrName>
                                        </p:attrNameLst>
                                      </p:cBhvr>
                                      <p:tavLst>
                                        <p:tav tm="0">
                                          <p:val>
                                            <p:strVal val="#ppt_x"/>
                                          </p:val>
                                        </p:tav>
                                        <p:tav tm="100000">
                                          <p:val>
                                            <p:strVal val="#ppt_x"/>
                                          </p:val>
                                        </p:tav>
                                      </p:tavLst>
                                    </p:anim>
                                    <p:anim calcmode="lin" valueType="num">
                                      <p:cBhvr additive="base">
                                        <p:cTn dur="500" fill="hold" id="14"/>
                                        <p:tgtEl>
                                          <p:spTgt spid="10486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26" name="Title 1"/>
          <p:cNvSpPr>
            <a:spLocks noGrp="1"/>
          </p:cNvSpPr>
          <p:nvPr>
            <p:ph type="title"/>
          </p:nvPr>
        </p:nvSpPr>
        <p:spPr>
          <a:xfrm>
            <a:off x="-177711" y="140990"/>
            <a:ext cx="7055380" cy="766482"/>
          </a:xfrm>
        </p:spPr>
        <p:txBody>
          <a:bodyPr/>
          <a:p>
            <a:pPr algn="r"/>
            <a:r>
              <a:rPr b="1" dirty="0" sz="6100" lang="ar" smtClean="0"/>
              <a:t>وفاته</a:t>
            </a:r>
            <a:r>
              <a:rPr altLang="ar" b="1" dirty="0" sz="6100" lang="en-US" smtClean="0"/>
              <a:t>:</a:t>
            </a:r>
            <a:r>
              <a:rPr altLang="ar" b="1" dirty="0" sz="6100" lang="en-US" smtClean="0"/>
              <a:t> </a:t>
            </a:r>
            <a:r>
              <a:rPr b="1" dirty="0" lang="ar-EG" smtClean="0"/>
              <a:t> </a:t>
            </a:r>
            <a:endParaRPr b="1" dirty="0" lang="en-US"/>
          </a:p>
        </p:txBody>
      </p:sp>
      <p:sp>
        <p:nvSpPr>
          <p:cNvPr id="1048627" name="Content Placeholder 2"/>
          <p:cNvSpPr>
            <a:spLocks noGrp="1"/>
          </p:cNvSpPr>
          <p:nvPr>
            <p:ph idx="1"/>
          </p:nvPr>
        </p:nvSpPr>
        <p:spPr>
          <a:xfrm>
            <a:off x="729836" y="1949015"/>
            <a:ext cx="7555916" cy="4195481"/>
          </a:xfrm>
        </p:spPr>
        <p:txBody>
          <a:bodyPr>
            <a:normAutofit/>
          </a:bodyPr>
          <a:p>
            <a:pPr algn="ctr" indent="0" marL="0">
              <a:buNone/>
            </a:pPr>
            <a:r>
              <a:rPr b="1" dirty="0" sz="5257" lang="ar-EG" smtClean="0"/>
              <a:t>توفي عام 1218 هـ بعد أن حكم 40 سنة حيث </a:t>
            </a:r>
            <a:r>
              <a:rPr b="1" dirty="0" sz="5257" lang="ar" smtClean="0"/>
              <a:t>اغتيل</a:t>
            </a:r>
            <a:r>
              <a:rPr altLang="ar" b="1" dirty="0" sz="5257" lang="en-US" smtClean="0"/>
              <a:t> </a:t>
            </a:r>
            <a:r>
              <a:rPr altLang="ar" b="1" dirty="0" sz="5257" lang="ar" smtClean="0"/>
              <a:t>غدرا</a:t>
            </a:r>
            <a:r>
              <a:rPr b="1" dirty="0" sz="5257" lang="ar-EG" smtClean="0"/>
              <a:t> وهو يصلي العصر في مسجد الطريف بالدرعية بتدبير من أعداء الدولة لتوسعها </a:t>
            </a:r>
            <a:r>
              <a:rPr b="1" dirty="0" sz="5257" lang="ar" smtClean="0"/>
              <a:t>وقوتها</a:t>
            </a:r>
            <a:r>
              <a:rPr altLang="ar" b="1" dirty="0" sz="5257" lang="en-US" smtClean="0"/>
              <a:t> </a:t>
            </a:r>
            <a:r>
              <a:rPr altLang="ar" b="1" dirty="0" sz="5257" lang="ar" smtClean="0"/>
              <a:t>و</a:t>
            </a:r>
            <a:r>
              <a:rPr altLang="ar" b="1" dirty="0" sz="5257" lang="en-US" smtClean="0"/>
              <a:t> </a:t>
            </a:r>
            <a:r>
              <a:rPr altLang="ar" b="1" dirty="0" sz="5257" lang="ar" smtClean="0"/>
              <a:t>صحة</a:t>
            </a:r>
            <a:r>
              <a:rPr altLang="ar" b="1" dirty="0" sz="5257" lang="en-US" smtClean="0"/>
              <a:t> </a:t>
            </a:r>
            <a:r>
              <a:rPr altLang="ar" b="1" dirty="0" sz="5257" lang="ar" smtClean="0"/>
              <a:t>مبادئه</a:t>
            </a:r>
            <a:r>
              <a:rPr altLang="ar" b="1" dirty="0" sz="5257" lang="en-US" smtClean="0"/>
              <a:t>.</a:t>
            </a:r>
            <a:r>
              <a:rPr altLang="ar" b="1" dirty="0" sz="5257" lang="en-US" smtClean="0"/>
              <a:t> </a:t>
            </a:r>
            <a:r>
              <a:rPr b="1" dirty="0" sz="3600" lang="ar-EG" smtClean="0"/>
              <a:t> </a:t>
            </a:r>
            <a:endParaRPr b="1" dirty="0" sz="360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26"/>
                                        </p:tgtEl>
                                        <p:attrNameLst>
                                          <p:attrName>style.visibility</p:attrName>
                                        </p:attrNameLst>
                                      </p:cBhvr>
                                      <p:to>
                                        <p:strVal val="visible"/>
                                      </p:to>
                                    </p:set>
                                    <p:anim calcmode="lin" valueType="num">
                                      <p:cBhvr additive="base">
                                        <p:cTn dur="500" fill="hold" id="7"/>
                                        <p:tgtEl>
                                          <p:spTgt spid="1048626"/>
                                        </p:tgtEl>
                                        <p:attrNameLst>
                                          <p:attrName>ppt_x</p:attrName>
                                        </p:attrNameLst>
                                      </p:cBhvr>
                                      <p:tavLst>
                                        <p:tav tm="0">
                                          <p:val>
                                            <p:strVal val="#ppt_x"/>
                                          </p:val>
                                        </p:tav>
                                        <p:tav tm="100000">
                                          <p:val>
                                            <p:strVal val="#ppt_x"/>
                                          </p:val>
                                        </p:tav>
                                      </p:tavLst>
                                    </p:anim>
                                    <p:anim calcmode="lin" valueType="num">
                                      <p:cBhvr additive="base">
                                        <p:cTn dur="500" fill="hold" id="8"/>
                                        <p:tgtEl>
                                          <p:spTgt spid="1048626"/>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42" presetSubtype="0">
                                  <p:stCondLst>
                                    <p:cond delay="0"/>
                                  </p:stCondLst>
                                  <p:childTnLst>
                                    <p:set>
                                      <p:cBhvr>
                                        <p:cTn dur="1" fill="hold" id="12">
                                          <p:stCondLst>
                                            <p:cond delay="0"/>
                                          </p:stCondLst>
                                        </p:cTn>
                                        <p:tgtEl>
                                          <p:spTgt spid="1048627">
                                            <p:txEl>
                                              <p:pRg st="0" end="0"/>
                                            </p:txEl>
                                          </p:spTgt>
                                        </p:tgtEl>
                                        <p:attrNameLst>
                                          <p:attrName>style.visibility</p:attrName>
                                        </p:attrNameLst>
                                      </p:cBhvr>
                                      <p:to>
                                        <p:strVal val="visible"/>
                                      </p:to>
                                    </p:set>
                                    <p:animEffect transition="in" filter="fade">
                                      <p:cBhvr>
                                        <p:cTn dur="1000" id="13"/>
                                        <p:tgtEl>
                                          <p:spTgt spid="1048627">
                                            <p:txEl>
                                              <p:pRg st="0" end="0"/>
                                            </p:txEl>
                                          </p:spTgt>
                                        </p:tgtEl>
                                      </p:cBhvr>
                                    </p:animEffect>
                                    <p:anim calcmode="lin" valueType="num">
                                      <p:cBhvr>
                                        <p:cTn dur="1000" fill="hold" id="14"/>
                                        <p:tgtEl>
                                          <p:spTgt spid="1048627">
                                            <p:txEl>
                                              <p:pRg st="0" end="0"/>
                                            </p:txEl>
                                          </p:spTgt>
                                        </p:tgtEl>
                                        <p:attrNameLst>
                                          <p:attrName>ppt_x</p:attrName>
                                        </p:attrNameLst>
                                      </p:cBhvr>
                                      <p:tavLst>
                                        <p:tav tm="0">
                                          <p:val>
                                            <p:strVal val="#ppt_x"/>
                                          </p:val>
                                        </p:tav>
                                        <p:tav tm="100000">
                                          <p:val>
                                            <p:strVal val="#ppt_x"/>
                                          </p:val>
                                        </p:tav>
                                      </p:tavLst>
                                    </p:anim>
                                    <p:anim calcmode="lin" valueType="num">
                                      <p:cBhvr>
                                        <p:cTn dur="1000" fill="hold" id="15"/>
                                        <p:tgtEl>
                                          <p:spTgt spid="104862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28" name="Title 1"/>
          <p:cNvSpPr>
            <a:spLocks noGrp="1"/>
          </p:cNvSpPr>
          <p:nvPr>
            <p:ph type="title"/>
          </p:nvPr>
        </p:nvSpPr>
        <p:spPr>
          <a:xfrm>
            <a:off x="484710" y="452718"/>
            <a:ext cx="7055380" cy="918882"/>
          </a:xfrm>
        </p:spPr>
        <p:style>
          <a:lnRef idx="1">
            <a:schemeClr val="accent1"/>
          </a:lnRef>
          <a:fillRef idx="2">
            <a:schemeClr val="accent1"/>
          </a:fillRef>
          <a:effectRef idx="1">
            <a:schemeClr val="accent1"/>
          </a:effectRef>
          <a:fontRef idx="minor">
            <a:schemeClr val="dk1"/>
          </a:fontRef>
        </p:style>
        <p:txBody>
          <a:bodyPr>
            <a:normAutofit fontScale="90000"/>
          </a:bodyPr>
          <a:p>
            <a:pPr algn="ctr"/>
            <a:r>
              <a:rPr altLang="ar" b="1" dirty="0" sz="5400" lang="en-US" smtClean="0"/>
              <a:t>3</a:t>
            </a:r>
            <a:r>
              <a:rPr altLang="ar" b="1" dirty="0" sz="5400" lang="en-US" smtClean="0"/>
              <a:t> </a:t>
            </a:r>
            <a:r>
              <a:rPr altLang="ar" b="1" dirty="0" sz="5400" lang="en-US" smtClean="0"/>
              <a:t>/</a:t>
            </a:r>
            <a:r>
              <a:rPr altLang="ar" b="1" dirty="0" sz="5400" lang="en-US" smtClean="0"/>
              <a:t> </a:t>
            </a:r>
            <a:r>
              <a:rPr b="1" dirty="0" sz="5400" lang="ar-EG" smtClean="0"/>
              <a:t>الإمام سعود بن عبدالعزيز </a:t>
            </a:r>
            <a:endParaRPr b="1" dirty="0" sz="5400" lang="en-US"/>
          </a:p>
        </p:txBody>
      </p:sp>
      <p:sp>
        <p:nvSpPr>
          <p:cNvPr id="1048629" name="Content Placeholder 2"/>
          <p:cNvSpPr>
            <a:spLocks noGrp="1"/>
          </p:cNvSpPr>
          <p:nvPr>
            <p:ph idx="1"/>
          </p:nvPr>
        </p:nvSpPr>
        <p:spPr>
          <a:xfrm>
            <a:off x="457200" y="1600200"/>
            <a:ext cx="4757662" cy="5004954"/>
          </a:xfrm>
        </p:spPr>
        <p:txBody>
          <a:bodyPr>
            <a:normAutofit fontScale="70000" lnSpcReduction="20000"/>
          </a:bodyPr>
          <a:p>
            <a:pPr algn="ctr" indent="0" marL="0">
              <a:buNone/>
            </a:pPr>
            <a:r>
              <a:rPr b="1" dirty="0" sz="5428" lang="ar-EG" smtClean="0"/>
              <a:t>عرف عهده بالفترة الذهبية للدولة السعودية الأولى لأن الدولة في عهده اتسعت حيث امتدت إلى حدود العراق والشام واليمن وساحل الخليج العربي لذلك وصفه </a:t>
            </a:r>
            <a:endParaRPr b="1" dirty="0" sz="5428" lang="ar-EG" smtClean="0"/>
          </a:p>
          <a:p>
            <a:pPr algn="ctr" indent="0" marL="0">
              <a:buNone/>
            </a:pPr>
            <a:r>
              <a:rPr b="1" dirty="0" sz="5428" lang="ar-EG" smtClean="0"/>
              <a:t>بعض المؤرخين بسعود </a:t>
            </a:r>
            <a:r>
              <a:rPr b="1" dirty="0" sz="5428" lang="ar" smtClean="0"/>
              <a:t>الكبير</a:t>
            </a:r>
            <a:r>
              <a:rPr altLang="ar" b="1" dirty="0" sz="5428" lang="en-US" smtClean="0"/>
              <a:t> </a:t>
            </a:r>
            <a:r>
              <a:rPr altLang="ar" b="1" dirty="0" sz="5428" lang="en-US" smtClean="0"/>
              <a:t> </a:t>
            </a:r>
            <a:r>
              <a:rPr altLang="ar" b="1" dirty="0" sz="5428" lang="ar" smtClean="0"/>
              <a:t>حيث</a:t>
            </a:r>
            <a:r>
              <a:rPr altLang="ar" b="1" dirty="0" sz="5428" lang="en-US" smtClean="0"/>
              <a:t> </a:t>
            </a:r>
            <a:r>
              <a:rPr altLang="ar" b="1" dirty="0" sz="5428" lang="ar" smtClean="0"/>
              <a:t>وصلت</a:t>
            </a:r>
            <a:r>
              <a:rPr altLang="ar" b="1" dirty="0" sz="5428" lang="en-US" smtClean="0"/>
              <a:t> </a:t>
            </a:r>
            <a:r>
              <a:rPr altLang="ar" b="1" dirty="0" sz="5428" lang="ar" smtClean="0"/>
              <a:t>الدولة</a:t>
            </a:r>
            <a:r>
              <a:rPr altLang="ar" b="1" dirty="0" sz="5428" lang="en-US" smtClean="0"/>
              <a:t> </a:t>
            </a:r>
            <a:r>
              <a:rPr altLang="ar" b="1" dirty="0" sz="5428" lang="ar" smtClean="0"/>
              <a:t>في</a:t>
            </a:r>
            <a:r>
              <a:rPr altLang="ar" b="1" dirty="0" sz="5428" lang="en-US" smtClean="0"/>
              <a:t> </a:t>
            </a:r>
            <a:r>
              <a:rPr altLang="ar" b="1" dirty="0" sz="5428" lang="ar" smtClean="0"/>
              <a:t>عهده</a:t>
            </a:r>
            <a:r>
              <a:rPr altLang="ar" b="1" dirty="0" sz="5428" lang="en-US" smtClean="0"/>
              <a:t> </a:t>
            </a:r>
            <a:r>
              <a:rPr altLang="ar" b="1" dirty="0" sz="5428" lang="ar" smtClean="0"/>
              <a:t>إلى</a:t>
            </a:r>
            <a:r>
              <a:rPr altLang="ar" b="1" dirty="0" sz="5428" lang="en-US" smtClean="0"/>
              <a:t> </a:t>
            </a:r>
            <a:r>
              <a:rPr altLang="ar" b="1" dirty="0" sz="5428" lang="ar" smtClean="0"/>
              <a:t>أقصى</a:t>
            </a:r>
            <a:r>
              <a:rPr altLang="ar" b="1" dirty="0" sz="5428" lang="en-US" smtClean="0"/>
              <a:t> </a:t>
            </a:r>
            <a:r>
              <a:rPr altLang="ar" b="1" dirty="0" sz="5428" lang="ar" smtClean="0"/>
              <a:t>نطاق</a:t>
            </a:r>
            <a:r>
              <a:rPr altLang="ar" b="1" dirty="0" sz="5428" lang="en-US" smtClean="0"/>
              <a:t> </a:t>
            </a:r>
            <a:r>
              <a:rPr altLang="ar" b="1" dirty="0" sz="5428" lang="ar" smtClean="0"/>
              <a:t>لها</a:t>
            </a:r>
            <a:r>
              <a:rPr altLang="ar" b="1" dirty="0" sz="5428" lang="en-US" smtClean="0"/>
              <a:t>.</a:t>
            </a:r>
            <a:r>
              <a:rPr b="1" dirty="0" sz="3600" lang="ar-EG" smtClean="0"/>
              <a:t>   </a:t>
            </a:r>
            <a:endParaRPr altLang="en-US" lang="zh-CN"/>
          </a:p>
        </p:txBody>
      </p:sp>
      <p:pic>
        <p:nvPicPr>
          <p:cNvPr id="2097159" name=""/>
          <p:cNvPicPr>
            <a:picLocks/>
          </p:cNvPicPr>
          <p:nvPr/>
        </p:nvPicPr>
        <p:blipFill>
          <a:blip xmlns:r="http://schemas.openxmlformats.org/officeDocument/2006/relationships" r:embed="rId1"/>
          <a:stretch>
            <a:fillRect/>
          </a:stretch>
        </p:blipFill>
        <p:spPr>
          <a:xfrm rot="0">
            <a:off x="5540157" y="1486959"/>
            <a:ext cx="3266139" cy="5029145"/>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28"/>
                                        </p:tgtEl>
                                        <p:attrNameLst>
                                          <p:attrName>style.visibility</p:attrName>
                                        </p:attrNameLst>
                                      </p:cBhvr>
                                      <p:to>
                                        <p:strVal val="visible"/>
                                      </p:to>
                                    </p:set>
                                    <p:anim calcmode="lin" valueType="num">
                                      <p:cBhvr additive="base">
                                        <p:cTn dur="500" fill="hold" id="7"/>
                                        <p:tgtEl>
                                          <p:spTgt spid="1048628"/>
                                        </p:tgtEl>
                                        <p:attrNameLst>
                                          <p:attrName>ppt_x</p:attrName>
                                        </p:attrNameLst>
                                      </p:cBhvr>
                                      <p:tavLst>
                                        <p:tav tm="0">
                                          <p:val>
                                            <p:strVal val="#ppt_x"/>
                                          </p:val>
                                        </p:tav>
                                        <p:tav tm="100000">
                                          <p:val>
                                            <p:strVal val="#ppt_x"/>
                                          </p:val>
                                        </p:tav>
                                      </p:tavLst>
                                    </p:anim>
                                    <p:anim calcmode="lin" valueType="num">
                                      <p:cBhvr additive="base">
                                        <p:cTn dur="500" fill="hold" id="8"/>
                                        <p:tgtEl>
                                          <p:spTgt spid="1048628"/>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42" presetSubtype="0">
                                  <p:stCondLst>
                                    <p:cond delay="0"/>
                                  </p:stCondLst>
                                  <p:childTnLst>
                                    <p:set>
                                      <p:cBhvr>
                                        <p:cTn dur="1" fill="hold" id="12">
                                          <p:stCondLst>
                                            <p:cond delay="0"/>
                                          </p:stCondLst>
                                        </p:cTn>
                                        <p:tgtEl>
                                          <p:spTgt spid="1048629">
                                            <p:txEl>
                                              <p:pRg st="0" end="0"/>
                                            </p:txEl>
                                          </p:spTgt>
                                        </p:tgtEl>
                                        <p:attrNameLst>
                                          <p:attrName>style.visibility</p:attrName>
                                        </p:attrNameLst>
                                      </p:cBhvr>
                                      <p:to>
                                        <p:strVal val="visible"/>
                                      </p:to>
                                    </p:set>
                                    <p:animEffect transition="in" filter="fade">
                                      <p:cBhvr>
                                        <p:cTn dur="1000" id="13"/>
                                        <p:tgtEl>
                                          <p:spTgt spid="1048629">
                                            <p:txEl>
                                              <p:pRg st="0" end="0"/>
                                            </p:txEl>
                                          </p:spTgt>
                                        </p:tgtEl>
                                      </p:cBhvr>
                                    </p:animEffect>
                                    <p:anim calcmode="lin" valueType="num">
                                      <p:cBhvr>
                                        <p:cTn dur="1000" fill="hold" id="14"/>
                                        <p:tgtEl>
                                          <p:spTgt spid="1048629">
                                            <p:txEl>
                                              <p:pRg st="0" end="0"/>
                                            </p:txEl>
                                          </p:spTgt>
                                        </p:tgtEl>
                                        <p:attrNameLst>
                                          <p:attrName>ppt_x</p:attrName>
                                        </p:attrNameLst>
                                      </p:cBhvr>
                                      <p:tavLst>
                                        <p:tav tm="0">
                                          <p:val>
                                            <p:strVal val="#ppt_x"/>
                                          </p:val>
                                        </p:tav>
                                        <p:tav tm="100000">
                                          <p:val>
                                            <p:strVal val="#ppt_x"/>
                                          </p:val>
                                        </p:tav>
                                      </p:tavLst>
                                    </p:anim>
                                    <p:anim calcmode="lin" valueType="num">
                                      <p:cBhvr>
                                        <p:cTn dur="1000" fill="hold" id="15"/>
                                        <p:tgtEl>
                                          <p:spTgt spid="10486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6">
                      <p:stCondLst>
                        <p:cond delay="indefinite"/>
                      </p:stCondLst>
                      <p:childTnLst>
                        <p:par>
                          <p:cTn fill="hold" id="17">
                            <p:stCondLst>
                              <p:cond delay="0"/>
                            </p:stCondLst>
                            <p:childTnLst>
                              <p:par>
                                <p:cTn fill="hold" id="18" nodeType="clickEffect" presetClass="entr" presetID="42" presetSubtype="0">
                                  <p:stCondLst>
                                    <p:cond delay="0"/>
                                  </p:stCondLst>
                                  <p:childTnLst>
                                    <p:set>
                                      <p:cBhvr>
                                        <p:cTn dur="1" fill="hold" id="19">
                                          <p:stCondLst>
                                            <p:cond delay="0"/>
                                          </p:stCondLst>
                                        </p:cTn>
                                        <p:tgtEl>
                                          <p:spTgt spid="1048629">
                                            <p:txEl>
                                              <p:pRg st="1" end="1"/>
                                            </p:txEl>
                                          </p:spTgt>
                                        </p:tgtEl>
                                        <p:attrNameLst>
                                          <p:attrName>style.visibility</p:attrName>
                                        </p:attrNameLst>
                                      </p:cBhvr>
                                      <p:to>
                                        <p:strVal val="visible"/>
                                      </p:to>
                                    </p:set>
                                    <p:animEffect transition="in" filter="fade">
                                      <p:cBhvr>
                                        <p:cTn dur="1000" id="20"/>
                                        <p:tgtEl>
                                          <p:spTgt spid="1048629">
                                            <p:txEl>
                                              <p:pRg st="1" end="1"/>
                                            </p:txEl>
                                          </p:spTgt>
                                        </p:tgtEl>
                                      </p:cBhvr>
                                    </p:animEffect>
                                    <p:anim calcmode="lin" valueType="num">
                                      <p:cBhvr>
                                        <p:cTn dur="1000" fill="hold" id="21"/>
                                        <p:tgtEl>
                                          <p:spTgt spid="1048629">
                                            <p:txEl>
                                              <p:pRg st="1" end="1"/>
                                            </p:txEl>
                                          </p:spTgt>
                                        </p:tgtEl>
                                        <p:attrNameLst>
                                          <p:attrName>ppt_x</p:attrName>
                                        </p:attrNameLst>
                                      </p:cBhvr>
                                      <p:tavLst>
                                        <p:tav tm="0">
                                          <p:val>
                                            <p:strVal val="#ppt_x"/>
                                          </p:val>
                                        </p:tav>
                                        <p:tav tm="100000">
                                          <p:val>
                                            <p:strVal val="#ppt_x"/>
                                          </p:val>
                                        </p:tav>
                                      </p:tavLst>
                                    </p:anim>
                                    <p:anim calcmode="lin" valueType="num">
                                      <p:cBhvr>
                                        <p:cTn dur="1000" fill="hold" id="22"/>
                                        <p:tgtEl>
                                          <p:spTgt spid="10486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42" presetSubtype="0">
                                  <p:stCondLst>
                                    <p:cond delay="0"/>
                                  </p:stCondLst>
                                  <p:childTnLst>
                                    <p:set>
                                      <p:cBhvr>
                                        <p:cTn dur="1" fill="hold" id="26">
                                          <p:stCondLst>
                                            <p:cond delay="0"/>
                                          </p:stCondLst>
                                        </p:cTn>
                                        <p:tgtEl>
                                          <p:spTgt spid="1048629">
                                            <p:txEl>
                                              <p:pRg st="2" end="2"/>
                                            </p:txEl>
                                          </p:spTgt>
                                        </p:tgtEl>
                                        <p:attrNameLst>
                                          <p:attrName>style.visibility</p:attrName>
                                        </p:attrNameLst>
                                      </p:cBhvr>
                                      <p:to>
                                        <p:strVal val="visible"/>
                                      </p:to>
                                    </p:set>
                                    <p:animEffect transition="in" filter="fade">
                                      <p:cBhvr>
                                        <p:cTn dur="1000" id="27"/>
                                        <p:tgtEl>
                                          <p:spTgt spid="1048629">
                                            <p:txEl>
                                              <p:pRg st="2" end="2"/>
                                            </p:txEl>
                                          </p:spTgt>
                                        </p:tgtEl>
                                      </p:cBhvr>
                                    </p:animEffect>
                                    <p:anim calcmode="lin" valueType="num">
                                      <p:cBhvr>
                                        <p:cTn dur="1000" fill="hold" id="28"/>
                                        <p:tgtEl>
                                          <p:spTgt spid="1048629">
                                            <p:txEl>
                                              <p:pRg st="2" end="2"/>
                                            </p:txEl>
                                          </p:spTgt>
                                        </p:tgtEl>
                                        <p:attrNameLst>
                                          <p:attrName>ppt_x</p:attrName>
                                        </p:attrNameLst>
                                      </p:cBhvr>
                                      <p:tavLst>
                                        <p:tav tm="0">
                                          <p:val>
                                            <p:strVal val="#ppt_x"/>
                                          </p:val>
                                        </p:tav>
                                        <p:tav tm="100000">
                                          <p:val>
                                            <p:strVal val="#ppt_x"/>
                                          </p:val>
                                        </p:tav>
                                      </p:tavLst>
                                    </p:anim>
                                    <p:anim calcmode="lin" valueType="num">
                                      <p:cBhvr>
                                        <p:cTn dur="1000" fill="hold" id="29"/>
                                        <p:tgtEl>
                                          <p:spTgt spid="104862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fill="hold" id="30">
                      <p:stCondLst>
                        <p:cond delay="indefinite"/>
                      </p:stCondLst>
                      <p:childTnLst>
                        <p:par>
                          <p:cTn fill="hold" id="31">
                            <p:stCondLst>
                              <p:cond delay="0"/>
                            </p:stCondLst>
                            <p:childTnLst>
                              <p:par>
                                <p:cTn fill="hold" id="32" nodeType="clickEffect" presetClass="entr" presetID="42" presetSubtype="0">
                                  <p:stCondLst>
                                    <p:cond delay="0"/>
                                  </p:stCondLst>
                                  <p:childTnLst>
                                    <p:set>
                                      <p:cBhvr>
                                        <p:cTn dur="1" fill="hold" id="33">
                                          <p:stCondLst>
                                            <p:cond delay="0"/>
                                          </p:stCondLst>
                                        </p:cTn>
                                        <p:tgtEl>
                                          <p:spTgt spid="1048629">
                                            <p:txEl>
                                              <p:pRg st="3" end="3"/>
                                            </p:txEl>
                                          </p:spTgt>
                                        </p:tgtEl>
                                        <p:attrNameLst>
                                          <p:attrName>style.visibility</p:attrName>
                                        </p:attrNameLst>
                                      </p:cBhvr>
                                      <p:to>
                                        <p:strVal val="visible"/>
                                      </p:to>
                                    </p:set>
                                    <p:animEffect transition="in" filter="fade">
                                      <p:cBhvr>
                                        <p:cTn dur="1000" id="34"/>
                                        <p:tgtEl>
                                          <p:spTgt spid="1048629">
                                            <p:txEl>
                                              <p:pRg st="3" end="3"/>
                                            </p:txEl>
                                          </p:spTgt>
                                        </p:tgtEl>
                                      </p:cBhvr>
                                    </p:animEffect>
                                    <p:anim calcmode="lin" valueType="num">
                                      <p:cBhvr>
                                        <p:cTn dur="1000" fill="hold" id="35"/>
                                        <p:tgtEl>
                                          <p:spTgt spid="1048629">
                                            <p:txEl>
                                              <p:pRg st="3" end="3"/>
                                            </p:txEl>
                                          </p:spTgt>
                                        </p:tgtEl>
                                        <p:attrNameLst>
                                          <p:attrName>ppt_x</p:attrName>
                                        </p:attrNameLst>
                                      </p:cBhvr>
                                      <p:tavLst>
                                        <p:tav tm="0">
                                          <p:val>
                                            <p:strVal val="#ppt_x"/>
                                          </p:val>
                                        </p:tav>
                                        <p:tav tm="100000">
                                          <p:val>
                                            <p:strVal val="#ppt_x"/>
                                          </p:val>
                                        </p:tav>
                                      </p:tavLst>
                                    </p:anim>
                                    <p:anim calcmode="lin" valueType="num">
                                      <p:cBhvr>
                                        <p:cTn dur="1000" fill="hold" id="36"/>
                                        <p:tgtEl>
                                          <p:spTgt spid="104862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fill="hold" id="37">
                      <p:stCondLst>
                        <p:cond delay="indefinite"/>
                      </p:stCondLst>
                      <p:childTnLst>
                        <p:par>
                          <p:cTn fill="hold" id="38">
                            <p:stCondLst>
                              <p:cond delay="0"/>
                            </p:stCondLst>
                            <p:childTnLst>
                              <p:par>
                                <p:cTn fill="hold" id="39" nodeType="clickEffect" presetClass="entr" presetID="42" presetSubtype="0">
                                  <p:stCondLst>
                                    <p:cond delay="0"/>
                                  </p:stCondLst>
                                  <p:childTnLst>
                                    <p:set>
                                      <p:cBhvr>
                                        <p:cTn dur="1" fill="hold" id="40">
                                          <p:stCondLst>
                                            <p:cond delay="0"/>
                                          </p:stCondLst>
                                        </p:cTn>
                                        <p:tgtEl>
                                          <p:spTgt spid="1048629">
                                            <p:txEl>
                                              <p:pRg st="4" end="4"/>
                                            </p:txEl>
                                          </p:spTgt>
                                        </p:tgtEl>
                                        <p:attrNameLst>
                                          <p:attrName>style.visibility</p:attrName>
                                        </p:attrNameLst>
                                      </p:cBhvr>
                                      <p:to>
                                        <p:strVal val="visible"/>
                                      </p:to>
                                    </p:set>
                                    <p:animEffect transition="in" filter="fade">
                                      <p:cBhvr>
                                        <p:cTn dur="1000" id="41"/>
                                        <p:tgtEl>
                                          <p:spTgt spid="1048629">
                                            <p:txEl>
                                              <p:pRg st="4" end="4"/>
                                            </p:txEl>
                                          </p:spTgt>
                                        </p:tgtEl>
                                      </p:cBhvr>
                                    </p:animEffect>
                                    <p:anim calcmode="lin" valueType="num">
                                      <p:cBhvr>
                                        <p:cTn dur="1000" fill="hold" id="42"/>
                                        <p:tgtEl>
                                          <p:spTgt spid="1048629">
                                            <p:txEl>
                                              <p:pRg st="4" end="4"/>
                                            </p:txEl>
                                          </p:spTgt>
                                        </p:tgtEl>
                                        <p:attrNameLst>
                                          <p:attrName>ppt_x</p:attrName>
                                        </p:attrNameLst>
                                      </p:cBhvr>
                                      <p:tavLst>
                                        <p:tav tm="0">
                                          <p:val>
                                            <p:strVal val="#ppt_x"/>
                                          </p:val>
                                        </p:tav>
                                        <p:tav tm="100000">
                                          <p:val>
                                            <p:strVal val="#ppt_x"/>
                                          </p:val>
                                        </p:tav>
                                      </p:tavLst>
                                    </p:anim>
                                    <p:anim calcmode="lin" valueType="num">
                                      <p:cBhvr>
                                        <p:cTn dur="1000" fill="hold" id="43"/>
                                        <p:tgtEl>
                                          <p:spTgt spid="104862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740" name=""/>
          <p:cNvSpPr txBox="1"/>
          <p:nvPr/>
        </p:nvSpPr>
        <p:spPr>
          <a:xfrm>
            <a:off x="547372" y="1047714"/>
            <a:ext cx="8036353" cy="4434841"/>
          </a:xfrm>
          <a:prstGeom prst="rect"/>
        </p:spPr>
        <p:txBody>
          <a:bodyPr rtlCol="0" wrap="square">
            <a:spAutoFit/>
          </a:bodyPr>
          <a:p>
            <a:pPr algn="ctr" indent="0" marL="0">
              <a:buNone/>
            </a:pPr>
            <a:r>
              <a:rPr altLang="ar" b="1" dirty="0" sz="4800" lang="en-US" smtClean="0"/>
              <a:t>-</a:t>
            </a:r>
            <a:r>
              <a:rPr altLang="ar" b="1" dirty="0" sz="4800" lang="en-US" smtClean="0"/>
              <a:t> </a:t>
            </a:r>
            <a:r>
              <a:rPr b="1" dirty="0" sz="4800" lang="ar-EG" smtClean="0"/>
              <a:t>أصبحت الدولة في عهده تشغل معظم الجزيرة العربية كما كانت في العهد </a:t>
            </a:r>
            <a:r>
              <a:rPr b="1" dirty="0" sz="4800" lang="ar" smtClean="0"/>
              <a:t>النبوي</a:t>
            </a:r>
            <a:r>
              <a:rPr altLang="ar" b="1" dirty="0" sz="4800" lang="en-US" smtClean="0"/>
              <a:t>.</a:t>
            </a:r>
            <a:r>
              <a:rPr b="1" dirty="0" sz="4800" lang="ar-EG" smtClean="0"/>
              <a:t> </a:t>
            </a:r>
            <a:endParaRPr sz="4800"/>
          </a:p>
          <a:p>
            <a:pPr algn="ctr" indent="0" marL="0">
              <a:buNone/>
            </a:pPr>
            <a:r>
              <a:rPr altLang="ar" b="1" dirty="0" sz="4800" lang="en-US" smtClean="0"/>
              <a:t>-</a:t>
            </a:r>
            <a:r>
              <a:rPr altLang="ar" b="1" dirty="0" sz="4800" lang="en-US" smtClean="0"/>
              <a:t> </a:t>
            </a:r>
            <a:r>
              <a:rPr b="1" dirty="0" sz="4800" lang="ar-EG" smtClean="0"/>
              <a:t>أعاد الأمن والاستقرار في مكة والمدينة ووفر احتياجات الحجاج </a:t>
            </a:r>
            <a:endParaRPr sz="4800"/>
          </a:p>
          <a:p>
            <a:pPr algn="ctr" indent="0" marL="0">
              <a:buNone/>
            </a:pPr>
            <a:r>
              <a:rPr altLang="ar" b="1" dirty="0" sz="4800" lang="en-US" smtClean="0"/>
              <a:t>-</a:t>
            </a:r>
            <a:r>
              <a:rPr altLang="ar" b="1" dirty="0" sz="4800" lang="en-US" smtClean="0"/>
              <a:t> </a:t>
            </a:r>
            <a:r>
              <a:rPr b="1" dirty="0" sz="4800" lang="ar-EG" smtClean="0"/>
              <a:t>توفي </a:t>
            </a:r>
            <a:r>
              <a:rPr b="1" dirty="0" sz="4800" lang="ar-EG" smtClean="0"/>
              <a:t>في االدرعية عام 1229 هـ</a:t>
            </a:r>
            <a:r>
              <a:rPr sz="2800" lang="ar-EG">
                <a:solidFill>
                  <a:srgbClr val="000000"/>
                </a:solidFill>
              </a:rPr>
              <a:t/>
            </a:r>
            <a:endParaRPr sz="2800" lang="ar-EG">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30" name="Title 1"/>
          <p:cNvSpPr>
            <a:spLocks noGrp="1"/>
          </p:cNvSpPr>
          <p:nvPr>
            <p:ph type="title"/>
          </p:nvPr>
        </p:nvSpPr>
        <p:spPr>
          <a:xfrm>
            <a:off x="484710" y="452718"/>
            <a:ext cx="7055380" cy="766482"/>
          </a:xfrm>
        </p:spPr>
        <p:style>
          <a:lnRef idx="2">
            <a:schemeClr val="accent3">
              <a:shade val="50000"/>
            </a:schemeClr>
          </a:lnRef>
          <a:fillRef idx="1">
            <a:schemeClr val="accent3"/>
          </a:fillRef>
          <a:effectRef idx="0">
            <a:schemeClr val="accent3"/>
          </a:effectRef>
          <a:fontRef idx="minor">
            <a:schemeClr val="lt1"/>
          </a:fontRef>
        </p:style>
        <p:txBody>
          <a:bodyPr/>
          <a:p>
            <a:pPr algn="ctr"/>
            <a:r>
              <a:rPr b="1" dirty="0" lang="ar-SA" smtClean="0"/>
              <a:t>نشاط 2</a:t>
            </a:r>
            <a:endParaRPr b="1" dirty="0" lang="en-US"/>
          </a:p>
        </p:txBody>
      </p:sp>
      <p:sp>
        <p:nvSpPr>
          <p:cNvPr id="1048631" name="TextBox 3"/>
          <p:cNvSpPr txBox="1"/>
          <p:nvPr/>
        </p:nvSpPr>
        <p:spPr>
          <a:xfrm>
            <a:off x="457200" y="1752600"/>
            <a:ext cx="8229600" cy="584775"/>
          </a:xfrm>
          <a:prstGeom prst="rect"/>
          <a:noFill/>
        </p:spPr>
        <p:txBody>
          <a:bodyPr rtlCol="0" wrap="square">
            <a:spAutoFit/>
          </a:bodyPr>
          <a:p>
            <a:pPr algn="r"/>
            <a:r>
              <a:rPr b="1" dirty="0" sz="3200" lang="ar-SA" smtClean="0"/>
              <a:t>أ- لماذا وصف الإمام سعود بن عبدالعزيز بسعود الكبير ؟</a:t>
            </a:r>
            <a:endParaRPr b="1" dirty="0" sz="3200" lang="en-US"/>
          </a:p>
        </p:txBody>
      </p:sp>
      <p:sp>
        <p:nvSpPr>
          <p:cNvPr id="1048632" name="TextBox 7"/>
          <p:cNvSpPr txBox="1"/>
          <p:nvPr/>
        </p:nvSpPr>
        <p:spPr>
          <a:xfrm>
            <a:off x="457200" y="2691825"/>
            <a:ext cx="8229600" cy="646331"/>
          </a:xfrm>
          <a:prstGeom prst="rect"/>
          <a:noFill/>
        </p:spPr>
        <p:txBody>
          <a:bodyPr rtlCol="0" wrap="square">
            <a:spAutoFit/>
          </a:bodyPr>
          <a:p>
            <a:pPr algn="r"/>
            <a:r>
              <a:rPr b="1" dirty="0" sz="3600" lang="ar-SA" smtClean="0">
                <a:solidFill>
                  <a:srgbClr val="FFFF00"/>
                </a:solidFill>
              </a:rPr>
              <a:t>لأن الدولة في عهده وصلت إلى أقصى اتساع لها </a:t>
            </a:r>
            <a:endParaRPr b="1" dirty="0" sz="3600" lang="en-US">
              <a:solidFill>
                <a:srgbClr val="FFFF00"/>
              </a:solidFill>
            </a:endParaRPr>
          </a:p>
        </p:txBody>
      </p:sp>
      <p:sp>
        <p:nvSpPr>
          <p:cNvPr id="1048633" name="TextBox 8"/>
          <p:cNvSpPr txBox="1"/>
          <p:nvPr/>
        </p:nvSpPr>
        <p:spPr>
          <a:xfrm>
            <a:off x="609600" y="3682425"/>
            <a:ext cx="8229600" cy="584775"/>
          </a:xfrm>
          <a:prstGeom prst="rect"/>
          <a:noFill/>
        </p:spPr>
        <p:txBody>
          <a:bodyPr rtlCol="0" wrap="square">
            <a:spAutoFit/>
          </a:bodyPr>
          <a:p>
            <a:pPr algn="r"/>
            <a:r>
              <a:rPr b="1" dirty="0" sz="3200" lang="ar-SA" smtClean="0"/>
              <a:t>ب- لماذا سمي قصر الحكم في الدرعية بقصر سلوى ؟</a:t>
            </a:r>
            <a:endParaRPr b="1" dirty="0" sz="3200" lang="en-US"/>
          </a:p>
        </p:txBody>
      </p:sp>
      <p:sp>
        <p:nvSpPr>
          <p:cNvPr id="1048634" name="TextBox 9"/>
          <p:cNvSpPr txBox="1"/>
          <p:nvPr/>
        </p:nvSpPr>
        <p:spPr>
          <a:xfrm>
            <a:off x="609600" y="4596825"/>
            <a:ext cx="8229600" cy="1412240"/>
          </a:xfrm>
          <a:prstGeom prst="rect"/>
          <a:noFill/>
        </p:spPr>
        <p:txBody>
          <a:bodyPr rtlCol="0" wrap="square">
            <a:spAutoFit/>
          </a:bodyPr>
          <a:p>
            <a:pPr algn="r"/>
            <a:r>
              <a:rPr b="1" dirty="0" sz="4400" lang="ar-SA" smtClean="0">
                <a:solidFill>
                  <a:srgbClr val="FFFF00"/>
                </a:solidFill>
              </a:rPr>
              <a:t>من السلوان وهو كل ما يبعث السعادة والأنس في النفس </a:t>
            </a:r>
            <a:endParaRPr b="1" dirty="0" sz="4400" lang="en-US">
              <a:solidFill>
                <a:srgbClr val="FFFF00"/>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30"/>
                                        </p:tgtEl>
                                        <p:attrNameLst>
                                          <p:attrName>style.visibility</p:attrName>
                                        </p:attrNameLst>
                                      </p:cBhvr>
                                      <p:to>
                                        <p:strVal val="visible"/>
                                      </p:to>
                                    </p:set>
                                    <p:animEffect transition="in" filter="fade">
                                      <p:cBhvr>
                                        <p:cTn dur="1000" id="7"/>
                                        <p:tgtEl>
                                          <p:spTgt spid="1048630"/>
                                        </p:tgtEl>
                                      </p:cBhvr>
                                    </p:animEffect>
                                    <p:anim calcmode="lin" valueType="num">
                                      <p:cBhvr>
                                        <p:cTn dur="1000" fill="hold" id="8"/>
                                        <p:tgtEl>
                                          <p:spTgt spid="1048630"/>
                                        </p:tgtEl>
                                        <p:attrNameLst>
                                          <p:attrName>ppt_x</p:attrName>
                                        </p:attrNameLst>
                                      </p:cBhvr>
                                      <p:tavLst>
                                        <p:tav tm="0">
                                          <p:val>
                                            <p:strVal val="#ppt_x"/>
                                          </p:val>
                                        </p:tav>
                                        <p:tav tm="100000">
                                          <p:val>
                                            <p:strVal val="#ppt_x"/>
                                          </p:val>
                                        </p:tav>
                                      </p:tavLst>
                                    </p:anim>
                                    <p:anim calcmode="lin" valueType="num">
                                      <p:cBhvr>
                                        <p:cTn dur="1000" fill="hold" id="9"/>
                                        <p:tgtEl>
                                          <p:spTgt spid="1048630"/>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42" presetSubtype="0">
                                  <p:stCondLst>
                                    <p:cond delay="0"/>
                                  </p:stCondLst>
                                  <p:childTnLst>
                                    <p:set>
                                      <p:cBhvr>
                                        <p:cTn dur="1" fill="hold" id="13">
                                          <p:stCondLst>
                                            <p:cond delay="0"/>
                                          </p:stCondLst>
                                        </p:cTn>
                                        <p:tgtEl>
                                          <p:spTgt spid="1048631">
                                            <p:txEl>
                                              <p:pRg st="0" end="0"/>
                                            </p:txEl>
                                          </p:spTgt>
                                        </p:tgtEl>
                                        <p:attrNameLst>
                                          <p:attrName>style.visibility</p:attrName>
                                        </p:attrNameLst>
                                      </p:cBhvr>
                                      <p:to>
                                        <p:strVal val="visible"/>
                                      </p:to>
                                    </p:set>
                                    <p:animEffect transition="in" filter="fade">
                                      <p:cBhvr>
                                        <p:cTn dur="1000" id="14"/>
                                        <p:tgtEl>
                                          <p:spTgt spid="1048631">
                                            <p:txEl>
                                              <p:pRg st="0" end="0"/>
                                            </p:txEl>
                                          </p:spTgt>
                                        </p:tgtEl>
                                      </p:cBhvr>
                                    </p:animEffect>
                                    <p:anim calcmode="lin" valueType="num">
                                      <p:cBhvr>
                                        <p:cTn dur="1000" fill="hold" id="15"/>
                                        <p:tgtEl>
                                          <p:spTgt spid="1048631">
                                            <p:txEl>
                                              <p:pRg st="0" end="0"/>
                                            </p:txEl>
                                          </p:spTgt>
                                        </p:tgtEl>
                                        <p:attrNameLst>
                                          <p:attrName>ppt_x</p:attrName>
                                        </p:attrNameLst>
                                      </p:cBhvr>
                                      <p:tavLst>
                                        <p:tav tm="0">
                                          <p:val>
                                            <p:strVal val="#ppt_x"/>
                                          </p:val>
                                        </p:tav>
                                        <p:tav tm="100000">
                                          <p:val>
                                            <p:strVal val="#ppt_x"/>
                                          </p:val>
                                        </p:tav>
                                      </p:tavLst>
                                    </p:anim>
                                    <p:anim calcmode="lin" valueType="num">
                                      <p:cBhvr>
                                        <p:cTn dur="1000" fill="hold" id="16"/>
                                        <p:tgtEl>
                                          <p:spTgt spid="10486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42" presetSubtype="0">
                                  <p:stCondLst>
                                    <p:cond delay="0"/>
                                  </p:stCondLst>
                                  <p:childTnLst>
                                    <p:set>
                                      <p:cBhvr>
                                        <p:cTn dur="1" fill="hold" id="20">
                                          <p:stCondLst>
                                            <p:cond delay="0"/>
                                          </p:stCondLst>
                                        </p:cTn>
                                        <p:tgtEl>
                                          <p:spTgt spid="1048632">
                                            <p:txEl>
                                              <p:pRg st="0" end="0"/>
                                            </p:txEl>
                                          </p:spTgt>
                                        </p:tgtEl>
                                        <p:attrNameLst>
                                          <p:attrName>style.visibility</p:attrName>
                                        </p:attrNameLst>
                                      </p:cBhvr>
                                      <p:to>
                                        <p:strVal val="visible"/>
                                      </p:to>
                                    </p:set>
                                    <p:animEffect transition="in" filter="fade">
                                      <p:cBhvr>
                                        <p:cTn dur="1000" id="21"/>
                                        <p:tgtEl>
                                          <p:spTgt spid="1048632">
                                            <p:txEl>
                                              <p:pRg st="0" end="0"/>
                                            </p:txEl>
                                          </p:spTgt>
                                        </p:tgtEl>
                                      </p:cBhvr>
                                    </p:animEffect>
                                    <p:anim calcmode="lin" valueType="num">
                                      <p:cBhvr>
                                        <p:cTn dur="1000" fill="hold" id="22"/>
                                        <p:tgtEl>
                                          <p:spTgt spid="1048632">
                                            <p:txEl>
                                              <p:pRg st="0" end="0"/>
                                            </p:txEl>
                                          </p:spTgt>
                                        </p:tgtEl>
                                        <p:attrNameLst>
                                          <p:attrName>ppt_x</p:attrName>
                                        </p:attrNameLst>
                                      </p:cBhvr>
                                      <p:tavLst>
                                        <p:tav tm="0">
                                          <p:val>
                                            <p:strVal val="#ppt_x"/>
                                          </p:val>
                                        </p:tav>
                                        <p:tav tm="100000">
                                          <p:val>
                                            <p:strVal val="#ppt_x"/>
                                          </p:val>
                                        </p:tav>
                                      </p:tavLst>
                                    </p:anim>
                                    <p:anim calcmode="lin" valueType="num">
                                      <p:cBhvr>
                                        <p:cTn dur="1000" fill="hold" id="23"/>
                                        <p:tgtEl>
                                          <p:spTgt spid="10486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24">
                      <p:stCondLst>
                        <p:cond delay="indefinite"/>
                      </p:stCondLst>
                      <p:childTnLst>
                        <p:par>
                          <p:cTn fill="hold" id="25">
                            <p:stCondLst>
                              <p:cond delay="0"/>
                            </p:stCondLst>
                            <p:childTnLst>
                              <p:par>
                                <p:cTn fill="hold" id="26" nodeType="clickEffect" presetClass="entr" presetID="42" presetSubtype="0">
                                  <p:stCondLst>
                                    <p:cond delay="0"/>
                                  </p:stCondLst>
                                  <p:childTnLst>
                                    <p:set>
                                      <p:cBhvr>
                                        <p:cTn dur="1" fill="hold" id="27">
                                          <p:stCondLst>
                                            <p:cond delay="0"/>
                                          </p:stCondLst>
                                        </p:cTn>
                                        <p:tgtEl>
                                          <p:spTgt spid="1048633">
                                            <p:txEl>
                                              <p:pRg st="0" end="0"/>
                                            </p:txEl>
                                          </p:spTgt>
                                        </p:tgtEl>
                                        <p:attrNameLst>
                                          <p:attrName>style.visibility</p:attrName>
                                        </p:attrNameLst>
                                      </p:cBhvr>
                                      <p:to>
                                        <p:strVal val="visible"/>
                                      </p:to>
                                    </p:set>
                                    <p:animEffect transition="in" filter="fade">
                                      <p:cBhvr>
                                        <p:cTn dur="1000" id="28"/>
                                        <p:tgtEl>
                                          <p:spTgt spid="1048633">
                                            <p:txEl>
                                              <p:pRg st="0" end="0"/>
                                            </p:txEl>
                                          </p:spTgt>
                                        </p:tgtEl>
                                      </p:cBhvr>
                                    </p:animEffect>
                                    <p:anim calcmode="lin" valueType="num">
                                      <p:cBhvr>
                                        <p:cTn dur="1000" fill="hold" id="29"/>
                                        <p:tgtEl>
                                          <p:spTgt spid="1048633">
                                            <p:txEl>
                                              <p:pRg st="0" end="0"/>
                                            </p:txEl>
                                          </p:spTgt>
                                        </p:tgtEl>
                                        <p:attrNameLst>
                                          <p:attrName>ppt_x</p:attrName>
                                        </p:attrNameLst>
                                      </p:cBhvr>
                                      <p:tavLst>
                                        <p:tav tm="0">
                                          <p:val>
                                            <p:strVal val="#ppt_x"/>
                                          </p:val>
                                        </p:tav>
                                        <p:tav tm="100000">
                                          <p:val>
                                            <p:strVal val="#ppt_x"/>
                                          </p:val>
                                        </p:tav>
                                      </p:tavLst>
                                    </p:anim>
                                    <p:anim calcmode="lin" valueType="num">
                                      <p:cBhvr>
                                        <p:cTn dur="1000" fill="hold" id="30"/>
                                        <p:tgtEl>
                                          <p:spTgt spid="10486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31">
                      <p:stCondLst>
                        <p:cond delay="indefinite"/>
                      </p:stCondLst>
                      <p:childTnLst>
                        <p:par>
                          <p:cTn fill="hold" id="32">
                            <p:stCondLst>
                              <p:cond delay="0"/>
                            </p:stCondLst>
                            <p:childTnLst>
                              <p:par>
                                <p:cTn fill="hold" id="33" nodeType="clickEffect" presetClass="entr" presetID="42" presetSubtype="0">
                                  <p:stCondLst>
                                    <p:cond delay="0"/>
                                  </p:stCondLst>
                                  <p:childTnLst>
                                    <p:set>
                                      <p:cBhvr>
                                        <p:cTn dur="1" fill="hold" id="34">
                                          <p:stCondLst>
                                            <p:cond delay="0"/>
                                          </p:stCondLst>
                                        </p:cTn>
                                        <p:tgtEl>
                                          <p:spTgt spid="1048634">
                                            <p:txEl>
                                              <p:pRg st="0" end="0"/>
                                            </p:txEl>
                                          </p:spTgt>
                                        </p:tgtEl>
                                        <p:attrNameLst>
                                          <p:attrName>style.visibility</p:attrName>
                                        </p:attrNameLst>
                                      </p:cBhvr>
                                      <p:to>
                                        <p:strVal val="visible"/>
                                      </p:to>
                                    </p:set>
                                    <p:animEffect transition="in" filter="fade">
                                      <p:cBhvr>
                                        <p:cTn dur="1000" id="35"/>
                                        <p:tgtEl>
                                          <p:spTgt spid="1048634">
                                            <p:txEl>
                                              <p:pRg st="0" end="0"/>
                                            </p:txEl>
                                          </p:spTgt>
                                        </p:tgtEl>
                                      </p:cBhvr>
                                    </p:animEffect>
                                    <p:anim calcmode="lin" valueType="num">
                                      <p:cBhvr>
                                        <p:cTn dur="1000" fill="hold" id="36"/>
                                        <p:tgtEl>
                                          <p:spTgt spid="1048634">
                                            <p:txEl>
                                              <p:pRg st="0" end="0"/>
                                            </p:txEl>
                                          </p:spTgt>
                                        </p:tgtEl>
                                        <p:attrNameLst>
                                          <p:attrName>ppt_x</p:attrName>
                                        </p:attrNameLst>
                                      </p:cBhvr>
                                      <p:tavLst>
                                        <p:tav tm="0">
                                          <p:val>
                                            <p:strVal val="#ppt_x"/>
                                          </p:val>
                                        </p:tav>
                                        <p:tav tm="100000">
                                          <p:val>
                                            <p:strVal val="#ppt_x"/>
                                          </p:val>
                                        </p:tav>
                                      </p:tavLst>
                                    </p:anim>
                                    <p:anim calcmode="lin" valueType="num">
                                      <p:cBhvr>
                                        <p:cTn dur="1000" fill="hold" id="37"/>
                                        <p:tgtEl>
                                          <p:spTgt spid="104863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35" name="Title 1"/>
          <p:cNvSpPr>
            <a:spLocks noGrp="1"/>
          </p:cNvSpPr>
          <p:nvPr>
            <p:ph type="title"/>
          </p:nvPr>
        </p:nvSpPr>
        <p:spPr>
          <a:xfrm>
            <a:off x="484710" y="452718"/>
            <a:ext cx="7055380" cy="1071282"/>
          </a:xfrm>
        </p:spPr>
        <p:style>
          <a:lnRef idx="1">
            <a:schemeClr val="accent1"/>
          </a:lnRef>
          <a:fillRef idx="2">
            <a:schemeClr val="accent1"/>
          </a:fillRef>
          <a:effectRef idx="1">
            <a:schemeClr val="accent1"/>
          </a:effectRef>
          <a:fontRef idx="minor">
            <a:schemeClr val="dk1"/>
          </a:fontRef>
        </p:style>
        <p:txBody>
          <a:bodyPr/>
          <a:p>
            <a:pPr algn="ctr"/>
            <a:r>
              <a:rPr altLang="ar" b="1" dirty="0" lang="en-US" smtClean="0"/>
              <a:t>4</a:t>
            </a:r>
            <a:r>
              <a:rPr altLang="ar" b="1" dirty="0" lang="en-US" smtClean="0"/>
              <a:t> </a:t>
            </a:r>
            <a:r>
              <a:rPr altLang="ar" b="1" dirty="0" lang="en-US" smtClean="0"/>
              <a:t>/</a:t>
            </a:r>
            <a:r>
              <a:rPr altLang="ar" b="1" dirty="0" lang="en-US" smtClean="0"/>
              <a:t> </a:t>
            </a:r>
            <a:r>
              <a:rPr b="1" dirty="0" lang="ar-EG" smtClean="0"/>
              <a:t>الإمام عبدالله بن سعود</a:t>
            </a:r>
            <a:endParaRPr b="1" dirty="0" lang="en-US"/>
          </a:p>
        </p:txBody>
      </p:sp>
      <p:pic>
        <p:nvPicPr>
          <p:cNvPr id="2097160" name=""/>
          <p:cNvPicPr>
            <a:picLocks/>
          </p:cNvPicPr>
          <p:nvPr/>
        </p:nvPicPr>
        <p:blipFill>
          <a:blip xmlns:r="http://schemas.openxmlformats.org/officeDocument/2006/relationships" r:embed="rId1"/>
          <a:stretch>
            <a:fillRect/>
          </a:stretch>
        </p:blipFill>
        <p:spPr>
          <a:xfrm rot="0">
            <a:off x="5657522" y="1831981"/>
            <a:ext cx="3285537" cy="4701886"/>
          </a:xfrm>
          <a:prstGeom prst="rect"/>
        </p:spPr>
      </p:pic>
      <p:pic>
        <p:nvPicPr>
          <p:cNvPr id="2097161" name=""/>
          <p:cNvPicPr>
            <a:picLocks/>
          </p:cNvPicPr>
          <p:nvPr/>
        </p:nvPicPr>
        <p:blipFill>
          <a:blip xmlns:r="http://schemas.openxmlformats.org/officeDocument/2006/relationships" r:embed="rId2"/>
          <a:stretch>
            <a:fillRect/>
          </a:stretch>
        </p:blipFill>
        <p:spPr>
          <a:xfrm rot="0">
            <a:off x="90920" y="1831980"/>
            <a:ext cx="5468215" cy="4883727"/>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35"/>
                                        </p:tgtEl>
                                        <p:attrNameLst>
                                          <p:attrName>style.visibility</p:attrName>
                                        </p:attrNameLst>
                                      </p:cBhvr>
                                      <p:to>
                                        <p:strVal val="visible"/>
                                      </p:to>
                                    </p:set>
                                    <p:anim calcmode="lin" valueType="num">
                                      <p:cBhvr additive="base">
                                        <p:cTn dur="500" fill="hold" id="7"/>
                                        <p:tgtEl>
                                          <p:spTgt spid="1048635"/>
                                        </p:tgtEl>
                                        <p:attrNameLst>
                                          <p:attrName>ppt_x</p:attrName>
                                        </p:attrNameLst>
                                      </p:cBhvr>
                                      <p:tavLst>
                                        <p:tav tm="0">
                                          <p:val>
                                            <p:strVal val="#ppt_x"/>
                                          </p:val>
                                        </p:tav>
                                        <p:tav tm="100000">
                                          <p:val>
                                            <p:strVal val="#ppt_x"/>
                                          </p:val>
                                        </p:tav>
                                      </p:tavLst>
                                    </p:anim>
                                    <p:anim calcmode="lin" valueType="num">
                                      <p:cBhvr additive="base">
                                        <p:cTn dur="500" fill="hold" id="8"/>
                                        <p:tgtEl>
                                          <p:spTgt spid="10486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741" name=""/>
          <p:cNvSpPr txBox="1"/>
          <p:nvPr/>
        </p:nvSpPr>
        <p:spPr>
          <a:xfrm>
            <a:off x="3211393" y="-7619"/>
            <a:ext cx="5932606" cy="6873240"/>
          </a:xfrm>
          <a:prstGeom prst="rect"/>
        </p:spPr>
        <p:txBody>
          <a:bodyPr rtlCol="0" wrap="square">
            <a:spAutoFit/>
          </a:bodyPr>
          <a:p>
            <a:pPr algn="ctr"/>
            <a:r>
              <a:rPr b="1" dirty="0" sz="4500" lang="ar-EG" smtClean="0"/>
              <a:t>انتهت الدولة السعودية الأولى في عهده بسبب الحملات العثمانية التي أرسلها والي مصر محمد علي وكانت الجيوش العثمانية كبيرة وضخمة فاستسلم الإمام عبدالله من أجل حقن الدماء وحماية وطنه ثم نقل إلى مصر وبعدها إلى اسطنبول ثم </a:t>
            </a:r>
            <a:r>
              <a:rPr b="1" dirty="0" sz="4500" lang="ar" smtClean="0"/>
              <a:t>قتلوه</a:t>
            </a:r>
            <a:r>
              <a:rPr altLang="ar" b="1" dirty="0" sz="4800" lang="en-US" smtClean="0"/>
              <a:t>.</a:t>
            </a:r>
            <a:r>
              <a:rPr altLang="ar" b="1" dirty="0" sz="4800" lang="en-US" smtClean="0"/>
              <a:t> </a:t>
            </a:r>
            <a:r>
              <a:rPr sz="2800" lang="ar-EG">
                <a:solidFill>
                  <a:srgbClr val="000000"/>
                </a:solidFill>
              </a:rPr>
              <a:t/>
            </a:r>
            <a:endParaRPr sz="2800" lang="ar-EG">
              <a:solidFill>
                <a:srgbClr val="000000"/>
              </a:solidFill>
            </a:endParaRPr>
          </a:p>
        </p:txBody>
      </p:sp>
      <p:pic>
        <p:nvPicPr>
          <p:cNvPr id="2097162" name=""/>
          <p:cNvPicPr>
            <a:picLocks/>
          </p:cNvPicPr>
          <p:nvPr/>
        </p:nvPicPr>
        <p:blipFill>
          <a:blip xmlns:r="http://schemas.openxmlformats.org/officeDocument/2006/relationships" r:embed="rId1"/>
          <a:stretch>
            <a:fillRect/>
          </a:stretch>
        </p:blipFill>
        <p:spPr>
          <a:xfrm rot="0">
            <a:off x="155002" y="363680"/>
            <a:ext cx="3195204" cy="6097290"/>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01" name=""/>
          <p:cNvSpPr txBox="1"/>
          <p:nvPr/>
        </p:nvSpPr>
        <p:spPr>
          <a:xfrm>
            <a:off x="450560" y="686665"/>
            <a:ext cx="7417527" cy="5781040"/>
          </a:xfrm>
          <a:prstGeom prst="rect"/>
        </p:spPr>
        <p:txBody>
          <a:bodyPr rtlCol="0" wrap="square">
            <a:spAutoFit/>
          </a:bodyPr>
          <a:p>
            <a:pPr algn="ctr"/>
            <a:r>
              <a:rPr sz="5500" lang="ar-EG">
                <a:solidFill>
                  <a:srgbClr val="FF6600"/>
                </a:solidFill>
              </a:rPr>
              <a:t>تولى حكم الدولة السعودية الأولى عدة أئمة من آل سعود تمكنوا من بنائها وتوحيد أجزائها ، من هم أئمة الدولة السعودية الأولى ؟ وما جهودهم في بناء الوطن وتحقيق الأمن </a:t>
            </a:r>
            <a:r>
              <a:rPr sz="5500" lang="ar-EG">
                <a:solidFill>
                  <a:srgbClr val="FF6600"/>
                </a:solidFill>
              </a:rPr>
              <a:t>؟</a:t>
            </a:r>
            <a:endParaRPr sz="5500" lang="ar-EG">
              <a:solidFill>
                <a:srgbClr val="FF66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pic>
        <p:nvPicPr>
          <p:cNvPr id="2097163" name=""/>
          <p:cNvPicPr>
            <a:picLocks/>
          </p:cNvPicPr>
          <p:nvPr/>
        </p:nvPicPr>
        <p:blipFill>
          <a:blip xmlns:r="http://schemas.openxmlformats.org/officeDocument/2006/relationships" r:embed="rId1"/>
          <a:stretch>
            <a:fillRect/>
          </a:stretch>
        </p:blipFill>
        <p:spPr>
          <a:xfrm rot="0">
            <a:off x="194829" y="383165"/>
            <a:ext cx="8832272" cy="6091670"/>
          </a:xfrm>
          <a:prstGeom prst="rect"/>
        </p:spPr>
      </p:pic>
      <p:sp>
        <p:nvSpPr>
          <p:cNvPr id="1048743" name=""/>
          <p:cNvSpPr txBox="1"/>
          <p:nvPr/>
        </p:nvSpPr>
        <p:spPr>
          <a:xfrm>
            <a:off x="2238584" y="1198473"/>
            <a:ext cx="6479799" cy="1983741"/>
          </a:xfrm>
          <a:prstGeom prst="rect"/>
        </p:spPr>
        <p:txBody>
          <a:bodyPr rtlCol="0" wrap="square">
            <a:spAutoFit/>
          </a:bodyPr>
          <a:p>
            <a:pPr algn="ctr"/>
            <a:r>
              <a:rPr b="1" sz="5000" lang="ar">
                <a:solidFill>
                  <a:srgbClr val="FFFFFF"/>
                </a:solidFill>
              </a:rPr>
              <a:t>انتهى</a:t>
            </a:r>
            <a:r>
              <a:rPr altLang="ar" b="1" sz="5000" lang="en-US">
                <a:solidFill>
                  <a:srgbClr val="FFFFFF"/>
                </a:solidFill>
              </a:rPr>
              <a:t> </a:t>
            </a:r>
            <a:r>
              <a:rPr altLang="ar" b="1" sz="5000" lang="ar">
                <a:solidFill>
                  <a:srgbClr val="FFFFFF"/>
                </a:solidFill>
              </a:rPr>
              <a:t>الدرس</a:t>
            </a:r>
            <a:endParaRPr sz="2800" lang="ar-EG">
              <a:solidFill>
                <a:srgbClr val="000000"/>
              </a:solidFill>
            </a:endParaRPr>
          </a:p>
          <a:p>
            <a:pPr algn="ctr"/>
            <a:r>
              <a:rPr altLang="ar" b="1" sz="5000" lang="ar">
                <a:solidFill>
                  <a:srgbClr val="FFFFFF"/>
                </a:solidFill>
              </a:rPr>
              <a:t>اتمنى</a:t>
            </a:r>
            <a:r>
              <a:rPr altLang="ar" b="1" sz="5000" lang="en-US">
                <a:solidFill>
                  <a:srgbClr val="FFFFFF"/>
                </a:solidFill>
              </a:rPr>
              <a:t> </a:t>
            </a:r>
            <a:r>
              <a:rPr altLang="ar" b="1" sz="5000" lang="ar">
                <a:solidFill>
                  <a:srgbClr val="FFFFFF"/>
                </a:solidFill>
              </a:rPr>
              <a:t>لكم التوفيق</a:t>
            </a:r>
            <a:r>
              <a:rPr altLang="ar" b="1" sz="5000" lang="en-US">
                <a:solidFill>
                  <a:srgbClr val="FFFFFF"/>
                </a:solidFill>
              </a:rPr>
              <a:t> </a:t>
            </a:r>
            <a:r>
              <a:rPr altLang="ar" b="1" sz="5000" lang="ar">
                <a:solidFill>
                  <a:srgbClr val="FFFFFF"/>
                </a:solidFill>
              </a:rPr>
              <a:t>والنجاح</a:t>
            </a:r>
            <a:r>
              <a:rPr altLang="ar" b="1" sz="5000" lang="en-US">
                <a:solidFill>
                  <a:srgbClr val="FFFFFF"/>
                </a:solidFill>
              </a:rPr>
              <a:t> </a:t>
            </a:r>
            <a:endParaRPr sz="2800" lang="ar-EG">
              <a:solidFill>
                <a:srgbClr val="000000"/>
              </a:solidFill>
            </a:endParaRPr>
          </a:p>
          <a:p>
            <a:pPr algn="ctr"/>
            <a:endParaRPr sz="2800" lang="ar-EG">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pic>
        <p:nvPicPr>
          <p:cNvPr id="2097152" name=""/>
          <p:cNvPicPr>
            <a:picLocks/>
          </p:cNvPicPr>
          <p:nvPr/>
        </p:nvPicPr>
        <p:blipFill>
          <a:blip xmlns:r="http://schemas.openxmlformats.org/officeDocument/2006/relationships" r:embed="rId1"/>
          <a:stretch>
            <a:fillRect/>
          </a:stretch>
        </p:blipFill>
        <p:spPr>
          <a:xfrm rot="0">
            <a:off x="784617" y="1493649"/>
            <a:ext cx="7574767" cy="5364350"/>
          </a:xfrm>
          <a:prstGeom prst="rect"/>
        </p:spPr>
      </p:pic>
      <p:sp>
        <p:nvSpPr>
          <p:cNvPr id="1048736" name=""/>
          <p:cNvSpPr txBox="1"/>
          <p:nvPr/>
        </p:nvSpPr>
        <p:spPr>
          <a:xfrm>
            <a:off x="376671" y="271027"/>
            <a:ext cx="7603740" cy="904241"/>
          </a:xfrm>
          <a:prstGeom prst="rect"/>
        </p:spPr>
        <p:txBody>
          <a:bodyPr rtlCol="0" wrap="square">
            <a:spAutoFit/>
          </a:bodyPr>
          <a:p>
            <a:pPr algn="ctr"/>
            <a:r>
              <a:rPr b="1" sz="5500" lang="ar">
                <a:solidFill>
                  <a:srgbClr val="FF6600"/>
                </a:solidFill>
              </a:rPr>
              <a:t>أئمة</a:t>
            </a:r>
            <a:r>
              <a:rPr altLang="ar" b="1" sz="5500" lang="en-US">
                <a:solidFill>
                  <a:srgbClr val="FF6600"/>
                </a:solidFill>
              </a:rPr>
              <a:t> </a:t>
            </a:r>
            <a:r>
              <a:rPr altLang="ar" b="1" sz="5500" lang="ar">
                <a:solidFill>
                  <a:srgbClr val="FF6600"/>
                </a:solidFill>
              </a:rPr>
              <a:t>الدولة السعودية</a:t>
            </a:r>
            <a:r>
              <a:rPr altLang="ar" b="1" sz="5500" lang="en-US">
                <a:solidFill>
                  <a:srgbClr val="FF6600"/>
                </a:solidFill>
              </a:rPr>
              <a:t> </a:t>
            </a:r>
            <a:r>
              <a:rPr altLang="ar" b="1" sz="5500" lang="ar">
                <a:solidFill>
                  <a:srgbClr val="FF6600"/>
                </a:solidFill>
              </a:rPr>
              <a:t>الأولى</a:t>
            </a:r>
            <a:r>
              <a:rPr altLang="ar" b="1" sz="5500" lang="en-US">
                <a:solidFill>
                  <a:srgbClr val="000000"/>
                </a:solidFill>
              </a:rPr>
              <a:t> </a:t>
            </a:r>
            <a:endParaRPr sz="2800" lang="ar-EG">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00" name="TextBox 7"/>
          <p:cNvSpPr txBox="1"/>
          <p:nvPr/>
        </p:nvSpPr>
        <p:spPr>
          <a:xfrm>
            <a:off x="1372152" y="506850"/>
            <a:ext cx="6185501" cy="815340"/>
          </a:xfrm>
          <a:prstGeom prst="rect"/>
        </p:spPr>
        <p:style>
          <a:lnRef idx="3">
            <a:schemeClr val="lt1"/>
          </a:lnRef>
          <a:fillRef idx="1">
            <a:schemeClr val="accent1"/>
          </a:fillRef>
          <a:effectRef idx="1">
            <a:schemeClr val="accent1"/>
          </a:effectRef>
          <a:fontRef idx="minor">
            <a:schemeClr val="lt1"/>
          </a:fontRef>
        </p:style>
        <p:txBody>
          <a:bodyPr rtlCol="0" wrap="square">
            <a:spAutoFit/>
          </a:bodyPr>
          <a:p>
            <a:pPr algn="ctr"/>
            <a:r>
              <a:rPr altLang="ar" b="1" dirty="0" sz="4900" lang="en-US" smtClean="0"/>
              <a:t>1</a:t>
            </a:r>
            <a:r>
              <a:rPr altLang="ar" b="1" dirty="0" sz="4900" lang="en-US" smtClean="0"/>
              <a:t> </a:t>
            </a:r>
            <a:r>
              <a:rPr altLang="ar" b="1" dirty="0" sz="4900" lang="en-US" smtClean="0"/>
              <a:t>/</a:t>
            </a:r>
            <a:r>
              <a:rPr altLang="ar" b="1" dirty="0" sz="4900" lang="en-US" smtClean="0"/>
              <a:t> </a:t>
            </a:r>
            <a:r>
              <a:rPr altLang="ar" b="1" dirty="0" sz="4900" lang="en-US" smtClean="0"/>
              <a:t> </a:t>
            </a:r>
            <a:r>
              <a:rPr b="1" dirty="0" sz="4900" lang="ar-SA" smtClean="0"/>
              <a:t>الإمام محمد بن سعود</a:t>
            </a:r>
            <a:endParaRPr b="1" dirty="0" sz="4900" lang="en-US"/>
          </a:p>
        </p:txBody>
      </p:sp>
      <p:sp>
        <p:nvSpPr>
          <p:cNvPr id="1048735" name=""/>
          <p:cNvSpPr txBox="1"/>
          <p:nvPr/>
        </p:nvSpPr>
        <p:spPr>
          <a:xfrm>
            <a:off x="887198" y="1797108"/>
            <a:ext cx="7847123" cy="3710940"/>
          </a:xfrm>
          <a:prstGeom prst="rect"/>
        </p:spPr>
        <p:txBody>
          <a:bodyPr rtlCol="0" wrap="square">
            <a:spAutoFit/>
          </a:bodyPr>
          <a:p>
            <a:pPr algn="ctr"/>
            <a:r>
              <a:rPr b="1" sz="4800" lang="ar">
                <a:solidFill>
                  <a:srgbClr val="FF6600"/>
                </a:solidFill>
              </a:rPr>
              <a:t>شهدت</a:t>
            </a:r>
            <a:r>
              <a:rPr b="1" sz="4800" lang="ar-EG">
                <a:solidFill>
                  <a:srgbClr val="FF6600"/>
                </a:solidFill>
              </a:rPr>
              <a:t> الدرعية قوة واستقرار داخلياً منذ أن تولى الإمام محمد بن سعود بن محمد بن مقرن الإمارة فيها عام 1</a:t>
            </a:r>
            <a:r>
              <a:rPr altLang="ar" b="1" sz="4800" lang="en-US">
                <a:solidFill>
                  <a:srgbClr val="FF6600"/>
                </a:solidFill>
              </a:rPr>
              <a:t>1</a:t>
            </a:r>
            <a:r>
              <a:rPr altLang="ar" b="1" sz="4800" lang="en-US">
                <a:solidFill>
                  <a:srgbClr val="FF6600"/>
                </a:solidFill>
              </a:rPr>
              <a:t>3</a:t>
            </a:r>
            <a:r>
              <a:rPr altLang="ar" b="1" sz="4800" lang="en-US">
                <a:solidFill>
                  <a:srgbClr val="FF6600"/>
                </a:solidFill>
              </a:rPr>
              <a:t>9</a:t>
            </a:r>
            <a:r>
              <a:rPr b="1" sz="4800" lang="ar-EG">
                <a:solidFill>
                  <a:srgbClr val="FF6600"/>
                </a:solidFill>
              </a:rPr>
              <a:t>هـ ، </a:t>
            </a:r>
            <a:r>
              <a:rPr b="1" sz="4800" lang="ar">
                <a:solidFill>
                  <a:srgbClr val="FF6600"/>
                </a:solidFill>
              </a:rPr>
              <a:t>حيث</a:t>
            </a:r>
            <a:r>
              <a:rPr altLang="ar" b="1" sz="4800" lang="en-US">
                <a:solidFill>
                  <a:srgbClr val="FF6600"/>
                </a:solidFill>
              </a:rPr>
              <a:t> </a:t>
            </a:r>
            <a:r>
              <a:rPr altLang="ar" b="1" sz="4800" lang="ar">
                <a:solidFill>
                  <a:srgbClr val="FF6600"/>
                </a:solidFill>
              </a:rPr>
              <a:t>بدأ</a:t>
            </a:r>
            <a:r>
              <a:rPr altLang="ar" b="1" sz="4800" lang="en-US">
                <a:solidFill>
                  <a:srgbClr val="FF6600"/>
                </a:solidFill>
              </a:rPr>
              <a:t> </a:t>
            </a:r>
            <a:r>
              <a:rPr altLang="ar" b="1" sz="4800" lang="ar">
                <a:solidFill>
                  <a:srgbClr val="FF6600"/>
                </a:solidFill>
              </a:rPr>
              <a:t>في</a:t>
            </a:r>
            <a:r>
              <a:rPr b="1" sz="4800" lang="ar-EG">
                <a:solidFill>
                  <a:srgbClr val="FF6600"/>
                </a:solidFill>
              </a:rPr>
              <a:t> تأسيس الدولة السعودية </a:t>
            </a:r>
            <a:r>
              <a:rPr b="1" sz="4800" lang="ar">
                <a:solidFill>
                  <a:srgbClr val="FF6600"/>
                </a:solidFill>
              </a:rPr>
              <a:t>الأولى</a:t>
            </a:r>
            <a:r>
              <a:rPr altLang="ar" b="1" sz="4800" lang="en-US">
                <a:solidFill>
                  <a:srgbClr val="FF6600"/>
                </a:solidFill>
              </a:rPr>
              <a:t>.</a:t>
            </a:r>
            <a:r>
              <a:rPr altLang="ar" b="1" sz="4800" lang="en-US">
                <a:solidFill>
                  <a:srgbClr val="000000"/>
                </a:solidFill>
              </a:rPr>
              <a:t> </a:t>
            </a:r>
            <a:endParaRPr b="1" sz="4800" lang="ar-EG">
              <a:solidFill>
                <a:srgbClr val="000000"/>
              </a:solidFill>
            </a:endParaRPr>
          </a:p>
        </p:txBody>
      </p:sp>
    </p:spTree>
  </p:cSld>
  <p:clrMapOvr>
    <a:masterClrMapping/>
  </p:clrMapOvr>
  <p:timing>
    <p:tnLst>
      <p:par>
        <p:cTn dur="indefinite" id="1" nodeType="tmRoot" restart="never">
          <p:childTnLst>
            <p:seq concurrent="1" nextAc="seek">
              <p:cTn dur="indefinite" id="2" nodeType="mainSeq">
                <p:childTnLst>
                  <p:par>
                    <p:cTn fill="hold" id="31">
                      <p:stCondLst>
                        <p:cond delay="indefinite"/>
                      </p:stCondLst>
                      <p:childTnLst>
                        <p:par>
                          <p:cTn fill="hold" id="32">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1048600"/>
                                        </p:tgtEl>
                                        <p:attrNameLst>
                                          <p:attrName>style.visibility</p:attrName>
                                        </p:attrNameLst>
                                      </p:cBhvr>
                                      <p:to>
                                        <p:strVal val="visible"/>
                                      </p:to>
                                    </p:set>
                                    <p:animEffect transition="in" filter="fade">
                                      <p:cBhvr>
                                        <p:cTn dur="1000" id="35"/>
                                        <p:tgtEl>
                                          <p:spTgt spid="1048600"/>
                                        </p:tgtEl>
                                      </p:cBhvr>
                                    </p:animEffect>
                                    <p:anim calcmode="lin" valueType="num">
                                      <p:cBhvr>
                                        <p:cTn dur="1000" fill="hold" id="36"/>
                                        <p:tgtEl>
                                          <p:spTgt spid="1048600"/>
                                        </p:tgtEl>
                                        <p:attrNameLst>
                                          <p:attrName>ppt_x</p:attrName>
                                        </p:attrNameLst>
                                      </p:cBhvr>
                                      <p:tavLst>
                                        <p:tav tm="0">
                                          <p:val>
                                            <p:strVal val="#ppt_x"/>
                                          </p:val>
                                        </p:tav>
                                        <p:tav tm="100000">
                                          <p:val>
                                            <p:strVal val="#ppt_x"/>
                                          </p:val>
                                        </p:tav>
                                      </p:tavLst>
                                    </p:anim>
                                    <p:anim calcmode="lin" valueType="num">
                                      <p:cBhvr>
                                        <p:cTn dur="1000" fill="hold" id="37"/>
                                        <p:tgtEl>
                                          <p:spTgt spid="10486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pic>
        <p:nvPicPr>
          <p:cNvPr id="2097153" name="Picture 3"/>
          <p:cNvPicPr>
            <a:picLocks noChangeAspect="1"/>
          </p:cNvPicPr>
          <p:nvPr/>
        </p:nvPicPr>
        <p:blipFill>
          <a:blip xmlns:r="http://schemas.openxmlformats.org/officeDocument/2006/relationships" r:embed="rId1"/>
          <a:stretch>
            <a:fillRect/>
          </a:stretch>
        </p:blipFill>
        <p:spPr>
          <a:xfrm>
            <a:off x="76200" y="152400"/>
            <a:ext cx="8915400" cy="6705600"/>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53"/>
                                        </p:tgtEl>
                                        <p:attrNameLst>
                                          <p:attrName>style.visibility</p:attrName>
                                        </p:attrNameLst>
                                      </p:cBhvr>
                                      <p:to>
                                        <p:strVal val="visible"/>
                                      </p:to>
                                    </p:set>
                                    <p:anim calcmode="lin" valueType="num">
                                      <p:cBhvr additive="base">
                                        <p:cTn dur="500" fill="hold" id="7"/>
                                        <p:tgtEl>
                                          <p:spTgt spid="2097153"/>
                                        </p:tgtEl>
                                        <p:attrNameLst>
                                          <p:attrName>ppt_x</p:attrName>
                                        </p:attrNameLst>
                                      </p:cBhvr>
                                      <p:tavLst>
                                        <p:tav tm="0">
                                          <p:val>
                                            <p:strVal val="#ppt_x"/>
                                          </p:val>
                                        </p:tav>
                                        <p:tav tm="100000">
                                          <p:val>
                                            <p:strVal val="#ppt_x"/>
                                          </p:val>
                                        </p:tav>
                                      </p:tavLst>
                                    </p:anim>
                                    <p:anim calcmode="lin" valueType="num">
                                      <p:cBhvr additive="base">
                                        <p:cTn dur="500" fill="hold" id="8"/>
                                        <p:tgtEl>
                                          <p:spTgt spid="2097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10" name="Title 1"/>
          <p:cNvSpPr>
            <a:spLocks noGrp="1"/>
          </p:cNvSpPr>
          <p:nvPr>
            <p:ph type="title"/>
          </p:nvPr>
        </p:nvSpPr>
        <p:spPr>
          <a:xfrm>
            <a:off x="484710" y="452718"/>
            <a:ext cx="7055380" cy="766482"/>
          </a:xfrm>
        </p:spPr>
        <p:txBody>
          <a:bodyPr/>
          <a:p>
            <a:pPr algn="ctr"/>
            <a:r>
              <a:rPr b="1" dirty="0" lang="ar-EG" smtClean="0"/>
              <a:t>نشاط </a:t>
            </a:r>
            <a:r>
              <a:rPr altLang="ar" b="1" dirty="0" lang="en-US" smtClean="0"/>
              <a:t>1</a:t>
            </a:r>
            <a:r>
              <a:rPr altLang="ar" b="1" dirty="0" lang="en-US" smtClean="0"/>
              <a:t> </a:t>
            </a:r>
            <a:r>
              <a:rPr altLang="ar" b="1" dirty="0" lang="en-US" smtClean="0"/>
              <a:t> </a:t>
            </a:r>
            <a:r>
              <a:rPr altLang="ar" b="1" dirty="0" lang="en-US" smtClean="0"/>
              <a:t> </a:t>
            </a:r>
            <a:r>
              <a:rPr altLang="ar" b="1" dirty="0" lang="en-US" smtClean="0"/>
              <a:t>(</a:t>
            </a:r>
            <a:r>
              <a:rPr altLang="ar" b="1" dirty="0" lang="ar" smtClean="0"/>
              <a:t>صفحة</a:t>
            </a:r>
            <a:r>
              <a:rPr altLang="ar" b="1" dirty="0" lang="en-US" smtClean="0"/>
              <a:t> </a:t>
            </a:r>
            <a:r>
              <a:rPr altLang="ar" b="1" dirty="0" lang="ar" smtClean="0"/>
              <a:t>٣٨</a:t>
            </a:r>
            <a:r>
              <a:rPr altLang="ar" b="1" dirty="0" lang="en-US" smtClean="0"/>
              <a:t>)</a:t>
            </a:r>
            <a:r>
              <a:rPr altLang="ar" b="1" dirty="0" lang="en-US" smtClean="0"/>
              <a:t> </a:t>
            </a:r>
            <a:endParaRPr b="1" dirty="0" lang="en-US"/>
          </a:p>
        </p:txBody>
      </p:sp>
      <p:sp>
        <p:nvSpPr>
          <p:cNvPr id="1048611" name="Content Placeholder 2"/>
          <p:cNvSpPr>
            <a:spLocks noGrp="1"/>
          </p:cNvSpPr>
          <p:nvPr>
            <p:ph idx="1"/>
          </p:nvPr>
        </p:nvSpPr>
        <p:spPr>
          <a:xfrm>
            <a:off x="827700" y="1468436"/>
            <a:ext cx="7327750" cy="4779970"/>
          </a:xfrm>
        </p:spPr>
        <p:txBody>
          <a:bodyPr>
            <a:normAutofit/>
          </a:bodyPr>
          <a:p>
            <a:pPr algn="r" indent="0" marL="0">
              <a:buNone/>
            </a:pPr>
            <a:r>
              <a:rPr b="1" dirty="0" sz="3600" lang="ar-SA" smtClean="0"/>
              <a:t>أ – ما سبب اختيار الدرعية عاصمة للدولة السعودية الأولى ؟</a:t>
            </a:r>
            <a:endParaRPr b="1" dirty="0" sz="3600" lang="ar-EG" smtClean="0"/>
          </a:p>
          <a:p>
            <a:pPr algn="r" indent="0" marL="0">
              <a:buNone/>
            </a:pPr>
            <a:endParaRPr b="1" dirty="0" sz="3600" lang="ar-EG" smtClean="0"/>
          </a:p>
          <a:p>
            <a:pPr algn="ctr" indent="0" marL="0">
              <a:buNone/>
            </a:pPr>
            <a:endParaRPr b="1" dirty="0" sz="3600" lang="ar-EG" smtClean="0"/>
          </a:p>
          <a:p>
            <a:pPr algn="ctr" indent="0" marL="0">
              <a:buNone/>
            </a:pPr>
            <a:r>
              <a:rPr b="1" dirty="0" sz="3600" lang="ar-SA" smtClean="0">
                <a:solidFill>
                  <a:srgbClr val="FFFF00"/>
                </a:solidFill>
              </a:rPr>
              <a:t>بسبب قوتها واستقرارها</a:t>
            </a:r>
            <a:endParaRPr b="1" dirty="0" sz="3600" lang="ar-EG" smtClean="0">
              <a:solidFill>
                <a:srgbClr val="FFFF00"/>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10"/>
                                        </p:tgtEl>
                                        <p:attrNameLst>
                                          <p:attrName>style.visibility</p:attrName>
                                        </p:attrNameLst>
                                      </p:cBhvr>
                                      <p:to>
                                        <p:strVal val="visible"/>
                                      </p:to>
                                    </p:set>
                                    <p:animEffect transition="in" filter="fade">
                                      <p:cBhvr>
                                        <p:cTn dur="1000" id="7"/>
                                        <p:tgtEl>
                                          <p:spTgt spid="1048610"/>
                                        </p:tgtEl>
                                      </p:cBhvr>
                                    </p:animEffect>
                                    <p:anim calcmode="lin" valueType="num">
                                      <p:cBhvr>
                                        <p:cTn dur="1000" fill="hold" id="8"/>
                                        <p:tgtEl>
                                          <p:spTgt spid="1048610"/>
                                        </p:tgtEl>
                                        <p:attrNameLst>
                                          <p:attrName>ppt_x</p:attrName>
                                        </p:attrNameLst>
                                      </p:cBhvr>
                                      <p:tavLst>
                                        <p:tav tm="0">
                                          <p:val>
                                            <p:strVal val="#ppt_x"/>
                                          </p:val>
                                        </p:tav>
                                        <p:tav tm="100000">
                                          <p:val>
                                            <p:strVal val="#ppt_x"/>
                                          </p:val>
                                        </p:tav>
                                      </p:tavLst>
                                    </p:anim>
                                    <p:anim calcmode="lin" valueType="num">
                                      <p:cBhvr>
                                        <p:cTn dur="1000" fill="hold" id="9"/>
                                        <p:tgtEl>
                                          <p:spTgt spid="1048610"/>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16" presetSubtype="21">
                                  <p:stCondLst>
                                    <p:cond delay="0"/>
                                  </p:stCondLst>
                                  <p:childTnLst>
                                    <p:set>
                                      <p:cBhvr>
                                        <p:cTn dur="1" fill="hold" id="13">
                                          <p:stCondLst>
                                            <p:cond delay="0"/>
                                          </p:stCondLst>
                                        </p:cTn>
                                        <p:tgtEl>
                                          <p:spTgt spid="1048611">
                                            <p:txEl>
                                              <p:pRg st="0" end="0"/>
                                            </p:txEl>
                                          </p:spTgt>
                                        </p:tgtEl>
                                        <p:attrNameLst>
                                          <p:attrName>style.visibility</p:attrName>
                                        </p:attrNameLst>
                                      </p:cBhvr>
                                      <p:to>
                                        <p:strVal val="visible"/>
                                      </p:to>
                                    </p:set>
                                    <p:animEffect transition="in" filter="barn(inVertical)">
                                      <p:cBhvr>
                                        <p:cTn dur="500" id="14"/>
                                        <p:tgtEl>
                                          <p:spTgt spid="1048611">
                                            <p:txEl>
                                              <p:pRg st="0" end="0"/>
                                            </p:txEl>
                                          </p:spTgt>
                                        </p:tgtEl>
                                      </p:cBhvr>
                                    </p:animEffec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6" presetSubtype="21">
                                  <p:stCondLst>
                                    <p:cond delay="0"/>
                                  </p:stCondLst>
                                  <p:childTnLst>
                                    <p:set>
                                      <p:cBhvr>
                                        <p:cTn dur="1" fill="hold" id="18">
                                          <p:stCondLst>
                                            <p:cond delay="0"/>
                                          </p:stCondLst>
                                        </p:cTn>
                                        <p:tgtEl>
                                          <p:spTgt spid="1048611">
                                            <p:txEl>
                                              <p:pRg st="1" end="1"/>
                                            </p:txEl>
                                          </p:spTgt>
                                        </p:tgtEl>
                                        <p:attrNameLst>
                                          <p:attrName>style.visibility</p:attrName>
                                        </p:attrNameLst>
                                      </p:cBhvr>
                                      <p:to>
                                        <p:strVal val="visible"/>
                                      </p:to>
                                    </p:set>
                                    <p:animEffect transition="in" filter="barn(inVertical)">
                                      <p:cBhvr>
                                        <p:cTn dur="500" id="19"/>
                                        <p:tgtEl>
                                          <p:spTgt spid="104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12" name="TextBox 1"/>
          <p:cNvSpPr txBox="1"/>
          <p:nvPr/>
        </p:nvSpPr>
        <p:spPr>
          <a:xfrm>
            <a:off x="1942217" y="267564"/>
            <a:ext cx="4874217" cy="574040"/>
          </a:xfrm>
          <a:prstGeom prst="rect"/>
        </p:spPr>
        <p:style>
          <a:lnRef idx="2">
            <a:schemeClr val="accent2">
              <a:shade val="50000"/>
            </a:schemeClr>
          </a:lnRef>
          <a:fillRef idx="1">
            <a:schemeClr val="accent2"/>
          </a:fillRef>
          <a:effectRef idx="0">
            <a:schemeClr val="accent2"/>
          </a:effectRef>
          <a:fontRef idx="minor">
            <a:schemeClr val="lt1"/>
          </a:fontRef>
        </p:style>
        <p:txBody>
          <a:bodyPr rtlCol="0" wrap="square">
            <a:spAutoFit/>
          </a:bodyPr>
          <a:p>
            <a:pPr algn="ctr"/>
            <a:r>
              <a:rPr b="1" dirty="0" sz="3200" lang="ar-SA" smtClean="0"/>
              <a:t>ابتداء توحيد الدولة </a:t>
            </a:r>
            <a:endParaRPr b="1" dirty="0" sz="3200" lang="en-US"/>
          </a:p>
        </p:txBody>
      </p:sp>
      <p:sp>
        <p:nvSpPr>
          <p:cNvPr id="1048613" name="TextBox 4"/>
          <p:cNvSpPr txBox="1"/>
          <p:nvPr/>
        </p:nvSpPr>
        <p:spPr>
          <a:xfrm>
            <a:off x="228600" y="1244025"/>
            <a:ext cx="8610600" cy="1077218"/>
          </a:xfrm>
          <a:prstGeom prst="rect"/>
          <a:noFill/>
        </p:spPr>
        <p:txBody>
          <a:bodyPr rtlCol="0" wrap="square">
            <a:spAutoFit/>
          </a:bodyPr>
          <a:p>
            <a:pPr algn="r"/>
            <a:r>
              <a:rPr altLang="ar" b="1" dirty="0" sz="3200" lang="en-US" smtClean="0"/>
              <a:t>-</a:t>
            </a:r>
            <a:r>
              <a:rPr altLang="ar" b="1" dirty="0" sz="3200" lang="en-US" smtClean="0"/>
              <a:t> </a:t>
            </a:r>
            <a:r>
              <a:rPr b="1" dirty="0" sz="3200" lang="ar-SA" smtClean="0"/>
              <a:t>قاد الإمام محمد بن سعود عدد من الحملات منطلقا من الدرعية وتمكن من ضم العيينة ومنفوحة وحريملاء وعرقة </a:t>
            </a:r>
            <a:endParaRPr b="1" dirty="0" sz="3200" lang="en-US"/>
          </a:p>
        </p:txBody>
      </p:sp>
      <p:sp>
        <p:nvSpPr>
          <p:cNvPr id="1048614" name="TextBox 5"/>
          <p:cNvSpPr txBox="1"/>
          <p:nvPr/>
        </p:nvSpPr>
        <p:spPr>
          <a:xfrm>
            <a:off x="2030634" y="2465823"/>
            <a:ext cx="5129717" cy="584775"/>
          </a:xfrm>
          <a:prstGeom prst="rect"/>
        </p:spPr>
        <p:style>
          <a:lnRef idx="2">
            <a:schemeClr val="accent3">
              <a:shade val="50000"/>
            </a:schemeClr>
          </a:lnRef>
          <a:fillRef idx="1">
            <a:schemeClr val="accent3"/>
          </a:fillRef>
          <a:effectRef idx="0">
            <a:schemeClr val="accent3"/>
          </a:effectRef>
          <a:fontRef idx="minor">
            <a:schemeClr val="lt1"/>
          </a:fontRef>
        </p:style>
        <p:txBody>
          <a:bodyPr rtlCol="0" wrap="square">
            <a:spAutoFit/>
          </a:bodyPr>
          <a:p>
            <a:pPr algn="ctr"/>
            <a:r>
              <a:rPr b="1" dirty="0" sz="3200" lang="ar-SA" smtClean="0"/>
              <a:t>الدفاع عن الدولة </a:t>
            </a:r>
            <a:endParaRPr b="1" dirty="0" sz="3200" lang="en-US"/>
          </a:p>
        </p:txBody>
      </p:sp>
      <p:sp>
        <p:nvSpPr>
          <p:cNvPr id="1048615" name="TextBox 6"/>
          <p:cNvSpPr txBox="1"/>
          <p:nvPr/>
        </p:nvSpPr>
        <p:spPr>
          <a:xfrm>
            <a:off x="228600" y="3195178"/>
            <a:ext cx="8610600" cy="2987040"/>
          </a:xfrm>
          <a:prstGeom prst="rect"/>
          <a:noFill/>
        </p:spPr>
        <p:txBody>
          <a:bodyPr rtlCol="0" wrap="square">
            <a:spAutoFit/>
          </a:bodyPr>
          <a:p>
            <a:pPr algn="r"/>
            <a:r>
              <a:rPr altLang="ar" b="1" dirty="0" sz="3200" lang="en-US" smtClean="0"/>
              <a:t>-</a:t>
            </a:r>
            <a:r>
              <a:rPr altLang="ar" b="1" dirty="0" sz="3200" lang="en-US" smtClean="0"/>
              <a:t> </a:t>
            </a:r>
            <a:r>
              <a:rPr b="1" dirty="0" sz="3200" lang="ar-SA" smtClean="0"/>
              <a:t>واجه الإمام محمد بن سعود عدة حملات من بعض القوى في </a:t>
            </a:r>
            <a:r>
              <a:rPr b="1" dirty="0" sz="3200" lang="ar" smtClean="0"/>
              <a:t>المنطقة</a:t>
            </a:r>
            <a:r>
              <a:rPr altLang="ar" b="1" dirty="0" sz="3200" lang="en-US" smtClean="0"/>
              <a:t> </a:t>
            </a:r>
            <a:r>
              <a:rPr altLang="ar" b="1" dirty="0" sz="3200" lang="ar" smtClean="0"/>
              <a:t>عام</a:t>
            </a:r>
            <a:r>
              <a:rPr altLang="ar" b="1" dirty="0" sz="3200" lang="en-US" smtClean="0"/>
              <a:t> </a:t>
            </a:r>
            <a:r>
              <a:rPr altLang="ar" b="1" dirty="0" sz="3200" lang="ar" smtClean="0"/>
              <a:t>١١٧٢</a:t>
            </a:r>
            <a:r>
              <a:rPr altLang="ar" b="1" dirty="0" sz="3200" lang="en-US" smtClean="0"/>
              <a:t> </a:t>
            </a:r>
            <a:r>
              <a:rPr altLang="ar" b="1" dirty="0" sz="3200" lang="ar" smtClean="0"/>
              <a:t>هجرية</a:t>
            </a:r>
            <a:r>
              <a:rPr altLang="ar" b="1" dirty="0" sz="3200" lang="ar" smtClean="0"/>
              <a:t>،</a:t>
            </a:r>
            <a:r>
              <a:rPr b="1" dirty="0" sz="3200" lang="ar-SA" smtClean="0"/>
              <a:t> كما واجه حملات أخرى من حاكم </a:t>
            </a:r>
            <a:r>
              <a:rPr b="1" dirty="0" sz="3200" lang="ar" smtClean="0"/>
              <a:t>نجران</a:t>
            </a:r>
            <a:r>
              <a:rPr altLang="ar" b="1" dirty="0" sz="3200" lang="en-US" smtClean="0"/>
              <a:t> </a:t>
            </a:r>
            <a:r>
              <a:rPr altLang="ar" b="1" dirty="0" sz="3200" lang="ar" smtClean="0"/>
              <a:t>عام</a:t>
            </a:r>
            <a:r>
              <a:rPr altLang="ar" b="1" dirty="0" sz="3200" lang="en-US" smtClean="0"/>
              <a:t> </a:t>
            </a:r>
            <a:r>
              <a:rPr altLang="ar" b="1" dirty="0" sz="3200" lang="ar" smtClean="0"/>
              <a:t>١١٧٨ </a:t>
            </a:r>
            <a:r>
              <a:rPr altLang="ar" b="1" dirty="0" sz="3200" lang="ar" smtClean="0"/>
              <a:t>هجرية</a:t>
            </a:r>
            <a:r>
              <a:rPr altLang="ar" b="1" dirty="0" sz="3200" lang="ar" smtClean="0"/>
              <a:t>،</a:t>
            </a:r>
            <a:r>
              <a:rPr b="1" dirty="0" sz="3200" lang="ar-SA" smtClean="0"/>
              <a:t> ولم تنجح تلك الحملات لصمود أهالي الدرعية </a:t>
            </a:r>
            <a:endParaRPr altLang="en-US" lang="zh-CN"/>
          </a:p>
          <a:p>
            <a:pPr algn="r"/>
            <a:r>
              <a:rPr b="1" dirty="0" sz="3200" lang="ar-SA" smtClean="0"/>
              <a:t>- توفي الإمام محمد بن سعود في الدرعية </a:t>
            </a:r>
            <a:r>
              <a:rPr b="1" dirty="0" sz="3200" lang="ar" smtClean="0"/>
              <a:t>عام</a:t>
            </a:r>
            <a:r>
              <a:rPr altLang="ar" b="1" dirty="0" sz="3200" lang="en-US" smtClean="0"/>
              <a:t> </a:t>
            </a:r>
            <a:r>
              <a:rPr altLang="ar" b="1" dirty="0" sz="3200" lang="ar" smtClean="0"/>
              <a:t>١١٧٩اهجرية</a:t>
            </a:r>
            <a:r>
              <a:rPr altLang="ar" b="1" dirty="0" sz="3200" lang="en-US" smtClean="0"/>
              <a:t> </a:t>
            </a:r>
            <a:r>
              <a:rPr b="1" dirty="0" sz="3200" lang="ar-SA" smtClean="0"/>
              <a:t> بعد أربعين عاما من العمل والتأسيس </a:t>
            </a:r>
            <a:endParaRPr b="1" dirty="0" sz="320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1048612">
                                            <p:txEl>
                                              <p:pRg st="0" end="0"/>
                                            </p:txEl>
                                          </p:spTgt>
                                        </p:tgtEl>
                                        <p:attrNameLst>
                                          <p:attrName>style.visibility</p:attrName>
                                        </p:attrNameLst>
                                      </p:cBhvr>
                                      <p:to>
                                        <p:strVal val="visible"/>
                                      </p:to>
                                    </p:set>
                                    <p:animEffect transition="in" filter="fade">
                                      <p:cBhvr>
                                        <p:cTn dur="1000" id="7"/>
                                        <p:tgtEl>
                                          <p:spTgt spid="1048612">
                                            <p:txEl>
                                              <p:pRg st="0" end="0"/>
                                            </p:txEl>
                                          </p:spTgt>
                                        </p:tgtEl>
                                      </p:cBhvr>
                                    </p:animEffect>
                                    <p:anim calcmode="lin" valueType="num">
                                      <p:cBhvr>
                                        <p:cTn dur="1000" fill="hold" id="8"/>
                                        <p:tgtEl>
                                          <p:spTgt spid="1048612">
                                            <p:txEl>
                                              <p:pRg st="0" end="0"/>
                                            </p:txEl>
                                          </p:spTgt>
                                        </p:tgtEl>
                                        <p:attrNameLst>
                                          <p:attrName>ppt_x</p:attrName>
                                        </p:attrNameLst>
                                      </p:cBhvr>
                                      <p:tavLst>
                                        <p:tav tm="0">
                                          <p:val>
                                            <p:strVal val="#ppt_x"/>
                                          </p:val>
                                        </p:tav>
                                        <p:tav tm="100000">
                                          <p:val>
                                            <p:strVal val="#ppt_x"/>
                                          </p:val>
                                        </p:tav>
                                      </p:tavLst>
                                    </p:anim>
                                    <p:anim calcmode="lin" valueType="num">
                                      <p:cBhvr>
                                        <p:cTn dur="1000" fill="hold" id="9"/>
                                        <p:tgtEl>
                                          <p:spTgt spid="10486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42" presetSubtype="0">
                                  <p:stCondLst>
                                    <p:cond delay="0"/>
                                  </p:stCondLst>
                                  <p:childTnLst>
                                    <p:set>
                                      <p:cBhvr>
                                        <p:cTn dur="1" fill="hold" id="13">
                                          <p:stCondLst>
                                            <p:cond delay="0"/>
                                          </p:stCondLst>
                                        </p:cTn>
                                        <p:tgtEl>
                                          <p:spTgt spid="1048613">
                                            <p:txEl>
                                              <p:pRg st="0" end="0"/>
                                            </p:txEl>
                                          </p:spTgt>
                                        </p:tgtEl>
                                        <p:attrNameLst>
                                          <p:attrName>style.visibility</p:attrName>
                                        </p:attrNameLst>
                                      </p:cBhvr>
                                      <p:to>
                                        <p:strVal val="visible"/>
                                      </p:to>
                                    </p:set>
                                    <p:animEffect transition="in" filter="fade">
                                      <p:cBhvr>
                                        <p:cTn dur="1000" id="14"/>
                                        <p:tgtEl>
                                          <p:spTgt spid="1048613">
                                            <p:txEl>
                                              <p:pRg st="0" end="0"/>
                                            </p:txEl>
                                          </p:spTgt>
                                        </p:tgtEl>
                                      </p:cBhvr>
                                    </p:animEffect>
                                    <p:anim calcmode="lin" valueType="num">
                                      <p:cBhvr>
                                        <p:cTn dur="1000" fill="hold" id="15"/>
                                        <p:tgtEl>
                                          <p:spTgt spid="1048613">
                                            <p:txEl>
                                              <p:pRg st="0" end="0"/>
                                            </p:txEl>
                                          </p:spTgt>
                                        </p:tgtEl>
                                        <p:attrNameLst>
                                          <p:attrName>ppt_x</p:attrName>
                                        </p:attrNameLst>
                                      </p:cBhvr>
                                      <p:tavLst>
                                        <p:tav tm="0">
                                          <p:val>
                                            <p:strVal val="#ppt_x"/>
                                          </p:val>
                                        </p:tav>
                                        <p:tav tm="100000">
                                          <p:val>
                                            <p:strVal val="#ppt_x"/>
                                          </p:val>
                                        </p:tav>
                                      </p:tavLst>
                                    </p:anim>
                                    <p:anim calcmode="lin" valueType="num">
                                      <p:cBhvr>
                                        <p:cTn dur="1000" fill="hold" id="16"/>
                                        <p:tgtEl>
                                          <p:spTgt spid="10486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42" presetSubtype="0">
                                  <p:stCondLst>
                                    <p:cond delay="0"/>
                                  </p:stCondLst>
                                  <p:childTnLst>
                                    <p:set>
                                      <p:cBhvr>
                                        <p:cTn dur="1" fill="hold" id="20">
                                          <p:stCondLst>
                                            <p:cond delay="0"/>
                                          </p:stCondLst>
                                        </p:cTn>
                                        <p:tgtEl>
                                          <p:spTgt spid="1048614">
                                            <p:txEl>
                                              <p:pRg st="0" end="0"/>
                                            </p:txEl>
                                          </p:spTgt>
                                        </p:tgtEl>
                                        <p:attrNameLst>
                                          <p:attrName>style.visibility</p:attrName>
                                        </p:attrNameLst>
                                      </p:cBhvr>
                                      <p:to>
                                        <p:strVal val="visible"/>
                                      </p:to>
                                    </p:set>
                                    <p:animEffect transition="in" filter="fade">
                                      <p:cBhvr>
                                        <p:cTn dur="1000" id="21"/>
                                        <p:tgtEl>
                                          <p:spTgt spid="1048614">
                                            <p:txEl>
                                              <p:pRg st="0" end="0"/>
                                            </p:txEl>
                                          </p:spTgt>
                                        </p:tgtEl>
                                      </p:cBhvr>
                                    </p:animEffect>
                                    <p:anim calcmode="lin" valueType="num">
                                      <p:cBhvr>
                                        <p:cTn dur="1000" fill="hold" id="22"/>
                                        <p:tgtEl>
                                          <p:spTgt spid="1048614">
                                            <p:txEl>
                                              <p:pRg st="0" end="0"/>
                                            </p:txEl>
                                          </p:spTgt>
                                        </p:tgtEl>
                                        <p:attrNameLst>
                                          <p:attrName>ppt_x</p:attrName>
                                        </p:attrNameLst>
                                      </p:cBhvr>
                                      <p:tavLst>
                                        <p:tav tm="0">
                                          <p:val>
                                            <p:strVal val="#ppt_x"/>
                                          </p:val>
                                        </p:tav>
                                        <p:tav tm="100000">
                                          <p:val>
                                            <p:strVal val="#ppt_x"/>
                                          </p:val>
                                        </p:tav>
                                      </p:tavLst>
                                    </p:anim>
                                    <p:anim calcmode="lin" valueType="num">
                                      <p:cBhvr>
                                        <p:cTn dur="1000" fill="hold" id="23"/>
                                        <p:tgtEl>
                                          <p:spTgt spid="10486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24">
                      <p:stCondLst>
                        <p:cond delay="indefinite"/>
                      </p:stCondLst>
                      <p:childTnLst>
                        <p:par>
                          <p:cTn fill="hold" id="25">
                            <p:stCondLst>
                              <p:cond delay="0"/>
                            </p:stCondLst>
                            <p:childTnLst>
                              <p:par>
                                <p:cTn fill="hold" id="26" nodeType="clickEffect" presetClass="entr" presetID="42" presetSubtype="0">
                                  <p:stCondLst>
                                    <p:cond delay="0"/>
                                  </p:stCondLst>
                                  <p:childTnLst>
                                    <p:set>
                                      <p:cBhvr>
                                        <p:cTn dur="1" fill="hold" id="27">
                                          <p:stCondLst>
                                            <p:cond delay="0"/>
                                          </p:stCondLst>
                                        </p:cTn>
                                        <p:tgtEl>
                                          <p:spTgt spid="1048615">
                                            <p:txEl>
                                              <p:pRg st="0" end="0"/>
                                            </p:txEl>
                                          </p:spTgt>
                                        </p:tgtEl>
                                        <p:attrNameLst>
                                          <p:attrName>style.visibility</p:attrName>
                                        </p:attrNameLst>
                                      </p:cBhvr>
                                      <p:to>
                                        <p:strVal val="visible"/>
                                      </p:to>
                                    </p:set>
                                    <p:animEffect transition="in" filter="fade">
                                      <p:cBhvr>
                                        <p:cTn dur="1000" id="28"/>
                                        <p:tgtEl>
                                          <p:spTgt spid="1048615">
                                            <p:txEl>
                                              <p:pRg st="0" end="0"/>
                                            </p:txEl>
                                          </p:spTgt>
                                        </p:tgtEl>
                                      </p:cBhvr>
                                    </p:animEffect>
                                    <p:anim calcmode="lin" valueType="num">
                                      <p:cBhvr>
                                        <p:cTn dur="1000" fill="hold" id="29"/>
                                        <p:tgtEl>
                                          <p:spTgt spid="1048615">
                                            <p:txEl>
                                              <p:pRg st="0" end="0"/>
                                            </p:txEl>
                                          </p:spTgt>
                                        </p:tgtEl>
                                        <p:attrNameLst>
                                          <p:attrName>ppt_x</p:attrName>
                                        </p:attrNameLst>
                                      </p:cBhvr>
                                      <p:tavLst>
                                        <p:tav tm="0">
                                          <p:val>
                                            <p:strVal val="#ppt_x"/>
                                          </p:val>
                                        </p:tav>
                                        <p:tav tm="100000">
                                          <p:val>
                                            <p:strVal val="#ppt_x"/>
                                          </p:val>
                                        </p:tav>
                                      </p:tavLst>
                                    </p:anim>
                                    <p:anim calcmode="lin" valueType="num">
                                      <p:cBhvr>
                                        <p:cTn dur="1000" fill="hold" id="30"/>
                                        <p:tgtEl>
                                          <p:spTgt spid="10486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31">
                      <p:stCondLst>
                        <p:cond delay="indefinite"/>
                      </p:stCondLst>
                      <p:childTnLst>
                        <p:par>
                          <p:cTn fill="hold" id="32">
                            <p:stCondLst>
                              <p:cond delay="0"/>
                            </p:stCondLst>
                            <p:childTnLst>
                              <p:par>
                                <p:cTn fill="hold" id="33" nodeType="clickEffect" presetClass="entr" presetID="42" presetSubtype="0">
                                  <p:stCondLst>
                                    <p:cond delay="0"/>
                                  </p:stCondLst>
                                  <p:childTnLst>
                                    <p:set>
                                      <p:cBhvr>
                                        <p:cTn dur="1" fill="hold" id="34">
                                          <p:stCondLst>
                                            <p:cond delay="0"/>
                                          </p:stCondLst>
                                        </p:cTn>
                                        <p:tgtEl>
                                          <p:spTgt spid="1048615">
                                            <p:txEl>
                                              <p:pRg st="1" end="1"/>
                                            </p:txEl>
                                          </p:spTgt>
                                        </p:tgtEl>
                                        <p:attrNameLst>
                                          <p:attrName>style.visibility</p:attrName>
                                        </p:attrNameLst>
                                      </p:cBhvr>
                                      <p:to>
                                        <p:strVal val="visible"/>
                                      </p:to>
                                    </p:set>
                                    <p:animEffect transition="in" filter="fade">
                                      <p:cBhvr>
                                        <p:cTn dur="1000" id="35"/>
                                        <p:tgtEl>
                                          <p:spTgt spid="1048615">
                                            <p:txEl>
                                              <p:pRg st="1" end="1"/>
                                            </p:txEl>
                                          </p:spTgt>
                                        </p:tgtEl>
                                      </p:cBhvr>
                                    </p:animEffect>
                                    <p:anim calcmode="lin" valueType="num">
                                      <p:cBhvr>
                                        <p:cTn dur="1000" fill="hold" id="36"/>
                                        <p:tgtEl>
                                          <p:spTgt spid="1048615">
                                            <p:txEl>
                                              <p:pRg st="1" end="1"/>
                                            </p:txEl>
                                          </p:spTgt>
                                        </p:tgtEl>
                                        <p:attrNameLst>
                                          <p:attrName>ppt_x</p:attrName>
                                        </p:attrNameLst>
                                      </p:cBhvr>
                                      <p:tavLst>
                                        <p:tav tm="0">
                                          <p:val>
                                            <p:strVal val="#ppt_x"/>
                                          </p:val>
                                        </p:tav>
                                        <p:tav tm="100000">
                                          <p:val>
                                            <p:strVal val="#ppt_x"/>
                                          </p:val>
                                        </p:tav>
                                      </p:tavLst>
                                    </p:anim>
                                    <p:anim calcmode="lin" valueType="num">
                                      <p:cBhvr>
                                        <p:cTn dur="1000" fill="hold" id="37"/>
                                        <p:tgtEl>
                                          <p:spTgt spid="10486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pic>
        <p:nvPicPr>
          <p:cNvPr id="2097154" name="Picture 3"/>
          <p:cNvPicPr>
            <a:picLocks noChangeAspect="1"/>
          </p:cNvPicPr>
          <p:nvPr/>
        </p:nvPicPr>
        <p:blipFill>
          <a:blip xmlns:r="http://schemas.openxmlformats.org/officeDocument/2006/relationships" r:embed="rId1"/>
          <a:stretch>
            <a:fillRect/>
          </a:stretch>
        </p:blipFill>
        <p:spPr>
          <a:xfrm>
            <a:off x="155321" y="190506"/>
            <a:ext cx="5033047" cy="6087325"/>
          </a:xfrm>
          <a:prstGeom prst="rect"/>
        </p:spPr>
      </p:pic>
      <p:pic>
        <p:nvPicPr>
          <p:cNvPr id="2097156" name=""/>
          <p:cNvPicPr>
            <a:picLocks/>
          </p:cNvPicPr>
          <p:nvPr/>
        </p:nvPicPr>
        <p:blipFill>
          <a:blip xmlns:r="http://schemas.openxmlformats.org/officeDocument/2006/relationships" r:embed="rId2"/>
          <a:stretch>
            <a:fillRect/>
          </a:stretch>
        </p:blipFill>
        <p:spPr>
          <a:xfrm rot="0">
            <a:off x="5188369" y="1355138"/>
            <a:ext cx="3645814" cy="5117523"/>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6" presetSubtype="21">
                                  <p:stCondLst>
                                    <p:cond delay="0"/>
                                  </p:stCondLst>
                                  <p:childTnLst>
                                    <p:set>
                                      <p:cBhvr>
                                        <p:cTn dur="1" fill="hold" id="6">
                                          <p:stCondLst>
                                            <p:cond delay="0"/>
                                          </p:stCondLst>
                                        </p:cTn>
                                        <p:tgtEl>
                                          <p:spTgt spid="2097154"/>
                                        </p:tgtEl>
                                        <p:attrNameLst>
                                          <p:attrName>style.visibility</p:attrName>
                                        </p:attrNameLst>
                                      </p:cBhvr>
                                      <p:to>
                                        <p:strVal val="visible"/>
                                      </p:to>
                                    </p:set>
                                    <p:animEffect transition="in" filter="barn(inVertical)">
                                      <p:cBhvr>
                                        <p:cTn dur="500" id="7"/>
                                        <p:tgtEl>
                                          <p:spTgt spid="2097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16" name="Title 1"/>
          <p:cNvSpPr>
            <a:spLocks noGrp="1"/>
          </p:cNvSpPr>
          <p:nvPr>
            <p:ph type="title"/>
          </p:nvPr>
        </p:nvSpPr>
        <p:spPr>
          <a:xfrm>
            <a:off x="484710" y="452718"/>
            <a:ext cx="7055380" cy="1071282"/>
          </a:xfrm>
        </p:spPr>
        <p:style>
          <a:lnRef idx="1">
            <a:schemeClr val="accent3"/>
          </a:lnRef>
          <a:fillRef idx="2">
            <a:schemeClr val="accent3"/>
          </a:fillRef>
          <a:effectRef idx="1">
            <a:schemeClr val="accent3"/>
          </a:effectRef>
          <a:fontRef idx="minor">
            <a:schemeClr val="dk1"/>
          </a:fontRef>
        </p:style>
        <p:txBody>
          <a:bodyPr>
            <a:normAutofit fontScale="90000"/>
          </a:bodyPr>
          <a:p>
            <a:pPr algn="ctr"/>
            <a:r>
              <a:rPr altLang="ar" b="1" dirty="0" sz="5400" lang="en-US" smtClean="0"/>
              <a:t>2</a:t>
            </a:r>
            <a:r>
              <a:rPr altLang="ar" b="1" dirty="0" sz="5400" lang="en-US" smtClean="0"/>
              <a:t> </a:t>
            </a:r>
            <a:r>
              <a:rPr altLang="ar" b="1" dirty="0" sz="5400" lang="en-US" smtClean="0"/>
              <a:t>/</a:t>
            </a:r>
            <a:r>
              <a:rPr altLang="ar" b="1" dirty="0" sz="5400" lang="en-US" smtClean="0"/>
              <a:t> </a:t>
            </a:r>
            <a:r>
              <a:rPr b="1" dirty="0" sz="5400" lang="ar-EG" smtClean="0"/>
              <a:t>الإمام عبدالعزيز بن محمد </a:t>
            </a:r>
            <a:endParaRPr b="1" dirty="0" sz="5400" lang="en-US"/>
          </a:p>
        </p:txBody>
      </p:sp>
      <p:sp>
        <p:nvSpPr>
          <p:cNvPr id="1048617" name="Content Placeholder 2"/>
          <p:cNvSpPr>
            <a:spLocks noGrp="1"/>
          </p:cNvSpPr>
          <p:nvPr>
            <p:ph idx="1"/>
          </p:nvPr>
        </p:nvSpPr>
        <p:spPr>
          <a:xfrm>
            <a:off x="827700" y="2052925"/>
            <a:ext cx="4071087" cy="4663072"/>
          </a:xfrm>
        </p:spPr>
        <p:txBody>
          <a:bodyPr>
            <a:normAutofit/>
          </a:bodyPr>
          <a:p>
            <a:pPr algn="ctr" indent="0" marL="0">
              <a:buNone/>
            </a:pPr>
            <a:r>
              <a:rPr b="1" dirty="0" sz="3600" lang="ar-EG" smtClean="0"/>
              <a:t>تولى الحكم بعد وفاة أبيه 1179 هـ</a:t>
            </a:r>
          </a:p>
          <a:p>
            <a:pPr algn="ctr" indent="0" marL="0">
              <a:buNone/>
            </a:pPr>
            <a:r>
              <a:rPr b="1" dirty="0" sz="3600" lang="ar-EG" smtClean="0"/>
              <a:t>اشتهر بالعدل والشجاعة </a:t>
            </a:r>
            <a:r>
              <a:rPr b="1" dirty="0" sz="3600" lang="ar-SA" smtClean="0"/>
              <a:t>والحكمة </a:t>
            </a:r>
            <a:endParaRPr b="1" dirty="0" sz="3600" lang="ar-EG" smtClean="0"/>
          </a:p>
          <a:p>
            <a:pPr algn="ctr" indent="0" marL="0">
              <a:buNone/>
            </a:pPr>
            <a:r>
              <a:rPr b="1" dirty="0" sz="3600" lang="ar-EG" smtClean="0"/>
              <a:t>عرف عهده بالتوسع </a:t>
            </a:r>
            <a:r>
              <a:rPr b="1" dirty="0" sz="3600" lang="ar-EG" smtClean="0"/>
              <a:t>والانطلا</a:t>
            </a:r>
            <a:r>
              <a:rPr b="1" dirty="0" sz="3600" lang="ar-SA" smtClean="0"/>
              <a:t>ق حيث شهد عهده توسع الدولة وقوة نفوذها</a:t>
            </a:r>
            <a:endParaRPr b="1" dirty="0" sz="3600" lang="ar-EG" smtClean="0"/>
          </a:p>
          <a:p>
            <a:pPr algn="ctr" indent="0" marL="0">
              <a:buNone/>
            </a:pPr>
            <a:endParaRPr b="1" dirty="0" sz="3600" lang="en-US"/>
          </a:p>
        </p:txBody>
      </p:sp>
      <p:pic>
        <p:nvPicPr>
          <p:cNvPr id="2097157" name=""/>
          <p:cNvPicPr>
            <a:picLocks/>
          </p:cNvPicPr>
          <p:nvPr/>
        </p:nvPicPr>
        <p:blipFill>
          <a:blip xmlns:r="http://schemas.openxmlformats.org/officeDocument/2006/relationships" r:embed="rId1"/>
          <a:stretch>
            <a:fillRect/>
          </a:stretch>
        </p:blipFill>
        <p:spPr>
          <a:xfrm rot="0">
            <a:off x="5445946" y="1857374"/>
            <a:ext cx="3698053" cy="5000625"/>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16"/>
                                        </p:tgtEl>
                                        <p:attrNameLst>
                                          <p:attrName>style.visibility</p:attrName>
                                        </p:attrNameLst>
                                      </p:cBhvr>
                                      <p:to>
                                        <p:strVal val="visible"/>
                                      </p:to>
                                    </p:set>
                                    <p:animEffect transition="in" filter="fade">
                                      <p:cBhvr>
                                        <p:cTn dur="1000" id="7"/>
                                        <p:tgtEl>
                                          <p:spTgt spid="1048616"/>
                                        </p:tgtEl>
                                      </p:cBhvr>
                                    </p:animEffect>
                                    <p:anim calcmode="lin" valueType="num">
                                      <p:cBhvr>
                                        <p:cTn dur="1000" fill="hold" id="8"/>
                                        <p:tgtEl>
                                          <p:spTgt spid="1048616"/>
                                        </p:tgtEl>
                                        <p:attrNameLst>
                                          <p:attrName>ppt_x</p:attrName>
                                        </p:attrNameLst>
                                      </p:cBhvr>
                                      <p:tavLst>
                                        <p:tav tm="0">
                                          <p:val>
                                            <p:strVal val="#ppt_x"/>
                                          </p:val>
                                        </p:tav>
                                        <p:tav tm="100000">
                                          <p:val>
                                            <p:strVal val="#ppt_x"/>
                                          </p:val>
                                        </p:tav>
                                      </p:tavLst>
                                    </p:anim>
                                    <p:anim calcmode="lin" valueType="num">
                                      <p:cBhvr>
                                        <p:cTn dur="1000" fill="hold" id="9"/>
                                        <p:tgtEl>
                                          <p:spTgt spid="1048616"/>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42" presetSubtype="0">
                                  <p:stCondLst>
                                    <p:cond delay="0"/>
                                  </p:stCondLst>
                                  <p:childTnLst>
                                    <p:set>
                                      <p:cBhvr>
                                        <p:cTn dur="1" fill="hold" id="13">
                                          <p:stCondLst>
                                            <p:cond delay="0"/>
                                          </p:stCondLst>
                                        </p:cTn>
                                        <p:tgtEl>
                                          <p:spTgt spid="1048617">
                                            <p:txEl>
                                              <p:pRg st="0" end="0"/>
                                            </p:txEl>
                                          </p:spTgt>
                                        </p:tgtEl>
                                        <p:attrNameLst>
                                          <p:attrName>style.visibility</p:attrName>
                                        </p:attrNameLst>
                                      </p:cBhvr>
                                      <p:to>
                                        <p:strVal val="visible"/>
                                      </p:to>
                                    </p:set>
                                    <p:animEffect transition="in" filter="fade">
                                      <p:cBhvr>
                                        <p:cTn dur="1000" id="14"/>
                                        <p:tgtEl>
                                          <p:spTgt spid="1048617">
                                            <p:txEl>
                                              <p:pRg st="0" end="0"/>
                                            </p:txEl>
                                          </p:spTgt>
                                        </p:tgtEl>
                                      </p:cBhvr>
                                    </p:animEffect>
                                    <p:anim calcmode="lin" valueType="num">
                                      <p:cBhvr>
                                        <p:cTn dur="1000" fill="hold" id="15"/>
                                        <p:tgtEl>
                                          <p:spTgt spid="1048617">
                                            <p:txEl>
                                              <p:pRg st="0" end="0"/>
                                            </p:txEl>
                                          </p:spTgt>
                                        </p:tgtEl>
                                        <p:attrNameLst>
                                          <p:attrName>ppt_x</p:attrName>
                                        </p:attrNameLst>
                                      </p:cBhvr>
                                      <p:tavLst>
                                        <p:tav tm="0">
                                          <p:val>
                                            <p:strVal val="#ppt_x"/>
                                          </p:val>
                                        </p:tav>
                                        <p:tav tm="100000">
                                          <p:val>
                                            <p:strVal val="#ppt_x"/>
                                          </p:val>
                                        </p:tav>
                                      </p:tavLst>
                                    </p:anim>
                                    <p:anim calcmode="lin" valueType="num">
                                      <p:cBhvr>
                                        <p:cTn dur="1000" fill="hold" id="16"/>
                                        <p:tgtEl>
                                          <p:spTgt spid="10486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16" presetSubtype="21">
                                  <p:stCondLst>
                                    <p:cond delay="0"/>
                                  </p:stCondLst>
                                  <p:childTnLst>
                                    <p:set>
                                      <p:cBhvr>
                                        <p:cTn dur="1" fill="hold" id="20">
                                          <p:stCondLst>
                                            <p:cond delay="0"/>
                                          </p:stCondLst>
                                        </p:cTn>
                                        <p:tgtEl>
                                          <p:spTgt spid="1048617">
                                            <p:txEl>
                                              <p:pRg st="1" end="1"/>
                                            </p:txEl>
                                          </p:spTgt>
                                        </p:tgtEl>
                                        <p:attrNameLst>
                                          <p:attrName>style.visibility</p:attrName>
                                        </p:attrNameLst>
                                      </p:cBhvr>
                                      <p:to>
                                        <p:strVal val="visible"/>
                                      </p:to>
                                    </p:set>
                                    <p:animEffect transition="in" filter="barn(inVertical)">
                                      <p:cBhvr>
                                        <p:cTn dur="500" id="21"/>
                                        <p:tgtEl>
                                          <p:spTgt spid="1048617">
                                            <p:txEl>
                                              <p:pRg st="1" end="1"/>
                                            </p:txEl>
                                          </p:spTgt>
                                        </p:tgtEl>
                                      </p:cBhvr>
                                    </p:animEffect>
                                  </p:childTnLst>
                                </p:cTn>
                              </p:par>
                            </p:childTnLst>
                          </p:cTn>
                        </p:par>
                      </p:childTnLst>
                    </p:cTn>
                  </p:par>
                  <p:par>
                    <p:cTn fill="hold" id="22">
                      <p:stCondLst>
                        <p:cond delay="indefinite"/>
                      </p:stCondLst>
                      <p:childTnLst>
                        <p:par>
                          <p:cTn fill="hold" id="23">
                            <p:stCondLst>
                              <p:cond delay="0"/>
                            </p:stCondLst>
                            <p:childTnLst>
                              <p:par>
                                <p:cTn fill="hold" id="24" nodeType="clickEffect" presetClass="entr" presetID="22" presetSubtype="4">
                                  <p:stCondLst>
                                    <p:cond delay="0"/>
                                  </p:stCondLst>
                                  <p:childTnLst>
                                    <p:set>
                                      <p:cBhvr>
                                        <p:cTn dur="1" fill="hold" id="25">
                                          <p:stCondLst>
                                            <p:cond delay="0"/>
                                          </p:stCondLst>
                                        </p:cTn>
                                        <p:tgtEl>
                                          <p:spTgt spid="1048617">
                                            <p:txEl>
                                              <p:pRg st="2" end="2"/>
                                            </p:txEl>
                                          </p:spTgt>
                                        </p:tgtEl>
                                        <p:attrNameLst>
                                          <p:attrName>style.visibility</p:attrName>
                                        </p:attrNameLst>
                                      </p:cBhvr>
                                      <p:to>
                                        <p:strVal val="visible"/>
                                      </p:to>
                                    </p:set>
                                    <p:animEffect transition="in" filter="wipe(down)">
                                      <p:cBhvr>
                                        <p:cTn dur="500" id="26"/>
                                        <p:tgtEl>
                                          <p:spTgt spid="10486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lastClr="000000" val="windowText"/>
      </a:dk1>
      <a:lt1>
        <a:sysClr lastClr="FFFFFF" val="window"/>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r="5400000" dist="25400" rotWithShape="0">
              <a:srgbClr val="000000">
                <a:alpha val="45000"/>
              </a:srgbClr>
            </a:outerShdw>
          </a:effectLst>
        </a:effectStyle>
        <a:effectStyle>
          <a:effectLst>
            <a:outerShdw blurRad="63500" dir="5400000" dist="38100" rotWithShape="0">
              <a:srgbClr val="000000">
                <a:alpha val="60000"/>
              </a:srgbClr>
            </a:outerShdw>
          </a:effectLst>
          <a:scene3d>
            <a:camera prst="orthographicFront">
              <a:rot lat="0" lon="0" rev="0"/>
            </a:camera>
            <a:lightRig dir="tl" rig="threePt"/>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أئمة الدولة السعودية الأولى </dc:title>
  <dc:creator>Mohamed</dc:creator>
  <cp:lastModifiedBy>mohammed</cp:lastModifiedBy>
  <dcterms:created xsi:type="dcterms:W3CDTF">٢٠٠٦-٠٨-١٥T١٢:٠٠:٠٠Z</dcterms:created>
  <dcterms:modified xsi:type="dcterms:W3CDTF">٢٠٢١-٠٩-٢٤T١٣:٥٠:٢٧Z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e1801fa689624ae7b587d50c7c8ad305</vt:lpwstr>
  </property>
</Properties>
</file>