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0CFD6"/>
          </a:solidFill>
        </a:fill>
      </a:tcStyle>
    </a:wholeTbl>
    <a:band2H>
      <a:tcTxStyle b="def" i="def"/>
      <a:tcStyle>
        <a:tcBdr/>
        <a:fill>
          <a:solidFill>
            <a:srgbClr val="F0E8EB"/>
          </a:solidFill>
        </a:fill>
      </a:tcStyle>
    </a:band2H>
    <a:firstCol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6"/>
          </a:solidFill>
        </a:fill>
      </a:tcStyle>
    </a:band2H>
    <a:firstCol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hape 27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250" name="Google Shape;199;p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1" name="Google Shape;200;p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42" name="Google Shape;201;p11" descr="Google Shape;201;p11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9" y="331099"/>
              <a:ext cx="5101468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Google Shape;202;p11"/>
            <p:cNvSpPr txBox="1"/>
            <p:nvPr/>
          </p:nvSpPr>
          <p:spPr>
            <a:xfrm>
              <a:off x="509225" y="2858060"/>
              <a:ext cx="8865050" cy="340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chemeClr val="accent6"/>
                  </a:solidFill>
                  <a:uFill>
                    <a:solidFill>
                      <a:schemeClr val="accent6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244" name="Google Shape;203;p11"/>
            <p:cNvSpPr/>
            <p:nvPr/>
          </p:nvSpPr>
          <p:spPr>
            <a:xfrm>
              <a:off x="10423366" y="5688858"/>
              <a:ext cx="1495201" cy="12901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45" name="Google Shape;204;p11" descr="Google Shape;204;p11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3" cy="63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Google Shape;205;p11" descr="Google Shape;205;p11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1" cy="628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Google Shape;206;p11" descr="Google Shape;206;p11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4" y="5905568"/>
              <a:ext cx="612649" cy="624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Google Shape;207;p11" descr="Google Shape;207;p11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7" cy="60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Google Shape;208;p11"/>
            <p:cNvSpPr txBox="1"/>
            <p:nvPr/>
          </p:nvSpPr>
          <p:spPr>
            <a:xfrm>
              <a:off x="7072500" y="4813374"/>
              <a:ext cx="4915501" cy="551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نص العنوان"/>
          <p:cNvSpPr txBox="1"/>
          <p:nvPr>
            <p:ph type="title"/>
          </p:nvPr>
        </p:nvSpPr>
        <p:spPr>
          <a:xfrm>
            <a:off x="959499" y="593366"/>
            <a:ext cx="6858801" cy="763601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1219200" rtl="0">
              <a:defRPr b="1" sz="4800">
                <a:solidFill>
                  <a:srgbClr val="0C004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59" name="مستوى النص الأول…"/>
          <p:cNvSpPr txBox="1"/>
          <p:nvPr>
            <p:ph type="body" sz="quarter" idx="1"/>
          </p:nvPr>
        </p:nvSpPr>
        <p:spPr>
          <a:xfrm>
            <a:off x="4644784" y="3005570"/>
            <a:ext cx="2902401" cy="7636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0266" indent="-313266" algn="ctr" defTabSz="1219200" rtl="0">
              <a:defRPr sz="2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440266" indent="143933" algn="ctr" defTabSz="1219200" rtl="0">
              <a:defRPr sz="2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440266" indent="601133" algn="ctr" defTabSz="1219200" rtl="0">
              <a:defRPr sz="2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440266" indent="1058333" algn="ctr" defTabSz="1219200" rtl="0">
              <a:defRPr sz="2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40266" indent="1515533" algn="ctr" defTabSz="1219200" rtl="0">
              <a:defRPr sz="2000">
                <a:solidFill>
                  <a:srgbClr val="1B64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0" name="IMG_1539.png" descr="IMG_1539.png"/>
          <p:cNvPicPr>
            <a:picLocks noChangeAspect="1"/>
          </p:cNvPicPr>
          <p:nvPr/>
        </p:nvPicPr>
        <p:blipFill>
          <a:blip r:embed="rId2">
            <a:alphaModFix amt="6887"/>
            <a:extLst/>
          </a:blip>
          <a:srcRect l="15291" t="20624" r="15291" b="15233"/>
          <a:stretch>
            <a:fillRect/>
          </a:stretch>
        </p:blipFill>
        <p:spPr>
          <a:xfrm>
            <a:off x="2604554" y="975166"/>
            <a:ext cx="5949000" cy="551756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Google Shape;180;p10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2" name="Google Shape;181;p10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" name="Google Shape;182;p10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" name="Google Shape;183;p10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5" name="Google Shape;184;p10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68" name="Google Shape;185;p10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266" name="Google Shape;186;p10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87;p10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9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389863" y="6158521"/>
            <a:ext cx="1297754" cy="49638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xfrm>
            <a:off x="5892799" y="6172199"/>
            <a:ext cx="2844801" cy="368301"/>
          </a:xfrm>
          <a:prstGeom prst="rect">
            <a:avLst/>
          </a:prstGeom>
        </p:spPr>
        <p:txBody>
          <a:bodyPr lIns="60959" tIns="60959" rIns="60959" bIns="60959"/>
          <a:lstStyle>
            <a:lvl1pPr defTabSz="1219200">
              <a:defRPr sz="1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9" name="Google Shape;62;p3"/>
          <p:cNvSpPr/>
          <p:nvPr/>
        </p:nvSpPr>
        <p:spPr>
          <a:xfrm>
            <a:off x="346634" y="725299"/>
            <a:ext cx="11031362" cy="590250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Google Shape;63;p3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" name="Google Shape;64;p3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65;p3"/>
          <p:cNvSpPr/>
          <p:nvPr/>
        </p:nvSpPr>
        <p:spPr>
          <a:xfrm>
            <a:off x="334682" y="725300"/>
            <a:ext cx="11055266" cy="50318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" name="Google Shape;66;p3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67;p3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" name="Google Shape;68;p3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8" name="Google Shape;69;p3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56" name="Google Shape;70;p3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71;p3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4" name="تجميع"/>
          <p:cNvGrpSpPr/>
          <p:nvPr/>
        </p:nvGrpSpPr>
        <p:grpSpPr>
          <a:xfrm>
            <a:off x="10280715" y="903840"/>
            <a:ext cx="819766" cy="146101"/>
            <a:chOff x="0" y="0"/>
            <a:chExt cx="819764" cy="146099"/>
          </a:xfrm>
        </p:grpSpPr>
        <p:sp>
          <p:nvSpPr>
            <p:cNvPr id="59" name="Google Shape;72;p3"/>
            <p:cNvSpPr/>
            <p:nvPr/>
          </p:nvSpPr>
          <p:spPr>
            <a:xfrm>
              <a:off x="345672" y="0"/>
              <a:ext cx="146101" cy="14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73;p3"/>
            <p:cNvSpPr/>
            <p:nvPr/>
          </p:nvSpPr>
          <p:spPr>
            <a:xfrm>
              <a:off x="0" y="118356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3" name="Google Shape;74;p3"/>
            <p:cNvGrpSpPr/>
            <p:nvPr/>
          </p:nvGrpSpPr>
          <p:grpSpPr>
            <a:xfrm>
              <a:off x="687027" y="10262"/>
              <a:ext cx="132738" cy="132739"/>
              <a:chOff x="6" y="5"/>
              <a:chExt cx="132737" cy="132737"/>
            </a:xfrm>
          </p:grpSpPr>
          <p:sp>
            <p:nvSpPr>
              <p:cNvPr id="61" name="Google Shape;75;p3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" name="Google Shape;76;p3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65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2472579" y="2013200"/>
            <a:ext cx="4594752" cy="426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725603" y="5998201"/>
            <a:ext cx="1297754" cy="49638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" name="Google Shape;78;p4"/>
          <p:cNvSpPr/>
          <p:nvPr/>
        </p:nvSpPr>
        <p:spPr>
          <a:xfrm>
            <a:off x="346634" y="725299"/>
            <a:ext cx="8636101" cy="590250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79;p4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80;p4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81;p4"/>
          <p:cNvSpPr/>
          <p:nvPr/>
        </p:nvSpPr>
        <p:spPr>
          <a:xfrm>
            <a:off x="334682" y="725300"/>
            <a:ext cx="8659802" cy="4221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" name="Google Shape;82;p4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83;p4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" name="Google Shape;84;p4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4" name="Google Shape;85;p4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82" name="Google Shape;86;p4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87;p4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5" name="Google Shape;88;p4"/>
          <p:cNvSpPr/>
          <p:nvPr/>
        </p:nvSpPr>
        <p:spPr>
          <a:xfrm>
            <a:off x="8363984" y="863296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Google Shape;89;p4"/>
          <p:cNvSpPr/>
          <p:nvPr/>
        </p:nvSpPr>
        <p:spPr>
          <a:xfrm>
            <a:off x="8018312" y="981652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9" name="Google Shape;90;p4"/>
          <p:cNvGrpSpPr/>
          <p:nvPr/>
        </p:nvGrpSpPr>
        <p:grpSpPr>
          <a:xfrm>
            <a:off x="8705339" y="873558"/>
            <a:ext cx="132738" cy="132739"/>
            <a:chOff x="6" y="5"/>
            <a:chExt cx="132737" cy="132737"/>
          </a:xfrm>
        </p:grpSpPr>
        <p:sp>
          <p:nvSpPr>
            <p:cNvPr id="87" name="Google Shape;91;p4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" name="Google Shape;92;p4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0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2472579" y="2013200"/>
            <a:ext cx="4594752" cy="426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725603" y="6010901"/>
            <a:ext cx="1297754" cy="49638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00" name="Google Shape;94;p5"/>
          <p:cNvSpPr/>
          <p:nvPr/>
        </p:nvSpPr>
        <p:spPr>
          <a:xfrm>
            <a:off x="346634" y="725299"/>
            <a:ext cx="8636101" cy="590250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" name="Google Shape;95;p5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" name="Google Shape;96;p5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97;p5"/>
          <p:cNvSpPr/>
          <p:nvPr/>
        </p:nvSpPr>
        <p:spPr>
          <a:xfrm>
            <a:off x="334682" y="725300"/>
            <a:ext cx="8659802" cy="4221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4" name="Google Shape;98;p5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99;p5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" name="Google Shape;100;p5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9" name="Google Shape;101;p5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107" name="Google Shape;102;p5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03;p5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104;p5"/>
          <p:cNvSpPr/>
          <p:nvPr/>
        </p:nvSpPr>
        <p:spPr>
          <a:xfrm>
            <a:off x="8363984" y="863296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105;p5"/>
          <p:cNvSpPr/>
          <p:nvPr/>
        </p:nvSpPr>
        <p:spPr>
          <a:xfrm>
            <a:off x="8018312" y="981652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4" name="Google Shape;106;p5"/>
          <p:cNvGrpSpPr/>
          <p:nvPr/>
        </p:nvGrpSpPr>
        <p:grpSpPr>
          <a:xfrm>
            <a:off x="8705339" y="873558"/>
            <a:ext cx="132738" cy="132739"/>
            <a:chOff x="6" y="5"/>
            <a:chExt cx="132737" cy="132737"/>
          </a:xfrm>
        </p:grpSpPr>
        <p:sp>
          <p:nvSpPr>
            <p:cNvPr id="112" name="Google Shape;107;p5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108;p5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5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2472579" y="2013200"/>
            <a:ext cx="4594752" cy="426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725603" y="5998201"/>
            <a:ext cx="1297754" cy="49638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5" name="Google Shape;110;p6"/>
          <p:cNvSpPr/>
          <p:nvPr/>
        </p:nvSpPr>
        <p:spPr>
          <a:xfrm>
            <a:off x="346634" y="725299"/>
            <a:ext cx="8636101" cy="590250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6" name="Google Shape;111;p6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7" name="Google Shape;112;p6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13;p6"/>
          <p:cNvSpPr/>
          <p:nvPr/>
        </p:nvSpPr>
        <p:spPr>
          <a:xfrm>
            <a:off x="334682" y="725300"/>
            <a:ext cx="8659802" cy="4221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9" name="Google Shape;114;p6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15;p6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" name="Google Shape;116;p6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4" name="Google Shape;117;p6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132" name="Google Shape;118;p6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119;p6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5" name="Google Shape;120;p6"/>
          <p:cNvSpPr/>
          <p:nvPr/>
        </p:nvSpPr>
        <p:spPr>
          <a:xfrm>
            <a:off x="8363984" y="863296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Google Shape;121;p6"/>
          <p:cNvSpPr/>
          <p:nvPr/>
        </p:nvSpPr>
        <p:spPr>
          <a:xfrm>
            <a:off x="8018312" y="981652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9" name="Google Shape;122;p6"/>
          <p:cNvGrpSpPr/>
          <p:nvPr/>
        </p:nvGrpSpPr>
        <p:grpSpPr>
          <a:xfrm>
            <a:off x="8705339" y="873558"/>
            <a:ext cx="132738" cy="132739"/>
            <a:chOff x="6" y="5"/>
            <a:chExt cx="132737" cy="132737"/>
          </a:xfrm>
        </p:grpSpPr>
        <p:sp>
          <p:nvSpPr>
            <p:cNvPr id="137" name="Google Shape;123;p6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124;p6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0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2472579" y="2013200"/>
            <a:ext cx="4594752" cy="426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725603" y="5998201"/>
            <a:ext cx="1297754" cy="49638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0" name="Google Shape;126;p7"/>
          <p:cNvSpPr/>
          <p:nvPr/>
        </p:nvSpPr>
        <p:spPr>
          <a:xfrm>
            <a:off x="346634" y="725299"/>
            <a:ext cx="8636101" cy="590250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1" name="Google Shape;127;p7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2" name="Google Shape;128;p7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129;p7"/>
          <p:cNvSpPr/>
          <p:nvPr/>
        </p:nvSpPr>
        <p:spPr>
          <a:xfrm>
            <a:off x="334682" y="725300"/>
            <a:ext cx="8659802" cy="4221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Google Shape;130;p7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31;p7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6" name="Google Shape;132;p7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9" name="Google Shape;133;p7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157" name="Google Shape;134;p7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35;p7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0" name="Google Shape;136;p7"/>
          <p:cNvSpPr/>
          <p:nvPr/>
        </p:nvSpPr>
        <p:spPr>
          <a:xfrm>
            <a:off x="8363984" y="863296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1" name="Google Shape;137;p7"/>
          <p:cNvSpPr/>
          <p:nvPr/>
        </p:nvSpPr>
        <p:spPr>
          <a:xfrm>
            <a:off x="8018312" y="981652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4" name="Google Shape;138;p7"/>
          <p:cNvGrpSpPr/>
          <p:nvPr/>
        </p:nvGrpSpPr>
        <p:grpSpPr>
          <a:xfrm>
            <a:off x="8705339" y="873558"/>
            <a:ext cx="132738" cy="132739"/>
            <a:chOff x="6" y="5"/>
            <a:chExt cx="132737" cy="132737"/>
          </a:xfrm>
        </p:grpSpPr>
        <p:sp>
          <p:nvSpPr>
            <p:cNvPr id="162" name="Google Shape;139;p7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140;p7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5" name="IMG_1539.png" descr="IMG_1539.png"/>
          <p:cNvPicPr>
            <a:picLocks noChangeAspect="1"/>
          </p:cNvPicPr>
          <p:nvPr/>
        </p:nvPicPr>
        <p:blipFill>
          <a:blip r:embed="rId2">
            <a:alphaModFix amt="18622"/>
            <a:extLst/>
          </a:blip>
          <a:srcRect l="15291" t="20624" r="15291" b="15233"/>
          <a:stretch>
            <a:fillRect/>
          </a:stretch>
        </p:blipFill>
        <p:spPr>
          <a:xfrm>
            <a:off x="546801" y="1377097"/>
            <a:ext cx="1680927" cy="155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540295" y="6073479"/>
            <a:ext cx="1297754" cy="49638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75" name="Google Shape;142;p8"/>
          <p:cNvSpPr/>
          <p:nvPr/>
        </p:nvSpPr>
        <p:spPr>
          <a:xfrm>
            <a:off x="1778060" y="725324"/>
            <a:ext cx="8636101" cy="590250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6" name="Google Shape;143;p8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016E8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7" name="Google Shape;144;p8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Google Shape;145;p8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Google Shape;146;p8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0" name="Google Shape;147;p8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3" name="Google Shape;148;p8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181" name="Google Shape;149;p8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150;p8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4" name="IMG_1539.png" descr="IMG_1539.png"/>
          <p:cNvPicPr>
            <a:picLocks noChangeAspect="1"/>
          </p:cNvPicPr>
          <p:nvPr/>
        </p:nvPicPr>
        <p:blipFill>
          <a:blip r:embed="rId2">
            <a:alphaModFix amt="6377"/>
            <a:extLst/>
          </a:blip>
          <a:srcRect l="15291" t="20624" r="15291" b="15233"/>
          <a:stretch>
            <a:fillRect/>
          </a:stretch>
        </p:blipFill>
        <p:spPr>
          <a:xfrm>
            <a:off x="2472579" y="2013200"/>
            <a:ext cx="4594752" cy="426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7725603" y="5998201"/>
            <a:ext cx="1297754" cy="49638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4" name="Google Shape;152;p9"/>
          <p:cNvSpPr/>
          <p:nvPr/>
        </p:nvSpPr>
        <p:spPr>
          <a:xfrm>
            <a:off x="389878" y="824425"/>
            <a:ext cx="5660702" cy="33039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5" name="Google Shape;153;p9"/>
          <p:cNvSpPr/>
          <p:nvPr/>
        </p:nvSpPr>
        <p:spPr>
          <a:xfrm>
            <a:off x="389874" y="824424"/>
            <a:ext cx="5660702" cy="347701"/>
          </a:xfrm>
          <a:prstGeom prst="rect">
            <a:avLst/>
          </a:prstGeom>
          <a:solidFill>
            <a:srgbClr val="1155CC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Google Shape;154;p9"/>
          <p:cNvSpPr/>
          <p:nvPr/>
        </p:nvSpPr>
        <p:spPr>
          <a:xfrm>
            <a:off x="5421160" y="932046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Google Shape;155;p9"/>
          <p:cNvSpPr/>
          <p:nvPr/>
        </p:nvSpPr>
        <p:spPr>
          <a:xfrm>
            <a:off x="5075487" y="1050403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0" name="Google Shape;156;p9"/>
          <p:cNvGrpSpPr/>
          <p:nvPr/>
        </p:nvGrpSpPr>
        <p:grpSpPr>
          <a:xfrm>
            <a:off x="5762514" y="942308"/>
            <a:ext cx="132738" cy="132739"/>
            <a:chOff x="6" y="5"/>
            <a:chExt cx="132737" cy="132737"/>
          </a:xfrm>
        </p:grpSpPr>
        <p:sp>
          <p:nvSpPr>
            <p:cNvPr id="198" name="Google Shape;157;p9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" name="Google Shape;158;p9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1" name="Google Shape;159;p9"/>
          <p:cNvSpPr txBox="1"/>
          <p:nvPr/>
        </p:nvSpPr>
        <p:spPr>
          <a:xfrm>
            <a:off x="452137" y="1152700"/>
            <a:ext cx="52491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b">
            <a:spAutoFit/>
          </a:bodyPr>
          <a:lstStyle>
            <a:lvl1pPr rtl="0">
              <a:defRPr sz="1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C://</a:t>
            </a:r>
          </a:p>
        </p:txBody>
      </p:sp>
      <p:sp>
        <p:nvSpPr>
          <p:cNvPr id="202" name="Google Shape;160;p9"/>
          <p:cNvSpPr/>
          <p:nvPr/>
        </p:nvSpPr>
        <p:spPr>
          <a:xfrm>
            <a:off x="1689699" y="1697350"/>
            <a:ext cx="8636101" cy="4400401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61;p9"/>
          <p:cNvSpPr/>
          <p:nvPr/>
        </p:nvSpPr>
        <p:spPr>
          <a:xfrm>
            <a:off x="1677758" y="1697350"/>
            <a:ext cx="8659801" cy="4221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62;p9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1155CC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3;p9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64;p9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65;p9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8" name="Google Shape;166;p9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1" name="Google Shape;167;p9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209" name="Google Shape;168;p9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9;p9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2" name="Google Shape;170;p9"/>
          <p:cNvSpPr/>
          <p:nvPr/>
        </p:nvSpPr>
        <p:spPr>
          <a:xfrm>
            <a:off x="9707060" y="1835345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3" name="Google Shape;171;p9"/>
          <p:cNvSpPr/>
          <p:nvPr/>
        </p:nvSpPr>
        <p:spPr>
          <a:xfrm>
            <a:off x="9361386" y="1953703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6" name="Google Shape;172;p9"/>
          <p:cNvGrpSpPr/>
          <p:nvPr/>
        </p:nvGrpSpPr>
        <p:grpSpPr>
          <a:xfrm>
            <a:off x="10048414" y="1845608"/>
            <a:ext cx="132738" cy="132739"/>
            <a:chOff x="6" y="5"/>
            <a:chExt cx="132737" cy="132737"/>
          </a:xfrm>
        </p:grpSpPr>
        <p:sp>
          <p:nvSpPr>
            <p:cNvPr id="214" name="Google Shape;173;p9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" name="Google Shape;174;p9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5" name="Google Shape;180;p10"/>
          <p:cNvSpPr/>
          <p:nvPr/>
        </p:nvSpPr>
        <p:spPr>
          <a:xfrm>
            <a:off x="0" y="-1"/>
            <a:ext cx="12192000" cy="513901"/>
          </a:xfrm>
          <a:prstGeom prst="rect">
            <a:avLst/>
          </a:prstGeom>
          <a:solidFill>
            <a:srgbClr val="1155CC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6" name="Google Shape;181;p10"/>
          <p:cNvSpPr/>
          <p:nvPr/>
        </p:nvSpPr>
        <p:spPr>
          <a:xfrm>
            <a:off x="546801" y="95654"/>
            <a:ext cx="258257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82;p10"/>
          <p:cNvSpPr/>
          <p:nvPr/>
        </p:nvSpPr>
        <p:spPr>
          <a:xfrm flipH="1">
            <a:off x="131607" y="95654"/>
            <a:ext cx="258258" cy="332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83;p10"/>
          <p:cNvSpPr/>
          <p:nvPr/>
        </p:nvSpPr>
        <p:spPr>
          <a:xfrm>
            <a:off x="11128433" y="119950"/>
            <a:ext cx="244801" cy="24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647" y="2700"/>
                </a:moveTo>
                <a:lnTo>
                  <a:pt x="2647" y="18900"/>
                </a:lnTo>
                <a:lnTo>
                  <a:pt x="18953" y="18900"/>
                </a:lnTo>
                <a:lnTo>
                  <a:pt x="18953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84;p10"/>
          <p:cNvSpPr/>
          <p:nvPr/>
        </p:nvSpPr>
        <p:spPr>
          <a:xfrm>
            <a:off x="10550048" y="314384"/>
            <a:ext cx="281101" cy="321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32" name="Google Shape;185;p10"/>
          <p:cNvGrpSpPr/>
          <p:nvPr/>
        </p:nvGrpSpPr>
        <p:grpSpPr>
          <a:xfrm>
            <a:off x="11699811" y="135108"/>
            <a:ext cx="221682" cy="221380"/>
            <a:chOff x="0" y="0"/>
            <a:chExt cx="221680" cy="221379"/>
          </a:xfrm>
        </p:grpSpPr>
        <p:sp>
          <p:nvSpPr>
            <p:cNvPr id="230" name="Google Shape;186;p10"/>
            <p:cNvSpPr/>
            <p:nvPr/>
          </p:nvSpPr>
          <p:spPr>
            <a:xfrm rot="2702937">
              <a:off x="-27206" y="94359"/>
              <a:ext cx="276131" cy="326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7;p10"/>
            <p:cNvSpPr/>
            <p:nvPr/>
          </p:nvSpPr>
          <p:spPr>
            <a:xfrm rot="8102936">
              <a:off x="-29771" y="94655"/>
              <a:ext cx="281223" cy="320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;p1"/>
          <p:cNvSpPr txBox="1"/>
          <p:nvPr/>
        </p:nvSpPr>
        <p:spPr>
          <a:xfrm rot="5400000">
            <a:off x="-799926" y="6052499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" name="Google Shape;11;p2"/>
          <p:cNvSpPr/>
          <p:nvPr/>
        </p:nvSpPr>
        <p:spPr>
          <a:xfrm>
            <a:off x="954753" y="420550"/>
            <a:ext cx="5660702" cy="33039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" name="Google Shape;12;p2"/>
          <p:cNvSpPr/>
          <p:nvPr/>
        </p:nvSpPr>
        <p:spPr>
          <a:xfrm>
            <a:off x="954749" y="420550"/>
            <a:ext cx="5660702" cy="347701"/>
          </a:xfrm>
          <a:prstGeom prst="rect">
            <a:avLst/>
          </a:prstGeom>
          <a:solidFill>
            <a:srgbClr val="1155CC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3" name="تجميع"/>
          <p:cNvGrpSpPr/>
          <p:nvPr/>
        </p:nvGrpSpPr>
        <p:grpSpPr>
          <a:xfrm>
            <a:off x="2521296" y="1118023"/>
            <a:ext cx="5660705" cy="3405512"/>
            <a:chOff x="0" y="0"/>
            <a:chExt cx="5660703" cy="3405511"/>
          </a:xfrm>
        </p:grpSpPr>
        <p:sp>
          <p:nvSpPr>
            <p:cNvPr id="5" name="Google Shape;13;p2"/>
            <p:cNvSpPr/>
            <p:nvPr/>
          </p:nvSpPr>
          <p:spPr>
            <a:xfrm>
              <a:off x="0" y="0"/>
              <a:ext cx="5660701" cy="3303900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4;p2"/>
            <p:cNvSpPr/>
            <p:nvPr/>
          </p:nvSpPr>
          <p:spPr>
            <a:xfrm>
              <a:off x="2" y="0"/>
              <a:ext cx="5660702" cy="347700"/>
            </a:xfrm>
            <a:prstGeom prst="rect">
              <a:avLst/>
            </a:pr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5;p2"/>
            <p:cNvSpPr/>
            <p:nvPr/>
          </p:nvSpPr>
          <p:spPr>
            <a:xfrm>
              <a:off x="5046513" y="99172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6;p2"/>
            <p:cNvSpPr/>
            <p:nvPr/>
          </p:nvSpPr>
          <p:spPr>
            <a:xfrm>
              <a:off x="4700839" y="217529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" name="Google Shape;17;p2"/>
            <p:cNvGrpSpPr/>
            <p:nvPr/>
          </p:nvGrpSpPr>
          <p:grpSpPr>
            <a:xfrm>
              <a:off x="5387867" y="109435"/>
              <a:ext cx="132738" cy="132739"/>
              <a:chOff x="6" y="5"/>
              <a:chExt cx="132737" cy="132737"/>
            </a:xfrm>
          </p:grpSpPr>
          <p:sp>
            <p:nvSpPr>
              <p:cNvPr id="9" name="Google Shape;18;p2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" name="Google Shape;19;p2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" name="Google Shape;20;p2"/>
            <p:cNvGrpSpPr/>
            <p:nvPr/>
          </p:nvGrpSpPr>
          <p:grpSpPr>
            <a:xfrm>
              <a:off x="4914253" y="2701936"/>
              <a:ext cx="717664" cy="703576"/>
              <a:chOff x="0" y="0"/>
              <a:chExt cx="717663" cy="703575"/>
            </a:xfrm>
          </p:grpSpPr>
          <p:grpSp>
            <p:nvGrpSpPr>
              <p:cNvPr id="20" name="Google Shape;21;p2"/>
              <p:cNvGrpSpPr/>
              <p:nvPr/>
            </p:nvGrpSpPr>
            <p:grpSpPr>
              <a:xfrm>
                <a:off x="-1" y="-1"/>
                <a:ext cx="486661" cy="474808"/>
                <a:chOff x="0" y="0"/>
                <a:chExt cx="486659" cy="474806"/>
              </a:xfrm>
            </p:grpSpPr>
            <p:sp>
              <p:nvSpPr>
                <p:cNvPr id="12" name="Google Shape;22;p2"/>
                <p:cNvSpPr/>
                <p:nvPr/>
              </p:nvSpPr>
              <p:spPr>
                <a:xfrm>
                  <a:off x="56345" y="49338"/>
                  <a:ext cx="122539" cy="125655"/>
                </a:xfrm>
                <a:prstGeom prst="ellipse">
                  <a:avLst/>
                </a:prstGeom>
                <a:solidFill>
                  <a:srgbClr val="EAEAE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" name="Google Shape;23;p2"/>
                <p:cNvSpPr/>
                <p:nvPr/>
              </p:nvSpPr>
              <p:spPr>
                <a:xfrm>
                  <a:off x="182058" y="-1"/>
                  <a:ext cx="122539" cy="125655"/>
                </a:xfrm>
                <a:prstGeom prst="ellipse">
                  <a:avLst/>
                </a:prstGeom>
                <a:solidFill>
                  <a:srgbClr val="EAEAE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" name="Google Shape;24;p2"/>
                <p:cNvSpPr/>
                <p:nvPr/>
              </p:nvSpPr>
              <p:spPr>
                <a:xfrm>
                  <a:off x="307775" y="51379"/>
                  <a:ext cx="122539" cy="125655"/>
                </a:xfrm>
                <a:prstGeom prst="ellipse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" name="Google Shape;25;p2"/>
                <p:cNvSpPr/>
                <p:nvPr/>
              </p:nvSpPr>
              <p:spPr>
                <a:xfrm>
                  <a:off x="364121" y="177033"/>
                  <a:ext cx="122539" cy="125655"/>
                </a:xfrm>
                <a:prstGeom prst="ellipse">
                  <a:avLst/>
                </a:pr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" name="Google Shape;26;p2"/>
                <p:cNvSpPr/>
                <p:nvPr/>
              </p:nvSpPr>
              <p:spPr>
                <a:xfrm>
                  <a:off x="307779" y="304733"/>
                  <a:ext cx="122539" cy="125655"/>
                </a:xfrm>
                <a:prstGeom prst="ellipse">
                  <a:avLst/>
                </a:prstGeom>
                <a:solidFill>
                  <a:srgbClr val="B7B7B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" name="Google Shape;27;p2"/>
                <p:cNvSpPr/>
                <p:nvPr/>
              </p:nvSpPr>
              <p:spPr>
                <a:xfrm>
                  <a:off x="182058" y="349152"/>
                  <a:ext cx="122539" cy="125655"/>
                </a:xfrm>
                <a:prstGeom prst="ellipse">
                  <a:avLst/>
                </a:pr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" name="Google Shape;28;p2"/>
                <p:cNvSpPr/>
                <p:nvPr/>
              </p:nvSpPr>
              <p:spPr>
                <a:xfrm>
                  <a:off x="56346" y="304728"/>
                  <a:ext cx="122539" cy="125655"/>
                </a:xfrm>
                <a:prstGeom prst="ellipse">
                  <a:avLst/>
                </a:prstGeom>
                <a:solidFill>
                  <a:srgbClr val="66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" name="Google Shape;29;p2"/>
                <p:cNvSpPr/>
                <p:nvPr/>
              </p:nvSpPr>
              <p:spPr>
                <a:xfrm>
                  <a:off x="-1" y="177038"/>
                  <a:ext cx="122540" cy="125655"/>
                </a:xfrm>
                <a:prstGeom prst="ellipse">
                  <a:avLst/>
                </a:prstGeom>
                <a:solidFill>
                  <a:srgbClr val="43434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" name="Google Shape;30;p2"/>
              <p:cNvSpPr/>
              <p:nvPr/>
            </p:nvSpPr>
            <p:spPr>
              <a:xfrm>
                <a:off x="369981" y="355940"/>
                <a:ext cx="347683" cy="34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3" y="0"/>
                    </a:moveTo>
                    <a:cubicBezTo>
                      <a:pt x="311" y="0"/>
                      <a:pt x="0" y="311"/>
                      <a:pt x="0" y="674"/>
                    </a:cubicBezTo>
                    <a:cubicBezTo>
                      <a:pt x="0" y="775"/>
                      <a:pt x="52" y="827"/>
                      <a:pt x="52" y="880"/>
                    </a:cubicBezTo>
                    <a:lnTo>
                      <a:pt x="6630" y="20720"/>
                    </a:lnTo>
                    <a:cubicBezTo>
                      <a:pt x="6755" y="21008"/>
                      <a:pt x="7010" y="21165"/>
                      <a:pt x="7292" y="21165"/>
                    </a:cubicBezTo>
                    <a:cubicBezTo>
                      <a:pt x="7364" y="21165"/>
                      <a:pt x="7437" y="21156"/>
                      <a:pt x="7513" y="21133"/>
                    </a:cubicBezTo>
                    <a:cubicBezTo>
                      <a:pt x="7666" y="21083"/>
                      <a:pt x="7823" y="20926"/>
                      <a:pt x="7925" y="20720"/>
                    </a:cubicBezTo>
                    <a:lnTo>
                      <a:pt x="10412" y="13831"/>
                    </a:lnTo>
                    <a:lnTo>
                      <a:pt x="18180" y="21600"/>
                    </a:lnTo>
                    <a:lnTo>
                      <a:pt x="21600" y="18180"/>
                    </a:lnTo>
                    <a:lnTo>
                      <a:pt x="13829" y="10411"/>
                    </a:lnTo>
                    <a:lnTo>
                      <a:pt x="20718" y="7926"/>
                    </a:lnTo>
                    <a:cubicBezTo>
                      <a:pt x="21080" y="7769"/>
                      <a:pt x="21237" y="7406"/>
                      <a:pt x="21133" y="7043"/>
                    </a:cubicBezTo>
                    <a:cubicBezTo>
                      <a:pt x="21080" y="6889"/>
                      <a:pt x="20874" y="6680"/>
                      <a:pt x="20718" y="6628"/>
                    </a:cubicBezTo>
                    <a:lnTo>
                      <a:pt x="882" y="49"/>
                    </a:lnTo>
                    <a:cubicBezTo>
                      <a:pt x="830" y="0"/>
                      <a:pt x="726" y="0"/>
                      <a:pt x="6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4" name="Google Shape;49;p2"/>
          <p:cNvSpPr/>
          <p:nvPr/>
        </p:nvSpPr>
        <p:spPr>
          <a:xfrm>
            <a:off x="5986035" y="528171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" name="Google Shape;50;p2"/>
          <p:cNvSpPr/>
          <p:nvPr/>
        </p:nvSpPr>
        <p:spPr>
          <a:xfrm>
            <a:off x="5640361" y="646527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" name="Google Shape;51;p2"/>
          <p:cNvGrpSpPr/>
          <p:nvPr/>
        </p:nvGrpSpPr>
        <p:grpSpPr>
          <a:xfrm>
            <a:off x="6327389" y="538433"/>
            <a:ext cx="132738" cy="132739"/>
            <a:chOff x="6" y="5"/>
            <a:chExt cx="132737" cy="132737"/>
          </a:xfrm>
        </p:grpSpPr>
        <p:sp>
          <p:nvSpPr>
            <p:cNvPr id="26" name="Google Shape;52;p2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53;p2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" name="Google Shape;54;p2"/>
          <p:cNvSpPr txBox="1"/>
          <p:nvPr/>
        </p:nvSpPr>
        <p:spPr>
          <a:xfrm>
            <a:off x="1017012" y="748825"/>
            <a:ext cx="494491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b">
            <a:spAutoFit/>
          </a:bodyPr>
          <a:lstStyle>
            <a:lvl1pPr rtl="0">
              <a:defRPr sz="1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C://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6836"/>
            <a:extLst/>
          </a:blip>
          <a:srcRect l="15291" t="20624" r="15291" b="15233"/>
          <a:stretch>
            <a:fillRect/>
          </a:stretch>
        </p:blipFill>
        <p:spPr>
          <a:xfrm>
            <a:off x="7567763" y="2591765"/>
            <a:ext cx="1739281" cy="1613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honto 2.png" descr="phonto 2.png"/>
          <p:cNvPicPr>
            <a:picLocks noChangeAspect="1"/>
          </p:cNvPicPr>
          <p:nvPr/>
        </p:nvPicPr>
        <p:blipFill>
          <a:blip r:embed="rId3">
            <a:alphaModFix amt="51020"/>
            <a:extLst/>
          </a:blip>
          <a:srcRect l="33771" t="33771" r="28787" b="33771"/>
          <a:stretch>
            <a:fillRect/>
          </a:stretch>
        </p:blipFill>
        <p:spPr>
          <a:xfrm>
            <a:off x="1264257" y="3572817"/>
            <a:ext cx="1297754" cy="49638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نص العنوان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نص العنوان</a:t>
            </a:r>
          </a:p>
        </p:txBody>
      </p:sp>
      <p:sp>
        <p:nvSpPr>
          <p:cNvPr id="33" name="مستوى النص الأول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" name="رقم الشريحة"/>
          <p:cNvSpPr txBox="1"/>
          <p:nvPr>
            <p:ph type="sldNum" sz="quarter" idx="2"/>
          </p:nvPr>
        </p:nvSpPr>
        <p:spPr>
          <a:xfrm>
            <a:off x="5892800" y="6141900"/>
            <a:ext cx="2844800" cy="428900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1155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10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3.xml"/><Relationship Id="rId7" Type="http://schemas.openxmlformats.org/officeDocument/2006/relationships/slide" Target="slide26.xml"/><Relationship Id="rId8" Type="http://schemas.openxmlformats.org/officeDocument/2006/relationships/slide" Target="slide28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3" Type="http://schemas.openxmlformats.org/officeDocument/2006/relationships/slide" Target="slide14.xml"/><Relationship Id="rId4" Type="http://schemas.openxmlformats.org/officeDocument/2006/relationships/image" Target="../media/image33.png"/><Relationship Id="rId5" Type="http://schemas.openxmlformats.org/officeDocument/2006/relationships/slide" Target="slide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slide" Target="slide1.xml"/><Relationship Id="rId4" Type="http://schemas.openxmlformats.org/officeDocument/2006/relationships/image" Target="../media/image3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3" Type="http://schemas.openxmlformats.org/officeDocument/2006/relationships/slide" Target="slide1.xml"/><Relationship Id="rId4" Type="http://schemas.openxmlformats.org/officeDocument/2006/relationships/image" Target="../media/image3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slide" Target="slide1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slide" Target="slide1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slide" Target="slide20.xml"/><Relationship Id="rId4" Type="http://schemas.openxmlformats.org/officeDocument/2006/relationships/image" Target="../media/image45.png"/><Relationship Id="rId5" Type="http://schemas.openxmlformats.org/officeDocument/2006/relationships/slide" Target="slide1.xml"/><Relationship Id="rId6" Type="http://schemas.openxmlformats.org/officeDocument/2006/relationships/slide" Target="slide21.xml"/><Relationship Id="rId7" Type="http://schemas.openxmlformats.org/officeDocument/2006/relationships/slide" Target="slide19.xml"/><Relationship Id="rId8" Type="http://schemas.openxmlformats.org/officeDocument/2006/relationships/slide" Target="slide2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slide" Target="slide1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1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Relationship Id="rId5" Type="http://schemas.openxmlformats.org/officeDocument/2006/relationships/slide" Target="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1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1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1.xml"/><Relationship Id="rId3" Type="http://schemas.openxmlformats.org/officeDocument/2006/relationships/image" Target="../media/image46.png"/><Relationship Id="rId4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5.xml"/><Relationship Id="rId3" Type="http://schemas.openxmlformats.org/officeDocument/2006/relationships/slide" Target="slide24.xml"/><Relationship Id="rId4" Type="http://schemas.openxmlformats.org/officeDocument/2006/relationships/image" Target="../media/image53.png"/><Relationship Id="rId5" Type="http://schemas.openxmlformats.org/officeDocument/2006/relationships/slide" Target="slide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slide" Target="slide1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slide" Target="slide1.xml"/><Relationship Id="rId4" Type="http://schemas.openxmlformats.org/officeDocument/2006/relationships/image" Target="../media/image54.png"/><Relationship Id="rId5" Type="http://schemas.openxmlformats.org/officeDocument/2006/relationships/image" Target="../media/image5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7.xml"/><Relationship Id="rId3" Type="http://schemas.openxmlformats.org/officeDocument/2006/relationships/image" Target="../media/image58.png"/><Relationship Id="rId4" Type="http://schemas.openxmlformats.org/officeDocument/2006/relationships/slide" Target="slide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jl2295885vh" TargetMode="Externa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" Target="slide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9.xml"/><Relationship Id="rId3" Type="http://schemas.openxmlformats.org/officeDocument/2006/relationships/image" Target="../media/image61.png"/><Relationship Id="rId4" Type="http://schemas.openxmlformats.org/officeDocument/2006/relationships/slide" Target="slide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slide" Target="slide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slide" Target="slide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1.xml"/><Relationship Id="rId4" Type="http://schemas.openxmlformats.org/officeDocument/2006/relationships/image" Target="../media/image24.png"/><Relationship Id="rId5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تجميع"/>
          <p:cNvGrpSpPr/>
          <p:nvPr/>
        </p:nvGrpSpPr>
        <p:grpSpPr>
          <a:xfrm>
            <a:off x="1157691" y="1435600"/>
            <a:ext cx="10054426" cy="4545942"/>
            <a:chOff x="0" y="0"/>
            <a:chExt cx="10054424" cy="4545940"/>
          </a:xfrm>
        </p:grpSpPr>
        <p:grpSp>
          <p:nvGrpSpPr>
            <p:cNvPr id="281" name="Google Shape;31;p2"/>
            <p:cNvGrpSpPr/>
            <p:nvPr/>
          </p:nvGrpSpPr>
          <p:grpSpPr>
            <a:xfrm>
              <a:off x="2193270" y="3584357"/>
              <a:ext cx="1281341" cy="961584"/>
              <a:chOff x="0" y="0"/>
              <a:chExt cx="1281340" cy="961582"/>
            </a:xfrm>
          </p:grpSpPr>
          <p:sp>
            <p:nvSpPr>
              <p:cNvPr id="279" name="Google Shape;32;p2"/>
              <p:cNvSpPr/>
              <p:nvPr/>
            </p:nvSpPr>
            <p:spPr>
              <a:xfrm>
                <a:off x="106914" y="0"/>
                <a:ext cx="489997" cy="489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0" name="Google Shape;33;p2"/>
              <p:cNvSpPr/>
              <p:nvPr/>
            </p:nvSpPr>
            <p:spPr>
              <a:xfrm>
                <a:off x="0" y="97965"/>
                <a:ext cx="1281341" cy="863618"/>
              </a:xfrm>
              <a:prstGeom prst="roundRect">
                <a:avLst>
                  <a:gd name="adj" fmla="val 9522"/>
                </a:avLst>
              </a:prstGeom>
              <a:solidFill>
                <a:schemeClr val="accent2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4" name="Google Shape;34;p2">
              <a:hlinkClick r:id="rId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0" y="3584357"/>
              <a:ext cx="1281341" cy="961584"/>
              <a:chOff x="0" y="0"/>
              <a:chExt cx="1281340" cy="961582"/>
            </a:xfrm>
          </p:grpSpPr>
          <p:sp>
            <p:nvSpPr>
              <p:cNvPr id="282" name="Google Shape;35;p2"/>
              <p:cNvSpPr/>
              <p:nvPr/>
            </p:nvSpPr>
            <p:spPr>
              <a:xfrm>
                <a:off x="106914" y="0"/>
                <a:ext cx="489997" cy="489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3" name="Google Shape;36;p2"/>
              <p:cNvSpPr/>
              <p:nvPr/>
            </p:nvSpPr>
            <p:spPr>
              <a:xfrm>
                <a:off x="0" y="97965"/>
                <a:ext cx="1281341" cy="863618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37;p2"/>
            <p:cNvGrpSpPr/>
            <p:nvPr/>
          </p:nvGrpSpPr>
          <p:grpSpPr>
            <a:xfrm>
              <a:off x="6579813" y="3584357"/>
              <a:ext cx="1281341" cy="961584"/>
              <a:chOff x="0" y="0"/>
              <a:chExt cx="1281340" cy="961582"/>
            </a:xfrm>
          </p:grpSpPr>
          <p:sp>
            <p:nvSpPr>
              <p:cNvPr id="285" name="Google Shape;38;p2"/>
              <p:cNvSpPr/>
              <p:nvPr/>
            </p:nvSpPr>
            <p:spPr>
              <a:xfrm>
                <a:off x="106914" y="0"/>
                <a:ext cx="489997" cy="489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6" name="Google Shape;39;p2"/>
              <p:cNvSpPr/>
              <p:nvPr/>
            </p:nvSpPr>
            <p:spPr>
              <a:xfrm>
                <a:off x="0" y="97965"/>
                <a:ext cx="1281341" cy="863618"/>
              </a:xfrm>
              <a:prstGeom prst="roundRect">
                <a:avLst>
                  <a:gd name="adj" fmla="val 9522"/>
                </a:avLst>
              </a:prstGeom>
              <a:solidFill>
                <a:schemeClr val="accent4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90" name="Google Shape;40;p2"/>
            <p:cNvGrpSpPr/>
            <p:nvPr/>
          </p:nvGrpSpPr>
          <p:grpSpPr>
            <a:xfrm>
              <a:off x="4386541" y="3584357"/>
              <a:ext cx="1281341" cy="961584"/>
              <a:chOff x="0" y="0"/>
              <a:chExt cx="1281340" cy="961582"/>
            </a:xfrm>
          </p:grpSpPr>
          <p:sp>
            <p:nvSpPr>
              <p:cNvPr id="288" name="Google Shape;41;p2"/>
              <p:cNvSpPr/>
              <p:nvPr/>
            </p:nvSpPr>
            <p:spPr>
              <a:xfrm>
                <a:off x="106914" y="0"/>
                <a:ext cx="489997" cy="489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9" name="Google Shape;42;p2"/>
              <p:cNvSpPr/>
              <p:nvPr/>
            </p:nvSpPr>
            <p:spPr>
              <a:xfrm>
                <a:off x="0" y="97965"/>
                <a:ext cx="1281341" cy="863618"/>
              </a:xfrm>
              <a:prstGeom prst="roundRect">
                <a:avLst>
                  <a:gd name="adj" fmla="val 9522"/>
                </a:avLst>
              </a:prstGeom>
              <a:solidFill>
                <a:schemeClr val="accent3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93" name="Google Shape;43;p2"/>
            <p:cNvGrpSpPr/>
            <p:nvPr/>
          </p:nvGrpSpPr>
          <p:grpSpPr>
            <a:xfrm>
              <a:off x="8773084" y="3584357"/>
              <a:ext cx="1281341" cy="961584"/>
              <a:chOff x="0" y="0"/>
              <a:chExt cx="1281340" cy="961582"/>
            </a:xfrm>
          </p:grpSpPr>
          <p:sp>
            <p:nvSpPr>
              <p:cNvPr id="291" name="Google Shape;44;p2"/>
              <p:cNvSpPr/>
              <p:nvPr/>
            </p:nvSpPr>
            <p:spPr>
              <a:xfrm>
                <a:off x="106914" y="0"/>
                <a:ext cx="489997" cy="489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2" name="Google Shape;45;p2"/>
              <p:cNvSpPr/>
              <p:nvPr/>
            </p:nvSpPr>
            <p:spPr>
              <a:xfrm>
                <a:off x="0" y="97965"/>
                <a:ext cx="1281341" cy="863618"/>
              </a:xfrm>
              <a:prstGeom prst="roundRect">
                <a:avLst>
                  <a:gd name="adj" fmla="val 9522"/>
                </a:avLst>
              </a:prstGeom>
              <a:solidFill>
                <a:schemeClr val="accent5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96" name="تجميع"/>
            <p:cNvGrpSpPr/>
            <p:nvPr/>
          </p:nvGrpSpPr>
          <p:grpSpPr>
            <a:xfrm>
              <a:off x="8773107" y="0"/>
              <a:ext cx="1281301" cy="2874000"/>
              <a:chOff x="0" y="0"/>
              <a:chExt cx="1281299" cy="2873999"/>
            </a:xfrm>
          </p:grpSpPr>
          <p:sp>
            <p:nvSpPr>
              <p:cNvPr id="294" name="Google Shape;9;p2">
                <a:hlinkClick r:id="rId3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0" y="0"/>
                <a:ext cx="1281300" cy="1070400"/>
              </a:xfrm>
              <a:prstGeom prst="roundRect">
                <a:avLst>
                  <a:gd name="adj" fmla="val 9522"/>
                </a:avLst>
              </a:prstGeom>
              <a:solidFill>
                <a:schemeClr val="accent3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5" name="Google Shape;10;p2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0" y="1803599"/>
                <a:ext cx="1281300" cy="107040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305" name="تجميع"/>
          <p:cNvGrpSpPr/>
          <p:nvPr/>
        </p:nvGrpSpPr>
        <p:grpSpPr>
          <a:xfrm>
            <a:off x="1132334" y="1555425"/>
            <a:ext cx="10060246" cy="3772485"/>
            <a:chOff x="0" y="0"/>
            <a:chExt cx="10060244" cy="3772483"/>
          </a:xfrm>
        </p:grpSpPr>
        <p:sp>
          <p:nvSpPr>
            <p:cNvPr id="298" name="Google Shape;213;p12">
              <a:hlinkClick r:id="rId2" invalidUrl="" action="ppaction://hlinksldjump" tgtFrame="" tooltip="" history="1" highlightClick="0" endSnd="0"/>
            </p:cNvPr>
            <p:cNvSpPr/>
            <p:nvPr/>
          </p:nvSpPr>
          <p:spPr>
            <a:xfrm>
              <a:off x="0" y="3518483"/>
              <a:ext cx="11991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محاور الدرس</a:t>
              </a:r>
            </a:p>
          </p:txBody>
        </p:sp>
        <p:sp>
          <p:nvSpPr>
            <p:cNvPr id="299" name="Google Shape;214;p12">
              <a:hlinkClick r:id="rId5" invalidUrl="" action="ppaction://hlinksldjump" tgtFrame="" tooltip="" history="1" highlightClick="0" endSnd="0"/>
            </p:cNvPr>
            <p:cNvSpPr/>
            <p:nvPr/>
          </p:nvSpPr>
          <p:spPr>
            <a:xfrm>
              <a:off x="2209605" y="3772483"/>
              <a:ext cx="11991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تأكد </a:t>
              </a:r>
            </a:p>
          </p:txBody>
        </p:sp>
        <p:sp>
          <p:nvSpPr>
            <p:cNvPr id="300" name="Google Shape;215;p12">
              <a:hlinkClick r:id="rId6" invalidUrl="" action="ppaction://hlinksldjump" tgtFrame="" tooltip="" history="1" highlightClick="0" endSnd="0"/>
            </p:cNvPr>
            <p:cNvSpPr/>
            <p:nvPr/>
          </p:nvSpPr>
          <p:spPr>
            <a:xfrm>
              <a:off x="4330497" y="3734383"/>
              <a:ext cx="14373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مهارات عليا</a:t>
              </a:r>
            </a:p>
          </p:txBody>
        </p:sp>
        <p:sp>
          <p:nvSpPr>
            <p:cNvPr id="301" name="Google Shape;216;p12">
              <a:hlinkClick r:id="rId7" invalidUrl="" action="ppaction://hlinksldjump" tgtFrame="" tooltip="" history="1" highlightClick="0" endSnd="0"/>
            </p:cNvPr>
            <p:cNvSpPr/>
            <p:nvPr/>
          </p:nvSpPr>
          <p:spPr>
            <a:xfrm>
              <a:off x="6638789" y="3510883"/>
              <a:ext cx="11991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تقويم ختامي</a:t>
              </a:r>
            </a:p>
          </p:txBody>
        </p:sp>
        <p:sp>
          <p:nvSpPr>
            <p:cNvPr id="302" name="Google Shape;217;p12">
              <a:hlinkClick r:id="rId8" invalidUrl="" action="ppaction://hlinksldjump" tgtFrame="" tooltip="" history="1" highlightClick="0" endSnd="0"/>
            </p:cNvPr>
            <p:cNvSpPr/>
            <p:nvPr/>
          </p:nvSpPr>
          <p:spPr>
            <a:xfrm>
              <a:off x="8861094" y="3726783"/>
              <a:ext cx="11991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الواجب</a:t>
              </a:r>
            </a:p>
          </p:txBody>
        </p:sp>
        <p:sp>
          <p:nvSpPr>
            <p:cNvPr id="303" name="Google Shape;220;p12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8843061" y="0"/>
              <a:ext cx="121718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pPr>
              <a:r>
                <a:t>فكرة الدرس</a:t>
              </a:r>
            </a:p>
            <a:p>
              <a: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pPr>
              <a:r>
                <a:t> والمفردات </a:t>
              </a:r>
            </a:p>
          </p:txBody>
        </p:sp>
        <p:sp>
          <p:nvSpPr>
            <p:cNvPr id="304" name="Google Shape;221;p12">
              <a:hlinkClick r:id="rId4" invalidUrl="" action="ppaction://hlinksldjump" tgtFrame="" tooltip="" history="1" highlightClick="0" endSnd="0"/>
            </p:cNvPr>
            <p:cNvSpPr/>
            <p:nvPr/>
          </p:nvSpPr>
          <p:spPr>
            <a:xfrm>
              <a:off x="8996457" y="1962000"/>
              <a:ext cx="9103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 rtl="0">
                <a:defRPr b="1" sz="25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312" name="تجميع"/>
          <p:cNvGrpSpPr/>
          <p:nvPr/>
        </p:nvGrpSpPr>
        <p:grpSpPr>
          <a:xfrm>
            <a:off x="8109127" y="137519"/>
            <a:ext cx="3824269" cy="980505"/>
            <a:chOff x="0" y="0"/>
            <a:chExt cx="3824268" cy="980503"/>
          </a:xfrm>
        </p:grpSpPr>
        <p:sp>
          <p:nvSpPr>
            <p:cNvPr id="306" name="دائرة"/>
            <p:cNvSpPr/>
            <p:nvPr/>
          </p:nvSpPr>
          <p:spPr>
            <a:xfrm>
              <a:off x="3114644" y="340282"/>
              <a:ext cx="459383" cy="459383"/>
            </a:xfrm>
            <a:prstGeom prst="ellipse">
              <a:avLst/>
            </a:prstGeom>
            <a:solidFill>
              <a:schemeClr val="accent5"/>
            </a:solidFill>
            <a:ln w="12700" cap="flat">
              <a:solidFill>
                <a:srgbClr val="6D498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11" name="تجميع"/>
            <p:cNvGrpSpPr/>
            <p:nvPr/>
          </p:nvGrpSpPr>
          <p:grpSpPr>
            <a:xfrm>
              <a:off x="-1" y="-1"/>
              <a:ext cx="3824270" cy="980505"/>
              <a:chOff x="0" y="0"/>
              <a:chExt cx="3824268" cy="980503"/>
            </a:xfrm>
          </p:grpSpPr>
          <p:sp>
            <p:nvSpPr>
              <p:cNvPr id="307" name="الفصل"/>
              <p:cNvSpPr txBox="1"/>
              <p:nvPr/>
            </p:nvSpPr>
            <p:spPr>
              <a:xfrm>
                <a:off x="2817134" y="0"/>
                <a:ext cx="1007135" cy="400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2100">
                    <a:solidFill>
                      <a:srgbClr val="1155CC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grpSp>
            <p:nvGrpSpPr>
              <p:cNvPr id="310" name="تجميع"/>
              <p:cNvGrpSpPr/>
              <p:nvPr/>
            </p:nvGrpSpPr>
            <p:grpSpPr>
              <a:xfrm>
                <a:off x="-1" y="174818"/>
                <a:ext cx="3670795" cy="805686"/>
                <a:chOff x="0" y="0"/>
                <a:chExt cx="3670793" cy="805685"/>
              </a:xfrm>
            </p:grpSpPr>
            <p:sp>
              <p:nvSpPr>
                <p:cNvPr id="308" name="٢"/>
                <p:cNvSpPr txBox="1"/>
                <p:nvPr/>
              </p:nvSpPr>
              <p:spPr>
                <a:xfrm>
                  <a:off x="2998140" y="0"/>
                  <a:ext cx="672654" cy="8056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1000"/>
                    </a:spcBef>
                    <a:defRPr sz="5300">
                      <a:solidFill>
                        <a:schemeClr val="accent2"/>
                      </a:solidFill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309" name="الإحصاء و التمثيلات البيانية"/>
                <p:cNvSpPr txBox="1"/>
                <p:nvPr/>
              </p:nvSpPr>
              <p:spPr>
                <a:xfrm>
                  <a:off x="0" y="104136"/>
                  <a:ext cx="3172173" cy="701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rmAutofit fontScale="100000" lnSpcReduction="0"/>
                </a:bodyPr>
                <a:lstStyle>
                  <a:lvl1pPr algn="ctr" defTabSz="877823">
                    <a:lnSpc>
                      <a:spcPct val="90000"/>
                    </a:lnSpc>
                    <a:spcBef>
                      <a:spcPts val="900"/>
                    </a:spcBef>
                    <a:defRPr sz="2112">
                      <a:solidFill>
                        <a:srgbClr val="1155CC"/>
                      </a:solidFill>
                      <a:latin typeface="Madani Arabic SemiBold"/>
                      <a:ea typeface="Madani Arabic SemiBold"/>
                      <a:cs typeface="Madani Arabic SemiBold"/>
                      <a:sym typeface="Madani Arabic SemiBold"/>
                    </a:defRPr>
                  </a:lvl1pPr>
                </a:lstStyle>
                <a:p>
                  <a:pPr rtl="0">
                    <a:defRPr/>
                  </a:pPr>
                  <a:r>
                    <a:t> الإحصاء و التمثيلات البيانية</a:t>
                  </a:r>
                </a:p>
              </p:txBody>
            </p:sp>
          </p:grpSp>
        </p:grpSp>
      </p:grpSp>
      <p:sp>
        <p:nvSpPr>
          <p:cNvPr id="313" name="الفصل الثاني : الإحصاء و التمثيلات البيانية"/>
          <p:cNvSpPr txBox="1"/>
          <p:nvPr/>
        </p:nvSpPr>
        <p:spPr>
          <a:xfrm>
            <a:off x="2940435" y="1812785"/>
            <a:ext cx="4822427" cy="115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 defTabSz="813816" rtl="0">
              <a:lnSpc>
                <a:spcPct val="90000"/>
              </a:lnSpc>
              <a:spcBef>
                <a:spcPts val="800"/>
              </a:spcBef>
              <a:defRPr sz="3382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الفصل الثاني : </a:t>
            </a:r>
            <a:r>
              <a:rPr>
                <a:solidFill>
                  <a:srgbClr val="1155CC"/>
                </a:solidFill>
              </a:rPr>
              <a:t>الإحصاء و التمثيلات البيانية</a:t>
            </a:r>
          </a:p>
        </p:txBody>
      </p:sp>
      <p:sp>
        <p:nvSpPr>
          <p:cNvPr id="314" name="٢-٥ الوسيط والمنوال والمدى"/>
          <p:cNvSpPr txBox="1"/>
          <p:nvPr/>
        </p:nvSpPr>
        <p:spPr>
          <a:xfrm>
            <a:off x="3153821" y="2833737"/>
            <a:ext cx="4124335" cy="987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 defTabSz="539495" rtl="0">
              <a:lnSpc>
                <a:spcPct val="90000"/>
              </a:lnSpc>
              <a:spcBef>
                <a:spcPts val="500"/>
              </a:spcBef>
              <a:defRPr sz="4778">
                <a:solidFill>
                  <a:srgbClr val="D6868D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>
                <a:solidFill>
                  <a:srgbClr val="000000"/>
                </a:solidFill>
              </a:rPr>
              <a:t>٢-٥</a:t>
            </a:r>
            <a:r>
              <a:t> </a:t>
            </a:r>
            <a:r>
              <a:rPr sz="4896">
                <a:solidFill>
                  <a:schemeClr val="accent1"/>
                </a:solidFill>
              </a:rPr>
              <a:t>الوسيط والمنوال والمدى</a:t>
            </a:r>
          </a:p>
        </p:txBody>
      </p:sp>
      <p:sp>
        <p:nvSpPr>
          <p:cNvPr id="315" name="صفحة ٥٦"/>
          <p:cNvSpPr txBox="1"/>
          <p:nvPr/>
        </p:nvSpPr>
        <p:spPr>
          <a:xfrm>
            <a:off x="793541" y="3205279"/>
            <a:ext cx="1198195" cy="61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2D5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صفحة ٥٦</a:t>
            </a:r>
          </a:p>
        </p:txBody>
      </p:sp>
      <p:sp>
        <p:nvSpPr>
          <p:cNvPr id="316" name="اليوم :…"/>
          <p:cNvSpPr txBox="1"/>
          <p:nvPr/>
        </p:nvSpPr>
        <p:spPr>
          <a:xfrm>
            <a:off x="1639973" y="801326"/>
            <a:ext cx="881324" cy="126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 defTabSz="374904" rtl="0">
              <a:lnSpc>
                <a:spcPct val="90000"/>
              </a:lnSpc>
              <a:spcBef>
                <a:spcPts val="400"/>
              </a:spcBef>
              <a:defRPr sz="2091">
                <a:solidFill>
                  <a:srgbClr val="EBEBEB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اليوم :</a:t>
            </a:r>
          </a:p>
          <a:p>
            <a:pPr algn="ctr" defTabSz="374904" rtl="0">
              <a:lnSpc>
                <a:spcPct val="90000"/>
              </a:lnSpc>
              <a:spcBef>
                <a:spcPts val="400"/>
              </a:spcBef>
              <a:defRPr sz="2091">
                <a:solidFill>
                  <a:srgbClr val="EBEBEB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التاريخ :          </a:t>
            </a:r>
          </a:p>
          <a:p>
            <a:pPr algn="ctr" defTabSz="374904" rtl="0">
              <a:lnSpc>
                <a:spcPct val="90000"/>
              </a:lnSpc>
              <a:spcBef>
                <a:spcPts val="400"/>
              </a:spcBef>
              <a:defRPr sz="2091">
                <a:solidFill>
                  <a:srgbClr val="EBEBEB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الحصة :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3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3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Class="entr" nodeType="afterEffect" presetSubtype="2" presetID="22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5"/>
      <p:bldP build="whole" bldLvl="1" animBg="1" rev="0" advAuto="0" spid="314" grpId="3"/>
      <p:bldP build="whole" bldLvl="1" animBg="1" rev="0" advAuto="0" spid="313" grpId="2"/>
      <p:bldP build="whole" bldLvl="1" animBg="1" rev="0" advAuto="0" spid="315" grpId="4"/>
      <p:bldP build="whole" bldLvl="1" animBg="1" rev="0" advAuto="0" spid="305" grpId="6"/>
      <p:bldP build="whole" bldLvl="1" animBg="1" rev="0" advAuto="0" spid="3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254;p15"/>
          <p:cNvSpPr/>
          <p:nvPr/>
        </p:nvSpPr>
        <p:spPr>
          <a:xfrm>
            <a:off x="1766108" y="725325"/>
            <a:ext cx="8659801" cy="4221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1" name="Google Shape;255;p15"/>
          <p:cNvSpPr/>
          <p:nvPr/>
        </p:nvSpPr>
        <p:spPr>
          <a:xfrm>
            <a:off x="9795409" y="863321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2" name="Google Shape;256;p15"/>
          <p:cNvSpPr/>
          <p:nvPr/>
        </p:nvSpPr>
        <p:spPr>
          <a:xfrm>
            <a:off x="9449737" y="981677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85" name="Google Shape;257;p15"/>
          <p:cNvGrpSpPr/>
          <p:nvPr/>
        </p:nvGrpSpPr>
        <p:grpSpPr>
          <a:xfrm>
            <a:off x="10136764" y="873583"/>
            <a:ext cx="132738" cy="132739"/>
            <a:chOff x="6" y="5"/>
            <a:chExt cx="132737" cy="132737"/>
          </a:xfrm>
        </p:grpSpPr>
        <p:sp>
          <p:nvSpPr>
            <p:cNvPr id="683" name="Google Shape;258;p15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259;p15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86" name="Google Shape;261;p15"/>
          <p:cNvSpPr/>
          <p:nvPr/>
        </p:nvSpPr>
        <p:spPr>
          <a:xfrm>
            <a:off x="2415831" y="1957034"/>
            <a:ext cx="489997" cy="48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68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308917" y="1823884"/>
            <a:ext cx="1281341" cy="1325851"/>
            <a:chOff x="0" y="0"/>
            <a:chExt cx="1281340" cy="1325849"/>
          </a:xfrm>
        </p:grpSpPr>
        <p:sp>
          <p:nvSpPr>
            <p:cNvPr id="687" name="مستطيل مستدير الزوايا"/>
            <p:cNvSpPr/>
            <p:nvPr/>
          </p:nvSpPr>
          <p:spPr>
            <a:xfrm>
              <a:off x="0" y="231115"/>
              <a:ext cx="1281341" cy="863619"/>
            </a:xfrm>
            <a:prstGeom prst="roundRect">
              <a:avLst>
                <a:gd name="adj" fmla="val 9522"/>
              </a:avLst>
            </a:prstGeom>
            <a:solidFill>
              <a:schemeClr val="accent1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88" name="١"/>
            <p:cNvSpPr txBox="1"/>
            <p:nvPr/>
          </p:nvSpPr>
          <p:spPr>
            <a:xfrm>
              <a:off x="38372" y="-1"/>
              <a:ext cx="1204596" cy="1325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defTabSz="1219200">
                <a:defRPr b="1" sz="66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92" name="تجميع"/>
          <p:cNvGrpSpPr/>
          <p:nvPr/>
        </p:nvGrpSpPr>
        <p:grpSpPr>
          <a:xfrm>
            <a:off x="2308917" y="3380471"/>
            <a:ext cx="1281341" cy="961584"/>
            <a:chOff x="0" y="0"/>
            <a:chExt cx="1281340" cy="961582"/>
          </a:xfrm>
        </p:grpSpPr>
        <p:sp>
          <p:nvSpPr>
            <p:cNvPr id="690" name="Google Shape;263;p15"/>
            <p:cNvSpPr/>
            <p:nvPr/>
          </p:nvSpPr>
          <p:spPr>
            <a:xfrm>
              <a:off x="106914" y="0"/>
              <a:ext cx="489997" cy="48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612"/>
                    <a:pt x="21600" y="360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612" y="0"/>
                    <a:pt x="3600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91" name="Google Shape;264;p15"/>
            <p:cNvSpPr/>
            <p:nvPr/>
          </p:nvSpPr>
          <p:spPr>
            <a:xfrm>
              <a:off x="0" y="97964"/>
              <a:ext cx="1281341" cy="863619"/>
            </a:xfrm>
            <a:prstGeom prst="roundRect">
              <a:avLst>
                <a:gd name="adj" fmla="val 9522"/>
              </a:avLst>
            </a:prstGeom>
            <a:solidFill>
              <a:schemeClr val="accent1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693" name="Google Shape;267;p15"/>
          <p:cNvSpPr/>
          <p:nvPr/>
        </p:nvSpPr>
        <p:spPr>
          <a:xfrm>
            <a:off x="418188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696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4074967" y="1874724"/>
            <a:ext cx="1281301" cy="1325851"/>
            <a:chOff x="0" y="0"/>
            <a:chExt cx="1281299" cy="1325849"/>
          </a:xfrm>
        </p:grpSpPr>
        <p:sp>
          <p:nvSpPr>
            <p:cNvPr id="694" name="مستطيل مستدير الزوايا"/>
            <p:cNvSpPr/>
            <p:nvPr/>
          </p:nvSpPr>
          <p:spPr>
            <a:xfrm>
              <a:off x="0" y="180275"/>
              <a:ext cx="1281300" cy="863701"/>
            </a:xfrm>
            <a:prstGeom prst="roundRect">
              <a:avLst>
                <a:gd name="adj" fmla="val 9522"/>
              </a:avLst>
            </a:prstGeom>
            <a:solidFill>
              <a:schemeClr val="accent1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95" name="٢"/>
            <p:cNvSpPr txBox="1"/>
            <p:nvPr/>
          </p:nvSpPr>
          <p:spPr>
            <a:xfrm>
              <a:off x="38375" y="-1"/>
              <a:ext cx="1204550" cy="1325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defTabSz="1219200">
                <a:defRPr b="1" sz="66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699" name="تجميع"/>
          <p:cNvGrpSpPr/>
          <p:nvPr/>
        </p:nvGrpSpPr>
        <p:grpSpPr>
          <a:xfrm>
            <a:off x="6182685" y="2200441"/>
            <a:ext cx="3439815" cy="1100351"/>
            <a:chOff x="0" y="0"/>
            <a:chExt cx="3439813" cy="1100349"/>
          </a:xfrm>
        </p:grpSpPr>
        <p:sp>
          <p:nvSpPr>
            <p:cNvPr id="697" name="محاور الدرس"/>
            <p:cNvSpPr txBox="1"/>
            <p:nvPr/>
          </p:nvSpPr>
          <p:spPr>
            <a:xfrm>
              <a:off x="0" y="0"/>
              <a:ext cx="3351052" cy="1055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219200" rtl="0">
                <a:defRPr sz="6600">
                  <a:solidFill>
                    <a:schemeClr val="accent3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محاور الدرس </a:t>
              </a:r>
            </a:p>
          </p:txBody>
        </p:sp>
        <p:sp>
          <p:nvSpPr>
            <p:cNvPr id="698" name="Google Shape;395;p18"/>
            <p:cNvSpPr/>
            <p:nvPr/>
          </p:nvSpPr>
          <p:spPr>
            <a:xfrm>
              <a:off x="88762" y="1055065"/>
              <a:ext cx="3351052" cy="4528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02" name="تجميع"/>
          <p:cNvGrpSpPr/>
          <p:nvPr/>
        </p:nvGrpSpPr>
        <p:grpSpPr>
          <a:xfrm>
            <a:off x="2308917" y="4793801"/>
            <a:ext cx="1281341" cy="961584"/>
            <a:chOff x="0" y="0"/>
            <a:chExt cx="1281340" cy="961582"/>
          </a:xfrm>
        </p:grpSpPr>
        <p:sp>
          <p:nvSpPr>
            <p:cNvPr id="700" name="Google Shape;263;p15"/>
            <p:cNvSpPr/>
            <p:nvPr/>
          </p:nvSpPr>
          <p:spPr>
            <a:xfrm>
              <a:off x="106914" y="0"/>
              <a:ext cx="489997" cy="48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612"/>
                    <a:pt x="21600" y="360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612" y="0"/>
                    <a:pt x="3600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01" name="Google Shape;264;p15"/>
            <p:cNvSpPr/>
            <p:nvPr/>
          </p:nvSpPr>
          <p:spPr>
            <a:xfrm>
              <a:off x="0" y="97964"/>
              <a:ext cx="1281341" cy="863619"/>
            </a:xfrm>
            <a:prstGeom prst="roundRect">
              <a:avLst>
                <a:gd name="adj" fmla="val 9522"/>
              </a:avLst>
            </a:prstGeom>
            <a:solidFill>
              <a:schemeClr val="accent1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pic>
        <p:nvPicPr>
          <p:cNvPr id="703" name="IMG_1356.png" descr="IMG_13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0421" y="3300791"/>
            <a:ext cx="3786727" cy="2857576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9" grpId="1"/>
      <p:bldP build="whole" bldLvl="1" animBg="1" rev="0" advAuto="0" spid="70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286;p16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287;p16"/>
          <p:cNvSpPr/>
          <p:nvPr/>
        </p:nvSpPr>
        <p:spPr>
          <a:xfrm>
            <a:off x="10777425" y="1391385"/>
            <a:ext cx="1110853" cy="74871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15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708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709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14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712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3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716" name="إيجاد الوسيط والمنوال"/>
          <p:cNvSpPr txBox="1"/>
          <p:nvPr/>
        </p:nvSpPr>
        <p:spPr>
          <a:xfrm>
            <a:off x="1189895" y="741940"/>
            <a:ext cx="357999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27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/>
            <a:r>
              <a:t>إيجاد الوسيط والمنوال </a:t>
            </a:r>
          </a:p>
        </p:txBody>
      </p:sp>
      <p:pic>
        <p:nvPicPr>
          <p:cNvPr id="717" name="IMG_2128.png" descr="IMG_2128.png"/>
          <p:cNvPicPr>
            <a:picLocks noChangeAspect="1"/>
          </p:cNvPicPr>
          <p:nvPr/>
        </p:nvPicPr>
        <p:blipFill>
          <a:blip r:embed="rId2">
            <a:extLst/>
          </a:blip>
          <a:srcRect l="40452" t="19761" r="9642" b="49999"/>
          <a:stretch>
            <a:fillRect/>
          </a:stretch>
        </p:blipFill>
        <p:spPr>
          <a:xfrm>
            <a:off x="1057571" y="1602534"/>
            <a:ext cx="6315487" cy="1844416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مثال"/>
          <p:cNvSpPr txBox="1"/>
          <p:nvPr/>
        </p:nvSpPr>
        <p:spPr>
          <a:xfrm>
            <a:off x="10912692" y="1345370"/>
            <a:ext cx="84031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1219200" rtl="0">
              <a:defRPr sz="3900">
                <a:latin typeface="Abuhmeda -f2"/>
                <a:ea typeface="Abuhmeda -f2"/>
                <a:cs typeface="Abuhmeda -f2"/>
                <a:sym typeface="Abuhmeda -f2"/>
              </a:defRPr>
            </a:lvl1pPr>
          </a:lstStyle>
          <a:p>
            <a:pPr/>
            <a:r>
              <a:t>مثال</a:t>
            </a:r>
          </a:p>
        </p:txBody>
      </p:sp>
      <p:sp>
        <p:nvSpPr>
          <p:cNvPr id="719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720" name="IMG_2128.png" descr="IMG_2128.png"/>
          <p:cNvPicPr>
            <a:picLocks noChangeAspect="1"/>
          </p:cNvPicPr>
          <p:nvPr/>
        </p:nvPicPr>
        <p:blipFill>
          <a:blip r:embed="rId2">
            <a:extLst/>
          </a:blip>
          <a:srcRect l="2464" t="15337" r="65468" b="54345"/>
          <a:stretch>
            <a:fillRect/>
          </a:stretch>
        </p:blipFill>
        <p:spPr>
          <a:xfrm>
            <a:off x="7757622" y="3871499"/>
            <a:ext cx="4215766" cy="1921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G_2584.png" descr="IMG_2584.png"/>
          <p:cNvPicPr>
            <a:picLocks noChangeAspect="1"/>
          </p:cNvPicPr>
          <p:nvPr/>
        </p:nvPicPr>
        <p:blipFill>
          <a:blip r:embed="rId4">
            <a:extLst/>
          </a:blip>
          <a:srcRect l="0" t="10467" r="82601" b="66086"/>
          <a:stretch>
            <a:fillRect/>
          </a:stretch>
        </p:blipFill>
        <p:spPr>
          <a:xfrm>
            <a:off x="6625069" y="3446812"/>
            <a:ext cx="1100558" cy="1617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7" grpId="3"/>
      <p:bldP build="whole" bldLvl="1" animBg="1" rev="0" advAuto="0" spid="716" grpId="1"/>
      <p:bldP build="whole" bldLvl="1" animBg="1" rev="0" advAuto="0" spid="720" grpId="5"/>
      <p:bldP build="whole" bldLvl="1" animBg="1" rev="0" advAuto="0" spid="721" grpId="4"/>
      <p:bldP build="whole" bldLvl="1" animBg="1" rev="0" advAuto="0" spid="71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تجميع"/>
          <p:cNvGrpSpPr/>
          <p:nvPr/>
        </p:nvGrpSpPr>
        <p:grpSpPr>
          <a:xfrm>
            <a:off x="10796352" y="1293755"/>
            <a:ext cx="1819200" cy="1372415"/>
            <a:chOff x="0" y="0"/>
            <a:chExt cx="1819199" cy="1372414"/>
          </a:xfrm>
        </p:grpSpPr>
        <p:grpSp>
          <p:nvGrpSpPr>
            <p:cNvPr id="725" name="تجميع"/>
            <p:cNvGrpSpPr/>
            <p:nvPr/>
          </p:nvGrpSpPr>
          <p:grpSpPr>
            <a:xfrm>
              <a:off x="0" y="0"/>
              <a:ext cx="1110852" cy="859185"/>
              <a:chOff x="0" y="0"/>
              <a:chExt cx="1110851" cy="859184"/>
            </a:xfrm>
          </p:grpSpPr>
          <p:sp>
            <p:nvSpPr>
              <p:cNvPr id="723" name="Google Shape;286;p16"/>
              <p:cNvSpPr/>
              <p:nvPr/>
            </p:nvSpPr>
            <p:spPr>
              <a:xfrm>
                <a:off x="73762" y="0"/>
                <a:ext cx="424801" cy="42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4" name="Google Shape;287;p16"/>
              <p:cNvSpPr/>
              <p:nvPr/>
            </p:nvSpPr>
            <p:spPr>
              <a:xfrm>
                <a:off x="0" y="110474"/>
                <a:ext cx="1110852" cy="74871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26" name="الحل"/>
            <p:cNvSpPr/>
            <p:nvPr/>
          </p:nvSpPr>
          <p:spPr>
            <a:xfrm>
              <a:off x="549199" y="10241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1219200" rtl="0">
                <a:defRPr sz="3400">
                  <a:latin typeface="Abuhmeda -f2"/>
                  <a:ea typeface="Abuhmeda -f2"/>
                  <a:cs typeface="Abuhmeda -f2"/>
                  <a:sym typeface="Abuhmeda -f2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3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0892135" y="5569925"/>
            <a:ext cx="1825427" cy="1326546"/>
            <a:chOff x="0" y="0"/>
            <a:chExt cx="1825425" cy="1326544"/>
          </a:xfrm>
        </p:grpSpPr>
        <p:grpSp>
          <p:nvGrpSpPr>
            <p:cNvPr id="730" name="تجميع"/>
            <p:cNvGrpSpPr/>
            <p:nvPr/>
          </p:nvGrpSpPr>
          <p:grpSpPr>
            <a:xfrm>
              <a:off x="0" y="0"/>
              <a:ext cx="1110852" cy="859185"/>
              <a:chOff x="0" y="0"/>
              <a:chExt cx="1110851" cy="859184"/>
            </a:xfrm>
          </p:grpSpPr>
          <p:sp>
            <p:nvSpPr>
              <p:cNvPr id="728" name="Google Shape;286;p16"/>
              <p:cNvSpPr/>
              <p:nvPr/>
            </p:nvSpPr>
            <p:spPr>
              <a:xfrm>
                <a:off x="73762" y="0"/>
                <a:ext cx="424801" cy="42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287;p16"/>
              <p:cNvSpPr/>
              <p:nvPr/>
            </p:nvSpPr>
            <p:spPr>
              <a:xfrm>
                <a:off x="0" y="110474"/>
                <a:ext cx="1110852" cy="74871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31" name="تحقق…"/>
            <p:cNvSpPr/>
            <p:nvPr/>
          </p:nvSpPr>
          <p:spPr>
            <a:xfrm>
              <a:off x="555425" y="565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تحقق </a:t>
              </a:r>
            </a:p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من فهمك</a:t>
              </a:r>
            </a:p>
          </p:txBody>
        </p:sp>
      </p:grpSp>
      <p:sp>
        <p:nvSpPr>
          <p:cNvPr id="733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02647" y="5142927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sp>
        <p:nvSpPr>
          <p:cNvPr id="734" name="إيجاد الوسيط والمنوال"/>
          <p:cNvSpPr txBox="1"/>
          <p:nvPr/>
        </p:nvSpPr>
        <p:spPr>
          <a:xfrm>
            <a:off x="937438" y="725299"/>
            <a:ext cx="357999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27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/>
            <a:r>
              <a:t>إيجاد الوسيط والمنوال </a:t>
            </a:r>
          </a:p>
        </p:txBody>
      </p:sp>
      <p:pic>
        <p:nvPicPr>
          <p:cNvPr id="735" name="IMG_2128.png" descr="IMG_2128.png"/>
          <p:cNvPicPr>
            <a:picLocks noChangeAspect="1"/>
          </p:cNvPicPr>
          <p:nvPr/>
        </p:nvPicPr>
        <p:blipFill>
          <a:blip r:embed="rId4">
            <a:extLst/>
          </a:blip>
          <a:srcRect l="56841" t="50000" r="10403" b="41341"/>
          <a:stretch>
            <a:fillRect/>
          </a:stretch>
        </p:blipFill>
        <p:spPr>
          <a:xfrm>
            <a:off x="4901022" y="1522702"/>
            <a:ext cx="4946471" cy="630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G_2128.png" descr="IMG_2128.png"/>
          <p:cNvPicPr>
            <a:picLocks noChangeAspect="1"/>
          </p:cNvPicPr>
          <p:nvPr/>
        </p:nvPicPr>
        <p:blipFill>
          <a:blip r:embed="rId4">
            <a:extLst/>
          </a:blip>
          <a:srcRect l="21811" t="58974" r="10049" b="21479"/>
          <a:stretch>
            <a:fillRect/>
          </a:stretch>
        </p:blipFill>
        <p:spPr>
          <a:xfrm>
            <a:off x="2048080" y="2390064"/>
            <a:ext cx="8350740" cy="1154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IMG_2128.png" descr="IMG_2128.png"/>
          <p:cNvPicPr>
            <a:picLocks noChangeAspect="1"/>
          </p:cNvPicPr>
          <p:nvPr/>
        </p:nvPicPr>
        <p:blipFill>
          <a:blip r:embed="rId4">
            <a:extLst/>
          </a:blip>
          <a:srcRect l="21811" t="78688" r="10687" b="0"/>
          <a:stretch>
            <a:fillRect/>
          </a:stretch>
        </p:blipFill>
        <p:spPr>
          <a:xfrm>
            <a:off x="1675275" y="3781698"/>
            <a:ext cx="8605302" cy="1309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5" grpId="2"/>
      <p:bldP build="whole" bldLvl="1" animBg="1" rev="0" advAuto="0" spid="736" grpId="4"/>
      <p:bldP build="whole" bldLvl="1" animBg="1" rev="0" advAuto="0" spid="737" grpId="5"/>
      <p:bldP build="whole" bldLvl="1" animBg="1" rev="0" advAuto="0" spid="732" grpId="3"/>
      <p:bldP build="whole" bldLvl="1" animBg="1" rev="0" advAuto="0" spid="7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739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740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45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743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4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747" name="IMG_2129.png" descr="IMG_2129.png"/>
          <p:cNvPicPr>
            <a:picLocks noChangeAspect="1"/>
          </p:cNvPicPr>
          <p:nvPr/>
        </p:nvPicPr>
        <p:blipFill>
          <a:blip r:embed="rId2">
            <a:extLst/>
          </a:blip>
          <a:srcRect l="6692" t="36045" r="6692" b="43440"/>
          <a:stretch>
            <a:fillRect/>
          </a:stretch>
        </p:blipFill>
        <p:spPr>
          <a:xfrm>
            <a:off x="932583" y="1372742"/>
            <a:ext cx="7321110" cy="662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2" name="تجميع"/>
          <p:cNvGrpSpPr/>
          <p:nvPr/>
        </p:nvGrpSpPr>
        <p:grpSpPr>
          <a:xfrm>
            <a:off x="10917425" y="1349953"/>
            <a:ext cx="1825427" cy="1326546"/>
            <a:chOff x="0" y="0"/>
            <a:chExt cx="1825425" cy="1326544"/>
          </a:xfrm>
        </p:grpSpPr>
        <p:grpSp>
          <p:nvGrpSpPr>
            <p:cNvPr id="750" name="تجميع"/>
            <p:cNvGrpSpPr/>
            <p:nvPr/>
          </p:nvGrpSpPr>
          <p:grpSpPr>
            <a:xfrm>
              <a:off x="0" y="0"/>
              <a:ext cx="1110852" cy="859185"/>
              <a:chOff x="0" y="0"/>
              <a:chExt cx="1110851" cy="859184"/>
            </a:xfrm>
          </p:grpSpPr>
          <p:sp>
            <p:nvSpPr>
              <p:cNvPr id="748" name="Google Shape;286;p16"/>
              <p:cNvSpPr/>
              <p:nvPr/>
            </p:nvSpPr>
            <p:spPr>
              <a:xfrm>
                <a:off x="73762" y="0"/>
                <a:ext cx="424801" cy="42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287;p16"/>
              <p:cNvSpPr/>
              <p:nvPr/>
            </p:nvSpPr>
            <p:spPr>
              <a:xfrm>
                <a:off x="0" y="110474"/>
                <a:ext cx="1110852" cy="74871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51" name="تحقق…"/>
            <p:cNvSpPr/>
            <p:nvPr/>
          </p:nvSpPr>
          <p:spPr>
            <a:xfrm>
              <a:off x="555425" y="565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تحقق </a:t>
              </a:r>
            </a:p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من فهمك</a:t>
              </a:r>
            </a:p>
          </p:txBody>
        </p:sp>
      </p:grpSp>
      <p:sp>
        <p:nvSpPr>
          <p:cNvPr id="753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sp>
        <p:nvSpPr>
          <p:cNvPr id="754" name="إيجاد الوسيط والمنوال"/>
          <p:cNvSpPr txBox="1"/>
          <p:nvPr/>
        </p:nvSpPr>
        <p:spPr>
          <a:xfrm>
            <a:off x="1189895" y="741940"/>
            <a:ext cx="357999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27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/>
            <a:r>
              <a:t>إيجاد الوسيط والمنوال </a:t>
            </a:r>
          </a:p>
        </p:txBody>
      </p:sp>
      <p:pic>
        <p:nvPicPr>
          <p:cNvPr id="75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2278" y="3378481"/>
            <a:ext cx="6299901" cy="247458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grpSp>
        <p:nvGrpSpPr>
          <p:cNvPr id="758" name="تجميع"/>
          <p:cNvGrpSpPr/>
          <p:nvPr/>
        </p:nvGrpSpPr>
        <p:grpSpPr>
          <a:xfrm>
            <a:off x="7969073" y="3880586"/>
            <a:ext cx="3952420" cy="1470378"/>
            <a:chOff x="0" y="0"/>
            <a:chExt cx="3952419" cy="1470377"/>
          </a:xfrm>
        </p:grpSpPr>
        <p:pic>
          <p:nvPicPr>
            <p:cNvPr id="756" name="IMG_2129.png" descr="IMG_21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714" t="56058" r="13327" b="27238"/>
            <a:stretch>
              <a:fillRect/>
            </a:stretch>
          </p:blipFill>
          <p:spPr>
            <a:xfrm>
              <a:off x="28103" y="0"/>
              <a:ext cx="3690407" cy="673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IMG_2129.png" descr="IMG_21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160" t="56058" r="48259" b="27025"/>
            <a:stretch>
              <a:fillRect/>
            </a:stretch>
          </p:blipFill>
          <p:spPr>
            <a:xfrm>
              <a:off x="0" y="808501"/>
              <a:ext cx="3952420" cy="661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59" name="IMG_2129.png" descr="IMG_2129.png"/>
          <p:cNvPicPr>
            <a:picLocks noChangeAspect="1"/>
          </p:cNvPicPr>
          <p:nvPr/>
        </p:nvPicPr>
        <p:blipFill>
          <a:blip r:embed="rId2">
            <a:extLst/>
          </a:blip>
          <a:srcRect l="32891" t="72290" r="10011" b="9432"/>
          <a:stretch>
            <a:fillRect/>
          </a:stretch>
        </p:blipFill>
        <p:spPr>
          <a:xfrm>
            <a:off x="2233733" y="2145228"/>
            <a:ext cx="5374714" cy="65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G_2156.png" descr="IMG_215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5073" y="3746825"/>
            <a:ext cx="6244406" cy="1591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8" grpId="3"/>
      <p:bldP build="whole" bldLvl="1" animBg="1" rev="0" advAuto="0" spid="760" grpId="5"/>
      <p:bldP build="whole" bldLvl="1" animBg="1" rev="0" advAuto="0" spid="747" grpId="1"/>
      <p:bldP build="whole" bldLvl="1" animBg="1" rev="0" advAuto="0" spid="759" grpId="2"/>
      <p:bldP build="whole" bldLvl="1" animBg="1" rev="0" advAuto="0" spid="755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286;p16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3" name="Google Shape;287;p16"/>
          <p:cNvSpPr/>
          <p:nvPr/>
        </p:nvSpPr>
        <p:spPr>
          <a:xfrm>
            <a:off x="10777425" y="1391385"/>
            <a:ext cx="1110853" cy="74871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71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764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765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70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768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9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772" name="مثال"/>
          <p:cNvSpPr txBox="1"/>
          <p:nvPr/>
        </p:nvSpPr>
        <p:spPr>
          <a:xfrm>
            <a:off x="10912692" y="1345370"/>
            <a:ext cx="84031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1219200" rtl="0">
              <a:defRPr sz="3900">
                <a:latin typeface="Abuhmeda -f2"/>
                <a:ea typeface="Abuhmeda -f2"/>
                <a:cs typeface="Abuhmeda -f2"/>
                <a:sym typeface="Abuhmeda -f2"/>
              </a:defRPr>
            </a:lvl1pPr>
          </a:lstStyle>
          <a:p>
            <a:pPr/>
            <a:r>
              <a:t>مثال</a:t>
            </a:r>
          </a:p>
        </p:txBody>
      </p:sp>
      <p:sp>
        <p:nvSpPr>
          <p:cNvPr id="773" name="إيجاد المدى"/>
          <p:cNvSpPr txBox="1"/>
          <p:nvPr/>
        </p:nvSpPr>
        <p:spPr>
          <a:xfrm>
            <a:off x="682684" y="725299"/>
            <a:ext cx="541331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27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/>
            <a:r>
              <a:t>إيجاد المدى </a:t>
            </a:r>
          </a:p>
        </p:txBody>
      </p:sp>
      <p:sp>
        <p:nvSpPr>
          <p:cNvPr id="774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775" name="IMG_2130.png" descr="IMG_2130.png"/>
          <p:cNvPicPr>
            <a:picLocks noChangeAspect="1"/>
          </p:cNvPicPr>
          <p:nvPr/>
        </p:nvPicPr>
        <p:blipFill>
          <a:blip r:embed="rId3">
            <a:extLst/>
          </a:blip>
          <a:srcRect l="0" t="31661" r="29679" b="54960"/>
          <a:stretch>
            <a:fillRect/>
          </a:stretch>
        </p:blipFill>
        <p:spPr>
          <a:xfrm>
            <a:off x="675929" y="1518855"/>
            <a:ext cx="9696006" cy="1039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IMG_2151.png" descr="IMG_21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9342" y="2958034"/>
            <a:ext cx="3103057" cy="31563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777" name="IMG_2144.png" descr="IMG_214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5771" y="3563623"/>
            <a:ext cx="4342507" cy="2331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1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2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2" grpId="6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3" grpId="1"/>
      <p:bldP build="whole" bldLvl="1" animBg="1" rev="0" advAuto="0" spid="777" grpId="5"/>
      <p:bldP build="whole" bldLvl="1" animBg="1" rev="0" advAuto="0" spid="772" grpId="2"/>
      <p:bldP build="whole" bldLvl="1" animBg="1" rev="0" advAuto="0" spid="777" grpId="6"/>
      <p:bldP build="whole" bldLvl="1" animBg="1" rev="0" advAuto="0" spid="775" grpId="3"/>
      <p:bldP build="whole" bldLvl="1" animBg="1" rev="0" advAuto="0" spid="776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0892135" y="5569925"/>
            <a:ext cx="1825427" cy="1326546"/>
            <a:chOff x="0" y="0"/>
            <a:chExt cx="1825425" cy="1326544"/>
          </a:xfrm>
        </p:grpSpPr>
        <p:grpSp>
          <p:nvGrpSpPr>
            <p:cNvPr id="781" name="تجميع"/>
            <p:cNvGrpSpPr/>
            <p:nvPr/>
          </p:nvGrpSpPr>
          <p:grpSpPr>
            <a:xfrm>
              <a:off x="0" y="0"/>
              <a:ext cx="1110852" cy="859185"/>
              <a:chOff x="0" y="0"/>
              <a:chExt cx="1110851" cy="859184"/>
            </a:xfrm>
          </p:grpSpPr>
          <p:sp>
            <p:nvSpPr>
              <p:cNvPr id="779" name="Google Shape;286;p16"/>
              <p:cNvSpPr/>
              <p:nvPr/>
            </p:nvSpPr>
            <p:spPr>
              <a:xfrm>
                <a:off x="73762" y="0"/>
                <a:ext cx="424801" cy="42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287;p16"/>
              <p:cNvSpPr/>
              <p:nvPr/>
            </p:nvSpPr>
            <p:spPr>
              <a:xfrm>
                <a:off x="0" y="110474"/>
                <a:ext cx="1110852" cy="74871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82" name="تحقق…"/>
            <p:cNvSpPr/>
            <p:nvPr/>
          </p:nvSpPr>
          <p:spPr>
            <a:xfrm>
              <a:off x="555425" y="565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تحقق </a:t>
              </a:r>
            </a:p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من فهمك</a:t>
              </a:r>
            </a:p>
          </p:txBody>
        </p:sp>
      </p:grpSp>
      <p:grpSp>
        <p:nvGrpSpPr>
          <p:cNvPr id="788" name="تجميع"/>
          <p:cNvGrpSpPr/>
          <p:nvPr/>
        </p:nvGrpSpPr>
        <p:grpSpPr>
          <a:xfrm>
            <a:off x="10796352" y="1293755"/>
            <a:ext cx="1110853" cy="892355"/>
            <a:chOff x="0" y="0"/>
            <a:chExt cx="1110851" cy="892354"/>
          </a:xfrm>
        </p:grpSpPr>
        <p:grpSp>
          <p:nvGrpSpPr>
            <p:cNvPr id="786" name="تجميع"/>
            <p:cNvGrpSpPr/>
            <p:nvPr/>
          </p:nvGrpSpPr>
          <p:grpSpPr>
            <a:xfrm>
              <a:off x="0" y="0"/>
              <a:ext cx="1110852" cy="859185"/>
              <a:chOff x="0" y="0"/>
              <a:chExt cx="1110851" cy="859184"/>
            </a:xfrm>
          </p:grpSpPr>
          <p:sp>
            <p:nvSpPr>
              <p:cNvPr id="784" name="Google Shape;286;p16"/>
              <p:cNvSpPr/>
              <p:nvPr/>
            </p:nvSpPr>
            <p:spPr>
              <a:xfrm>
                <a:off x="73762" y="0"/>
                <a:ext cx="424801" cy="42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287;p16"/>
              <p:cNvSpPr/>
              <p:nvPr/>
            </p:nvSpPr>
            <p:spPr>
              <a:xfrm>
                <a:off x="0" y="110474"/>
                <a:ext cx="1110852" cy="74871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87" name="الحل"/>
            <p:cNvSpPr txBox="1"/>
            <p:nvPr/>
          </p:nvSpPr>
          <p:spPr>
            <a:xfrm>
              <a:off x="95782" y="51614"/>
              <a:ext cx="881434" cy="840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1219200" rtl="0">
                <a:defRPr sz="3900">
                  <a:latin typeface="Abuhmeda -f2"/>
                  <a:ea typeface="Abuhmeda -f2"/>
                  <a:cs typeface="Abuhmeda -f2"/>
                  <a:sym typeface="Abuhmeda -f2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789" name="IMG_1574.png" descr="IMG_1574.png"/>
          <p:cNvPicPr>
            <a:picLocks noChangeAspect="1"/>
          </p:cNvPicPr>
          <p:nvPr/>
        </p:nvPicPr>
        <p:blipFill>
          <a:blip r:embed="rId3">
            <a:extLst/>
          </a:blip>
          <a:srcRect l="0" t="8205" r="51723" b="13774"/>
          <a:stretch>
            <a:fillRect/>
          </a:stretch>
        </p:blipFill>
        <p:spPr>
          <a:xfrm>
            <a:off x="260735" y="4325508"/>
            <a:ext cx="2041360" cy="2248087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إيجاد المدى"/>
          <p:cNvSpPr txBox="1"/>
          <p:nvPr/>
        </p:nvSpPr>
        <p:spPr>
          <a:xfrm>
            <a:off x="1421278" y="754640"/>
            <a:ext cx="261224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27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/>
            <a:r>
              <a:t>إيجاد المدى </a:t>
            </a:r>
          </a:p>
        </p:txBody>
      </p:sp>
      <p:pic>
        <p:nvPicPr>
          <p:cNvPr id="791" name="IMG_2130.png" descr="IMG_2130.png"/>
          <p:cNvPicPr>
            <a:picLocks noChangeAspect="1"/>
          </p:cNvPicPr>
          <p:nvPr/>
        </p:nvPicPr>
        <p:blipFill>
          <a:blip r:embed="rId4">
            <a:extLst/>
          </a:blip>
          <a:srcRect l="50000" t="46727" r="29679" b="45806"/>
          <a:stretch>
            <a:fillRect/>
          </a:stretch>
        </p:blipFill>
        <p:spPr>
          <a:xfrm>
            <a:off x="5339406" y="1623270"/>
            <a:ext cx="3180020" cy="658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2130.png" descr="IMG_2130.png"/>
          <p:cNvPicPr>
            <a:picLocks noChangeAspect="1"/>
          </p:cNvPicPr>
          <p:nvPr/>
        </p:nvPicPr>
        <p:blipFill>
          <a:blip r:embed="rId4">
            <a:extLst/>
          </a:blip>
          <a:srcRect l="32812" t="48205" r="51199" b="45983"/>
          <a:stretch>
            <a:fillRect/>
          </a:stretch>
        </p:blipFill>
        <p:spPr>
          <a:xfrm>
            <a:off x="5339406" y="2436248"/>
            <a:ext cx="2905817" cy="59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2130.png" descr="IMG_2130.png"/>
          <p:cNvPicPr>
            <a:picLocks noChangeAspect="1"/>
          </p:cNvPicPr>
          <p:nvPr/>
        </p:nvPicPr>
        <p:blipFill>
          <a:blip r:embed="rId4">
            <a:extLst/>
          </a:blip>
          <a:srcRect l="0" t="46727" r="67906" b="45098"/>
          <a:stretch>
            <a:fillRect/>
          </a:stretch>
        </p:blipFill>
        <p:spPr>
          <a:xfrm>
            <a:off x="3824429" y="3031560"/>
            <a:ext cx="5488753" cy="78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G_2130.png" descr="IMG_2130.png"/>
          <p:cNvPicPr>
            <a:picLocks noChangeAspect="1"/>
          </p:cNvPicPr>
          <p:nvPr/>
        </p:nvPicPr>
        <p:blipFill>
          <a:blip r:embed="rId4">
            <a:extLst/>
          </a:blip>
          <a:srcRect l="38517" t="54601" r="29587" b="37428"/>
          <a:stretch>
            <a:fillRect/>
          </a:stretch>
        </p:blipFill>
        <p:spPr>
          <a:xfrm>
            <a:off x="3582096" y="3930221"/>
            <a:ext cx="5614352" cy="790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2130.png" descr="IMG_2130.png"/>
          <p:cNvPicPr>
            <a:picLocks noChangeAspect="1"/>
          </p:cNvPicPr>
          <p:nvPr/>
        </p:nvPicPr>
        <p:blipFill>
          <a:blip r:embed="rId4">
            <a:extLst/>
          </a:blip>
          <a:srcRect l="4951" t="54638" r="61470" b="37216"/>
          <a:stretch>
            <a:fillRect/>
          </a:stretch>
        </p:blipFill>
        <p:spPr>
          <a:xfrm>
            <a:off x="3582096" y="4685077"/>
            <a:ext cx="5591903" cy="764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6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8" grpId="1"/>
      <p:bldP build="whole" bldLvl="1" animBg="1" rev="0" advAuto="0" spid="792" grpId="4"/>
      <p:bldP build="whole" bldLvl="1" animBg="1" rev="0" advAuto="0" spid="793" grpId="5"/>
      <p:bldP build="whole" bldLvl="1" animBg="1" rev="0" advAuto="0" spid="783" grpId="8"/>
      <p:bldP build="whole" bldLvl="1" animBg="1" rev="0" advAuto="0" spid="789" grpId="2"/>
      <p:bldP build="whole" bldLvl="1" animBg="1" rev="0" advAuto="0" spid="795" grpId="7"/>
      <p:bldP build="whole" bldLvl="1" animBg="1" rev="0" advAuto="0" spid="791" grpId="3"/>
      <p:bldP build="whole" bldLvl="1" animBg="1" rev="0" advAuto="0" spid="794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797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798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9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0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03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801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2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09" name="تجميع"/>
          <p:cNvGrpSpPr/>
          <p:nvPr/>
        </p:nvGrpSpPr>
        <p:grpSpPr>
          <a:xfrm>
            <a:off x="10917425" y="1349953"/>
            <a:ext cx="1825427" cy="1326546"/>
            <a:chOff x="0" y="0"/>
            <a:chExt cx="1825425" cy="1326544"/>
          </a:xfrm>
        </p:grpSpPr>
        <p:grpSp>
          <p:nvGrpSpPr>
            <p:cNvPr id="807" name="تجميع"/>
            <p:cNvGrpSpPr/>
            <p:nvPr/>
          </p:nvGrpSpPr>
          <p:grpSpPr>
            <a:xfrm>
              <a:off x="0" y="0"/>
              <a:ext cx="1110852" cy="859185"/>
              <a:chOff x="0" y="0"/>
              <a:chExt cx="1110851" cy="859184"/>
            </a:xfrm>
          </p:grpSpPr>
          <p:sp>
            <p:nvSpPr>
              <p:cNvPr id="805" name="Google Shape;286;p16"/>
              <p:cNvSpPr/>
              <p:nvPr/>
            </p:nvSpPr>
            <p:spPr>
              <a:xfrm>
                <a:off x="73762" y="0"/>
                <a:ext cx="424801" cy="42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6" name="Google Shape;287;p16"/>
              <p:cNvSpPr/>
              <p:nvPr/>
            </p:nvSpPr>
            <p:spPr>
              <a:xfrm>
                <a:off x="0" y="110474"/>
                <a:ext cx="1110852" cy="748711"/>
              </a:xfrm>
              <a:prstGeom prst="roundRect">
                <a:avLst>
                  <a:gd name="adj" fmla="val 9522"/>
                </a:avLst>
              </a:prstGeom>
              <a:solidFill>
                <a:schemeClr val="accent1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08" name="تحقق…"/>
            <p:cNvSpPr/>
            <p:nvPr/>
          </p:nvSpPr>
          <p:spPr>
            <a:xfrm>
              <a:off x="555425" y="565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تحقق </a:t>
              </a:r>
            </a:p>
            <a:p>
              <a:pPr algn="ctr" defTabSz="1219200" rtl="0">
                <a:defRPr sz="2400">
                  <a:latin typeface="Abdo Free"/>
                  <a:ea typeface="Abdo Free"/>
                  <a:cs typeface="Abdo Free"/>
                  <a:sym typeface="Abdo Free"/>
                </a:defRPr>
              </a:pPr>
              <a:r>
                <a:t>من فهمك</a:t>
              </a:r>
            </a:p>
          </p:txBody>
        </p:sp>
      </p:grpSp>
      <p:pic>
        <p:nvPicPr>
          <p:cNvPr id="810" name="IMG_2130.png" descr="IMG_2130.png"/>
          <p:cNvPicPr>
            <a:picLocks noChangeAspect="1"/>
          </p:cNvPicPr>
          <p:nvPr/>
        </p:nvPicPr>
        <p:blipFill>
          <a:blip r:embed="rId2">
            <a:extLst/>
          </a:blip>
          <a:srcRect l="0" t="71044" r="29101" b="0"/>
          <a:stretch>
            <a:fillRect/>
          </a:stretch>
        </p:blipFill>
        <p:spPr>
          <a:xfrm>
            <a:off x="1179140" y="962571"/>
            <a:ext cx="9366247" cy="2156071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812" name="IMG_1813.png" descr="IMG_18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51620" y="3827117"/>
            <a:ext cx="3104218" cy="2206672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إيجاد المدى"/>
          <p:cNvSpPr txBox="1"/>
          <p:nvPr/>
        </p:nvSpPr>
        <p:spPr>
          <a:xfrm>
            <a:off x="1421278" y="754640"/>
            <a:ext cx="261224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27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/>
            <a:r>
              <a:t>إيجاد المدى </a:t>
            </a:r>
          </a:p>
        </p:txBody>
      </p:sp>
      <p:pic>
        <p:nvPicPr>
          <p:cNvPr id="814" name="IMG_2157.png" descr="IMG_2157.png"/>
          <p:cNvPicPr>
            <a:picLocks noChangeAspect="1"/>
          </p:cNvPicPr>
          <p:nvPr/>
        </p:nvPicPr>
        <p:blipFill>
          <a:blip r:embed="rId5">
            <a:extLst/>
          </a:blip>
          <a:srcRect l="7371" t="0" r="7371" b="0"/>
          <a:stretch>
            <a:fillRect/>
          </a:stretch>
        </p:blipFill>
        <p:spPr>
          <a:xfrm>
            <a:off x="1069359" y="3538299"/>
            <a:ext cx="6239683" cy="1838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6440" y="3416300"/>
            <a:ext cx="6299900" cy="247458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5" grpId="3"/>
      <p:bldP build="whole" bldLvl="1" animBg="1" rev="0" advAuto="0" spid="814" grpId="4"/>
      <p:bldP build="whole" bldLvl="1" animBg="1" rev="0" advAuto="0" spid="8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539;p21"/>
          <p:cNvSpPr/>
          <p:nvPr/>
        </p:nvSpPr>
        <p:spPr>
          <a:xfrm>
            <a:off x="2415831" y="4803909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18" name="Google Shape;528;p21"/>
          <p:cNvSpPr/>
          <p:nvPr/>
        </p:nvSpPr>
        <p:spPr>
          <a:xfrm>
            <a:off x="1766108" y="725325"/>
            <a:ext cx="8659801" cy="4221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9" name="Google Shape;529;p21"/>
          <p:cNvSpPr/>
          <p:nvPr/>
        </p:nvSpPr>
        <p:spPr>
          <a:xfrm>
            <a:off x="9795409" y="863321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0" name="Google Shape;530;p21"/>
          <p:cNvSpPr/>
          <p:nvPr/>
        </p:nvSpPr>
        <p:spPr>
          <a:xfrm>
            <a:off x="9449737" y="981677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23" name="Google Shape;531;p21"/>
          <p:cNvGrpSpPr/>
          <p:nvPr/>
        </p:nvGrpSpPr>
        <p:grpSpPr>
          <a:xfrm>
            <a:off x="10136764" y="873583"/>
            <a:ext cx="132738" cy="132739"/>
            <a:chOff x="6" y="5"/>
            <a:chExt cx="132737" cy="132737"/>
          </a:xfrm>
        </p:grpSpPr>
        <p:sp>
          <p:nvSpPr>
            <p:cNvPr id="821" name="Google Shape;532;p21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2" name="Google Shape;533;p21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24" name="Google Shape;535;p21"/>
          <p:cNvSpPr/>
          <p:nvPr/>
        </p:nvSpPr>
        <p:spPr>
          <a:xfrm>
            <a:off x="241583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82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308917" y="1862024"/>
            <a:ext cx="1281301" cy="1325851"/>
            <a:chOff x="0" y="0"/>
            <a:chExt cx="1281299" cy="1325849"/>
          </a:xfrm>
        </p:grpSpPr>
        <p:sp>
          <p:nvSpPr>
            <p:cNvPr id="825" name="مستطيل مستدير الزوايا"/>
            <p:cNvSpPr/>
            <p:nvPr/>
          </p:nvSpPr>
          <p:spPr>
            <a:xfrm>
              <a:off x="0" y="192975"/>
              <a:ext cx="1281300" cy="863701"/>
            </a:xfrm>
            <a:prstGeom prst="roundRect">
              <a:avLst>
                <a:gd name="adj" fmla="val 9522"/>
              </a:avLst>
            </a:prstGeom>
            <a:solidFill>
              <a:schemeClr val="accent2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6" name="١"/>
            <p:cNvSpPr txBox="1"/>
            <p:nvPr/>
          </p:nvSpPr>
          <p:spPr>
            <a:xfrm>
              <a:off x="38375" y="-1"/>
              <a:ext cx="1204550" cy="1325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defTabSz="1219200">
                <a:defRPr b="1" sz="66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28" name="Google Shape;540;p21"/>
          <p:cNvSpPr/>
          <p:nvPr/>
        </p:nvSpPr>
        <p:spPr>
          <a:xfrm>
            <a:off x="2308917" y="4901874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29" name="Google Shape;537;p21"/>
          <p:cNvSpPr/>
          <p:nvPr/>
        </p:nvSpPr>
        <p:spPr>
          <a:xfrm>
            <a:off x="241583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30" name="مستطيل مستدير الزوايا"/>
          <p:cNvSpPr/>
          <p:nvPr/>
        </p:nvSpPr>
        <p:spPr>
          <a:xfrm>
            <a:off x="230891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31" name="٣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04081" y="3325823"/>
            <a:ext cx="831875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defTabSz="121920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832" name="Google Shape;541;p21"/>
          <p:cNvSpPr/>
          <p:nvPr/>
        </p:nvSpPr>
        <p:spPr>
          <a:xfrm>
            <a:off x="418188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33" name="Google Shape;542;p21"/>
          <p:cNvSpPr/>
          <p:nvPr/>
        </p:nvSpPr>
        <p:spPr>
          <a:xfrm>
            <a:off x="4074967" y="2054999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34" name="Google Shape;543;p21"/>
          <p:cNvSpPr/>
          <p:nvPr/>
        </p:nvSpPr>
        <p:spPr>
          <a:xfrm>
            <a:off x="418188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35" name="Google Shape;544;p21"/>
          <p:cNvSpPr/>
          <p:nvPr/>
        </p:nvSpPr>
        <p:spPr>
          <a:xfrm>
            <a:off x="407496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838" name="تجميع"/>
          <p:cNvGrpSpPr/>
          <p:nvPr/>
        </p:nvGrpSpPr>
        <p:grpSpPr>
          <a:xfrm>
            <a:off x="6595221" y="2299097"/>
            <a:ext cx="3351052" cy="1067088"/>
            <a:chOff x="0" y="0"/>
            <a:chExt cx="3351051" cy="1067086"/>
          </a:xfrm>
        </p:grpSpPr>
        <p:sp>
          <p:nvSpPr>
            <p:cNvPr id="836" name="تـــــــأكد"/>
            <p:cNvSpPr txBox="1"/>
            <p:nvPr/>
          </p:nvSpPr>
          <p:spPr>
            <a:xfrm>
              <a:off x="323772" y="0"/>
              <a:ext cx="2688291" cy="1067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219200" rtl="0">
                <a:defRPr sz="6600">
                  <a:solidFill>
                    <a:schemeClr val="accent2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تـــــــأكد</a:t>
              </a:r>
            </a:p>
          </p:txBody>
        </p:sp>
        <p:sp>
          <p:nvSpPr>
            <p:cNvPr id="837" name="Google Shape;395;p18"/>
            <p:cNvSpPr/>
            <p:nvPr/>
          </p:nvSpPr>
          <p:spPr>
            <a:xfrm>
              <a:off x="-1" y="891616"/>
              <a:ext cx="3351053" cy="458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39" name="IMG_1325.png" descr="IMG_13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7394" y="3625422"/>
            <a:ext cx="3551067" cy="2360094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sp>
        <p:nvSpPr>
          <p:cNvPr id="841" name="٤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167593" y="3336940"/>
            <a:ext cx="831875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defTabSz="121920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842" name="٢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4341683" y="1942746"/>
            <a:ext cx="831875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defTabSz="121920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43" name="٥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472579" y="4672352"/>
            <a:ext cx="831875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defTabSz="121920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8" grpId="1"/>
      <p:bldP build="whole" bldLvl="1" animBg="1" rev="0" advAuto="0" spid="83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584;p22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6" name="Google Shape;585;p22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54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847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848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53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851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855" name="IMG_2132.png" descr="IMG_2132.png"/>
          <p:cNvPicPr>
            <a:picLocks noChangeAspect="1"/>
          </p:cNvPicPr>
          <p:nvPr/>
        </p:nvPicPr>
        <p:blipFill>
          <a:blip r:embed="rId2">
            <a:extLst/>
          </a:blip>
          <a:srcRect l="24994" t="0" r="24994" b="93950"/>
          <a:stretch>
            <a:fillRect/>
          </a:stretch>
        </p:blipFill>
        <p:spPr>
          <a:xfrm>
            <a:off x="2194298" y="1302487"/>
            <a:ext cx="6577488" cy="555719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١"/>
          <p:cNvSpPr txBox="1"/>
          <p:nvPr/>
        </p:nvSpPr>
        <p:spPr>
          <a:xfrm>
            <a:off x="10989385" y="1207528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١</a:t>
            </a:r>
          </a:p>
        </p:txBody>
      </p:sp>
      <p:sp>
        <p:nvSpPr>
          <p:cNvPr id="857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85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357" y="3104425"/>
            <a:ext cx="6660220" cy="225494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grpSp>
        <p:nvGrpSpPr>
          <p:cNvPr id="861" name="تجميع"/>
          <p:cNvGrpSpPr/>
          <p:nvPr/>
        </p:nvGrpSpPr>
        <p:grpSpPr>
          <a:xfrm>
            <a:off x="7731532" y="3676549"/>
            <a:ext cx="4296746" cy="1670120"/>
            <a:chOff x="0" y="0"/>
            <a:chExt cx="4296745" cy="1670118"/>
          </a:xfrm>
        </p:grpSpPr>
        <p:pic>
          <p:nvPicPr>
            <p:cNvPr id="859" name="IMG_2132.png" descr="IMG_213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498" t="5365" r="24994" b="87211"/>
            <a:stretch>
              <a:fillRect/>
            </a:stretch>
          </p:blipFill>
          <p:spPr>
            <a:xfrm>
              <a:off x="188912" y="0"/>
              <a:ext cx="4107834" cy="698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0" name="IMG_2132.png" descr="IMG_213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429" t="5365" r="54929" b="86753"/>
            <a:stretch>
              <a:fillRect/>
            </a:stretch>
          </p:blipFill>
          <p:spPr>
            <a:xfrm>
              <a:off x="0" y="669595"/>
              <a:ext cx="4296597" cy="100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62" name="IMG_2158.png" descr="IMG_2158.png"/>
          <p:cNvPicPr>
            <a:picLocks noChangeAspect="1"/>
          </p:cNvPicPr>
          <p:nvPr/>
        </p:nvPicPr>
        <p:blipFill>
          <a:blip r:embed="rId5">
            <a:extLst/>
          </a:blip>
          <a:srcRect l="30519" t="4266" r="11506" b="62421"/>
          <a:stretch>
            <a:fillRect/>
          </a:stretch>
        </p:blipFill>
        <p:spPr>
          <a:xfrm>
            <a:off x="1003628" y="3429000"/>
            <a:ext cx="6224922" cy="1887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32" presetID="4" grpId="5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1" grpId="3"/>
      <p:bldP build="whole" bldLvl="1" animBg="1" rev="0" advAuto="0" spid="862" grpId="5"/>
      <p:bldP build="whole" bldLvl="1" animBg="1" rev="0" advAuto="0" spid="858" grpId="4"/>
      <p:bldP build="whole" bldLvl="1" animBg="1" rev="0" advAuto="0" spid="856" grpId="1"/>
      <p:bldP build="whole" bldLvl="1" animBg="1" rev="0" advAuto="0" spid="85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584;p22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5" name="Google Shape;585;p22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3" name="تجميع"/>
          <p:cNvGrpSpPr/>
          <p:nvPr/>
        </p:nvGrpSpPr>
        <p:grpSpPr>
          <a:xfrm>
            <a:off x="7475877" y="2938299"/>
            <a:ext cx="4483199" cy="3106645"/>
            <a:chOff x="0" y="0"/>
            <a:chExt cx="4483197" cy="3106644"/>
          </a:xfrm>
        </p:grpSpPr>
        <p:sp>
          <p:nvSpPr>
            <p:cNvPr id="866" name="Google Shape;827;p28"/>
            <p:cNvSpPr/>
            <p:nvPr/>
          </p:nvSpPr>
          <p:spPr>
            <a:xfrm>
              <a:off x="0" y="0"/>
              <a:ext cx="4483195" cy="310664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867" name="Google Shape;828;p28"/>
            <p:cNvSpPr/>
            <p:nvPr/>
          </p:nvSpPr>
          <p:spPr>
            <a:xfrm>
              <a:off x="3" y="0"/>
              <a:ext cx="4483195" cy="338308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829;p28"/>
            <p:cNvSpPr/>
            <p:nvPr/>
          </p:nvSpPr>
          <p:spPr>
            <a:xfrm>
              <a:off x="3846792" y="102788"/>
              <a:ext cx="151431" cy="1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830;p28"/>
            <p:cNvSpPr/>
            <p:nvPr/>
          </p:nvSpPr>
          <p:spPr>
            <a:xfrm>
              <a:off x="3488508" y="225463"/>
              <a:ext cx="174130" cy="2021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72" name="Google Shape;831;p28"/>
            <p:cNvGrpSpPr/>
            <p:nvPr/>
          </p:nvGrpSpPr>
          <p:grpSpPr>
            <a:xfrm>
              <a:off x="4200599" y="113426"/>
              <a:ext cx="137580" cy="137580"/>
              <a:chOff x="6" y="6"/>
              <a:chExt cx="137579" cy="137579"/>
            </a:xfrm>
          </p:grpSpPr>
          <p:sp>
            <p:nvSpPr>
              <p:cNvPr id="870" name="Google Shape;832;p28"/>
              <p:cNvSpPr/>
              <p:nvPr/>
            </p:nvSpPr>
            <p:spPr>
              <a:xfrm rot="2702937">
                <a:off x="-18294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1" name="Google Shape;833;p28"/>
              <p:cNvSpPr/>
              <p:nvPr/>
            </p:nvSpPr>
            <p:spPr>
              <a:xfrm rot="8102936">
                <a:off x="-18306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74" name="٢"/>
          <p:cNvSpPr txBox="1"/>
          <p:nvPr/>
        </p:nvSpPr>
        <p:spPr>
          <a:xfrm>
            <a:off x="10989385" y="1207528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٢</a:t>
            </a:r>
          </a:p>
        </p:txBody>
      </p:sp>
      <p:sp>
        <p:nvSpPr>
          <p:cNvPr id="875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87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101" y="2867636"/>
            <a:ext cx="6822302" cy="2607303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877" name="IMG_2132.png" descr="IMG_2132.png"/>
          <p:cNvPicPr>
            <a:picLocks noChangeAspect="1"/>
          </p:cNvPicPr>
          <p:nvPr/>
        </p:nvPicPr>
        <p:blipFill>
          <a:blip r:embed="rId4">
            <a:extLst/>
          </a:blip>
          <a:srcRect l="24994" t="0" r="24994" b="93950"/>
          <a:stretch>
            <a:fillRect/>
          </a:stretch>
        </p:blipFill>
        <p:spPr>
          <a:xfrm>
            <a:off x="2194298" y="1302487"/>
            <a:ext cx="6577488" cy="5557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0" name="تجميع"/>
          <p:cNvGrpSpPr/>
          <p:nvPr/>
        </p:nvGrpSpPr>
        <p:grpSpPr>
          <a:xfrm>
            <a:off x="7614770" y="3609961"/>
            <a:ext cx="4195883" cy="1410150"/>
            <a:chOff x="0" y="0"/>
            <a:chExt cx="4195881" cy="1410149"/>
          </a:xfrm>
        </p:grpSpPr>
        <p:pic>
          <p:nvPicPr>
            <p:cNvPr id="878" name="IMG_2132.png" descr="IMG_213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4601" t="12192" r="25223" b="80930"/>
            <a:stretch>
              <a:fillRect/>
            </a:stretch>
          </p:blipFill>
          <p:spPr>
            <a:xfrm>
              <a:off x="0" y="0"/>
              <a:ext cx="4111714" cy="654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9" name="IMG_2132.png" descr="IMG_213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139" t="12370" r="55204" b="81649"/>
            <a:stretch>
              <a:fillRect/>
            </a:stretch>
          </p:blipFill>
          <p:spPr>
            <a:xfrm>
              <a:off x="75155" y="764471"/>
              <a:ext cx="4120727" cy="645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87" name="تجميع"/>
          <p:cNvGrpSpPr/>
          <p:nvPr/>
        </p:nvGrpSpPr>
        <p:grpSpPr>
          <a:xfrm>
            <a:off x="260735" y="3071259"/>
            <a:ext cx="7110777" cy="2200057"/>
            <a:chOff x="0" y="0"/>
            <a:chExt cx="7110775" cy="2200055"/>
          </a:xfrm>
        </p:grpSpPr>
        <p:pic>
          <p:nvPicPr>
            <p:cNvPr id="881" name="IMG_2158.png" descr="IMG_215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984" t="57802" r="4532" b="0"/>
            <a:stretch>
              <a:fillRect/>
            </a:stretch>
          </p:blipFill>
          <p:spPr>
            <a:xfrm>
              <a:off x="0" y="0"/>
              <a:ext cx="7110776" cy="189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86" name="تجميع"/>
            <p:cNvGrpSpPr/>
            <p:nvPr/>
          </p:nvGrpSpPr>
          <p:grpSpPr>
            <a:xfrm>
              <a:off x="4944831" y="1206385"/>
              <a:ext cx="1216418" cy="993671"/>
              <a:chOff x="0" y="0"/>
              <a:chExt cx="1216417" cy="993670"/>
            </a:xfrm>
          </p:grpSpPr>
          <p:grpSp>
            <p:nvGrpSpPr>
              <p:cNvPr id="884" name="تجميع"/>
              <p:cNvGrpSpPr/>
              <p:nvPr/>
            </p:nvGrpSpPr>
            <p:grpSpPr>
              <a:xfrm>
                <a:off x="0" y="0"/>
                <a:ext cx="1216418" cy="993671"/>
                <a:chOff x="0" y="0"/>
                <a:chExt cx="1216417" cy="993670"/>
              </a:xfrm>
            </p:grpSpPr>
            <p:sp>
              <p:nvSpPr>
                <p:cNvPr id="882" name="٢"/>
                <p:cNvSpPr txBox="1"/>
                <p:nvPr/>
              </p:nvSpPr>
              <p:spPr>
                <a:xfrm>
                  <a:off x="241892" y="455790"/>
                  <a:ext cx="732634" cy="537881"/>
                </a:xfrm>
                <a:prstGeom prst="rect">
                  <a:avLst/>
                </a:pr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7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883" name="٥٠+٥٦"/>
                <p:cNvSpPr txBox="1"/>
                <p:nvPr/>
              </p:nvSpPr>
              <p:spPr>
                <a:xfrm>
                  <a:off x="0" y="0"/>
                  <a:ext cx="1216418" cy="486443"/>
                </a:xfrm>
                <a:prstGeom prst="rect">
                  <a:avLst/>
                </a:pr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7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٥٠+٥٦</a:t>
                  </a:r>
                </a:p>
              </p:txBody>
            </p:sp>
          </p:grpSp>
          <p:sp>
            <p:nvSpPr>
              <p:cNvPr id="885" name="خط"/>
              <p:cNvSpPr/>
              <p:nvPr/>
            </p:nvSpPr>
            <p:spPr>
              <a:xfrm>
                <a:off x="150042" y="467454"/>
                <a:ext cx="912147" cy="1"/>
              </a:xfrm>
              <a:prstGeom prst="line">
                <a:avLst/>
              </a:prstGeom>
              <a:noFill/>
              <a:ln w="254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32" presetID="4" grpId="5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7" grpId="5"/>
      <p:bldP build="whole" bldLvl="1" animBg="1" rev="0" advAuto="0" spid="880" grpId="3"/>
      <p:bldP build="whole" bldLvl="1" animBg="1" rev="0" advAuto="0" spid="874" grpId="1"/>
      <p:bldP build="whole" bldLvl="1" animBg="1" rev="0" advAuto="0" spid="877" grpId="2"/>
      <p:bldP build="whole" bldLvl="1" animBg="1" rev="0" advAuto="0" spid="876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1100;p34"/>
          <p:cNvGrpSpPr/>
          <p:nvPr/>
        </p:nvGrpSpPr>
        <p:grpSpPr>
          <a:xfrm>
            <a:off x="7702874" y="3117125"/>
            <a:ext cx="4325404" cy="2997301"/>
            <a:chOff x="0" y="0"/>
            <a:chExt cx="4325402" cy="2997300"/>
          </a:xfrm>
        </p:grpSpPr>
        <p:sp>
          <p:nvSpPr>
            <p:cNvPr id="318" name="Google Shape;1101;p34"/>
            <p:cNvSpPr/>
            <p:nvPr/>
          </p:nvSpPr>
          <p:spPr>
            <a:xfrm>
              <a:off x="0" y="0"/>
              <a:ext cx="4325401" cy="29973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1102;p34"/>
            <p:cNvSpPr/>
            <p:nvPr/>
          </p:nvSpPr>
          <p:spPr>
            <a:xfrm>
              <a:off x="3" y="-1"/>
              <a:ext cx="4325401" cy="326401"/>
            </a:xfrm>
            <a:prstGeom prst="rect">
              <a:avLst/>
            </a:pr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103;p34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104;p34"/>
            <p:cNvSpPr/>
            <p:nvPr/>
          </p:nvSpPr>
          <p:spPr>
            <a:xfrm>
              <a:off x="3365724" y="217527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24" name="Google Shape;1105;p34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322" name="Google Shape;1106;p34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3" name="Google Shape;1107;p34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332" name="Google Shape;1108;p34"/>
          <p:cNvGrpSpPr/>
          <p:nvPr/>
        </p:nvGrpSpPr>
        <p:grpSpPr>
          <a:xfrm>
            <a:off x="9444712" y="1266075"/>
            <a:ext cx="909901" cy="914401"/>
            <a:chOff x="0" y="0"/>
            <a:chExt cx="909899" cy="914400"/>
          </a:xfrm>
        </p:grpSpPr>
        <p:sp>
          <p:nvSpPr>
            <p:cNvPr id="326" name="Google Shape;1109;p34"/>
            <p:cNvSpPr/>
            <p:nvPr/>
          </p:nvSpPr>
          <p:spPr>
            <a:xfrm>
              <a:off x="0" y="0"/>
              <a:ext cx="909900" cy="914400"/>
            </a:xfrm>
            <a:prstGeom prst="ellipse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1" name="Google Shape;1110;p34"/>
            <p:cNvGrpSpPr/>
            <p:nvPr/>
          </p:nvGrpSpPr>
          <p:grpSpPr>
            <a:xfrm>
              <a:off x="170015" y="204632"/>
              <a:ext cx="569884" cy="505142"/>
              <a:chOff x="0" y="0"/>
              <a:chExt cx="569882" cy="505141"/>
            </a:xfrm>
          </p:grpSpPr>
          <p:sp>
            <p:nvSpPr>
              <p:cNvPr id="327" name="Google Shape;1111;p34"/>
              <p:cNvSpPr/>
              <p:nvPr/>
            </p:nvSpPr>
            <p:spPr>
              <a:xfrm>
                <a:off x="465339" y="59428"/>
                <a:ext cx="104544" cy="392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8" h="21600" fill="norm" stroke="1" extrusionOk="0">
                    <a:moveTo>
                      <a:pt x="4554" y="0"/>
                    </a:moveTo>
                    <a:lnTo>
                      <a:pt x="0" y="1595"/>
                    </a:lnTo>
                    <a:cubicBezTo>
                      <a:pt x="14478" y="6668"/>
                      <a:pt x="14478" y="14932"/>
                      <a:pt x="0" y="20005"/>
                    </a:cubicBezTo>
                    <a:lnTo>
                      <a:pt x="4554" y="21600"/>
                    </a:lnTo>
                    <a:cubicBezTo>
                      <a:pt x="21600" y="15668"/>
                      <a:pt x="21600" y="5973"/>
                      <a:pt x="4554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8" name="Google Shape;1112;p34"/>
              <p:cNvSpPr/>
              <p:nvPr/>
            </p:nvSpPr>
            <p:spPr>
              <a:xfrm>
                <a:off x="409724" y="117370"/>
                <a:ext cx="81840" cy="276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83" h="21600" fill="norm" stroke="1" extrusionOk="0">
                    <a:moveTo>
                      <a:pt x="5932" y="0"/>
                    </a:moveTo>
                    <a:lnTo>
                      <a:pt x="0" y="2265"/>
                    </a:lnTo>
                    <a:cubicBezTo>
                      <a:pt x="12321" y="6968"/>
                      <a:pt x="12321" y="14574"/>
                      <a:pt x="0" y="19336"/>
                    </a:cubicBezTo>
                    <a:lnTo>
                      <a:pt x="5932" y="21600"/>
                    </a:lnTo>
                    <a:cubicBezTo>
                      <a:pt x="21600" y="15619"/>
                      <a:pt x="21600" y="5981"/>
                      <a:pt x="5932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9" name="Google Shape;1113;p34"/>
              <p:cNvSpPr/>
              <p:nvPr/>
            </p:nvSpPr>
            <p:spPr>
              <a:xfrm>
                <a:off x="355516" y="176798"/>
                <a:ext cx="59137" cy="159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27" h="21600" fill="norm" stroke="1" extrusionOk="0">
                    <a:moveTo>
                      <a:pt x="8509" y="0"/>
                    </a:moveTo>
                    <a:lnTo>
                      <a:pt x="0" y="3918"/>
                    </a:lnTo>
                    <a:cubicBezTo>
                      <a:pt x="8291" y="7736"/>
                      <a:pt x="8291" y="13864"/>
                      <a:pt x="0" y="17682"/>
                    </a:cubicBezTo>
                    <a:lnTo>
                      <a:pt x="8509" y="21600"/>
                    </a:lnTo>
                    <a:cubicBezTo>
                      <a:pt x="21600" y="15572"/>
                      <a:pt x="21600" y="5927"/>
                      <a:pt x="8509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0" name="Google Shape;1114;p34"/>
              <p:cNvSpPr/>
              <p:nvPr/>
            </p:nvSpPr>
            <p:spPr>
              <a:xfrm>
                <a:off x="0" y="-1"/>
                <a:ext cx="313278" cy="505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544"/>
                    </a:moveTo>
                    <a:lnTo>
                      <a:pt x="0" y="15056"/>
                    </a:lnTo>
                    <a:lnTo>
                      <a:pt x="9417" y="15056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9417" y="6544"/>
                    </a:lnTo>
                    <a:close/>
                  </a:path>
                </a:pathLst>
              </a:cu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grpSp>
        <p:nvGrpSpPr>
          <p:cNvPr id="349" name="Google Shape;1115;p34"/>
          <p:cNvGrpSpPr/>
          <p:nvPr/>
        </p:nvGrpSpPr>
        <p:grpSpPr>
          <a:xfrm>
            <a:off x="7715432" y="3503691"/>
            <a:ext cx="4282365" cy="2547499"/>
            <a:chOff x="0" y="0"/>
            <a:chExt cx="4282364" cy="2547497"/>
          </a:xfrm>
        </p:grpSpPr>
        <p:sp>
          <p:nvSpPr>
            <p:cNvPr id="333" name="Google Shape;1116;p34"/>
            <p:cNvSpPr/>
            <p:nvPr/>
          </p:nvSpPr>
          <p:spPr>
            <a:xfrm>
              <a:off x="-1" y="0"/>
              <a:ext cx="4282366" cy="2547498"/>
            </a:xfrm>
            <a:prstGeom prst="rect">
              <a:avLst/>
            </a:prstGeom>
            <a:solidFill>
              <a:srgbClr val="3030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" name="Google Shape;1117;p34"/>
            <p:cNvSpPr/>
            <p:nvPr/>
          </p:nvSpPr>
          <p:spPr>
            <a:xfrm>
              <a:off x="88804" y="2039966"/>
              <a:ext cx="4114458" cy="55602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118;p34"/>
            <p:cNvSpPr/>
            <p:nvPr/>
          </p:nvSpPr>
          <p:spPr>
            <a:xfrm>
              <a:off x="88803" y="2039966"/>
              <a:ext cx="1188721" cy="55602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119;p34"/>
            <p:cNvSpPr/>
            <p:nvPr/>
          </p:nvSpPr>
          <p:spPr>
            <a:xfrm>
              <a:off x="2919803" y="2198309"/>
              <a:ext cx="251669" cy="235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4" y="14612"/>
                  </a:moveTo>
                  <a:cubicBezTo>
                    <a:pt x="8691" y="14612"/>
                    <a:pt x="6978" y="12896"/>
                    <a:pt x="6978" y="10800"/>
                  </a:cubicBezTo>
                  <a:cubicBezTo>
                    <a:pt x="6978" y="8704"/>
                    <a:pt x="8691" y="6988"/>
                    <a:pt x="10784" y="6988"/>
                  </a:cubicBezTo>
                  <a:cubicBezTo>
                    <a:pt x="12878" y="6988"/>
                    <a:pt x="14590" y="8704"/>
                    <a:pt x="14590" y="10800"/>
                  </a:cubicBezTo>
                  <a:cubicBezTo>
                    <a:pt x="14590" y="12896"/>
                    <a:pt x="12878" y="14612"/>
                    <a:pt x="10784" y="14612"/>
                  </a:cubicBezTo>
                  <a:close/>
                  <a:moveTo>
                    <a:pt x="19348" y="8418"/>
                  </a:moveTo>
                  <a:cubicBezTo>
                    <a:pt x="19158" y="7719"/>
                    <a:pt x="18872" y="7052"/>
                    <a:pt x="18523" y="6448"/>
                  </a:cubicBezTo>
                  <a:lnTo>
                    <a:pt x="19316" y="4066"/>
                  </a:lnTo>
                  <a:lnTo>
                    <a:pt x="17508" y="2255"/>
                  </a:lnTo>
                  <a:lnTo>
                    <a:pt x="15130" y="3049"/>
                  </a:lnTo>
                  <a:cubicBezTo>
                    <a:pt x="14495" y="2700"/>
                    <a:pt x="13829" y="2414"/>
                    <a:pt x="13131" y="2224"/>
                  </a:cubicBezTo>
                  <a:lnTo>
                    <a:pt x="12053" y="0"/>
                  </a:lnTo>
                  <a:lnTo>
                    <a:pt x="9515" y="0"/>
                  </a:lnTo>
                  <a:lnTo>
                    <a:pt x="8405" y="2224"/>
                  </a:lnTo>
                  <a:cubicBezTo>
                    <a:pt x="7707" y="2414"/>
                    <a:pt x="7041" y="2700"/>
                    <a:pt x="6439" y="3049"/>
                  </a:cubicBezTo>
                  <a:lnTo>
                    <a:pt x="4060" y="2255"/>
                  </a:lnTo>
                  <a:lnTo>
                    <a:pt x="2252" y="4066"/>
                  </a:lnTo>
                  <a:lnTo>
                    <a:pt x="3045" y="6448"/>
                  </a:lnTo>
                  <a:cubicBezTo>
                    <a:pt x="2696" y="7084"/>
                    <a:pt x="2411" y="7751"/>
                    <a:pt x="2220" y="8449"/>
                  </a:cubicBezTo>
                  <a:lnTo>
                    <a:pt x="0" y="9529"/>
                  </a:lnTo>
                  <a:lnTo>
                    <a:pt x="0" y="12071"/>
                  </a:lnTo>
                  <a:lnTo>
                    <a:pt x="2220" y="13182"/>
                  </a:lnTo>
                  <a:cubicBezTo>
                    <a:pt x="2411" y="13881"/>
                    <a:pt x="2696" y="14548"/>
                    <a:pt x="3045" y="15152"/>
                  </a:cubicBezTo>
                  <a:lnTo>
                    <a:pt x="2252" y="17534"/>
                  </a:lnTo>
                  <a:lnTo>
                    <a:pt x="4060" y="19345"/>
                  </a:lnTo>
                  <a:lnTo>
                    <a:pt x="6439" y="18551"/>
                  </a:lnTo>
                  <a:cubicBezTo>
                    <a:pt x="7073" y="18900"/>
                    <a:pt x="7739" y="19186"/>
                    <a:pt x="8437" y="19376"/>
                  </a:cubicBezTo>
                  <a:lnTo>
                    <a:pt x="9547" y="21600"/>
                  </a:lnTo>
                  <a:lnTo>
                    <a:pt x="12085" y="21600"/>
                  </a:lnTo>
                  <a:lnTo>
                    <a:pt x="13195" y="19376"/>
                  </a:lnTo>
                  <a:cubicBezTo>
                    <a:pt x="13893" y="19186"/>
                    <a:pt x="14559" y="18900"/>
                    <a:pt x="15161" y="18551"/>
                  </a:cubicBezTo>
                  <a:lnTo>
                    <a:pt x="17540" y="19345"/>
                  </a:lnTo>
                  <a:lnTo>
                    <a:pt x="19348" y="17534"/>
                  </a:lnTo>
                  <a:lnTo>
                    <a:pt x="18555" y="15152"/>
                  </a:lnTo>
                  <a:cubicBezTo>
                    <a:pt x="18904" y="14516"/>
                    <a:pt x="19189" y="13849"/>
                    <a:pt x="19380" y="13151"/>
                  </a:cubicBezTo>
                  <a:lnTo>
                    <a:pt x="21600" y="12039"/>
                  </a:lnTo>
                  <a:lnTo>
                    <a:pt x="21600" y="9498"/>
                  </a:lnTo>
                  <a:lnTo>
                    <a:pt x="19348" y="8418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4" name="Google Shape;1120;p34"/>
            <p:cNvGrpSpPr/>
            <p:nvPr/>
          </p:nvGrpSpPr>
          <p:grpSpPr>
            <a:xfrm>
              <a:off x="239330" y="2193705"/>
              <a:ext cx="1070676" cy="251704"/>
              <a:chOff x="0" y="0"/>
              <a:chExt cx="1070675" cy="251702"/>
            </a:xfrm>
          </p:grpSpPr>
          <p:sp>
            <p:nvSpPr>
              <p:cNvPr id="337" name="Google Shape;1121;p34"/>
              <p:cNvSpPr/>
              <p:nvPr/>
            </p:nvSpPr>
            <p:spPr>
              <a:xfrm>
                <a:off x="438084" y="0"/>
                <a:ext cx="194380" cy="23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0" name="Google Shape;1122;p34"/>
              <p:cNvGrpSpPr/>
              <p:nvPr/>
            </p:nvGrpSpPr>
            <p:grpSpPr>
              <a:xfrm>
                <a:off x="800714" y="-1"/>
                <a:ext cx="269962" cy="251704"/>
                <a:chOff x="0" y="0"/>
                <a:chExt cx="269960" cy="251702"/>
              </a:xfrm>
            </p:grpSpPr>
            <p:sp>
              <p:nvSpPr>
                <p:cNvPr id="338" name="Google Shape;1123;p34"/>
                <p:cNvSpPr/>
                <p:nvPr/>
              </p:nvSpPr>
              <p:spPr>
                <a:xfrm flipH="1">
                  <a:off x="216288" y="-1"/>
                  <a:ext cx="53673" cy="251704"/>
                </a:xfrm>
                <a:prstGeom prst="rect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9" name="Google Shape;1124;p34"/>
                <p:cNvSpPr/>
                <p:nvPr/>
              </p:nvSpPr>
              <p:spPr>
                <a:xfrm>
                  <a:off x="-1" y="0"/>
                  <a:ext cx="194381" cy="234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43" name="Google Shape;1125;p34"/>
              <p:cNvGrpSpPr/>
              <p:nvPr/>
            </p:nvGrpSpPr>
            <p:grpSpPr>
              <a:xfrm>
                <a:off x="-1" y="-1"/>
                <a:ext cx="269961" cy="251704"/>
                <a:chOff x="0" y="0"/>
                <a:chExt cx="269959" cy="251702"/>
              </a:xfrm>
            </p:grpSpPr>
            <p:sp>
              <p:nvSpPr>
                <p:cNvPr id="341" name="Google Shape;1126;p34"/>
                <p:cNvSpPr/>
                <p:nvPr/>
              </p:nvSpPr>
              <p:spPr>
                <a:xfrm>
                  <a:off x="0" y="0"/>
                  <a:ext cx="53673" cy="251703"/>
                </a:xfrm>
                <a:prstGeom prst="rect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2" name="Google Shape;1127;p34"/>
                <p:cNvSpPr/>
                <p:nvPr/>
              </p:nvSpPr>
              <p:spPr>
                <a:xfrm flipH="1">
                  <a:off x="75579" y="0"/>
                  <a:ext cx="194381" cy="234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5" name="Google Shape;1128;p34"/>
            <p:cNvSpPr/>
            <p:nvPr/>
          </p:nvSpPr>
          <p:spPr>
            <a:xfrm>
              <a:off x="3299282" y="2198309"/>
              <a:ext cx="394755" cy="23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578" y="2700"/>
                  </a:moveTo>
                  <a:lnTo>
                    <a:pt x="1578" y="18900"/>
                  </a:lnTo>
                  <a:lnTo>
                    <a:pt x="20022" y="18900"/>
                  </a:lnTo>
                  <a:lnTo>
                    <a:pt x="20022" y="270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1129;p34"/>
            <p:cNvSpPr/>
            <p:nvPr/>
          </p:nvSpPr>
          <p:spPr>
            <a:xfrm>
              <a:off x="1583678" y="507686"/>
              <a:ext cx="1114921" cy="1043001"/>
            </a:xfrm>
            <a:prstGeom prst="ellipse">
              <a:avLst/>
            </a:prstGeom>
            <a:solidFill>
              <a:srgbClr val="7272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Google Shape;1130;p34"/>
            <p:cNvSpPr/>
            <p:nvPr/>
          </p:nvSpPr>
          <p:spPr>
            <a:xfrm>
              <a:off x="1969273" y="757064"/>
              <a:ext cx="482924" cy="58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08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" name="Google Shape;1131;p34"/>
            <p:cNvSpPr/>
            <p:nvPr/>
          </p:nvSpPr>
          <p:spPr>
            <a:xfrm>
              <a:off x="3823055" y="2179849"/>
              <a:ext cx="297181" cy="278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0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12960" y="21600"/>
                  </a:lnTo>
                  <a:lnTo>
                    <a:pt x="12960" y="18900"/>
                  </a:lnTo>
                  <a:lnTo>
                    <a:pt x="18900" y="18900"/>
                  </a:lnTo>
                  <a:close/>
                  <a:moveTo>
                    <a:pt x="0" y="12960"/>
                  </a:moveTo>
                  <a:lnTo>
                    <a:pt x="2700" y="12960"/>
                  </a:lnTo>
                  <a:lnTo>
                    <a:pt x="2700" y="18900"/>
                  </a:lnTo>
                  <a:lnTo>
                    <a:pt x="8640" y="18900"/>
                  </a:lnTo>
                  <a:lnTo>
                    <a:pt x="8640" y="21600"/>
                  </a:lnTo>
                  <a:lnTo>
                    <a:pt x="0" y="21600"/>
                  </a:lnTo>
                  <a:close/>
                  <a:moveTo>
                    <a:pt x="1296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18900" y="8640"/>
                  </a:lnTo>
                  <a:lnTo>
                    <a:pt x="18900" y="2700"/>
                  </a:lnTo>
                  <a:lnTo>
                    <a:pt x="12960" y="2700"/>
                  </a:lnTo>
                  <a:close/>
                  <a:moveTo>
                    <a:pt x="0" y="0"/>
                  </a:moveTo>
                  <a:lnTo>
                    <a:pt x="8640" y="0"/>
                  </a:lnTo>
                  <a:lnTo>
                    <a:pt x="8640" y="2700"/>
                  </a:lnTo>
                  <a:lnTo>
                    <a:pt x="2700" y="2700"/>
                  </a:lnTo>
                  <a:lnTo>
                    <a:pt x="2700" y="8640"/>
                  </a:lnTo>
                  <a:lnTo>
                    <a:pt x="0" y="864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0" name="Google Shape;1132;p34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1" name="Google Shape;1133;p34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2" name="النشيد الوطني"/>
          <p:cNvSpPr txBox="1"/>
          <p:nvPr>
            <p:ph type="title" idx="4294967295"/>
          </p:nvPr>
        </p:nvSpPr>
        <p:spPr>
          <a:xfrm>
            <a:off x="3049624" y="1874824"/>
            <a:ext cx="3029701" cy="12423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/>
          <a:p>
            <a:pPr rtl="0">
              <a:defRPr b="1" sz="3600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0" sz="6000">
                <a:latin typeface="Abdo Free"/>
                <a:ea typeface="Abdo Free"/>
                <a:cs typeface="Abdo Free"/>
                <a:sym typeface="Abdo Free"/>
              </a:rPr>
              <a:t>النشيد الوطني</a:t>
            </a:r>
            <a:r>
              <a:t> </a:t>
            </a:r>
          </a:p>
        </p:txBody>
      </p:sp>
      <p:sp>
        <p:nvSpPr>
          <p:cNvPr id="353" name="وطني وما ملكت يداي فداه 💚"/>
          <p:cNvSpPr txBox="1"/>
          <p:nvPr>
            <p:ph type="body" sz="quarter" idx="4294967295"/>
          </p:nvPr>
        </p:nvSpPr>
        <p:spPr>
          <a:xfrm>
            <a:off x="2761814" y="4044795"/>
            <a:ext cx="3811201" cy="1141961"/>
          </a:xfrm>
          <a:prstGeom prst="rect">
            <a:avLst/>
          </a:prstGeom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12063" rtl="0">
              <a:buClr>
                <a:srgbClr val="1B6480"/>
              </a:buClr>
              <a:buFont typeface="Helvetica"/>
              <a:defRPr sz="3359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/>
            <a:r>
              <a:t>وطني وما ملكت يداي فداه 💚</a:t>
            </a:r>
          </a:p>
        </p:txBody>
      </p:sp>
      <p:pic>
        <p:nvPicPr>
          <p:cNvPr id="354" name="5750109325655810162.MP4" descr="575010932565581016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02874" y="3429000"/>
            <a:ext cx="4307480" cy="2140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6" name="Google Shape;5647;p42"/>
          <p:cNvGrpSpPr/>
          <p:nvPr/>
        </p:nvGrpSpPr>
        <p:grpSpPr>
          <a:xfrm>
            <a:off x="-1" y="3928482"/>
            <a:ext cx="2761816" cy="2678109"/>
            <a:chOff x="0" y="0"/>
            <a:chExt cx="2761814" cy="2678108"/>
          </a:xfrm>
        </p:grpSpPr>
        <p:sp>
          <p:nvSpPr>
            <p:cNvPr id="355" name="Google Shape;5648;p42"/>
            <p:cNvSpPr/>
            <p:nvPr/>
          </p:nvSpPr>
          <p:spPr>
            <a:xfrm>
              <a:off x="857067" y="2525376"/>
              <a:ext cx="1214042" cy="15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41" y="0"/>
                    <a:pt x="0" y="4873"/>
                    <a:pt x="0" y="10798"/>
                  </a:cubicBezTo>
                  <a:cubicBezTo>
                    <a:pt x="0" y="16799"/>
                    <a:pt x="4841" y="21600"/>
                    <a:pt x="10805" y="21600"/>
                  </a:cubicBezTo>
                  <a:cubicBezTo>
                    <a:pt x="16768" y="21600"/>
                    <a:pt x="21600" y="16799"/>
                    <a:pt x="21600" y="10798"/>
                  </a:cubicBezTo>
                  <a:cubicBezTo>
                    <a:pt x="21600" y="4873"/>
                    <a:pt x="16768" y="0"/>
                    <a:pt x="10805" y="0"/>
                  </a:cubicBezTo>
                  <a:close/>
                </a:path>
              </a:pathLst>
            </a:custGeom>
            <a:solidFill>
              <a:srgbClr val="D3D6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5649;p42"/>
            <p:cNvSpPr/>
            <p:nvPr/>
          </p:nvSpPr>
          <p:spPr>
            <a:xfrm>
              <a:off x="478388" y="555579"/>
              <a:ext cx="2010112" cy="2037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90" y="0"/>
                  </a:moveTo>
                  <a:lnTo>
                    <a:pt x="10384" y="9541"/>
                  </a:lnTo>
                  <a:lnTo>
                    <a:pt x="2667" y="3688"/>
                  </a:lnTo>
                  <a:lnTo>
                    <a:pt x="9717" y="10299"/>
                  </a:lnTo>
                  <a:lnTo>
                    <a:pt x="0" y="10710"/>
                  </a:lnTo>
                  <a:lnTo>
                    <a:pt x="9712" y="11306"/>
                  </a:lnTo>
                  <a:lnTo>
                    <a:pt x="2531" y="17788"/>
                  </a:lnTo>
                  <a:lnTo>
                    <a:pt x="10356" y="12082"/>
                  </a:lnTo>
                  <a:lnTo>
                    <a:pt x="9079" y="21600"/>
                  </a:lnTo>
                  <a:lnTo>
                    <a:pt x="11359" y="12267"/>
                  </a:lnTo>
                  <a:lnTo>
                    <a:pt x="16579" y="20369"/>
                  </a:lnTo>
                  <a:lnTo>
                    <a:pt x="12248" y="11773"/>
                  </a:lnTo>
                  <a:lnTo>
                    <a:pt x="21526" y="14668"/>
                  </a:lnTo>
                  <a:lnTo>
                    <a:pt x="12607" y="10834"/>
                  </a:lnTo>
                  <a:lnTo>
                    <a:pt x="21600" y="7168"/>
                  </a:lnTo>
                  <a:lnTo>
                    <a:pt x="12265" y="9883"/>
                  </a:lnTo>
                  <a:lnTo>
                    <a:pt x="16767" y="1377"/>
                  </a:lnTo>
                  <a:lnTo>
                    <a:pt x="11387" y="9372"/>
                  </a:lnTo>
                  <a:lnTo>
                    <a:pt x="9290" y="0"/>
                  </a:lnTo>
                  <a:close/>
                </a:path>
              </a:pathLst>
            </a:custGeom>
            <a:solidFill>
              <a:srgbClr val="58C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5650;p42"/>
            <p:cNvSpPr/>
            <p:nvPr/>
          </p:nvSpPr>
          <p:spPr>
            <a:xfrm>
              <a:off x="503855" y="1810958"/>
              <a:ext cx="347381" cy="32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47" y="0"/>
                  </a:moveTo>
                  <a:lnTo>
                    <a:pt x="0" y="6085"/>
                  </a:lnTo>
                  <a:lnTo>
                    <a:pt x="16753" y="21600"/>
                  </a:lnTo>
                  <a:lnTo>
                    <a:pt x="21600" y="15515"/>
                  </a:lnTo>
                  <a:lnTo>
                    <a:pt x="4847" y="0"/>
                  </a:ln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5651;p42"/>
            <p:cNvSpPr/>
            <p:nvPr/>
          </p:nvSpPr>
          <p:spPr>
            <a:xfrm>
              <a:off x="773278" y="2042204"/>
              <a:ext cx="123570" cy="117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7" y="0"/>
                  </a:moveTo>
                  <a:lnTo>
                    <a:pt x="0" y="16638"/>
                  </a:lnTo>
                  <a:lnTo>
                    <a:pt x="21600" y="21600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F8C2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5652;p42"/>
            <p:cNvSpPr/>
            <p:nvPr/>
          </p:nvSpPr>
          <p:spPr>
            <a:xfrm>
              <a:off x="843822" y="2102665"/>
              <a:ext cx="53026" cy="5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32" y="0"/>
                  </a:moveTo>
                  <a:cubicBezTo>
                    <a:pt x="6910" y="4600"/>
                    <a:pt x="3455" y="10997"/>
                    <a:pt x="0" y="17201"/>
                  </a:cubicBezTo>
                  <a:lnTo>
                    <a:pt x="21600" y="21600"/>
                  </a:lnTo>
                  <a:lnTo>
                    <a:pt x="12532" y="0"/>
                  </a:lnTo>
                  <a:close/>
                </a:path>
              </a:pathLst>
            </a:custGeom>
            <a:solidFill>
              <a:srgbClr val="0C00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5653;p42"/>
            <p:cNvSpPr/>
            <p:nvPr/>
          </p:nvSpPr>
          <p:spPr>
            <a:xfrm>
              <a:off x="470261" y="1784306"/>
              <a:ext cx="153446" cy="15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9135" y="0"/>
                  </a:moveTo>
                  <a:cubicBezTo>
                    <a:pt x="7677" y="0"/>
                    <a:pt x="6213" y="645"/>
                    <a:pt x="5169" y="1885"/>
                  </a:cubicBezTo>
                  <a:lnTo>
                    <a:pt x="1256" y="6589"/>
                  </a:lnTo>
                  <a:cubicBezTo>
                    <a:pt x="-630" y="8830"/>
                    <a:pt x="-338" y="12190"/>
                    <a:pt x="1764" y="14059"/>
                  </a:cubicBezTo>
                  <a:lnTo>
                    <a:pt x="10316" y="21600"/>
                  </a:lnTo>
                  <a:lnTo>
                    <a:pt x="20970" y="8830"/>
                  </a:lnTo>
                  <a:lnTo>
                    <a:pt x="12418" y="1289"/>
                  </a:lnTo>
                  <a:cubicBezTo>
                    <a:pt x="11478" y="422"/>
                    <a:pt x="10310" y="0"/>
                    <a:pt x="9135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5654;p42"/>
            <p:cNvSpPr/>
            <p:nvPr/>
          </p:nvSpPr>
          <p:spPr>
            <a:xfrm>
              <a:off x="503855" y="1810958"/>
              <a:ext cx="119852" cy="12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0" y="0"/>
                  </a:moveTo>
                  <a:lnTo>
                    <a:pt x="0" y="15455"/>
                  </a:lnTo>
                  <a:lnTo>
                    <a:pt x="7550" y="21600"/>
                  </a:lnTo>
                  <a:lnTo>
                    <a:pt x="21600" y="6145"/>
                  </a:lnTo>
                  <a:lnTo>
                    <a:pt x="1405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5655;p42"/>
            <p:cNvSpPr/>
            <p:nvPr/>
          </p:nvSpPr>
          <p:spPr>
            <a:xfrm>
              <a:off x="493770" y="1780426"/>
              <a:ext cx="403078" cy="379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57" y="0"/>
                  </a:moveTo>
                  <a:cubicBezTo>
                    <a:pt x="1830" y="0"/>
                    <a:pt x="1408" y="192"/>
                    <a:pt x="1108" y="561"/>
                  </a:cubicBezTo>
                  <a:lnTo>
                    <a:pt x="0" y="1919"/>
                  </a:lnTo>
                  <a:lnTo>
                    <a:pt x="21600" y="21600"/>
                  </a:lnTo>
                  <a:lnTo>
                    <a:pt x="19156" y="14899"/>
                  </a:lnTo>
                  <a:lnTo>
                    <a:pt x="3240" y="380"/>
                  </a:lnTo>
                  <a:cubicBezTo>
                    <a:pt x="2949" y="124"/>
                    <a:pt x="2601" y="0"/>
                    <a:pt x="2257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5656;p42"/>
            <p:cNvSpPr/>
            <p:nvPr/>
          </p:nvSpPr>
          <p:spPr>
            <a:xfrm>
              <a:off x="1074000" y="1386666"/>
              <a:ext cx="342618" cy="41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90" y="0"/>
                  </a:moveTo>
                  <a:cubicBezTo>
                    <a:pt x="3410" y="0"/>
                    <a:pt x="0" y="2832"/>
                    <a:pt x="0" y="6302"/>
                  </a:cubicBezTo>
                  <a:cubicBezTo>
                    <a:pt x="0" y="7995"/>
                    <a:pt x="803" y="9523"/>
                    <a:pt x="2107" y="10661"/>
                  </a:cubicBezTo>
                  <a:cubicBezTo>
                    <a:pt x="1137" y="11493"/>
                    <a:pt x="535" y="12632"/>
                    <a:pt x="535" y="13881"/>
                  </a:cubicBezTo>
                  <a:cubicBezTo>
                    <a:pt x="535" y="16463"/>
                    <a:pt x="3076" y="18546"/>
                    <a:pt x="6186" y="18546"/>
                  </a:cubicBezTo>
                  <a:cubicBezTo>
                    <a:pt x="6888" y="18546"/>
                    <a:pt x="7557" y="18435"/>
                    <a:pt x="8192" y="18240"/>
                  </a:cubicBezTo>
                  <a:cubicBezTo>
                    <a:pt x="8861" y="20184"/>
                    <a:pt x="11034" y="21600"/>
                    <a:pt x="13575" y="21600"/>
                  </a:cubicBezTo>
                  <a:cubicBezTo>
                    <a:pt x="16685" y="21600"/>
                    <a:pt x="19227" y="19518"/>
                    <a:pt x="19227" y="16907"/>
                  </a:cubicBezTo>
                  <a:cubicBezTo>
                    <a:pt x="19227" y="16547"/>
                    <a:pt x="19159" y="16158"/>
                    <a:pt x="19058" y="15825"/>
                  </a:cubicBezTo>
                  <a:cubicBezTo>
                    <a:pt x="20630" y="14604"/>
                    <a:pt x="21600" y="12882"/>
                    <a:pt x="21600" y="10967"/>
                  </a:cubicBezTo>
                  <a:cubicBezTo>
                    <a:pt x="21600" y="7635"/>
                    <a:pt x="18658" y="4914"/>
                    <a:pt x="14845" y="4414"/>
                  </a:cubicBezTo>
                  <a:cubicBezTo>
                    <a:pt x="13877" y="1860"/>
                    <a:pt x="11001" y="0"/>
                    <a:pt x="759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5657;p42"/>
            <p:cNvSpPr/>
            <p:nvPr/>
          </p:nvSpPr>
          <p:spPr>
            <a:xfrm>
              <a:off x="1121684" y="1386666"/>
              <a:ext cx="294933" cy="300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5287" y="0"/>
                  </a:moveTo>
                  <a:cubicBezTo>
                    <a:pt x="3707" y="0"/>
                    <a:pt x="2201" y="419"/>
                    <a:pt x="929" y="1143"/>
                  </a:cubicBezTo>
                  <a:cubicBezTo>
                    <a:pt x="-112" y="3734"/>
                    <a:pt x="-151" y="6781"/>
                    <a:pt x="195" y="9371"/>
                  </a:cubicBezTo>
                  <a:cubicBezTo>
                    <a:pt x="1214" y="12327"/>
                    <a:pt x="3766" y="15285"/>
                    <a:pt x="6948" y="15285"/>
                  </a:cubicBezTo>
                  <a:cubicBezTo>
                    <a:pt x="7867" y="15285"/>
                    <a:pt x="8837" y="15039"/>
                    <a:pt x="9840" y="14475"/>
                  </a:cubicBezTo>
                  <a:cubicBezTo>
                    <a:pt x="12038" y="18018"/>
                    <a:pt x="15200" y="19999"/>
                    <a:pt x="18634" y="21600"/>
                  </a:cubicBezTo>
                  <a:cubicBezTo>
                    <a:pt x="20369" y="19923"/>
                    <a:pt x="21449" y="17638"/>
                    <a:pt x="21449" y="15048"/>
                  </a:cubicBezTo>
                  <a:cubicBezTo>
                    <a:pt x="21449" y="10476"/>
                    <a:pt x="18056" y="6743"/>
                    <a:pt x="13657" y="6057"/>
                  </a:cubicBezTo>
                  <a:cubicBezTo>
                    <a:pt x="12540" y="2552"/>
                    <a:pt x="9223" y="0"/>
                    <a:pt x="5287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5658;p42"/>
            <p:cNvSpPr/>
            <p:nvPr/>
          </p:nvSpPr>
          <p:spPr>
            <a:xfrm>
              <a:off x="1622930" y="1297555"/>
              <a:ext cx="342618" cy="432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10" y="0"/>
                  </a:moveTo>
                  <a:cubicBezTo>
                    <a:pt x="10600" y="0"/>
                    <a:pt x="7724" y="1853"/>
                    <a:pt x="6755" y="4394"/>
                  </a:cubicBezTo>
                  <a:cubicBezTo>
                    <a:pt x="2943" y="4897"/>
                    <a:pt x="0" y="7650"/>
                    <a:pt x="0" y="10959"/>
                  </a:cubicBezTo>
                  <a:cubicBezTo>
                    <a:pt x="0" y="12864"/>
                    <a:pt x="1003" y="14585"/>
                    <a:pt x="2542" y="15803"/>
                  </a:cubicBezTo>
                  <a:cubicBezTo>
                    <a:pt x="2441" y="16173"/>
                    <a:pt x="2375" y="16544"/>
                    <a:pt x="2375" y="16914"/>
                  </a:cubicBezTo>
                  <a:cubicBezTo>
                    <a:pt x="2375" y="19508"/>
                    <a:pt x="4916" y="21600"/>
                    <a:pt x="8025" y="21600"/>
                  </a:cubicBezTo>
                  <a:cubicBezTo>
                    <a:pt x="10566" y="21600"/>
                    <a:pt x="12740" y="20170"/>
                    <a:pt x="13408" y="18238"/>
                  </a:cubicBezTo>
                  <a:cubicBezTo>
                    <a:pt x="14044" y="18449"/>
                    <a:pt x="14712" y="18556"/>
                    <a:pt x="15415" y="18556"/>
                  </a:cubicBezTo>
                  <a:cubicBezTo>
                    <a:pt x="18524" y="18556"/>
                    <a:pt x="21065" y="16464"/>
                    <a:pt x="21065" y="13871"/>
                  </a:cubicBezTo>
                  <a:cubicBezTo>
                    <a:pt x="21065" y="12626"/>
                    <a:pt x="20463" y="11488"/>
                    <a:pt x="19493" y="10641"/>
                  </a:cubicBezTo>
                  <a:cubicBezTo>
                    <a:pt x="20799" y="9502"/>
                    <a:pt x="21600" y="7994"/>
                    <a:pt x="21600" y="6300"/>
                  </a:cubicBezTo>
                  <a:cubicBezTo>
                    <a:pt x="21600" y="2806"/>
                    <a:pt x="18190" y="0"/>
                    <a:pt x="1401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5659;p42"/>
            <p:cNvSpPr/>
            <p:nvPr/>
          </p:nvSpPr>
          <p:spPr>
            <a:xfrm>
              <a:off x="1622930" y="1297555"/>
              <a:ext cx="293794" cy="37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16278" y="0"/>
                  </a:moveTo>
                  <a:cubicBezTo>
                    <a:pt x="12316" y="0"/>
                    <a:pt x="8975" y="2118"/>
                    <a:pt x="7848" y="5022"/>
                  </a:cubicBezTo>
                  <a:cubicBezTo>
                    <a:pt x="3419" y="5597"/>
                    <a:pt x="0" y="8744"/>
                    <a:pt x="0" y="12525"/>
                  </a:cubicBezTo>
                  <a:cubicBezTo>
                    <a:pt x="0" y="14703"/>
                    <a:pt x="1166" y="16670"/>
                    <a:pt x="2953" y="18061"/>
                  </a:cubicBezTo>
                  <a:cubicBezTo>
                    <a:pt x="2836" y="18484"/>
                    <a:pt x="2759" y="18908"/>
                    <a:pt x="2759" y="19331"/>
                  </a:cubicBezTo>
                  <a:cubicBezTo>
                    <a:pt x="2759" y="20149"/>
                    <a:pt x="2992" y="20904"/>
                    <a:pt x="3380" y="21600"/>
                  </a:cubicBezTo>
                  <a:cubicBezTo>
                    <a:pt x="10644" y="20420"/>
                    <a:pt x="16239" y="14915"/>
                    <a:pt x="16239" y="8562"/>
                  </a:cubicBezTo>
                  <a:cubicBezTo>
                    <a:pt x="16239" y="7412"/>
                    <a:pt x="19192" y="8562"/>
                    <a:pt x="21134" y="4961"/>
                  </a:cubicBezTo>
                  <a:cubicBezTo>
                    <a:pt x="21522" y="3722"/>
                    <a:pt x="21600" y="2512"/>
                    <a:pt x="21445" y="1361"/>
                  </a:cubicBezTo>
                  <a:cubicBezTo>
                    <a:pt x="20007" y="514"/>
                    <a:pt x="18220" y="0"/>
                    <a:pt x="16278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5660;p42"/>
            <p:cNvSpPr/>
            <p:nvPr/>
          </p:nvSpPr>
          <p:spPr>
            <a:xfrm>
              <a:off x="1820178" y="1213650"/>
              <a:ext cx="101838" cy="11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26" y="0"/>
                  </a:moveTo>
                  <a:cubicBezTo>
                    <a:pt x="3281" y="0"/>
                    <a:pt x="2117" y="614"/>
                    <a:pt x="1452" y="1501"/>
                  </a:cubicBezTo>
                  <a:cubicBezTo>
                    <a:pt x="457" y="2586"/>
                    <a:pt x="234" y="4070"/>
                    <a:pt x="122" y="5549"/>
                  </a:cubicBezTo>
                  <a:cubicBezTo>
                    <a:pt x="-208" y="9299"/>
                    <a:pt x="122" y="13149"/>
                    <a:pt x="1228" y="16803"/>
                  </a:cubicBezTo>
                  <a:cubicBezTo>
                    <a:pt x="1845" y="18992"/>
                    <a:pt x="3116" y="21600"/>
                    <a:pt x="5664" y="21600"/>
                  </a:cubicBezTo>
                  <a:cubicBezTo>
                    <a:pt x="5873" y="21600"/>
                    <a:pt x="6096" y="21578"/>
                    <a:pt x="6324" y="21544"/>
                  </a:cubicBezTo>
                  <a:cubicBezTo>
                    <a:pt x="9095" y="21051"/>
                    <a:pt x="13191" y="17197"/>
                    <a:pt x="15297" y="15519"/>
                  </a:cubicBezTo>
                  <a:cubicBezTo>
                    <a:pt x="18179" y="12954"/>
                    <a:pt x="20504" y="9792"/>
                    <a:pt x="21169" y="6241"/>
                  </a:cubicBezTo>
                  <a:cubicBezTo>
                    <a:pt x="21280" y="5549"/>
                    <a:pt x="21392" y="4758"/>
                    <a:pt x="20946" y="4165"/>
                  </a:cubicBezTo>
                  <a:cubicBezTo>
                    <a:pt x="20465" y="3650"/>
                    <a:pt x="19727" y="3356"/>
                    <a:pt x="18956" y="3356"/>
                  </a:cubicBezTo>
                  <a:cubicBezTo>
                    <a:pt x="18844" y="3356"/>
                    <a:pt x="18733" y="3365"/>
                    <a:pt x="18621" y="3378"/>
                  </a:cubicBezTo>
                  <a:cubicBezTo>
                    <a:pt x="17733" y="3477"/>
                    <a:pt x="16961" y="3871"/>
                    <a:pt x="16297" y="4265"/>
                  </a:cubicBezTo>
                  <a:cubicBezTo>
                    <a:pt x="11201" y="7128"/>
                    <a:pt x="7435" y="11375"/>
                    <a:pt x="4223" y="15817"/>
                  </a:cubicBezTo>
                  <a:cubicBezTo>
                    <a:pt x="6436" y="12361"/>
                    <a:pt x="7654" y="8412"/>
                    <a:pt x="7654" y="4464"/>
                  </a:cubicBezTo>
                  <a:cubicBezTo>
                    <a:pt x="7654" y="2785"/>
                    <a:pt x="7212" y="908"/>
                    <a:pt x="5552" y="216"/>
                  </a:cubicBezTo>
                  <a:cubicBezTo>
                    <a:pt x="5188" y="69"/>
                    <a:pt x="4810" y="0"/>
                    <a:pt x="4426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5661;p42"/>
            <p:cNvSpPr/>
            <p:nvPr/>
          </p:nvSpPr>
          <p:spPr>
            <a:xfrm>
              <a:off x="1736972" y="1259378"/>
              <a:ext cx="137884" cy="138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9" y="0"/>
                    <a:pt x="0" y="4801"/>
                    <a:pt x="0" y="10758"/>
                  </a:cubicBezTo>
                  <a:cubicBezTo>
                    <a:pt x="0" y="16716"/>
                    <a:pt x="4819" y="21600"/>
                    <a:pt x="10800" y="21600"/>
                  </a:cubicBezTo>
                  <a:cubicBezTo>
                    <a:pt x="16781" y="21600"/>
                    <a:pt x="21600" y="16716"/>
                    <a:pt x="21600" y="10758"/>
                  </a:cubicBezTo>
                  <a:cubicBezTo>
                    <a:pt x="21600" y="4801"/>
                    <a:pt x="16781" y="0"/>
                    <a:pt x="10800" y="0"/>
                  </a:cubicBezTo>
                  <a:close/>
                </a:path>
              </a:pathLst>
            </a:custGeom>
            <a:solidFill>
              <a:srgbClr val="F5D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5662;p42"/>
            <p:cNvSpPr/>
            <p:nvPr/>
          </p:nvSpPr>
          <p:spPr>
            <a:xfrm>
              <a:off x="1810678" y="1287959"/>
              <a:ext cx="43517" cy="5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600" fill="norm" stroke="1" extrusionOk="0">
                  <a:moveTo>
                    <a:pt x="3309" y="0"/>
                  </a:moveTo>
                  <a:cubicBezTo>
                    <a:pt x="1326" y="0"/>
                    <a:pt x="0" y="211"/>
                    <a:pt x="0" y="211"/>
                  </a:cubicBezTo>
                  <a:cubicBezTo>
                    <a:pt x="2595" y="405"/>
                    <a:pt x="4658" y="979"/>
                    <a:pt x="6732" y="1950"/>
                  </a:cubicBezTo>
                  <a:cubicBezTo>
                    <a:pt x="9837" y="3680"/>
                    <a:pt x="21475" y="10619"/>
                    <a:pt x="7242" y="21600"/>
                  </a:cubicBezTo>
                  <a:cubicBezTo>
                    <a:pt x="7242" y="21600"/>
                    <a:pt x="16296" y="17169"/>
                    <a:pt x="17849" y="12155"/>
                  </a:cubicBezTo>
                  <a:cubicBezTo>
                    <a:pt x="19923" y="15430"/>
                    <a:pt x="21215" y="17937"/>
                    <a:pt x="21215" y="17937"/>
                  </a:cubicBezTo>
                  <a:cubicBezTo>
                    <a:pt x="21600" y="1967"/>
                    <a:pt x="9372" y="0"/>
                    <a:pt x="3309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5663;p42"/>
            <p:cNvSpPr/>
            <p:nvPr/>
          </p:nvSpPr>
          <p:spPr>
            <a:xfrm>
              <a:off x="1151446" y="1420615"/>
              <a:ext cx="137884" cy="138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6" y="0"/>
                    <a:pt x="0" y="4881"/>
                    <a:pt x="0" y="10758"/>
                  </a:cubicBezTo>
                  <a:cubicBezTo>
                    <a:pt x="0" y="16716"/>
                    <a:pt x="4816" y="21600"/>
                    <a:pt x="10800" y="21600"/>
                  </a:cubicBezTo>
                  <a:cubicBezTo>
                    <a:pt x="16781" y="21600"/>
                    <a:pt x="21600" y="16716"/>
                    <a:pt x="21600" y="10758"/>
                  </a:cubicBezTo>
                  <a:cubicBezTo>
                    <a:pt x="21600" y="4881"/>
                    <a:pt x="16781" y="0"/>
                    <a:pt x="10800" y="0"/>
                  </a:cubicBezTo>
                  <a:close/>
                </a:path>
              </a:pathLst>
            </a:custGeom>
            <a:solidFill>
              <a:srgbClr val="F5D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5664;p42"/>
            <p:cNvSpPr/>
            <p:nvPr/>
          </p:nvSpPr>
          <p:spPr>
            <a:xfrm>
              <a:off x="1280139" y="1690572"/>
              <a:ext cx="244689" cy="294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5" h="21600" fill="norm" stroke="1" extrusionOk="0">
                  <a:moveTo>
                    <a:pt x="4875" y="0"/>
                  </a:moveTo>
                  <a:cubicBezTo>
                    <a:pt x="4875" y="0"/>
                    <a:pt x="-3215" y="14663"/>
                    <a:pt x="1448" y="20886"/>
                  </a:cubicBezTo>
                  <a:cubicBezTo>
                    <a:pt x="1448" y="20886"/>
                    <a:pt x="2386" y="21600"/>
                    <a:pt x="3978" y="21600"/>
                  </a:cubicBezTo>
                  <a:cubicBezTo>
                    <a:pt x="6024" y="21600"/>
                    <a:pt x="9156" y="20417"/>
                    <a:pt x="12765" y="15012"/>
                  </a:cubicBezTo>
                  <a:cubicBezTo>
                    <a:pt x="12765" y="15012"/>
                    <a:pt x="17268" y="7351"/>
                    <a:pt x="18385" y="4277"/>
                  </a:cubicBezTo>
                  <a:lnTo>
                    <a:pt x="4875" y="0"/>
                  </a:ln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5665;p42"/>
            <p:cNvSpPr/>
            <p:nvPr/>
          </p:nvSpPr>
          <p:spPr>
            <a:xfrm>
              <a:off x="1525873" y="1672540"/>
              <a:ext cx="250526" cy="29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7" h="21600" fill="norm" stroke="1" extrusionOk="0">
                  <a:moveTo>
                    <a:pt x="13218" y="0"/>
                  </a:moveTo>
                  <a:lnTo>
                    <a:pt x="0" y="4271"/>
                  </a:lnTo>
                  <a:cubicBezTo>
                    <a:pt x="1092" y="7311"/>
                    <a:pt x="5499" y="14894"/>
                    <a:pt x="5499" y="14894"/>
                  </a:cubicBezTo>
                  <a:cubicBezTo>
                    <a:pt x="9163" y="20445"/>
                    <a:pt x="12497" y="21600"/>
                    <a:pt x="14636" y="21600"/>
                  </a:cubicBezTo>
                  <a:cubicBezTo>
                    <a:pt x="16159" y="21600"/>
                    <a:pt x="17078" y="21013"/>
                    <a:pt x="17078" y="21013"/>
                  </a:cubicBezTo>
                  <a:cubicBezTo>
                    <a:pt x="21600" y="14855"/>
                    <a:pt x="13218" y="0"/>
                    <a:pt x="13218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5666;p42"/>
            <p:cNvSpPr/>
            <p:nvPr/>
          </p:nvSpPr>
          <p:spPr>
            <a:xfrm>
              <a:off x="1305245" y="1655020"/>
              <a:ext cx="460356" cy="35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0"/>
                  </a:moveTo>
                  <a:lnTo>
                    <a:pt x="4354" y="586"/>
                  </a:lnTo>
                  <a:lnTo>
                    <a:pt x="0" y="21600"/>
                  </a:lnTo>
                  <a:cubicBezTo>
                    <a:pt x="0" y="21600"/>
                    <a:pt x="10775" y="20007"/>
                    <a:pt x="21600" y="19746"/>
                  </a:cubicBezTo>
                  <a:lnTo>
                    <a:pt x="16200" y="0"/>
                  </a:lnTo>
                  <a:close/>
                </a:path>
              </a:pathLst>
            </a:custGeom>
            <a:solidFill>
              <a:srgbClr val="FFB51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5667;p42"/>
            <p:cNvSpPr/>
            <p:nvPr/>
          </p:nvSpPr>
          <p:spPr>
            <a:xfrm>
              <a:off x="1341438" y="1630622"/>
              <a:ext cx="366549" cy="121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2" h="21600" fill="norm" stroke="1" extrusionOk="0">
                  <a:moveTo>
                    <a:pt x="19789" y="0"/>
                  </a:moveTo>
                  <a:lnTo>
                    <a:pt x="1013" y="2539"/>
                  </a:lnTo>
                  <a:lnTo>
                    <a:pt x="473" y="4320"/>
                  </a:lnTo>
                  <a:cubicBezTo>
                    <a:pt x="-429" y="7328"/>
                    <a:pt x="22" y="12211"/>
                    <a:pt x="1283" y="13339"/>
                  </a:cubicBezTo>
                  <a:lnTo>
                    <a:pt x="10926" y="21600"/>
                  </a:lnTo>
                  <a:lnTo>
                    <a:pt x="19609" y="10895"/>
                  </a:lnTo>
                  <a:cubicBezTo>
                    <a:pt x="21051" y="8829"/>
                    <a:pt x="21171" y="2539"/>
                    <a:pt x="1978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5668;p42"/>
            <p:cNvSpPr/>
            <p:nvPr/>
          </p:nvSpPr>
          <p:spPr>
            <a:xfrm>
              <a:off x="1661641" y="1113525"/>
              <a:ext cx="162443" cy="25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1" h="21600" fill="norm" stroke="1" extrusionOk="0">
                  <a:moveTo>
                    <a:pt x="15699" y="0"/>
                  </a:moveTo>
                  <a:lnTo>
                    <a:pt x="0" y="3570"/>
                  </a:lnTo>
                  <a:lnTo>
                    <a:pt x="18148" y="21600"/>
                  </a:lnTo>
                  <a:cubicBezTo>
                    <a:pt x="21600" y="4158"/>
                    <a:pt x="15699" y="0"/>
                    <a:pt x="15699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5669;p42"/>
            <p:cNvSpPr/>
            <p:nvPr/>
          </p:nvSpPr>
          <p:spPr>
            <a:xfrm>
              <a:off x="1213486" y="1085410"/>
              <a:ext cx="601979" cy="60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834" y="0"/>
                    <a:pt x="0" y="4830"/>
                    <a:pt x="0" y="10800"/>
                  </a:cubicBezTo>
                  <a:cubicBezTo>
                    <a:pt x="0" y="11541"/>
                    <a:pt x="76" y="12283"/>
                    <a:pt x="209" y="12987"/>
                  </a:cubicBezTo>
                  <a:cubicBezTo>
                    <a:pt x="1218" y="17892"/>
                    <a:pt x="5576" y="21600"/>
                    <a:pt x="10790" y="21600"/>
                  </a:cubicBezTo>
                  <a:cubicBezTo>
                    <a:pt x="16766" y="21600"/>
                    <a:pt x="21600" y="16751"/>
                    <a:pt x="21600" y="10800"/>
                  </a:cubicBezTo>
                  <a:cubicBezTo>
                    <a:pt x="21600" y="8347"/>
                    <a:pt x="20781" y="6103"/>
                    <a:pt x="19411" y="4278"/>
                  </a:cubicBezTo>
                  <a:cubicBezTo>
                    <a:pt x="17432" y="1692"/>
                    <a:pt x="14311" y="0"/>
                    <a:pt x="10790" y="0"/>
                  </a:cubicBezTo>
                  <a:close/>
                </a:path>
              </a:pathLst>
            </a:custGeom>
            <a:solidFill>
              <a:srgbClr val="F5D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5670;p42"/>
            <p:cNvSpPr/>
            <p:nvPr/>
          </p:nvSpPr>
          <p:spPr>
            <a:xfrm>
              <a:off x="1176907" y="1448707"/>
              <a:ext cx="48244" cy="6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48" h="21600" fill="norm" stroke="1" extrusionOk="0">
                  <a:moveTo>
                    <a:pt x="7935" y="0"/>
                  </a:moveTo>
                  <a:cubicBezTo>
                    <a:pt x="7935" y="0"/>
                    <a:pt x="-7152" y="5313"/>
                    <a:pt x="4281" y="21600"/>
                  </a:cubicBezTo>
                  <a:cubicBezTo>
                    <a:pt x="4281" y="21600"/>
                    <a:pt x="3648" y="19118"/>
                    <a:pt x="3328" y="15760"/>
                  </a:cubicBezTo>
                  <a:cubicBezTo>
                    <a:pt x="6828" y="19297"/>
                    <a:pt x="14448" y="19297"/>
                    <a:pt x="14448" y="19297"/>
                  </a:cubicBezTo>
                  <a:cubicBezTo>
                    <a:pt x="155" y="15938"/>
                    <a:pt x="3648" y="6197"/>
                    <a:pt x="4761" y="3893"/>
                  </a:cubicBezTo>
                  <a:cubicBezTo>
                    <a:pt x="5555" y="2303"/>
                    <a:pt x="6508" y="1063"/>
                    <a:pt x="7935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5671;p42"/>
            <p:cNvSpPr/>
            <p:nvPr/>
          </p:nvSpPr>
          <p:spPr>
            <a:xfrm>
              <a:off x="1329992" y="1321953"/>
              <a:ext cx="56395" cy="5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21267" y="0"/>
                  </a:moveTo>
                  <a:cubicBezTo>
                    <a:pt x="19471" y="888"/>
                    <a:pt x="15466" y="6907"/>
                    <a:pt x="13468" y="7571"/>
                  </a:cubicBezTo>
                  <a:cubicBezTo>
                    <a:pt x="12198" y="8000"/>
                    <a:pt x="10848" y="8146"/>
                    <a:pt x="9525" y="8146"/>
                  </a:cubicBezTo>
                  <a:cubicBezTo>
                    <a:pt x="8763" y="8146"/>
                    <a:pt x="8000" y="8098"/>
                    <a:pt x="7264" y="8020"/>
                  </a:cubicBezTo>
                  <a:cubicBezTo>
                    <a:pt x="6160" y="7863"/>
                    <a:pt x="5056" y="7600"/>
                    <a:pt x="3952" y="7600"/>
                  </a:cubicBezTo>
                  <a:cubicBezTo>
                    <a:pt x="3461" y="7600"/>
                    <a:pt x="2962" y="7659"/>
                    <a:pt x="2471" y="7795"/>
                  </a:cubicBezTo>
                  <a:cubicBezTo>
                    <a:pt x="1069" y="8244"/>
                    <a:pt x="-333" y="10020"/>
                    <a:pt x="70" y="11580"/>
                  </a:cubicBezTo>
                  <a:cubicBezTo>
                    <a:pt x="219" y="12761"/>
                    <a:pt x="2454" y="14341"/>
                    <a:pt x="5450" y="14341"/>
                  </a:cubicBezTo>
                  <a:cubicBezTo>
                    <a:pt x="6397" y="14341"/>
                    <a:pt x="7413" y="14185"/>
                    <a:pt x="8465" y="13805"/>
                  </a:cubicBezTo>
                  <a:cubicBezTo>
                    <a:pt x="8465" y="14478"/>
                    <a:pt x="5065" y="14702"/>
                    <a:pt x="3268" y="16039"/>
                  </a:cubicBezTo>
                  <a:cubicBezTo>
                    <a:pt x="2471" y="16702"/>
                    <a:pt x="1665" y="17590"/>
                    <a:pt x="1463" y="18702"/>
                  </a:cubicBezTo>
                  <a:cubicBezTo>
                    <a:pt x="1271" y="20263"/>
                    <a:pt x="3067" y="21600"/>
                    <a:pt x="4469" y="21600"/>
                  </a:cubicBezTo>
                  <a:cubicBezTo>
                    <a:pt x="15072" y="21600"/>
                    <a:pt x="21065" y="6234"/>
                    <a:pt x="21267" y="0"/>
                  </a:cubicBezTo>
                  <a:close/>
                </a:path>
              </a:pathLst>
            </a:custGeom>
            <a:solidFill>
              <a:srgbClr val="0D29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5672;p42"/>
            <p:cNvSpPr/>
            <p:nvPr/>
          </p:nvSpPr>
          <p:spPr>
            <a:xfrm>
              <a:off x="1365371" y="1313751"/>
              <a:ext cx="97207" cy="119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1" h="21600" fill="norm" stroke="1" extrusionOk="0">
                  <a:moveTo>
                    <a:pt x="9002" y="0"/>
                  </a:moveTo>
                  <a:cubicBezTo>
                    <a:pt x="8487" y="0"/>
                    <a:pt x="7967" y="46"/>
                    <a:pt x="7447" y="143"/>
                  </a:cubicBezTo>
                  <a:cubicBezTo>
                    <a:pt x="2204" y="1098"/>
                    <a:pt x="-1001" y="6649"/>
                    <a:pt x="283" y="12485"/>
                  </a:cubicBezTo>
                  <a:cubicBezTo>
                    <a:pt x="1543" y="17869"/>
                    <a:pt x="5976" y="21600"/>
                    <a:pt x="10703" y="21600"/>
                  </a:cubicBezTo>
                  <a:cubicBezTo>
                    <a:pt x="11181" y="21600"/>
                    <a:pt x="11669" y="21562"/>
                    <a:pt x="12151" y="21483"/>
                  </a:cubicBezTo>
                  <a:cubicBezTo>
                    <a:pt x="17394" y="20523"/>
                    <a:pt x="20599" y="14972"/>
                    <a:pt x="19320" y="9136"/>
                  </a:cubicBezTo>
                  <a:cubicBezTo>
                    <a:pt x="18064" y="3790"/>
                    <a:pt x="13688" y="0"/>
                    <a:pt x="9002" y="0"/>
                  </a:cubicBezTo>
                  <a:close/>
                </a:path>
              </a:pathLst>
            </a:custGeom>
            <a:solidFill>
              <a:srgbClr val="0D29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5673;p42"/>
            <p:cNvSpPr/>
            <p:nvPr/>
          </p:nvSpPr>
          <p:spPr>
            <a:xfrm>
              <a:off x="1368343" y="1317493"/>
              <a:ext cx="96392" cy="12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fill="norm" stroke="1" extrusionOk="0">
                  <a:moveTo>
                    <a:pt x="8816" y="0"/>
                  </a:moveTo>
                  <a:cubicBezTo>
                    <a:pt x="8317" y="0"/>
                    <a:pt x="7813" y="45"/>
                    <a:pt x="7309" y="131"/>
                  </a:cubicBezTo>
                  <a:cubicBezTo>
                    <a:pt x="2154" y="1067"/>
                    <a:pt x="-1071" y="6567"/>
                    <a:pt x="327" y="12443"/>
                  </a:cubicBezTo>
                  <a:cubicBezTo>
                    <a:pt x="1598" y="17796"/>
                    <a:pt x="6080" y="21600"/>
                    <a:pt x="10849" y="21600"/>
                  </a:cubicBezTo>
                  <a:cubicBezTo>
                    <a:pt x="11316" y="21600"/>
                    <a:pt x="11786" y="21567"/>
                    <a:pt x="12252" y="21490"/>
                  </a:cubicBezTo>
                  <a:cubicBezTo>
                    <a:pt x="17412" y="20558"/>
                    <a:pt x="20529" y="15054"/>
                    <a:pt x="19239" y="9178"/>
                  </a:cubicBezTo>
                  <a:cubicBezTo>
                    <a:pt x="17973" y="3866"/>
                    <a:pt x="13547" y="0"/>
                    <a:pt x="88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5674;p42"/>
            <p:cNvSpPr/>
            <p:nvPr/>
          </p:nvSpPr>
          <p:spPr>
            <a:xfrm>
              <a:off x="1392094" y="1320490"/>
              <a:ext cx="72387" cy="100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341" y="0"/>
                  </a:moveTo>
                  <a:cubicBezTo>
                    <a:pt x="6747" y="0"/>
                    <a:pt x="6152" y="65"/>
                    <a:pt x="5570" y="200"/>
                  </a:cubicBezTo>
                  <a:cubicBezTo>
                    <a:pt x="863" y="1343"/>
                    <a:pt x="-1351" y="7039"/>
                    <a:pt x="863" y="12964"/>
                  </a:cubicBezTo>
                  <a:cubicBezTo>
                    <a:pt x="2689" y="18076"/>
                    <a:pt x="7196" y="21600"/>
                    <a:pt x="11454" y="21600"/>
                  </a:cubicBezTo>
                  <a:cubicBezTo>
                    <a:pt x="12042" y="21600"/>
                    <a:pt x="12618" y="21530"/>
                    <a:pt x="13189" y="21395"/>
                  </a:cubicBezTo>
                  <a:cubicBezTo>
                    <a:pt x="18035" y="20257"/>
                    <a:pt x="20249" y="14556"/>
                    <a:pt x="18035" y="8746"/>
                  </a:cubicBezTo>
                  <a:cubicBezTo>
                    <a:pt x="16203" y="3534"/>
                    <a:pt x="11702" y="0"/>
                    <a:pt x="7341" y="0"/>
                  </a:cubicBezTo>
                  <a:close/>
                </a:path>
              </a:pathLst>
            </a:custGeom>
            <a:solidFill>
              <a:srgbClr val="0D29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5675;p42"/>
            <p:cNvSpPr/>
            <p:nvPr/>
          </p:nvSpPr>
          <p:spPr>
            <a:xfrm>
              <a:off x="1690292" y="1266187"/>
              <a:ext cx="67054" cy="3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600" fill="norm" stroke="1" extrusionOk="0">
                  <a:moveTo>
                    <a:pt x="16994" y="0"/>
                  </a:moveTo>
                  <a:cubicBezTo>
                    <a:pt x="16847" y="0"/>
                    <a:pt x="16708" y="14"/>
                    <a:pt x="16576" y="43"/>
                  </a:cubicBezTo>
                  <a:cubicBezTo>
                    <a:pt x="15402" y="696"/>
                    <a:pt x="14229" y="2316"/>
                    <a:pt x="13224" y="3624"/>
                  </a:cubicBezTo>
                  <a:cubicBezTo>
                    <a:pt x="11720" y="5244"/>
                    <a:pt x="10048" y="6864"/>
                    <a:pt x="8369" y="7503"/>
                  </a:cubicBezTo>
                  <a:cubicBezTo>
                    <a:pt x="8310" y="7517"/>
                    <a:pt x="8251" y="7532"/>
                    <a:pt x="8185" y="7532"/>
                  </a:cubicBezTo>
                  <a:cubicBezTo>
                    <a:pt x="6220" y="7532"/>
                    <a:pt x="1621" y="2956"/>
                    <a:pt x="0" y="2643"/>
                  </a:cubicBezTo>
                  <a:cubicBezTo>
                    <a:pt x="1797" y="9351"/>
                    <a:pt x="8640" y="21600"/>
                    <a:pt x="15402" y="21600"/>
                  </a:cubicBezTo>
                  <a:cubicBezTo>
                    <a:pt x="16818" y="21600"/>
                    <a:pt x="18226" y="21074"/>
                    <a:pt x="19590" y="19838"/>
                  </a:cubicBezTo>
                  <a:cubicBezTo>
                    <a:pt x="20757" y="18857"/>
                    <a:pt x="21600" y="15944"/>
                    <a:pt x="20925" y="13671"/>
                  </a:cubicBezTo>
                  <a:cubicBezTo>
                    <a:pt x="20426" y="12377"/>
                    <a:pt x="19590" y="12051"/>
                    <a:pt x="18747" y="11724"/>
                  </a:cubicBezTo>
                  <a:cubicBezTo>
                    <a:pt x="18476" y="11624"/>
                    <a:pt x="18182" y="11596"/>
                    <a:pt x="17889" y="11596"/>
                  </a:cubicBezTo>
                  <a:cubicBezTo>
                    <a:pt x="16591" y="11596"/>
                    <a:pt x="15146" y="12335"/>
                    <a:pt x="14464" y="12335"/>
                  </a:cubicBezTo>
                  <a:cubicBezTo>
                    <a:pt x="14244" y="12335"/>
                    <a:pt x="14097" y="12249"/>
                    <a:pt x="14060" y="12051"/>
                  </a:cubicBezTo>
                  <a:cubicBezTo>
                    <a:pt x="17911" y="11070"/>
                    <a:pt x="20089" y="5556"/>
                    <a:pt x="19752" y="3297"/>
                  </a:cubicBezTo>
                  <a:cubicBezTo>
                    <a:pt x="19605" y="1251"/>
                    <a:pt x="18241" y="0"/>
                    <a:pt x="16994" y="0"/>
                  </a:cubicBezTo>
                  <a:close/>
                </a:path>
              </a:pathLst>
            </a:custGeom>
            <a:solidFill>
              <a:srgbClr val="0D29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5676;p42"/>
            <p:cNvSpPr/>
            <p:nvPr/>
          </p:nvSpPr>
          <p:spPr>
            <a:xfrm>
              <a:off x="1638719" y="1269881"/>
              <a:ext cx="97267" cy="11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631" y="0"/>
                  </a:moveTo>
                  <a:cubicBezTo>
                    <a:pt x="8007" y="0"/>
                    <a:pt x="7384" y="67"/>
                    <a:pt x="6770" y="211"/>
                  </a:cubicBezTo>
                  <a:cubicBezTo>
                    <a:pt x="1605" y="1367"/>
                    <a:pt x="-1133" y="7044"/>
                    <a:pt x="446" y="12920"/>
                  </a:cubicBezTo>
                  <a:cubicBezTo>
                    <a:pt x="1835" y="18074"/>
                    <a:pt x="6230" y="21600"/>
                    <a:pt x="10703" y="21600"/>
                  </a:cubicBezTo>
                  <a:cubicBezTo>
                    <a:pt x="11327" y="21600"/>
                    <a:pt x="11950" y="21533"/>
                    <a:pt x="12564" y="21389"/>
                  </a:cubicBezTo>
                  <a:cubicBezTo>
                    <a:pt x="17623" y="20238"/>
                    <a:pt x="20467" y="14556"/>
                    <a:pt x="18888" y="8680"/>
                  </a:cubicBezTo>
                  <a:cubicBezTo>
                    <a:pt x="17499" y="3526"/>
                    <a:pt x="13104" y="0"/>
                    <a:pt x="8631" y="0"/>
                  </a:cubicBezTo>
                  <a:close/>
                </a:path>
              </a:pathLst>
            </a:custGeom>
            <a:solidFill>
              <a:srgbClr val="0D29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5677;p42"/>
            <p:cNvSpPr/>
            <p:nvPr/>
          </p:nvSpPr>
          <p:spPr>
            <a:xfrm>
              <a:off x="1638715" y="1274180"/>
              <a:ext cx="97043" cy="12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9" h="21600" fill="norm" stroke="1" extrusionOk="0">
                  <a:moveTo>
                    <a:pt x="8455" y="0"/>
                  </a:moveTo>
                  <a:cubicBezTo>
                    <a:pt x="7855" y="0"/>
                    <a:pt x="7260" y="62"/>
                    <a:pt x="6664" y="193"/>
                  </a:cubicBezTo>
                  <a:cubicBezTo>
                    <a:pt x="1605" y="1320"/>
                    <a:pt x="-1133" y="6952"/>
                    <a:pt x="446" y="12864"/>
                  </a:cubicBezTo>
                  <a:cubicBezTo>
                    <a:pt x="1937" y="17999"/>
                    <a:pt x="6378" y="21600"/>
                    <a:pt x="10879" y="21600"/>
                  </a:cubicBezTo>
                  <a:cubicBezTo>
                    <a:pt x="11479" y="21600"/>
                    <a:pt x="12074" y="21534"/>
                    <a:pt x="12670" y="21403"/>
                  </a:cubicBezTo>
                  <a:cubicBezTo>
                    <a:pt x="17729" y="20276"/>
                    <a:pt x="20467" y="14648"/>
                    <a:pt x="18782" y="8736"/>
                  </a:cubicBezTo>
                  <a:cubicBezTo>
                    <a:pt x="17388" y="3597"/>
                    <a:pt x="12956" y="0"/>
                    <a:pt x="84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5678;p42"/>
            <p:cNvSpPr/>
            <p:nvPr/>
          </p:nvSpPr>
          <p:spPr>
            <a:xfrm>
              <a:off x="1663123" y="1275621"/>
              <a:ext cx="71844" cy="101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5" h="21600" fill="norm" stroke="1" extrusionOk="0">
                  <a:moveTo>
                    <a:pt x="7789" y="0"/>
                  </a:moveTo>
                  <a:cubicBezTo>
                    <a:pt x="7269" y="0"/>
                    <a:pt x="6756" y="49"/>
                    <a:pt x="6242" y="153"/>
                  </a:cubicBezTo>
                  <a:cubicBezTo>
                    <a:pt x="1300" y="1170"/>
                    <a:pt x="-1236" y="6687"/>
                    <a:pt x="595" y="12544"/>
                  </a:cubicBezTo>
                  <a:cubicBezTo>
                    <a:pt x="2240" y="17795"/>
                    <a:pt x="6836" y="21600"/>
                    <a:pt x="11333" y="21600"/>
                  </a:cubicBezTo>
                  <a:cubicBezTo>
                    <a:pt x="11853" y="21600"/>
                    <a:pt x="12366" y="21546"/>
                    <a:pt x="12879" y="21442"/>
                  </a:cubicBezTo>
                  <a:cubicBezTo>
                    <a:pt x="17822" y="20430"/>
                    <a:pt x="20364" y="14908"/>
                    <a:pt x="18527" y="9051"/>
                  </a:cubicBezTo>
                  <a:cubicBezTo>
                    <a:pt x="16758" y="3800"/>
                    <a:pt x="12261" y="0"/>
                    <a:pt x="7789" y="0"/>
                  </a:cubicBezTo>
                  <a:close/>
                </a:path>
              </a:pathLst>
            </a:custGeom>
            <a:solidFill>
              <a:srgbClr val="0D29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5679;p42"/>
            <p:cNvSpPr/>
            <p:nvPr/>
          </p:nvSpPr>
          <p:spPr>
            <a:xfrm>
              <a:off x="1555568" y="1396844"/>
              <a:ext cx="44728" cy="53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7216" y="0"/>
                  </a:moveTo>
                  <a:cubicBezTo>
                    <a:pt x="5161" y="0"/>
                    <a:pt x="2762" y="535"/>
                    <a:pt x="0" y="1887"/>
                  </a:cubicBezTo>
                  <a:cubicBezTo>
                    <a:pt x="0" y="1887"/>
                    <a:pt x="2074" y="1333"/>
                    <a:pt x="4760" y="1333"/>
                  </a:cubicBezTo>
                  <a:cubicBezTo>
                    <a:pt x="8946" y="1333"/>
                    <a:pt x="14642" y="2685"/>
                    <a:pt x="16362" y="9603"/>
                  </a:cubicBezTo>
                  <a:cubicBezTo>
                    <a:pt x="16362" y="9603"/>
                    <a:pt x="17452" y="17310"/>
                    <a:pt x="8296" y="21600"/>
                  </a:cubicBezTo>
                  <a:cubicBezTo>
                    <a:pt x="8296" y="21600"/>
                    <a:pt x="21600" y="19244"/>
                    <a:pt x="17672" y="6815"/>
                  </a:cubicBezTo>
                  <a:cubicBezTo>
                    <a:pt x="17672" y="6815"/>
                    <a:pt x="14604" y="0"/>
                    <a:pt x="7216" y="0"/>
                  </a:cubicBezTo>
                  <a:close/>
                </a:path>
              </a:pathLst>
            </a:custGeom>
            <a:solidFill>
              <a:srgbClr val="DAD9C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5680;p42"/>
            <p:cNvSpPr/>
            <p:nvPr/>
          </p:nvSpPr>
          <p:spPr>
            <a:xfrm>
              <a:off x="1444732" y="1450310"/>
              <a:ext cx="247172" cy="97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600" fill="norm" stroke="1" extrusionOk="0">
                  <a:moveTo>
                    <a:pt x="21373" y="0"/>
                  </a:moveTo>
                  <a:cubicBezTo>
                    <a:pt x="20547" y="12467"/>
                    <a:pt x="13621" y="18235"/>
                    <a:pt x="13621" y="18235"/>
                  </a:cubicBezTo>
                  <a:cubicBezTo>
                    <a:pt x="12100" y="19353"/>
                    <a:pt x="10718" y="19827"/>
                    <a:pt x="9470" y="19827"/>
                  </a:cubicBezTo>
                  <a:cubicBezTo>
                    <a:pt x="2857" y="19827"/>
                    <a:pt x="0" y="6592"/>
                    <a:pt x="0" y="6587"/>
                  </a:cubicBezTo>
                  <a:cubicBezTo>
                    <a:pt x="1634" y="18925"/>
                    <a:pt x="6227" y="21600"/>
                    <a:pt x="9699" y="21600"/>
                  </a:cubicBezTo>
                  <a:cubicBezTo>
                    <a:pt x="11590" y="21600"/>
                    <a:pt x="13147" y="20806"/>
                    <a:pt x="13713" y="20353"/>
                  </a:cubicBezTo>
                  <a:cubicBezTo>
                    <a:pt x="21600" y="14467"/>
                    <a:pt x="21373" y="0"/>
                    <a:pt x="21373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5681;p42"/>
            <p:cNvSpPr/>
            <p:nvPr/>
          </p:nvSpPr>
          <p:spPr>
            <a:xfrm>
              <a:off x="1213486" y="2190009"/>
              <a:ext cx="522953" cy="8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8" y="0"/>
                  </a:moveTo>
                  <a:cubicBezTo>
                    <a:pt x="1752" y="0"/>
                    <a:pt x="102" y="2597"/>
                    <a:pt x="0" y="9743"/>
                  </a:cubicBezTo>
                  <a:cubicBezTo>
                    <a:pt x="0" y="9743"/>
                    <a:pt x="2972" y="21600"/>
                    <a:pt x="12430" y="21600"/>
                  </a:cubicBezTo>
                  <a:cubicBezTo>
                    <a:pt x="14988" y="21600"/>
                    <a:pt x="18022" y="20733"/>
                    <a:pt x="21600" y="18527"/>
                  </a:cubicBezTo>
                  <a:cubicBezTo>
                    <a:pt x="21600" y="18527"/>
                    <a:pt x="10364" y="0"/>
                    <a:pt x="4098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5682;p42"/>
            <p:cNvSpPr/>
            <p:nvPr/>
          </p:nvSpPr>
          <p:spPr>
            <a:xfrm>
              <a:off x="1435175" y="1476427"/>
              <a:ext cx="22825" cy="20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6338" y="0"/>
                  </a:moveTo>
                  <a:cubicBezTo>
                    <a:pt x="-819" y="0"/>
                    <a:pt x="6" y="21600"/>
                    <a:pt x="6" y="21600"/>
                  </a:cubicBezTo>
                  <a:cubicBezTo>
                    <a:pt x="4618" y="1704"/>
                    <a:pt x="16910" y="401"/>
                    <a:pt x="20041" y="401"/>
                  </a:cubicBezTo>
                  <a:cubicBezTo>
                    <a:pt x="20506" y="401"/>
                    <a:pt x="20781" y="426"/>
                    <a:pt x="20781" y="426"/>
                  </a:cubicBezTo>
                  <a:cubicBezTo>
                    <a:pt x="19173" y="125"/>
                    <a:pt x="17692" y="0"/>
                    <a:pt x="16338" y="0"/>
                  </a:cubicBezTo>
                  <a:close/>
                </a:path>
              </a:pathLst>
            </a:custGeom>
            <a:solidFill>
              <a:srgbClr val="E98742">
                <a:alpha val="57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5683;p42"/>
            <p:cNvSpPr/>
            <p:nvPr/>
          </p:nvSpPr>
          <p:spPr>
            <a:xfrm>
              <a:off x="1678092" y="1448637"/>
              <a:ext cx="24934" cy="1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5" y="0"/>
                  </a:moveTo>
                  <a:cubicBezTo>
                    <a:pt x="7348" y="0"/>
                    <a:pt x="4026" y="2079"/>
                    <a:pt x="0" y="7536"/>
                  </a:cubicBezTo>
                  <a:cubicBezTo>
                    <a:pt x="0" y="7536"/>
                    <a:pt x="3362" y="4807"/>
                    <a:pt x="7609" y="4807"/>
                  </a:cubicBezTo>
                  <a:cubicBezTo>
                    <a:pt x="12259" y="4807"/>
                    <a:pt x="17997" y="8055"/>
                    <a:pt x="21600" y="21600"/>
                  </a:cubicBezTo>
                  <a:cubicBezTo>
                    <a:pt x="21600" y="21600"/>
                    <a:pt x="18923" y="0"/>
                    <a:pt x="10085" y="0"/>
                  </a:cubicBezTo>
                  <a:close/>
                </a:path>
              </a:pathLst>
            </a:custGeom>
            <a:solidFill>
              <a:srgbClr val="E98742">
                <a:alpha val="57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5684;p42"/>
            <p:cNvSpPr/>
            <p:nvPr/>
          </p:nvSpPr>
          <p:spPr>
            <a:xfrm>
              <a:off x="1230272" y="2290947"/>
              <a:ext cx="109073" cy="15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87" h="21600" fill="norm" stroke="1" extrusionOk="0">
                  <a:moveTo>
                    <a:pt x="610" y="0"/>
                  </a:moveTo>
                  <a:cubicBezTo>
                    <a:pt x="-3791" y="14688"/>
                    <a:pt x="17063" y="21600"/>
                    <a:pt x="17063" y="21600"/>
                  </a:cubicBezTo>
                  <a:cubicBezTo>
                    <a:pt x="17809" y="9865"/>
                    <a:pt x="613" y="0"/>
                    <a:pt x="610" y="0"/>
                  </a:cubicBezTo>
                  <a:close/>
                </a:path>
              </a:pathLst>
            </a:custGeom>
            <a:solidFill>
              <a:srgbClr val="FF3C6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5685;p42"/>
            <p:cNvSpPr/>
            <p:nvPr/>
          </p:nvSpPr>
          <p:spPr>
            <a:xfrm>
              <a:off x="1573088" y="2377339"/>
              <a:ext cx="196764" cy="62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59" y="0"/>
                  </a:moveTo>
                  <a:cubicBezTo>
                    <a:pt x="4507" y="0"/>
                    <a:pt x="0" y="12872"/>
                    <a:pt x="0" y="12872"/>
                  </a:cubicBezTo>
                  <a:cubicBezTo>
                    <a:pt x="4278" y="19235"/>
                    <a:pt x="7788" y="21600"/>
                    <a:pt x="10639" y="21600"/>
                  </a:cubicBezTo>
                  <a:cubicBezTo>
                    <a:pt x="18817" y="21600"/>
                    <a:pt x="21600" y="2220"/>
                    <a:pt x="21600" y="2220"/>
                  </a:cubicBezTo>
                  <a:cubicBezTo>
                    <a:pt x="18883" y="644"/>
                    <a:pt x="16440" y="0"/>
                    <a:pt x="14259" y="0"/>
                  </a:cubicBezTo>
                  <a:close/>
                </a:path>
              </a:pathLst>
            </a:custGeom>
            <a:solidFill>
              <a:srgbClr val="FF3C6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5686;p42"/>
            <p:cNvSpPr/>
            <p:nvPr/>
          </p:nvSpPr>
          <p:spPr>
            <a:xfrm>
              <a:off x="1560355" y="1572834"/>
              <a:ext cx="42964" cy="1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5" y="0"/>
                  </a:moveTo>
                  <a:cubicBezTo>
                    <a:pt x="6764" y="0"/>
                    <a:pt x="3166" y="5318"/>
                    <a:pt x="0" y="21600"/>
                  </a:cubicBezTo>
                  <a:cubicBezTo>
                    <a:pt x="0" y="21600"/>
                    <a:pt x="4474" y="7249"/>
                    <a:pt x="11296" y="7249"/>
                  </a:cubicBezTo>
                  <a:cubicBezTo>
                    <a:pt x="14322" y="7249"/>
                    <a:pt x="17827" y="10090"/>
                    <a:pt x="21600" y="18285"/>
                  </a:cubicBezTo>
                  <a:cubicBezTo>
                    <a:pt x="21600" y="18285"/>
                    <a:pt x="16296" y="0"/>
                    <a:pt x="10105" y="0"/>
                  </a:cubicBezTo>
                  <a:close/>
                </a:path>
              </a:pathLst>
            </a:custGeom>
            <a:solidFill>
              <a:srgbClr val="DAD9C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5687;p42"/>
            <p:cNvSpPr/>
            <p:nvPr/>
          </p:nvSpPr>
          <p:spPr>
            <a:xfrm>
              <a:off x="1210372" y="1954162"/>
              <a:ext cx="554183" cy="52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600" fill="norm" stroke="1" extrusionOk="0">
                  <a:moveTo>
                    <a:pt x="14869" y="0"/>
                  </a:moveTo>
                  <a:cubicBezTo>
                    <a:pt x="8961" y="0"/>
                    <a:pt x="5490" y="1575"/>
                    <a:pt x="5407" y="1611"/>
                  </a:cubicBezTo>
                  <a:cubicBezTo>
                    <a:pt x="5307" y="1633"/>
                    <a:pt x="3904" y="11475"/>
                    <a:pt x="3904" y="11475"/>
                  </a:cubicBezTo>
                  <a:cubicBezTo>
                    <a:pt x="3904" y="11475"/>
                    <a:pt x="1560" y="12803"/>
                    <a:pt x="97" y="15939"/>
                  </a:cubicBezTo>
                  <a:cubicBezTo>
                    <a:pt x="-664" y="17528"/>
                    <a:pt x="3283" y="21600"/>
                    <a:pt x="3283" y="21600"/>
                  </a:cubicBezTo>
                  <a:lnTo>
                    <a:pt x="9214" y="14545"/>
                  </a:lnTo>
                  <a:cubicBezTo>
                    <a:pt x="10075" y="13522"/>
                    <a:pt x="10697" y="12281"/>
                    <a:pt x="11058" y="10953"/>
                  </a:cubicBezTo>
                  <a:lnTo>
                    <a:pt x="12961" y="3549"/>
                  </a:lnTo>
                  <a:cubicBezTo>
                    <a:pt x="12540" y="7904"/>
                    <a:pt x="14303" y="21600"/>
                    <a:pt x="14303" y="21600"/>
                  </a:cubicBezTo>
                  <a:lnTo>
                    <a:pt x="20936" y="20969"/>
                  </a:lnTo>
                  <a:cubicBezTo>
                    <a:pt x="19473" y="13239"/>
                    <a:pt x="18732" y="218"/>
                    <a:pt x="18732" y="218"/>
                  </a:cubicBezTo>
                  <a:cubicBezTo>
                    <a:pt x="17350" y="64"/>
                    <a:pt x="16061" y="0"/>
                    <a:pt x="14869" y="0"/>
                  </a:cubicBezTo>
                  <a:close/>
                </a:path>
              </a:pathLst>
            </a:custGeom>
            <a:solidFill>
              <a:srgbClr val="F5D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5688;p42"/>
            <p:cNvSpPr/>
            <p:nvPr/>
          </p:nvSpPr>
          <p:spPr>
            <a:xfrm>
              <a:off x="1210372" y="2297314"/>
              <a:ext cx="134655" cy="18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7" h="21600" fill="norm" stroke="1" extrusionOk="0">
                  <a:moveTo>
                    <a:pt x="4431" y="0"/>
                  </a:moveTo>
                  <a:cubicBezTo>
                    <a:pt x="3000" y="1503"/>
                    <a:pt x="1569" y="3256"/>
                    <a:pt x="366" y="5322"/>
                  </a:cubicBezTo>
                  <a:cubicBezTo>
                    <a:pt x="-2493" y="9892"/>
                    <a:pt x="12331" y="21600"/>
                    <a:pt x="12331" y="21600"/>
                  </a:cubicBezTo>
                  <a:lnTo>
                    <a:pt x="19107" y="15466"/>
                  </a:lnTo>
                  <a:cubicBezTo>
                    <a:pt x="11279" y="12772"/>
                    <a:pt x="5786" y="6888"/>
                    <a:pt x="4431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5689;p42"/>
            <p:cNvSpPr/>
            <p:nvPr/>
          </p:nvSpPr>
          <p:spPr>
            <a:xfrm>
              <a:off x="1578386" y="2380035"/>
              <a:ext cx="186169" cy="10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75" y="0"/>
                  </a:moveTo>
                  <a:cubicBezTo>
                    <a:pt x="16710" y="4311"/>
                    <a:pt x="12593" y="6003"/>
                    <a:pt x="8374" y="6003"/>
                  </a:cubicBezTo>
                  <a:cubicBezTo>
                    <a:pt x="5543" y="6003"/>
                    <a:pt x="2669" y="5242"/>
                    <a:pt x="0" y="4001"/>
                  </a:cubicBezTo>
                  <a:cubicBezTo>
                    <a:pt x="677" y="14515"/>
                    <a:pt x="1229" y="21600"/>
                    <a:pt x="1229" y="21600"/>
                  </a:cubicBezTo>
                  <a:lnTo>
                    <a:pt x="21600" y="18290"/>
                  </a:lnTo>
                  <a:cubicBezTo>
                    <a:pt x="20983" y="12688"/>
                    <a:pt x="20430" y="6404"/>
                    <a:pt x="19875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5690;p42"/>
            <p:cNvSpPr/>
            <p:nvPr/>
          </p:nvSpPr>
          <p:spPr>
            <a:xfrm>
              <a:off x="1313727" y="1954162"/>
              <a:ext cx="422712" cy="34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31" y="0"/>
                  </a:moveTo>
                  <a:cubicBezTo>
                    <a:pt x="6839" y="0"/>
                    <a:pt x="2146" y="2374"/>
                    <a:pt x="2033" y="2429"/>
                  </a:cubicBezTo>
                  <a:cubicBezTo>
                    <a:pt x="1897" y="2462"/>
                    <a:pt x="108" y="16476"/>
                    <a:pt x="0" y="17264"/>
                  </a:cubicBezTo>
                  <a:cubicBezTo>
                    <a:pt x="2629" y="18511"/>
                    <a:pt x="5366" y="19627"/>
                    <a:pt x="8157" y="20448"/>
                  </a:cubicBezTo>
                  <a:cubicBezTo>
                    <a:pt x="8808" y="19233"/>
                    <a:pt x="9350" y="17920"/>
                    <a:pt x="9676" y="16510"/>
                  </a:cubicBezTo>
                  <a:lnTo>
                    <a:pt x="12250" y="5349"/>
                  </a:lnTo>
                  <a:cubicBezTo>
                    <a:pt x="11952" y="8632"/>
                    <a:pt x="12412" y="15460"/>
                    <a:pt x="12955" y="21433"/>
                  </a:cubicBezTo>
                  <a:cubicBezTo>
                    <a:pt x="13847" y="21542"/>
                    <a:pt x="14737" y="21600"/>
                    <a:pt x="15621" y="21600"/>
                  </a:cubicBezTo>
                  <a:cubicBezTo>
                    <a:pt x="17662" y="21600"/>
                    <a:pt x="19671" y="21289"/>
                    <a:pt x="21600" y="20579"/>
                  </a:cubicBezTo>
                  <a:cubicBezTo>
                    <a:pt x="20569" y="10536"/>
                    <a:pt x="20055" y="328"/>
                    <a:pt x="20055" y="328"/>
                  </a:cubicBezTo>
                  <a:cubicBezTo>
                    <a:pt x="18186" y="96"/>
                    <a:pt x="16442" y="0"/>
                    <a:pt x="14831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5691;p42"/>
            <p:cNvSpPr/>
            <p:nvPr/>
          </p:nvSpPr>
          <p:spPr>
            <a:xfrm>
              <a:off x="1283875" y="1459790"/>
              <a:ext cx="93056" cy="4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3128" y="0"/>
                  </a:moveTo>
                  <a:cubicBezTo>
                    <a:pt x="12057" y="0"/>
                    <a:pt x="10929" y="186"/>
                    <a:pt x="9769" y="557"/>
                  </a:cubicBezTo>
                  <a:cubicBezTo>
                    <a:pt x="3951" y="2678"/>
                    <a:pt x="-438" y="8765"/>
                    <a:pt x="35" y="14319"/>
                  </a:cubicBezTo>
                  <a:cubicBezTo>
                    <a:pt x="316" y="18701"/>
                    <a:pt x="3467" y="21600"/>
                    <a:pt x="7575" y="21600"/>
                  </a:cubicBezTo>
                  <a:cubicBezTo>
                    <a:pt x="8682" y="21600"/>
                    <a:pt x="9863" y="21391"/>
                    <a:pt x="11074" y="20939"/>
                  </a:cubicBezTo>
                  <a:cubicBezTo>
                    <a:pt x="16888" y="19084"/>
                    <a:pt x="21162" y="12997"/>
                    <a:pt x="20803" y="7177"/>
                  </a:cubicBezTo>
                  <a:cubicBezTo>
                    <a:pt x="20522" y="2748"/>
                    <a:pt x="17304" y="0"/>
                    <a:pt x="13128" y="0"/>
                  </a:cubicBezTo>
                  <a:close/>
                </a:path>
              </a:pathLst>
            </a:custGeom>
            <a:solidFill>
              <a:srgbClr val="FFB3B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5692;p42"/>
            <p:cNvSpPr/>
            <p:nvPr/>
          </p:nvSpPr>
          <p:spPr>
            <a:xfrm>
              <a:off x="1213486" y="1950351"/>
              <a:ext cx="635393" cy="32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4" y="0"/>
                  </a:moveTo>
                  <a:cubicBezTo>
                    <a:pt x="10016" y="0"/>
                    <a:pt x="8610" y="111"/>
                    <a:pt x="7068" y="392"/>
                  </a:cubicBezTo>
                  <a:cubicBezTo>
                    <a:pt x="5932" y="603"/>
                    <a:pt x="4742" y="918"/>
                    <a:pt x="3462" y="1305"/>
                  </a:cubicBezTo>
                  <a:cubicBezTo>
                    <a:pt x="3462" y="1305"/>
                    <a:pt x="3263" y="1831"/>
                    <a:pt x="2939" y="2883"/>
                  </a:cubicBezTo>
                  <a:cubicBezTo>
                    <a:pt x="2254" y="5198"/>
                    <a:pt x="1010" y="10180"/>
                    <a:pt x="0" y="18460"/>
                  </a:cubicBezTo>
                  <a:cubicBezTo>
                    <a:pt x="0" y="18460"/>
                    <a:pt x="643" y="17502"/>
                    <a:pt x="2412" y="17502"/>
                  </a:cubicBezTo>
                  <a:cubicBezTo>
                    <a:pt x="3820" y="17502"/>
                    <a:pt x="5939" y="18108"/>
                    <a:pt x="9015" y="20284"/>
                  </a:cubicBezTo>
                  <a:cubicBezTo>
                    <a:pt x="9015" y="20284"/>
                    <a:pt x="11367" y="21600"/>
                    <a:pt x="14231" y="21600"/>
                  </a:cubicBezTo>
                  <a:cubicBezTo>
                    <a:pt x="16699" y="21600"/>
                    <a:pt x="19547" y="20624"/>
                    <a:pt x="21600" y="16986"/>
                  </a:cubicBezTo>
                  <a:cubicBezTo>
                    <a:pt x="21600" y="16986"/>
                    <a:pt x="21545" y="12250"/>
                    <a:pt x="18733" y="1655"/>
                  </a:cubicBezTo>
                  <a:cubicBezTo>
                    <a:pt x="18733" y="1655"/>
                    <a:pt x="18697" y="1620"/>
                    <a:pt x="18625" y="1585"/>
                  </a:cubicBezTo>
                  <a:cubicBezTo>
                    <a:pt x="18228" y="1374"/>
                    <a:pt x="16985" y="742"/>
                    <a:pt x="14911" y="321"/>
                  </a:cubicBezTo>
                  <a:cubicBezTo>
                    <a:pt x="13894" y="137"/>
                    <a:pt x="12676" y="0"/>
                    <a:pt x="11274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5693;p42"/>
            <p:cNvSpPr/>
            <p:nvPr/>
          </p:nvSpPr>
          <p:spPr>
            <a:xfrm>
              <a:off x="1085871" y="2290947"/>
              <a:ext cx="253323" cy="329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12583" y="0"/>
                  </a:moveTo>
                  <a:lnTo>
                    <a:pt x="929" y="8654"/>
                  </a:lnTo>
                  <a:cubicBezTo>
                    <a:pt x="253" y="9142"/>
                    <a:pt x="-106" y="9871"/>
                    <a:pt x="28" y="10602"/>
                  </a:cubicBezTo>
                  <a:cubicBezTo>
                    <a:pt x="298" y="12513"/>
                    <a:pt x="1333" y="16372"/>
                    <a:pt x="5024" y="20473"/>
                  </a:cubicBezTo>
                  <a:cubicBezTo>
                    <a:pt x="5712" y="21231"/>
                    <a:pt x="6781" y="21600"/>
                    <a:pt x="7845" y="21600"/>
                  </a:cubicBezTo>
                  <a:cubicBezTo>
                    <a:pt x="9071" y="21600"/>
                    <a:pt x="10292" y="21110"/>
                    <a:pt x="10919" y="20159"/>
                  </a:cubicBezTo>
                  <a:cubicBezTo>
                    <a:pt x="11278" y="19535"/>
                    <a:pt x="11638" y="18769"/>
                    <a:pt x="11908" y="17762"/>
                  </a:cubicBezTo>
                  <a:lnTo>
                    <a:pt x="21494" y="10427"/>
                  </a:lnTo>
                  <a:cubicBezTo>
                    <a:pt x="21494" y="10427"/>
                    <a:pt x="11954" y="6396"/>
                    <a:pt x="12583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5694;p42"/>
            <p:cNvSpPr/>
            <p:nvPr/>
          </p:nvSpPr>
          <p:spPr>
            <a:xfrm>
              <a:off x="1573088" y="2383752"/>
              <a:ext cx="249763" cy="264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1" h="21600" fill="norm" stroke="1" extrusionOk="0">
                  <a:moveTo>
                    <a:pt x="15560" y="0"/>
                  </a:moveTo>
                  <a:cubicBezTo>
                    <a:pt x="13324" y="2848"/>
                    <a:pt x="9895" y="3623"/>
                    <a:pt x="6823" y="3623"/>
                  </a:cubicBezTo>
                  <a:cubicBezTo>
                    <a:pt x="3155" y="3623"/>
                    <a:pt x="0" y="2517"/>
                    <a:pt x="0" y="2517"/>
                  </a:cubicBezTo>
                  <a:lnTo>
                    <a:pt x="1593" y="17791"/>
                  </a:lnTo>
                  <a:cubicBezTo>
                    <a:pt x="1678" y="18528"/>
                    <a:pt x="2097" y="19135"/>
                    <a:pt x="2683" y="19526"/>
                  </a:cubicBezTo>
                  <a:cubicBezTo>
                    <a:pt x="5331" y="21104"/>
                    <a:pt x="8238" y="21600"/>
                    <a:pt x="10847" y="21600"/>
                  </a:cubicBezTo>
                  <a:cubicBezTo>
                    <a:pt x="15266" y="21600"/>
                    <a:pt x="18831" y="20176"/>
                    <a:pt x="18831" y="20176"/>
                  </a:cubicBezTo>
                  <a:cubicBezTo>
                    <a:pt x="21600" y="18268"/>
                    <a:pt x="17238" y="13972"/>
                    <a:pt x="17238" y="13972"/>
                  </a:cubicBezTo>
                  <a:lnTo>
                    <a:pt x="15560" y="0"/>
                  </a:ln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5695;p42"/>
            <p:cNvSpPr/>
            <p:nvPr/>
          </p:nvSpPr>
          <p:spPr>
            <a:xfrm>
              <a:off x="1714533" y="1391918"/>
              <a:ext cx="93122" cy="4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600" fill="norm" stroke="1" extrusionOk="0">
                  <a:moveTo>
                    <a:pt x="13056" y="0"/>
                  </a:moveTo>
                  <a:cubicBezTo>
                    <a:pt x="11990" y="0"/>
                    <a:pt x="10868" y="175"/>
                    <a:pt x="9715" y="560"/>
                  </a:cubicBezTo>
                  <a:cubicBezTo>
                    <a:pt x="3928" y="2413"/>
                    <a:pt x="-436" y="8801"/>
                    <a:pt x="35" y="14396"/>
                  </a:cubicBezTo>
                  <a:cubicBezTo>
                    <a:pt x="319" y="18837"/>
                    <a:pt x="3520" y="21600"/>
                    <a:pt x="7672" y="21600"/>
                  </a:cubicBezTo>
                  <a:cubicBezTo>
                    <a:pt x="8732" y="21600"/>
                    <a:pt x="9860" y="21425"/>
                    <a:pt x="11013" y="21040"/>
                  </a:cubicBezTo>
                  <a:cubicBezTo>
                    <a:pt x="16794" y="19175"/>
                    <a:pt x="21164" y="12799"/>
                    <a:pt x="20688" y="7204"/>
                  </a:cubicBezTo>
                  <a:cubicBezTo>
                    <a:pt x="20409" y="2763"/>
                    <a:pt x="17208" y="0"/>
                    <a:pt x="13056" y="0"/>
                  </a:cubicBezTo>
                  <a:close/>
                </a:path>
              </a:pathLst>
            </a:custGeom>
            <a:solidFill>
              <a:srgbClr val="FFB3B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5696;p42"/>
            <p:cNvSpPr/>
            <p:nvPr/>
          </p:nvSpPr>
          <p:spPr>
            <a:xfrm>
              <a:off x="1299948" y="1923932"/>
              <a:ext cx="461424" cy="182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lnTo>
                    <a:pt x="4816" y="6401"/>
                  </a:lnTo>
                  <a:cubicBezTo>
                    <a:pt x="5114" y="5647"/>
                    <a:pt x="5413" y="4768"/>
                    <a:pt x="5686" y="3827"/>
                  </a:cubicBezTo>
                  <a:cubicBezTo>
                    <a:pt x="4121" y="4204"/>
                    <a:pt x="2482" y="4768"/>
                    <a:pt x="720" y="5460"/>
                  </a:cubicBezTo>
                  <a:cubicBezTo>
                    <a:pt x="720" y="5460"/>
                    <a:pt x="446" y="6401"/>
                    <a:pt x="0" y="8284"/>
                  </a:cubicBezTo>
                  <a:cubicBezTo>
                    <a:pt x="475" y="9653"/>
                    <a:pt x="1179" y="10445"/>
                    <a:pt x="1924" y="10445"/>
                  </a:cubicBezTo>
                  <a:cubicBezTo>
                    <a:pt x="2306" y="10445"/>
                    <a:pt x="2700" y="10236"/>
                    <a:pt x="3078" y="9791"/>
                  </a:cubicBezTo>
                  <a:cubicBezTo>
                    <a:pt x="3426" y="9351"/>
                    <a:pt x="3798" y="8785"/>
                    <a:pt x="4121" y="8031"/>
                  </a:cubicBezTo>
                  <a:lnTo>
                    <a:pt x="4567" y="18072"/>
                  </a:lnTo>
                  <a:cubicBezTo>
                    <a:pt x="4567" y="18072"/>
                    <a:pt x="4126" y="21600"/>
                    <a:pt x="8553" y="21600"/>
                  </a:cubicBezTo>
                  <a:cubicBezTo>
                    <a:pt x="8701" y="21600"/>
                    <a:pt x="8853" y="21597"/>
                    <a:pt x="9012" y="21589"/>
                  </a:cubicBezTo>
                  <a:cubicBezTo>
                    <a:pt x="9012" y="21589"/>
                    <a:pt x="17528" y="20269"/>
                    <a:pt x="20954" y="15689"/>
                  </a:cubicBezTo>
                  <a:lnTo>
                    <a:pt x="20954" y="11735"/>
                  </a:lnTo>
                  <a:lnTo>
                    <a:pt x="21302" y="10481"/>
                  </a:lnTo>
                  <a:lnTo>
                    <a:pt x="20979" y="7341"/>
                  </a:lnTo>
                  <a:cubicBezTo>
                    <a:pt x="21202" y="6964"/>
                    <a:pt x="21426" y="6527"/>
                    <a:pt x="21600" y="5961"/>
                  </a:cubicBezTo>
                  <a:cubicBezTo>
                    <a:pt x="21053" y="5584"/>
                    <a:pt x="19341" y="4454"/>
                    <a:pt x="16486" y="3701"/>
                  </a:cubicBezTo>
                  <a:cubicBezTo>
                    <a:pt x="16534" y="3891"/>
                    <a:pt x="16610" y="4077"/>
                    <a:pt x="16658" y="4204"/>
                  </a:cubicBezTo>
                  <a:lnTo>
                    <a:pt x="10527" y="0"/>
                  </a:lnTo>
                  <a:close/>
                </a:path>
              </a:pathLst>
            </a:custGeom>
            <a:solidFill>
              <a:srgbClr val="0D2932">
                <a:alpha val="366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5697;p42"/>
            <p:cNvSpPr/>
            <p:nvPr/>
          </p:nvSpPr>
          <p:spPr>
            <a:xfrm>
              <a:off x="1410863" y="1981674"/>
              <a:ext cx="329294" cy="116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19906" y="0"/>
                  </a:moveTo>
                  <a:cubicBezTo>
                    <a:pt x="2960" y="0"/>
                    <a:pt x="370" y="11512"/>
                    <a:pt x="30" y="16256"/>
                  </a:cubicBezTo>
                  <a:cubicBezTo>
                    <a:pt x="-75" y="17632"/>
                    <a:pt x="100" y="19111"/>
                    <a:pt x="514" y="19801"/>
                  </a:cubicBezTo>
                  <a:cubicBezTo>
                    <a:pt x="1193" y="21082"/>
                    <a:pt x="2424" y="21600"/>
                    <a:pt x="3962" y="21600"/>
                  </a:cubicBezTo>
                  <a:cubicBezTo>
                    <a:pt x="10208" y="21600"/>
                    <a:pt x="21525" y="13103"/>
                    <a:pt x="21525" y="13103"/>
                  </a:cubicBezTo>
                  <a:lnTo>
                    <a:pt x="20761" y="13"/>
                  </a:lnTo>
                  <a:cubicBezTo>
                    <a:pt x="20472" y="4"/>
                    <a:pt x="20187" y="0"/>
                    <a:pt x="19906" y="0"/>
                  </a:cubicBezTo>
                  <a:close/>
                </a:path>
              </a:pathLst>
            </a:custGeom>
            <a:solidFill>
              <a:srgbClr val="0C00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5698;p42"/>
            <p:cNvSpPr/>
            <p:nvPr/>
          </p:nvSpPr>
          <p:spPr>
            <a:xfrm>
              <a:off x="1410055" y="1962086"/>
              <a:ext cx="321087" cy="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8" h="21600" fill="norm" stroke="1" extrusionOk="0">
                  <a:moveTo>
                    <a:pt x="18365" y="0"/>
                  </a:moveTo>
                  <a:cubicBezTo>
                    <a:pt x="-1812" y="0"/>
                    <a:pt x="45" y="17669"/>
                    <a:pt x="45" y="17669"/>
                  </a:cubicBezTo>
                  <a:cubicBezTo>
                    <a:pt x="37" y="20558"/>
                    <a:pt x="1545" y="21600"/>
                    <a:pt x="3731" y="21600"/>
                  </a:cubicBezTo>
                  <a:cubicBezTo>
                    <a:pt x="9445" y="21600"/>
                    <a:pt x="19788" y="14474"/>
                    <a:pt x="19788" y="14474"/>
                  </a:cubicBezTo>
                  <a:lnTo>
                    <a:pt x="19003" y="4"/>
                  </a:lnTo>
                  <a:cubicBezTo>
                    <a:pt x="18788" y="0"/>
                    <a:pt x="18575" y="0"/>
                    <a:pt x="18365" y="0"/>
                  </a:cubicBezTo>
                  <a:close/>
                </a:path>
              </a:pathLst>
            </a:custGeom>
            <a:solidFill>
              <a:srgbClr val="FAF8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5699;p42"/>
            <p:cNvSpPr/>
            <p:nvPr/>
          </p:nvSpPr>
          <p:spPr>
            <a:xfrm>
              <a:off x="1364103" y="1603180"/>
              <a:ext cx="376055" cy="47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55" y="0"/>
                  </a:moveTo>
                  <a:cubicBezTo>
                    <a:pt x="9569" y="0"/>
                    <a:pt x="1929" y="302"/>
                    <a:pt x="0" y="2196"/>
                  </a:cubicBezTo>
                  <a:lnTo>
                    <a:pt x="2681" y="21600"/>
                  </a:lnTo>
                  <a:cubicBezTo>
                    <a:pt x="2864" y="19544"/>
                    <a:pt x="21600" y="18625"/>
                    <a:pt x="21600" y="18625"/>
                  </a:cubicBezTo>
                  <a:lnTo>
                    <a:pt x="18004" y="67"/>
                  </a:lnTo>
                  <a:cubicBezTo>
                    <a:pt x="18004" y="67"/>
                    <a:pt x="16456" y="0"/>
                    <a:pt x="14255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5700;p42"/>
            <p:cNvSpPr/>
            <p:nvPr/>
          </p:nvSpPr>
          <p:spPr>
            <a:xfrm>
              <a:off x="1385317" y="1617517"/>
              <a:ext cx="345824" cy="42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00" y="0"/>
                  </a:moveTo>
                  <a:cubicBezTo>
                    <a:pt x="10503" y="0"/>
                    <a:pt x="3519" y="232"/>
                    <a:pt x="0" y="1728"/>
                  </a:cubicBezTo>
                  <a:lnTo>
                    <a:pt x="2319" y="21600"/>
                  </a:lnTo>
                  <a:cubicBezTo>
                    <a:pt x="2319" y="21600"/>
                    <a:pt x="8352" y="19388"/>
                    <a:pt x="18993" y="19388"/>
                  </a:cubicBezTo>
                  <a:cubicBezTo>
                    <a:pt x="19834" y="19388"/>
                    <a:pt x="20703" y="19401"/>
                    <a:pt x="21600" y="19431"/>
                  </a:cubicBezTo>
                  <a:lnTo>
                    <a:pt x="17491" y="46"/>
                  </a:lnTo>
                  <a:cubicBezTo>
                    <a:pt x="17491" y="46"/>
                    <a:pt x="16298" y="0"/>
                    <a:pt x="14500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5701;p42"/>
            <p:cNvSpPr/>
            <p:nvPr/>
          </p:nvSpPr>
          <p:spPr>
            <a:xfrm>
              <a:off x="1422449" y="1643820"/>
              <a:ext cx="262012" cy="23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73" y="0"/>
                  </a:moveTo>
                  <a:cubicBezTo>
                    <a:pt x="13507" y="0"/>
                    <a:pt x="6614" y="381"/>
                    <a:pt x="0" y="3173"/>
                  </a:cubicBezTo>
                  <a:lnTo>
                    <a:pt x="1224" y="21600"/>
                  </a:lnTo>
                  <a:cubicBezTo>
                    <a:pt x="1224" y="21600"/>
                    <a:pt x="8509" y="19323"/>
                    <a:pt x="19669" y="19323"/>
                  </a:cubicBezTo>
                  <a:cubicBezTo>
                    <a:pt x="20299" y="19323"/>
                    <a:pt x="20945" y="19329"/>
                    <a:pt x="21600" y="19346"/>
                  </a:cubicBezTo>
                  <a:lnTo>
                    <a:pt x="18713" y="55"/>
                  </a:lnTo>
                  <a:cubicBezTo>
                    <a:pt x="18713" y="55"/>
                    <a:pt x="17999" y="0"/>
                    <a:pt x="16773" y="0"/>
                  </a:cubicBezTo>
                  <a:close/>
                </a:path>
              </a:pathLst>
            </a:custGeom>
            <a:solidFill>
              <a:srgbClr val="0C00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5702;p42"/>
            <p:cNvSpPr/>
            <p:nvPr/>
          </p:nvSpPr>
          <p:spPr>
            <a:xfrm>
              <a:off x="1436251" y="1656113"/>
              <a:ext cx="234941" cy="20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25" y="0"/>
                  </a:moveTo>
                  <a:cubicBezTo>
                    <a:pt x="13456" y="0"/>
                    <a:pt x="6586" y="379"/>
                    <a:pt x="0" y="3155"/>
                  </a:cubicBezTo>
                  <a:lnTo>
                    <a:pt x="1171" y="21600"/>
                  </a:lnTo>
                  <a:cubicBezTo>
                    <a:pt x="1171" y="21600"/>
                    <a:pt x="8346" y="19355"/>
                    <a:pt x="19391" y="19355"/>
                  </a:cubicBezTo>
                  <a:cubicBezTo>
                    <a:pt x="20111" y="19355"/>
                    <a:pt x="20848" y="19363"/>
                    <a:pt x="21600" y="19384"/>
                  </a:cubicBezTo>
                  <a:lnTo>
                    <a:pt x="18675" y="53"/>
                  </a:lnTo>
                  <a:cubicBezTo>
                    <a:pt x="18675" y="53"/>
                    <a:pt x="17955" y="0"/>
                    <a:pt x="16725" y="0"/>
                  </a:cubicBezTo>
                  <a:close/>
                </a:path>
              </a:pathLst>
            </a:custGeom>
            <a:solidFill>
              <a:srgbClr val="FAF8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5703;p42"/>
            <p:cNvSpPr/>
            <p:nvPr/>
          </p:nvSpPr>
          <p:spPr>
            <a:xfrm>
              <a:off x="1426700" y="2028401"/>
              <a:ext cx="293288" cy="39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98" y="0"/>
                    <a:pt x="10350" y="14118"/>
                    <a:pt x="0" y="21600"/>
                  </a:cubicBezTo>
                  <a:cubicBezTo>
                    <a:pt x="0" y="21600"/>
                    <a:pt x="10547" y="20742"/>
                    <a:pt x="21600" y="0"/>
                  </a:cubicBezTo>
                  <a:close/>
                </a:path>
              </a:pathLst>
            </a:custGeom>
            <a:solidFill>
              <a:srgbClr val="DAD9C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5704;p42"/>
            <p:cNvSpPr/>
            <p:nvPr/>
          </p:nvSpPr>
          <p:spPr>
            <a:xfrm>
              <a:off x="1390638" y="1746780"/>
              <a:ext cx="116670" cy="23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5056"/>
                  </a:lnTo>
                  <a:lnTo>
                    <a:pt x="1863" y="21600"/>
                  </a:lnTo>
                  <a:cubicBezTo>
                    <a:pt x="17969" y="15587"/>
                    <a:pt x="21600" y="2"/>
                    <a:pt x="21600" y="0"/>
                  </a:cubicBezTo>
                  <a:close/>
                </a:path>
              </a:pathLst>
            </a:custGeom>
            <a:solidFill>
              <a:srgbClr val="0D2932">
                <a:alpha val="366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5705;p42"/>
            <p:cNvSpPr/>
            <p:nvPr/>
          </p:nvSpPr>
          <p:spPr>
            <a:xfrm>
              <a:off x="1555568" y="1734046"/>
              <a:ext cx="181405" cy="25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"/>
                    <a:pt x="3121" y="21600"/>
                    <a:pt x="21265" y="21600"/>
                  </a:cubicBezTo>
                  <a:cubicBezTo>
                    <a:pt x="21376" y="21600"/>
                    <a:pt x="21487" y="21598"/>
                    <a:pt x="21600" y="21598"/>
                  </a:cubicBezTo>
                  <a:lnTo>
                    <a:pt x="19832" y="13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932">
                <a:alpha val="366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5706;p42"/>
            <p:cNvSpPr/>
            <p:nvPr/>
          </p:nvSpPr>
          <p:spPr>
            <a:xfrm>
              <a:off x="1396874" y="1604505"/>
              <a:ext cx="137222" cy="156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7" h="21600" fill="norm" stroke="1" extrusionOk="0">
                  <a:moveTo>
                    <a:pt x="9072" y="0"/>
                  </a:moveTo>
                  <a:cubicBezTo>
                    <a:pt x="8668" y="0"/>
                    <a:pt x="8251" y="109"/>
                    <a:pt x="7886" y="312"/>
                  </a:cubicBezTo>
                  <a:cubicBezTo>
                    <a:pt x="7179" y="753"/>
                    <a:pt x="6707" y="1486"/>
                    <a:pt x="6390" y="2222"/>
                  </a:cubicBezTo>
                  <a:cubicBezTo>
                    <a:pt x="5876" y="3557"/>
                    <a:pt x="5776" y="5046"/>
                    <a:pt x="5821" y="6522"/>
                  </a:cubicBezTo>
                  <a:cubicBezTo>
                    <a:pt x="5597" y="5088"/>
                    <a:pt x="5001" y="3705"/>
                    <a:pt x="4032" y="2589"/>
                  </a:cubicBezTo>
                  <a:cubicBezTo>
                    <a:pt x="3553" y="1952"/>
                    <a:pt x="2839" y="1370"/>
                    <a:pt x="2043" y="1370"/>
                  </a:cubicBezTo>
                  <a:cubicBezTo>
                    <a:pt x="1919" y="1370"/>
                    <a:pt x="1795" y="1386"/>
                    <a:pt x="1671" y="1415"/>
                  </a:cubicBezTo>
                  <a:cubicBezTo>
                    <a:pt x="726" y="1634"/>
                    <a:pt x="333" y="2663"/>
                    <a:pt x="175" y="3544"/>
                  </a:cubicBezTo>
                  <a:cubicBezTo>
                    <a:pt x="-732" y="8754"/>
                    <a:pt x="1829" y="21600"/>
                    <a:pt x="9351" y="21600"/>
                  </a:cubicBezTo>
                  <a:cubicBezTo>
                    <a:pt x="10302" y="21600"/>
                    <a:pt x="11337" y="21394"/>
                    <a:pt x="12450" y="20941"/>
                  </a:cubicBezTo>
                  <a:cubicBezTo>
                    <a:pt x="13708" y="20426"/>
                    <a:pt x="14732" y="19619"/>
                    <a:pt x="15677" y="18738"/>
                  </a:cubicBezTo>
                  <a:cubicBezTo>
                    <a:pt x="16855" y="17564"/>
                    <a:pt x="17959" y="16316"/>
                    <a:pt x="18982" y="15068"/>
                  </a:cubicBezTo>
                  <a:cubicBezTo>
                    <a:pt x="20003" y="13746"/>
                    <a:pt x="20868" y="11913"/>
                    <a:pt x="20003" y="10517"/>
                  </a:cubicBezTo>
                  <a:cubicBezTo>
                    <a:pt x="19848" y="10295"/>
                    <a:pt x="19610" y="10076"/>
                    <a:pt x="19375" y="10002"/>
                  </a:cubicBezTo>
                  <a:cubicBezTo>
                    <a:pt x="19286" y="9977"/>
                    <a:pt x="19196" y="9964"/>
                    <a:pt x="19103" y="9964"/>
                  </a:cubicBezTo>
                  <a:cubicBezTo>
                    <a:pt x="18703" y="9964"/>
                    <a:pt x="18279" y="10192"/>
                    <a:pt x="17959" y="10369"/>
                  </a:cubicBezTo>
                  <a:cubicBezTo>
                    <a:pt x="17014" y="11032"/>
                    <a:pt x="16070" y="11617"/>
                    <a:pt x="15125" y="12205"/>
                  </a:cubicBezTo>
                  <a:cubicBezTo>
                    <a:pt x="17328" y="10369"/>
                    <a:pt x="18352" y="7359"/>
                    <a:pt x="17721" y="4570"/>
                  </a:cubicBezTo>
                  <a:cubicBezTo>
                    <a:pt x="17645" y="4130"/>
                    <a:pt x="17486" y="3689"/>
                    <a:pt x="17014" y="3396"/>
                  </a:cubicBezTo>
                  <a:cubicBezTo>
                    <a:pt x="16700" y="3174"/>
                    <a:pt x="16228" y="3174"/>
                    <a:pt x="15835" y="3174"/>
                  </a:cubicBezTo>
                  <a:cubicBezTo>
                    <a:pt x="14418" y="3396"/>
                    <a:pt x="13236" y="4278"/>
                    <a:pt x="12529" y="5451"/>
                  </a:cubicBezTo>
                  <a:cubicBezTo>
                    <a:pt x="11743" y="6551"/>
                    <a:pt x="11426" y="7799"/>
                    <a:pt x="11033" y="9121"/>
                  </a:cubicBezTo>
                  <a:cubicBezTo>
                    <a:pt x="11743" y="6699"/>
                    <a:pt x="11743" y="4056"/>
                    <a:pt x="10954" y="1634"/>
                  </a:cubicBezTo>
                  <a:cubicBezTo>
                    <a:pt x="10799" y="1193"/>
                    <a:pt x="10640" y="753"/>
                    <a:pt x="10327" y="460"/>
                  </a:cubicBezTo>
                  <a:cubicBezTo>
                    <a:pt x="9989" y="145"/>
                    <a:pt x="9537" y="0"/>
                    <a:pt x="9072" y="0"/>
                  </a:cubicBezTo>
                  <a:close/>
                </a:path>
              </a:pathLst>
            </a:custGeom>
            <a:solidFill>
              <a:srgbClr val="F5D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5707;p42"/>
            <p:cNvSpPr/>
            <p:nvPr/>
          </p:nvSpPr>
          <p:spPr>
            <a:xfrm>
              <a:off x="1513411" y="1586404"/>
              <a:ext cx="137216" cy="156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3" h="21600" fill="norm" stroke="1" extrusionOk="0">
                  <a:moveTo>
                    <a:pt x="11241" y="0"/>
                  </a:moveTo>
                  <a:cubicBezTo>
                    <a:pt x="10789" y="0"/>
                    <a:pt x="10359" y="129"/>
                    <a:pt x="10031" y="395"/>
                  </a:cubicBezTo>
                  <a:cubicBezTo>
                    <a:pt x="9718" y="762"/>
                    <a:pt x="9559" y="1202"/>
                    <a:pt x="9400" y="1643"/>
                  </a:cubicBezTo>
                  <a:cubicBezTo>
                    <a:pt x="8615" y="4063"/>
                    <a:pt x="8615" y="6706"/>
                    <a:pt x="9325" y="9127"/>
                  </a:cubicBezTo>
                  <a:cubicBezTo>
                    <a:pt x="8928" y="7805"/>
                    <a:pt x="8615" y="6558"/>
                    <a:pt x="7829" y="5385"/>
                  </a:cubicBezTo>
                  <a:cubicBezTo>
                    <a:pt x="7119" y="4285"/>
                    <a:pt x="5940" y="3330"/>
                    <a:pt x="4524" y="3183"/>
                  </a:cubicBezTo>
                  <a:cubicBezTo>
                    <a:pt x="4131" y="3183"/>
                    <a:pt x="3658" y="3183"/>
                    <a:pt x="3345" y="3404"/>
                  </a:cubicBezTo>
                  <a:cubicBezTo>
                    <a:pt x="2873" y="3623"/>
                    <a:pt x="2714" y="4137"/>
                    <a:pt x="2635" y="4578"/>
                  </a:cubicBezTo>
                  <a:cubicBezTo>
                    <a:pt x="2007" y="7294"/>
                    <a:pt x="3031" y="10374"/>
                    <a:pt x="5234" y="12210"/>
                  </a:cubicBezTo>
                  <a:cubicBezTo>
                    <a:pt x="4289" y="11621"/>
                    <a:pt x="3345" y="11036"/>
                    <a:pt x="2400" y="10374"/>
                  </a:cubicBezTo>
                  <a:cubicBezTo>
                    <a:pt x="2080" y="10197"/>
                    <a:pt x="1656" y="9969"/>
                    <a:pt x="1256" y="9969"/>
                  </a:cubicBezTo>
                  <a:cubicBezTo>
                    <a:pt x="1163" y="9969"/>
                    <a:pt x="1073" y="9982"/>
                    <a:pt x="984" y="10008"/>
                  </a:cubicBezTo>
                  <a:cubicBezTo>
                    <a:pt x="749" y="10081"/>
                    <a:pt x="512" y="10300"/>
                    <a:pt x="357" y="10522"/>
                  </a:cubicBezTo>
                  <a:cubicBezTo>
                    <a:pt x="-512" y="11917"/>
                    <a:pt x="357" y="13676"/>
                    <a:pt x="1377" y="15071"/>
                  </a:cubicBezTo>
                  <a:cubicBezTo>
                    <a:pt x="2400" y="16318"/>
                    <a:pt x="3503" y="17565"/>
                    <a:pt x="4682" y="18668"/>
                  </a:cubicBezTo>
                  <a:cubicBezTo>
                    <a:pt x="5626" y="19620"/>
                    <a:pt x="6650" y="20427"/>
                    <a:pt x="7908" y="20941"/>
                  </a:cubicBezTo>
                  <a:cubicBezTo>
                    <a:pt x="9021" y="21394"/>
                    <a:pt x="10055" y="21600"/>
                    <a:pt x="11007" y="21600"/>
                  </a:cubicBezTo>
                  <a:cubicBezTo>
                    <a:pt x="18524" y="21600"/>
                    <a:pt x="21088" y="8760"/>
                    <a:pt x="20178" y="3552"/>
                  </a:cubicBezTo>
                  <a:cubicBezTo>
                    <a:pt x="20023" y="2671"/>
                    <a:pt x="19630" y="1643"/>
                    <a:pt x="18686" y="1424"/>
                  </a:cubicBezTo>
                  <a:cubicBezTo>
                    <a:pt x="18558" y="1392"/>
                    <a:pt x="18434" y="1379"/>
                    <a:pt x="18313" y="1379"/>
                  </a:cubicBezTo>
                  <a:cubicBezTo>
                    <a:pt x="17517" y="1379"/>
                    <a:pt x="16804" y="1961"/>
                    <a:pt x="16325" y="2598"/>
                  </a:cubicBezTo>
                  <a:cubicBezTo>
                    <a:pt x="15356" y="3713"/>
                    <a:pt x="14760" y="5095"/>
                    <a:pt x="14533" y="6526"/>
                  </a:cubicBezTo>
                  <a:cubicBezTo>
                    <a:pt x="14577" y="5054"/>
                    <a:pt x="14481" y="3565"/>
                    <a:pt x="13964" y="2231"/>
                  </a:cubicBezTo>
                  <a:cubicBezTo>
                    <a:pt x="13650" y="1495"/>
                    <a:pt x="13178" y="762"/>
                    <a:pt x="12471" y="321"/>
                  </a:cubicBezTo>
                  <a:cubicBezTo>
                    <a:pt x="12092" y="109"/>
                    <a:pt x="11658" y="0"/>
                    <a:pt x="11241" y="0"/>
                  </a:cubicBezTo>
                  <a:close/>
                </a:path>
              </a:pathLst>
            </a:custGeom>
            <a:solidFill>
              <a:srgbClr val="F5D4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5708;p42"/>
            <p:cNvSpPr/>
            <p:nvPr/>
          </p:nvSpPr>
          <p:spPr>
            <a:xfrm>
              <a:off x="1213486" y="1085410"/>
              <a:ext cx="540985" cy="36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07" y="0"/>
                  </a:moveTo>
                  <a:cubicBezTo>
                    <a:pt x="5379" y="0"/>
                    <a:pt x="0" y="8033"/>
                    <a:pt x="0" y="17963"/>
                  </a:cubicBezTo>
                  <a:cubicBezTo>
                    <a:pt x="0" y="19196"/>
                    <a:pt x="84" y="20429"/>
                    <a:pt x="233" y="21600"/>
                  </a:cubicBezTo>
                  <a:cubicBezTo>
                    <a:pt x="1885" y="19450"/>
                    <a:pt x="5569" y="13883"/>
                    <a:pt x="6522" y="5661"/>
                  </a:cubicBezTo>
                  <a:cubicBezTo>
                    <a:pt x="6522" y="5661"/>
                    <a:pt x="9001" y="10404"/>
                    <a:pt x="14199" y="10404"/>
                  </a:cubicBezTo>
                  <a:cubicBezTo>
                    <a:pt x="14437" y="10404"/>
                    <a:pt x="14680" y="10394"/>
                    <a:pt x="14929" y="10373"/>
                  </a:cubicBezTo>
                  <a:cubicBezTo>
                    <a:pt x="14929" y="10373"/>
                    <a:pt x="12643" y="8761"/>
                    <a:pt x="12643" y="6515"/>
                  </a:cubicBezTo>
                  <a:cubicBezTo>
                    <a:pt x="12643" y="6515"/>
                    <a:pt x="14951" y="8158"/>
                    <a:pt x="17858" y="8158"/>
                  </a:cubicBezTo>
                  <a:cubicBezTo>
                    <a:pt x="19045" y="8158"/>
                    <a:pt x="20330" y="7885"/>
                    <a:pt x="21600" y="7116"/>
                  </a:cubicBezTo>
                  <a:cubicBezTo>
                    <a:pt x="19398" y="2814"/>
                    <a:pt x="15925" y="0"/>
                    <a:pt x="12007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5709;p42"/>
            <p:cNvSpPr/>
            <p:nvPr/>
          </p:nvSpPr>
          <p:spPr>
            <a:xfrm>
              <a:off x="1287162" y="1706837"/>
              <a:ext cx="220146" cy="287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600" fill="norm" stroke="1" extrusionOk="0">
                  <a:moveTo>
                    <a:pt x="12979" y="0"/>
                  </a:moveTo>
                  <a:cubicBezTo>
                    <a:pt x="12306" y="0"/>
                    <a:pt x="11612" y="65"/>
                    <a:pt x="10909" y="211"/>
                  </a:cubicBezTo>
                  <a:cubicBezTo>
                    <a:pt x="9212" y="2361"/>
                    <a:pt x="-252" y="14776"/>
                    <a:pt x="5" y="17921"/>
                  </a:cubicBezTo>
                  <a:cubicBezTo>
                    <a:pt x="203" y="20125"/>
                    <a:pt x="2623" y="21600"/>
                    <a:pt x="5230" y="21600"/>
                  </a:cubicBezTo>
                  <a:cubicBezTo>
                    <a:pt x="6010" y="21600"/>
                    <a:pt x="6808" y="21467"/>
                    <a:pt x="7565" y="21183"/>
                  </a:cubicBezTo>
                  <a:cubicBezTo>
                    <a:pt x="16258" y="17960"/>
                    <a:pt x="21348" y="2997"/>
                    <a:pt x="21348" y="2997"/>
                  </a:cubicBezTo>
                  <a:cubicBezTo>
                    <a:pt x="21348" y="2997"/>
                    <a:pt x="17592" y="0"/>
                    <a:pt x="12979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5710;p42"/>
            <p:cNvSpPr/>
            <p:nvPr/>
          </p:nvSpPr>
          <p:spPr>
            <a:xfrm>
              <a:off x="1387455" y="1706837"/>
              <a:ext cx="119852" cy="8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47" y="0"/>
                  </a:moveTo>
                  <a:cubicBezTo>
                    <a:pt x="4795" y="0"/>
                    <a:pt x="3505" y="228"/>
                    <a:pt x="2199" y="747"/>
                  </a:cubicBezTo>
                  <a:cubicBezTo>
                    <a:pt x="1813" y="1877"/>
                    <a:pt x="955" y="3710"/>
                    <a:pt x="0" y="6247"/>
                  </a:cubicBezTo>
                  <a:cubicBezTo>
                    <a:pt x="7743" y="7371"/>
                    <a:pt x="14623" y="13007"/>
                    <a:pt x="19305" y="21600"/>
                  </a:cubicBezTo>
                  <a:cubicBezTo>
                    <a:pt x="20838" y="14982"/>
                    <a:pt x="21600" y="10612"/>
                    <a:pt x="21600" y="10612"/>
                  </a:cubicBezTo>
                  <a:cubicBezTo>
                    <a:pt x="21600" y="10612"/>
                    <a:pt x="14619" y="0"/>
                    <a:pt x="604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5711;p42"/>
            <p:cNvSpPr/>
            <p:nvPr/>
          </p:nvSpPr>
          <p:spPr>
            <a:xfrm>
              <a:off x="1552385" y="1688806"/>
              <a:ext cx="220162" cy="288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600" fill="norm" stroke="1" extrusionOk="0">
                  <a:moveTo>
                    <a:pt x="8334" y="0"/>
                  </a:moveTo>
                  <a:cubicBezTo>
                    <a:pt x="3758" y="0"/>
                    <a:pt x="0" y="2992"/>
                    <a:pt x="0" y="2992"/>
                  </a:cubicBezTo>
                  <a:cubicBezTo>
                    <a:pt x="0" y="2992"/>
                    <a:pt x="5092" y="17931"/>
                    <a:pt x="13732" y="21189"/>
                  </a:cubicBezTo>
                  <a:cubicBezTo>
                    <a:pt x="14494" y="21469"/>
                    <a:pt x="15291" y="21600"/>
                    <a:pt x="16071" y="21600"/>
                  </a:cubicBezTo>
                  <a:cubicBezTo>
                    <a:pt x="18709" y="21600"/>
                    <a:pt x="21145" y="20108"/>
                    <a:pt x="21343" y="17931"/>
                  </a:cubicBezTo>
                  <a:cubicBezTo>
                    <a:pt x="21600" y="14832"/>
                    <a:pt x="10389" y="211"/>
                    <a:pt x="10389" y="211"/>
                  </a:cubicBezTo>
                  <a:cubicBezTo>
                    <a:pt x="9693" y="64"/>
                    <a:pt x="9005" y="0"/>
                    <a:pt x="8334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5712;p42"/>
            <p:cNvSpPr/>
            <p:nvPr/>
          </p:nvSpPr>
          <p:spPr>
            <a:xfrm>
              <a:off x="1552385" y="1688806"/>
              <a:ext cx="117762" cy="6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65" y="0"/>
                  </a:moveTo>
                  <a:cubicBezTo>
                    <a:pt x="7109" y="0"/>
                    <a:pt x="0" y="13409"/>
                    <a:pt x="0" y="13409"/>
                  </a:cubicBezTo>
                  <a:cubicBezTo>
                    <a:pt x="0" y="13409"/>
                    <a:pt x="392" y="16615"/>
                    <a:pt x="1266" y="21600"/>
                  </a:cubicBezTo>
                  <a:cubicBezTo>
                    <a:pt x="6619" y="11982"/>
                    <a:pt x="14205" y="7177"/>
                    <a:pt x="21600" y="6997"/>
                  </a:cubicBezTo>
                  <a:cubicBezTo>
                    <a:pt x="20432" y="3261"/>
                    <a:pt x="19652" y="944"/>
                    <a:pt x="19652" y="944"/>
                  </a:cubicBezTo>
                  <a:cubicBezTo>
                    <a:pt x="18335" y="289"/>
                    <a:pt x="17035" y="0"/>
                    <a:pt x="1576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5713;p42"/>
            <p:cNvSpPr/>
            <p:nvPr/>
          </p:nvSpPr>
          <p:spPr>
            <a:xfrm>
              <a:off x="1299948" y="1716015"/>
              <a:ext cx="95989" cy="189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95" y="3"/>
                    <a:pt x="5605" y="11524"/>
                    <a:pt x="0" y="21600"/>
                  </a:cubicBezTo>
                  <a:cubicBezTo>
                    <a:pt x="2144" y="18402"/>
                    <a:pt x="10499" y="9412"/>
                    <a:pt x="21600" y="0"/>
                  </a:cubicBezTo>
                  <a:close/>
                </a:path>
              </a:pathLst>
            </a:custGeom>
            <a:solidFill>
              <a:srgbClr val="DAB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5714;p42"/>
            <p:cNvSpPr/>
            <p:nvPr/>
          </p:nvSpPr>
          <p:spPr>
            <a:xfrm>
              <a:off x="1659527" y="1691617"/>
              <a:ext cx="108723" cy="214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483" y="7645"/>
                    <a:pt x="21600" y="21600"/>
                    <a:pt x="21600" y="21600"/>
                  </a:cubicBezTo>
                  <a:cubicBezTo>
                    <a:pt x="17916" y="15559"/>
                    <a:pt x="5" y="5"/>
                    <a:pt x="0" y="0"/>
                  </a:cubicBezTo>
                  <a:close/>
                </a:path>
              </a:pathLst>
            </a:custGeom>
            <a:solidFill>
              <a:srgbClr val="DAB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5715;p42"/>
            <p:cNvSpPr/>
            <p:nvPr/>
          </p:nvSpPr>
          <p:spPr>
            <a:xfrm>
              <a:off x="1212951" y="1524038"/>
              <a:ext cx="24934" cy="2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68" y="0"/>
                  </a:moveTo>
                  <a:cubicBezTo>
                    <a:pt x="5053" y="0"/>
                    <a:pt x="0" y="4594"/>
                    <a:pt x="0" y="10558"/>
                  </a:cubicBezTo>
                  <a:cubicBezTo>
                    <a:pt x="0" y="16543"/>
                    <a:pt x="5053" y="21600"/>
                    <a:pt x="10568" y="21600"/>
                  </a:cubicBezTo>
                  <a:cubicBezTo>
                    <a:pt x="16547" y="21600"/>
                    <a:pt x="21600" y="16543"/>
                    <a:pt x="21600" y="10558"/>
                  </a:cubicBezTo>
                  <a:cubicBezTo>
                    <a:pt x="21600" y="4594"/>
                    <a:pt x="16547" y="0"/>
                    <a:pt x="10568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5716;p42"/>
            <p:cNvSpPr/>
            <p:nvPr/>
          </p:nvSpPr>
          <p:spPr>
            <a:xfrm>
              <a:off x="1820228" y="1358551"/>
              <a:ext cx="24398" cy="2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4690"/>
                    <a:pt x="0" y="10800"/>
                  </a:cubicBezTo>
                  <a:cubicBezTo>
                    <a:pt x="0" y="16910"/>
                    <a:pt x="4690" y="21600"/>
                    <a:pt x="10800" y="21600"/>
                  </a:cubicBezTo>
                  <a:cubicBezTo>
                    <a:pt x="16910" y="21600"/>
                    <a:pt x="21600" y="16910"/>
                    <a:pt x="21600" y="10800"/>
                  </a:cubicBezTo>
                  <a:cubicBezTo>
                    <a:pt x="21600" y="4690"/>
                    <a:pt x="16910" y="0"/>
                    <a:pt x="10800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5717;p42"/>
            <p:cNvSpPr/>
            <p:nvPr/>
          </p:nvSpPr>
          <p:spPr>
            <a:xfrm>
              <a:off x="1334884" y="1259355"/>
              <a:ext cx="87889" cy="5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7111" y="0"/>
                  </a:moveTo>
                  <a:cubicBezTo>
                    <a:pt x="15985" y="0"/>
                    <a:pt x="14743" y="337"/>
                    <a:pt x="13556" y="795"/>
                  </a:cubicBezTo>
                  <a:cubicBezTo>
                    <a:pt x="9253" y="2766"/>
                    <a:pt x="5460" y="6517"/>
                    <a:pt x="2671" y="12040"/>
                  </a:cubicBezTo>
                  <a:cubicBezTo>
                    <a:pt x="901" y="15394"/>
                    <a:pt x="519" y="17762"/>
                    <a:pt x="14" y="20718"/>
                  </a:cubicBezTo>
                  <a:cubicBezTo>
                    <a:pt x="-69" y="21246"/>
                    <a:pt x="242" y="21600"/>
                    <a:pt x="530" y="21600"/>
                  </a:cubicBezTo>
                  <a:cubicBezTo>
                    <a:pt x="674" y="21600"/>
                    <a:pt x="818" y="21514"/>
                    <a:pt x="901" y="21315"/>
                  </a:cubicBezTo>
                  <a:cubicBezTo>
                    <a:pt x="5965" y="9672"/>
                    <a:pt x="15076" y="11842"/>
                    <a:pt x="19379" y="8289"/>
                  </a:cubicBezTo>
                  <a:cubicBezTo>
                    <a:pt x="21026" y="6915"/>
                    <a:pt x="21531" y="3561"/>
                    <a:pt x="20267" y="1582"/>
                  </a:cubicBezTo>
                  <a:cubicBezTo>
                    <a:pt x="19529" y="432"/>
                    <a:pt x="18392" y="0"/>
                    <a:pt x="17111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5718;p42"/>
            <p:cNvSpPr/>
            <p:nvPr/>
          </p:nvSpPr>
          <p:spPr>
            <a:xfrm>
              <a:off x="1627541" y="1219552"/>
              <a:ext cx="99310" cy="3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1600" fill="norm" stroke="1" extrusionOk="0">
                  <a:moveTo>
                    <a:pt x="7693" y="0"/>
                  </a:moveTo>
                  <a:cubicBezTo>
                    <a:pt x="6975" y="0"/>
                    <a:pt x="6257" y="127"/>
                    <a:pt x="5534" y="397"/>
                  </a:cubicBezTo>
                  <a:cubicBezTo>
                    <a:pt x="3179" y="1476"/>
                    <a:pt x="932" y="3650"/>
                    <a:pt x="146" y="9443"/>
                  </a:cubicBezTo>
                  <a:cubicBezTo>
                    <a:pt x="-415" y="14157"/>
                    <a:pt x="711" y="18870"/>
                    <a:pt x="2393" y="19584"/>
                  </a:cubicBezTo>
                  <a:cubicBezTo>
                    <a:pt x="2614" y="19664"/>
                    <a:pt x="2835" y="19696"/>
                    <a:pt x="3066" y="19696"/>
                  </a:cubicBezTo>
                  <a:cubicBezTo>
                    <a:pt x="5859" y="19696"/>
                    <a:pt x="9507" y="14807"/>
                    <a:pt x="13441" y="14807"/>
                  </a:cubicBezTo>
                  <a:cubicBezTo>
                    <a:pt x="15688" y="14807"/>
                    <a:pt x="18023" y="16394"/>
                    <a:pt x="20349" y="21410"/>
                  </a:cubicBezTo>
                  <a:cubicBezTo>
                    <a:pt x="20413" y="21537"/>
                    <a:pt x="20482" y="21600"/>
                    <a:pt x="20556" y="21600"/>
                  </a:cubicBezTo>
                  <a:cubicBezTo>
                    <a:pt x="20865" y="21600"/>
                    <a:pt x="21185" y="20473"/>
                    <a:pt x="20910" y="19584"/>
                  </a:cubicBezTo>
                  <a:cubicBezTo>
                    <a:pt x="19902" y="15236"/>
                    <a:pt x="19002" y="11617"/>
                    <a:pt x="16868" y="7634"/>
                  </a:cubicBezTo>
                  <a:cubicBezTo>
                    <a:pt x="14031" y="2603"/>
                    <a:pt x="10889" y="0"/>
                    <a:pt x="7693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5719;p42"/>
            <p:cNvSpPr/>
            <p:nvPr/>
          </p:nvSpPr>
          <p:spPr>
            <a:xfrm>
              <a:off x="1066315" y="1316748"/>
              <a:ext cx="115886" cy="10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7056" y="0"/>
                  </a:moveTo>
                  <a:cubicBezTo>
                    <a:pt x="6767" y="0"/>
                    <a:pt x="6491" y="62"/>
                    <a:pt x="6245" y="196"/>
                  </a:cubicBezTo>
                  <a:cubicBezTo>
                    <a:pt x="5570" y="526"/>
                    <a:pt x="5180" y="1402"/>
                    <a:pt x="5180" y="2273"/>
                  </a:cubicBezTo>
                  <a:cubicBezTo>
                    <a:pt x="5180" y="3149"/>
                    <a:pt x="5473" y="3914"/>
                    <a:pt x="5761" y="4675"/>
                  </a:cubicBezTo>
                  <a:cubicBezTo>
                    <a:pt x="7892" y="10030"/>
                    <a:pt x="11477" y="14508"/>
                    <a:pt x="15352" y="18327"/>
                  </a:cubicBezTo>
                  <a:cubicBezTo>
                    <a:pt x="12347" y="15599"/>
                    <a:pt x="8668" y="13853"/>
                    <a:pt x="4794" y="13087"/>
                  </a:cubicBezTo>
                  <a:cubicBezTo>
                    <a:pt x="4425" y="13035"/>
                    <a:pt x="4026" y="13001"/>
                    <a:pt x="3623" y="13001"/>
                  </a:cubicBezTo>
                  <a:cubicBezTo>
                    <a:pt x="2341" y="13001"/>
                    <a:pt x="1000" y="13341"/>
                    <a:pt x="338" y="14508"/>
                  </a:cubicBezTo>
                  <a:cubicBezTo>
                    <a:pt x="-341" y="15815"/>
                    <a:pt x="45" y="17676"/>
                    <a:pt x="1115" y="18767"/>
                  </a:cubicBezTo>
                  <a:cubicBezTo>
                    <a:pt x="2082" y="19858"/>
                    <a:pt x="3436" y="20294"/>
                    <a:pt x="4794" y="20624"/>
                  </a:cubicBezTo>
                  <a:cubicBezTo>
                    <a:pt x="7281" y="21289"/>
                    <a:pt x="9810" y="21600"/>
                    <a:pt x="12326" y="21600"/>
                  </a:cubicBezTo>
                  <a:cubicBezTo>
                    <a:pt x="13531" y="21600"/>
                    <a:pt x="14737" y="21528"/>
                    <a:pt x="15933" y="21389"/>
                  </a:cubicBezTo>
                  <a:cubicBezTo>
                    <a:pt x="18352" y="21169"/>
                    <a:pt x="21259" y="20188"/>
                    <a:pt x="21161" y="17236"/>
                  </a:cubicBezTo>
                  <a:cubicBezTo>
                    <a:pt x="21068" y="14398"/>
                    <a:pt x="17868" y="9699"/>
                    <a:pt x="16515" y="7517"/>
                  </a:cubicBezTo>
                  <a:cubicBezTo>
                    <a:pt x="14384" y="4240"/>
                    <a:pt x="11673" y="1507"/>
                    <a:pt x="8282" y="306"/>
                  </a:cubicBezTo>
                  <a:cubicBezTo>
                    <a:pt x="7887" y="120"/>
                    <a:pt x="7459" y="0"/>
                    <a:pt x="7056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5720;p42"/>
            <p:cNvSpPr/>
            <p:nvPr/>
          </p:nvSpPr>
          <p:spPr>
            <a:xfrm>
              <a:off x="1142153" y="941834"/>
              <a:ext cx="690321" cy="49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11505" y="0"/>
                  </a:moveTo>
                  <a:cubicBezTo>
                    <a:pt x="5994" y="0"/>
                    <a:pt x="168" y="3823"/>
                    <a:pt x="8" y="13851"/>
                  </a:cubicBezTo>
                  <a:cubicBezTo>
                    <a:pt x="-25" y="15469"/>
                    <a:pt x="-41" y="19403"/>
                    <a:pt x="1756" y="21600"/>
                  </a:cubicBezTo>
                  <a:cubicBezTo>
                    <a:pt x="1756" y="21600"/>
                    <a:pt x="6004" y="17413"/>
                    <a:pt x="6952" y="9617"/>
                  </a:cubicBezTo>
                  <a:cubicBezTo>
                    <a:pt x="6952" y="9617"/>
                    <a:pt x="9550" y="13180"/>
                    <a:pt x="13700" y="13550"/>
                  </a:cubicBezTo>
                  <a:cubicBezTo>
                    <a:pt x="13700" y="13550"/>
                    <a:pt x="11854" y="12023"/>
                    <a:pt x="11854" y="10380"/>
                  </a:cubicBezTo>
                  <a:cubicBezTo>
                    <a:pt x="11854" y="10380"/>
                    <a:pt x="13437" y="11274"/>
                    <a:pt x="15497" y="11274"/>
                  </a:cubicBezTo>
                  <a:cubicBezTo>
                    <a:pt x="17157" y="11274"/>
                    <a:pt x="19125" y="10695"/>
                    <a:pt x="20824" y="8599"/>
                  </a:cubicBezTo>
                  <a:cubicBezTo>
                    <a:pt x="21559" y="7697"/>
                    <a:pt x="21265" y="6401"/>
                    <a:pt x="20759" y="5222"/>
                  </a:cubicBezTo>
                  <a:cubicBezTo>
                    <a:pt x="19412" y="2052"/>
                    <a:pt x="15542" y="0"/>
                    <a:pt x="1150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5721;p42"/>
            <p:cNvSpPr/>
            <p:nvPr/>
          </p:nvSpPr>
          <p:spPr>
            <a:xfrm>
              <a:off x="1142153" y="997368"/>
              <a:ext cx="690321" cy="439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18618" y="0"/>
                  </a:moveTo>
                  <a:cubicBezTo>
                    <a:pt x="18830" y="2111"/>
                    <a:pt x="18079" y="4299"/>
                    <a:pt x="16886" y="5576"/>
                  </a:cubicBezTo>
                  <a:cubicBezTo>
                    <a:pt x="15731" y="6801"/>
                    <a:pt x="14439" y="7374"/>
                    <a:pt x="13156" y="7374"/>
                  </a:cubicBezTo>
                  <a:cubicBezTo>
                    <a:pt x="10808" y="7374"/>
                    <a:pt x="8488" y="5454"/>
                    <a:pt x="7083" y="2084"/>
                  </a:cubicBezTo>
                  <a:cubicBezTo>
                    <a:pt x="7361" y="6436"/>
                    <a:pt x="4910" y="10345"/>
                    <a:pt x="2459" y="11647"/>
                  </a:cubicBezTo>
                  <a:cubicBezTo>
                    <a:pt x="1774" y="11943"/>
                    <a:pt x="1063" y="12100"/>
                    <a:pt x="338" y="12100"/>
                  </a:cubicBezTo>
                  <a:cubicBezTo>
                    <a:pt x="234" y="12100"/>
                    <a:pt x="129" y="12097"/>
                    <a:pt x="24" y="12090"/>
                  </a:cubicBezTo>
                  <a:cubicBezTo>
                    <a:pt x="24" y="12350"/>
                    <a:pt x="8" y="12610"/>
                    <a:pt x="8" y="12872"/>
                  </a:cubicBezTo>
                  <a:cubicBezTo>
                    <a:pt x="-25" y="14695"/>
                    <a:pt x="-41" y="19125"/>
                    <a:pt x="1756" y="21600"/>
                  </a:cubicBezTo>
                  <a:cubicBezTo>
                    <a:pt x="1756" y="21600"/>
                    <a:pt x="6004" y="16884"/>
                    <a:pt x="6952" y="8104"/>
                  </a:cubicBezTo>
                  <a:cubicBezTo>
                    <a:pt x="6952" y="8104"/>
                    <a:pt x="9550" y="12116"/>
                    <a:pt x="13700" y="12533"/>
                  </a:cubicBezTo>
                  <a:cubicBezTo>
                    <a:pt x="13700" y="12533"/>
                    <a:pt x="11854" y="10814"/>
                    <a:pt x="11854" y="8963"/>
                  </a:cubicBezTo>
                  <a:cubicBezTo>
                    <a:pt x="11854" y="8963"/>
                    <a:pt x="13437" y="9970"/>
                    <a:pt x="15497" y="9970"/>
                  </a:cubicBezTo>
                  <a:cubicBezTo>
                    <a:pt x="17157" y="9970"/>
                    <a:pt x="19125" y="9317"/>
                    <a:pt x="20824" y="6956"/>
                  </a:cubicBezTo>
                  <a:cubicBezTo>
                    <a:pt x="21559" y="5941"/>
                    <a:pt x="21265" y="4482"/>
                    <a:pt x="20759" y="3153"/>
                  </a:cubicBezTo>
                  <a:cubicBezTo>
                    <a:pt x="20301" y="1928"/>
                    <a:pt x="19565" y="886"/>
                    <a:pt x="18618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5722;p42"/>
            <p:cNvSpPr/>
            <p:nvPr/>
          </p:nvSpPr>
          <p:spPr>
            <a:xfrm>
              <a:off x="1203316" y="2354949"/>
              <a:ext cx="10413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26" y="0"/>
                  </a:moveTo>
                  <a:cubicBezTo>
                    <a:pt x="-2809" y="0"/>
                    <a:pt x="-2809" y="21600"/>
                    <a:pt x="8426" y="21600"/>
                  </a:cubicBezTo>
                  <a:cubicBezTo>
                    <a:pt x="18791" y="21600"/>
                    <a:pt x="18791" y="0"/>
                    <a:pt x="8426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5723;p42"/>
            <p:cNvSpPr/>
            <p:nvPr/>
          </p:nvSpPr>
          <p:spPr>
            <a:xfrm>
              <a:off x="1238686" y="2388004"/>
              <a:ext cx="17097" cy="18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290" y="0"/>
                  </a:moveTo>
                  <a:cubicBezTo>
                    <a:pt x="-2763" y="0"/>
                    <a:pt x="-2763" y="21600"/>
                    <a:pt x="8290" y="21600"/>
                  </a:cubicBezTo>
                  <a:cubicBezTo>
                    <a:pt x="18837" y="21600"/>
                    <a:pt x="18837" y="0"/>
                    <a:pt x="829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5724;p42"/>
            <p:cNvSpPr/>
            <p:nvPr/>
          </p:nvSpPr>
          <p:spPr>
            <a:xfrm>
              <a:off x="1163100" y="2392768"/>
              <a:ext cx="16857" cy="1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62" h="21600" fill="norm" stroke="1" extrusionOk="0">
                  <a:moveTo>
                    <a:pt x="8645" y="0"/>
                  </a:moveTo>
                  <a:cubicBezTo>
                    <a:pt x="10" y="0"/>
                    <a:pt x="-2167" y="11605"/>
                    <a:pt x="2162" y="18692"/>
                  </a:cubicBezTo>
                  <a:lnTo>
                    <a:pt x="2707" y="18692"/>
                  </a:lnTo>
                  <a:cubicBezTo>
                    <a:pt x="4055" y="20640"/>
                    <a:pt x="6350" y="21600"/>
                    <a:pt x="8645" y="21600"/>
                  </a:cubicBezTo>
                  <a:cubicBezTo>
                    <a:pt x="10940" y="21600"/>
                    <a:pt x="13235" y="20640"/>
                    <a:pt x="14583" y="18692"/>
                  </a:cubicBezTo>
                  <a:lnTo>
                    <a:pt x="15127" y="18692"/>
                  </a:lnTo>
                  <a:cubicBezTo>
                    <a:pt x="19433" y="11605"/>
                    <a:pt x="16736" y="0"/>
                    <a:pt x="864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5725;p42"/>
            <p:cNvSpPr/>
            <p:nvPr/>
          </p:nvSpPr>
          <p:spPr>
            <a:xfrm>
              <a:off x="1200625" y="2426716"/>
              <a:ext cx="14727" cy="15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21" y="0"/>
                  </a:moveTo>
                  <a:cubicBezTo>
                    <a:pt x="-2773" y="0"/>
                    <a:pt x="-2773" y="21600"/>
                    <a:pt x="8321" y="21600"/>
                  </a:cubicBezTo>
                  <a:cubicBezTo>
                    <a:pt x="18827" y="21600"/>
                    <a:pt x="18827" y="0"/>
                    <a:pt x="8321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5726;p42"/>
            <p:cNvSpPr/>
            <p:nvPr/>
          </p:nvSpPr>
          <p:spPr>
            <a:xfrm>
              <a:off x="1116028" y="2422486"/>
              <a:ext cx="16713" cy="16964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5727;p42"/>
            <p:cNvSpPr/>
            <p:nvPr/>
          </p:nvSpPr>
          <p:spPr>
            <a:xfrm>
              <a:off x="1165363" y="2456411"/>
              <a:ext cx="13525" cy="14338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5728;p42"/>
            <p:cNvSpPr/>
            <p:nvPr/>
          </p:nvSpPr>
          <p:spPr>
            <a:xfrm>
              <a:off x="1131015" y="2488779"/>
              <a:ext cx="14727" cy="1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79" y="0"/>
                  </a:moveTo>
                  <a:cubicBezTo>
                    <a:pt x="-2627" y="0"/>
                    <a:pt x="-2627" y="21600"/>
                    <a:pt x="7879" y="21600"/>
                  </a:cubicBezTo>
                  <a:cubicBezTo>
                    <a:pt x="18973" y="21600"/>
                    <a:pt x="18973" y="0"/>
                    <a:pt x="7879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5729;p42"/>
            <p:cNvSpPr/>
            <p:nvPr/>
          </p:nvSpPr>
          <p:spPr>
            <a:xfrm>
              <a:off x="1162576" y="2534392"/>
              <a:ext cx="15912" cy="16429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5730;p42"/>
            <p:cNvSpPr/>
            <p:nvPr/>
          </p:nvSpPr>
          <p:spPr>
            <a:xfrm>
              <a:off x="1159131" y="2575218"/>
              <a:ext cx="11537" cy="1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06" y="0"/>
                  </a:moveTo>
                  <a:cubicBezTo>
                    <a:pt x="-2602" y="0"/>
                    <a:pt x="-2602" y="21600"/>
                    <a:pt x="7806" y="21600"/>
                  </a:cubicBezTo>
                  <a:cubicBezTo>
                    <a:pt x="18998" y="21600"/>
                    <a:pt x="18998" y="0"/>
                    <a:pt x="7806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5731;p42"/>
            <p:cNvSpPr/>
            <p:nvPr/>
          </p:nvSpPr>
          <p:spPr>
            <a:xfrm>
              <a:off x="1211699" y="2513177"/>
              <a:ext cx="19285" cy="20146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5732;p42"/>
            <p:cNvSpPr/>
            <p:nvPr/>
          </p:nvSpPr>
          <p:spPr>
            <a:xfrm>
              <a:off x="1200358" y="2474977"/>
              <a:ext cx="13123" cy="13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48" y="0"/>
                  </a:moveTo>
                  <a:cubicBezTo>
                    <a:pt x="-2782" y="0"/>
                    <a:pt x="-2782" y="21600"/>
                    <a:pt x="8348" y="21600"/>
                  </a:cubicBezTo>
                  <a:cubicBezTo>
                    <a:pt x="18818" y="21600"/>
                    <a:pt x="18818" y="0"/>
                    <a:pt x="8348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5733;p42"/>
            <p:cNvSpPr/>
            <p:nvPr/>
          </p:nvSpPr>
          <p:spPr>
            <a:xfrm>
              <a:off x="1270769" y="2466496"/>
              <a:ext cx="15912" cy="16452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5734;p42"/>
            <p:cNvSpPr/>
            <p:nvPr/>
          </p:nvSpPr>
          <p:spPr>
            <a:xfrm>
              <a:off x="1267585" y="2432548"/>
              <a:ext cx="12340" cy="1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52" y="0"/>
                  </a:moveTo>
                  <a:cubicBezTo>
                    <a:pt x="-2784" y="0"/>
                    <a:pt x="-2784" y="21600"/>
                    <a:pt x="8352" y="21600"/>
                  </a:cubicBezTo>
                  <a:cubicBezTo>
                    <a:pt x="18816" y="21600"/>
                    <a:pt x="18816" y="0"/>
                    <a:pt x="835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5735;p42"/>
            <p:cNvSpPr/>
            <p:nvPr/>
          </p:nvSpPr>
          <p:spPr>
            <a:xfrm>
              <a:off x="1305538" y="2448567"/>
              <a:ext cx="10413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745" y="0"/>
                  </a:moveTo>
                  <a:cubicBezTo>
                    <a:pt x="-2582" y="0"/>
                    <a:pt x="-2582" y="21600"/>
                    <a:pt x="7745" y="21600"/>
                  </a:cubicBezTo>
                  <a:cubicBezTo>
                    <a:pt x="19018" y="21600"/>
                    <a:pt x="19018" y="0"/>
                    <a:pt x="774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5736;p42"/>
            <p:cNvSpPr/>
            <p:nvPr/>
          </p:nvSpPr>
          <p:spPr>
            <a:xfrm>
              <a:off x="1102941" y="2464996"/>
              <a:ext cx="10414" cy="10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745" y="0"/>
                  </a:moveTo>
                  <a:cubicBezTo>
                    <a:pt x="-2582" y="0"/>
                    <a:pt x="-2582" y="21600"/>
                    <a:pt x="7745" y="21600"/>
                  </a:cubicBezTo>
                  <a:cubicBezTo>
                    <a:pt x="19018" y="21600"/>
                    <a:pt x="19018" y="0"/>
                    <a:pt x="774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5737;p42"/>
            <p:cNvSpPr/>
            <p:nvPr/>
          </p:nvSpPr>
          <p:spPr>
            <a:xfrm>
              <a:off x="1175726" y="2359457"/>
              <a:ext cx="10414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48" y="0"/>
                  </a:moveTo>
                  <a:cubicBezTo>
                    <a:pt x="-2849" y="0"/>
                    <a:pt x="-2849" y="21600"/>
                    <a:pt x="8548" y="21600"/>
                  </a:cubicBezTo>
                  <a:cubicBezTo>
                    <a:pt x="18751" y="21600"/>
                    <a:pt x="18751" y="0"/>
                    <a:pt x="8548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5738;p42"/>
            <p:cNvSpPr/>
            <p:nvPr/>
          </p:nvSpPr>
          <p:spPr>
            <a:xfrm>
              <a:off x="1209379" y="2326475"/>
              <a:ext cx="10736" cy="1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10" y="0"/>
                  </a:moveTo>
                  <a:cubicBezTo>
                    <a:pt x="-2604" y="0"/>
                    <a:pt x="-2604" y="21600"/>
                    <a:pt x="7810" y="21600"/>
                  </a:cubicBezTo>
                  <a:cubicBezTo>
                    <a:pt x="18996" y="21600"/>
                    <a:pt x="18996" y="0"/>
                    <a:pt x="781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5739;p42"/>
            <p:cNvSpPr/>
            <p:nvPr/>
          </p:nvSpPr>
          <p:spPr>
            <a:xfrm>
              <a:off x="1238424" y="2471259"/>
              <a:ext cx="13123" cy="1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52" y="0"/>
                  </a:moveTo>
                  <a:cubicBezTo>
                    <a:pt x="-2618" y="0"/>
                    <a:pt x="-2618" y="21600"/>
                    <a:pt x="7852" y="21600"/>
                  </a:cubicBezTo>
                  <a:cubicBezTo>
                    <a:pt x="18982" y="21600"/>
                    <a:pt x="18982" y="0"/>
                    <a:pt x="785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5740;p42"/>
            <p:cNvSpPr/>
            <p:nvPr/>
          </p:nvSpPr>
          <p:spPr>
            <a:xfrm>
              <a:off x="1582754" y="2436800"/>
              <a:ext cx="13525" cy="13780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5741;p42"/>
            <p:cNvSpPr/>
            <p:nvPr/>
          </p:nvSpPr>
          <p:spPr>
            <a:xfrm>
              <a:off x="1616435" y="2465961"/>
              <a:ext cx="11939" cy="12200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5742;p42"/>
            <p:cNvSpPr/>
            <p:nvPr/>
          </p:nvSpPr>
          <p:spPr>
            <a:xfrm>
              <a:off x="1636982" y="2444746"/>
              <a:ext cx="13925" cy="14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33" y="0"/>
                  </a:moveTo>
                  <a:cubicBezTo>
                    <a:pt x="-2778" y="0"/>
                    <a:pt x="-2778" y="21600"/>
                    <a:pt x="8333" y="21600"/>
                  </a:cubicBezTo>
                  <a:cubicBezTo>
                    <a:pt x="18822" y="21600"/>
                    <a:pt x="18822" y="0"/>
                    <a:pt x="8333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5743;p42"/>
            <p:cNvSpPr/>
            <p:nvPr/>
          </p:nvSpPr>
          <p:spPr>
            <a:xfrm>
              <a:off x="1666032" y="2475512"/>
              <a:ext cx="13124" cy="1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48" y="0"/>
                  </a:moveTo>
                  <a:cubicBezTo>
                    <a:pt x="-2782" y="0"/>
                    <a:pt x="-2782" y="21600"/>
                    <a:pt x="8348" y="21600"/>
                  </a:cubicBezTo>
                  <a:cubicBezTo>
                    <a:pt x="18818" y="21600"/>
                    <a:pt x="18818" y="0"/>
                    <a:pt x="8348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5744;p42"/>
            <p:cNvSpPr/>
            <p:nvPr/>
          </p:nvSpPr>
          <p:spPr>
            <a:xfrm>
              <a:off x="1693213" y="2443701"/>
              <a:ext cx="14326" cy="14315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5745;p42"/>
            <p:cNvSpPr/>
            <p:nvPr/>
          </p:nvSpPr>
          <p:spPr>
            <a:xfrm>
              <a:off x="1725558" y="2460130"/>
              <a:ext cx="14326" cy="14849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5746;p42"/>
            <p:cNvSpPr/>
            <p:nvPr/>
          </p:nvSpPr>
          <p:spPr>
            <a:xfrm>
              <a:off x="1747441" y="2416631"/>
              <a:ext cx="14919" cy="15383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5747;p42"/>
            <p:cNvSpPr/>
            <p:nvPr/>
          </p:nvSpPr>
          <p:spPr>
            <a:xfrm>
              <a:off x="1764135" y="2451648"/>
              <a:ext cx="13542" cy="14314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5748;p42"/>
            <p:cNvSpPr/>
            <p:nvPr/>
          </p:nvSpPr>
          <p:spPr>
            <a:xfrm>
              <a:off x="1594820" y="2493542"/>
              <a:ext cx="13123" cy="1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52" y="0"/>
                  </a:moveTo>
                  <a:cubicBezTo>
                    <a:pt x="-2618" y="0"/>
                    <a:pt x="-2618" y="21600"/>
                    <a:pt x="7852" y="21600"/>
                  </a:cubicBezTo>
                  <a:cubicBezTo>
                    <a:pt x="18982" y="21600"/>
                    <a:pt x="18982" y="0"/>
                    <a:pt x="785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5749;p42"/>
            <p:cNvSpPr/>
            <p:nvPr/>
          </p:nvSpPr>
          <p:spPr>
            <a:xfrm>
              <a:off x="1621338" y="2524842"/>
              <a:ext cx="13141" cy="1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64" y="0"/>
                  </a:moveTo>
                  <a:cubicBezTo>
                    <a:pt x="-2621" y="0"/>
                    <a:pt x="-2621" y="21600"/>
                    <a:pt x="7864" y="21600"/>
                  </a:cubicBezTo>
                  <a:cubicBezTo>
                    <a:pt x="18979" y="21600"/>
                    <a:pt x="18979" y="0"/>
                    <a:pt x="7864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5750;p42"/>
            <p:cNvSpPr/>
            <p:nvPr/>
          </p:nvSpPr>
          <p:spPr>
            <a:xfrm>
              <a:off x="1638853" y="2504672"/>
              <a:ext cx="12321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63" y="0"/>
                  </a:moveTo>
                  <a:cubicBezTo>
                    <a:pt x="-2788" y="0"/>
                    <a:pt x="-2788" y="21600"/>
                    <a:pt x="8363" y="21600"/>
                  </a:cubicBezTo>
                  <a:cubicBezTo>
                    <a:pt x="18812" y="21600"/>
                    <a:pt x="18812" y="0"/>
                    <a:pt x="8363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5751;p42"/>
            <p:cNvSpPr/>
            <p:nvPr/>
          </p:nvSpPr>
          <p:spPr>
            <a:xfrm>
              <a:off x="1681415" y="2527491"/>
              <a:ext cx="13524" cy="13780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5752;p42"/>
            <p:cNvSpPr/>
            <p:nvPr/>
          </p:nvSpPr>
          <p:spPr>
            <a:xfrm>
              <a:off x="1698779" y="2497261"/>
              <a:ext cx="13124" cy="13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52" y="0"/>
                  </a:moveTo>
                  <a:cubicBezTo>
                    <a:pt x="-2618" y="0"/>
                    <a:pt x="-2618" y="21600"/>
                    <a:pt x="7852" y="21600"/>
                  </a:cubicBezTo>
                  <a:cubicBezTo>
                    <a:pt x="18982" y="21600"/>
                    <a:pt x="18982" y="0"/>
                    <a:pt x="785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5753;p42"/>
            <p:cNvSpPr/>
            <p:nvPr/>
          </p:nvSpPr>
          <p:spPr>
            <a:xfrm>
              <a:off x="1737890" y="2511039"/>
              <a:ext cx="15511" cy="1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900" y="0"/>
                  </a:moveTo>
                  <a:cubicBezTo>
                    <a:pt x="-2633" y="0"/>
                    <a:pt x="-2633" y="21600"/>
                    <a:pt x="7900" y="21600"/>
                  </a:cubicBezTo>
                  <a:cubicBezTo>
                    <a:pt x="18967" y="21600"/>
                    <a:pt x="18967" y="0"/>
                    <a:pt x="790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5754;p42"/>
            <p:cNvSpPr/>
            <p:nvPr/>
          </p:nvSpPr>
          <p:spPr>
            <a:xfrm>
              <a:off x="1754870" y="2491428"/>
              <a:ext cx="15511" cy="1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82" y="0"/>
                  </a:moveTo>
                  <a:cubicBezTo>
                    <a:pt x="-2627" y="0"/>
                    <a:pt x="-2627" y="21600"/>
                    <a:pt x="7882" y="21600"/>
                  </a:cubicBezTo>
                  <a:cubicBezTo>
                    <a:pt x="18973" y="21600"/>
                    <a:pt x="18973" y="0"/>
                    <a:pt x="788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5755;p42"/>
            <p:cNvSpPr/>
            <p:nvPr/>
          </p:nvSpPr>
          <p:spPr>
            <a:xfrm>
              <a:off x="1770387" y="2552423"/>
              <a:ext cx="15912" cy="16429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5756;p42"/>
            <p:cNvSpPr/>
            <p:nvPr/>
          </p:nvSpPr>
          <p:spPr>
            <a:xfrm>
              <a:off x="1704943" y="2558790"/>
              <a:ext cx="12924" cy="1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4" h="21600" fill="norm" stroke="1" extrusionOk="0">
                  <a:moveTo>
                    <a:pt x="8102" y="0"/>
                  </a:moveTo>
                  <a:cubicBezTo>
                    <a:pt x="-2368" y="0"/>
                    <a:pt x="-3028" y="21600"/>
                    <a:pt x="8102" y="21600"/>
                  </a:cubicBezTo>
                  <a:cubicBezTo>
                    <a:pt x="18572" y="21600"/>
                    <a:pt x="18572" y="0"/>
                    <a:pt x="810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5757;p42"/>
            <p:cNvSpPr/>
            <p:nvPr/>
          </p:nvSpPr>
          <p:spPr>
            <a:xfrm>
              <a:off x="1709124" y="2580004"/>
              <a:ext cx="14309" cy="14849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5758;p42"/>
            <p:cNvSpPr/>
            <p:nvPr/>
          </p:nvSpPr>
          <p:spPr>
            <a:xfrm>
              <a:off x="1644417" y="2555071"/>
              <a:ext cx="14327" cy="14850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5759;p42"/>
            <p:cNvSpPr/>
            <p:nvPr/>
          </p:nvSpPr>
          <p:spPr>
            <a:xfrm>
              <a:off x="1647100" y="2598917"/>
              <a:ext cx="10414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787" y="0"/>
                  </a:moveTo>
                  <a:cubicBezTo>
                    <a:pt x="-2596" y="0"/>
                    <a:pt x="-2596" y="21600"/>
                    <a:pt x="7787" y="21600"/>
                  </a:cubicBezTo>
                  <a:cubicBezTo>
                    <a:pt x="19004" y="21600"/>
                    <a:pt x="19004" y="0"/>
                    <a:pt x="7787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5760;p42"/>
            <p:cNvSpPr/>
            <p:nvPr/>
          </p:nvSpPr>
          <p:spPr>
            <a:xfrm>
              <a:off x="1609242" y="2571080"/>
              <a:ext cx="10414" cy="10414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5761;p42"/>
            <p:cNvSpPr/>
            <p:nvPr/>
          </p:nvSpPr>
          <p:spPr>
            <a:xfrm>
              <a:off x="1616669" y="2608200"/>
              <a:ext cx="10413" cy="10414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5762;p42"/>
            <p:cNvSpPr/>
            <p:nvPr/>
          </p:nvSpPr>
          <p:spPr>
            <a:xfrm>
              <a:off x="1678823" y="2628265"/>
              <a:ext cx="12132" cy="1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0" h="21600" fill="norm" stroke="1" extrusionOk="0">
                  <a:moveTo>
                    <a:pt x="8113" y="0"/>
                  </a:moveTo>
                  <a:cubicBezTo>
                    <a:pt x="-2366" y="0"/>
                    <a:pt x="-3038" y="21600"/>
                    <a:pt x="8113" y="21600"/>
                  </a:cubicBezTo>
                  <a:cubicBezTo>
                    <a:pt x="18562" y="21600"/>
                    <a:pt x="18562" y="0"/>
                    <a:pt x="8113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5763;p42"/>
            <p:cNvSpPr/>
            <p:nvPr/>
          </p:nvSpPr>
          <p:spPr>
            <a:xfrm>
              <a:off x="1681281" y="2591669"/>
              <a:ext cx="12723" cy="13245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5764;p42"/>
            <p:cNvSpPr/>
            <p:nvPr/>
          </p:nvSpPr>
          <p:spPr>
            <a:xfrm>
              <a:off x="1754276" y="2612604"/>
              <a:ext cx="13974" cy="13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195" y="0"/>
                  </a:moveTo>
                  <a:cubicBezTo>
                    <a:pt x="5158" y="0"/>
                    <a:pt x="1289" y="2368"/>
                    <a:pt x="280" y="7786"/>
                  </a:cubicBezTo>
                  <a:cubicBezTo>
                    <a:pt x="280" y="7786"/>
                    <a:pt x="280" y="7786"/>
                    <a:pt x="280" y="8611"/>
                  </a:cubicBezTo>
                  <a:cubicBezTo>
                    <a:pt x="-1369" y="17007"/>
                    <a:pt x="4552" y="21600"/>
                    <a:pt x="10373" y="21600"/>
                  </a:cubicBezTo>
                  <a:cubicBezTo>
                    <a:pt x="15352" y="21600"/>
                    <a:pt x="20231" y="18227"/>
                    <a:pt x="20231" y="11087"/>
                  </a:cubicBezTo>
                  <a:cubicBezTo>
                    <a:pt x="20231" y="11087"/>
                    <a:pt x="20231" y="11087"/>
                    <a:pt x="20231" y="10262"/>
                  </a:cubicBezTo>
                  <a:cubicBezTo>
                    <a:pt x="19827" y="3839"/>
                    <a:pt x="14343" y="0"/>
                    <a:pt x="919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5765;p42"/>
            <p:cNvSpPr/>
            <p:nvPr/>
          </p:nvSpPr>
          <p:spPr>
            <a:xfrm>
              <a:off x="1759506" y="2587417"/>
              <a:ext cx="10736" cy="1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390" y="0"/>
                  </a:moveTo>
                  <a:cubicBezTo>
                    <a:pt x="-2796" y="0"/>
                    <a:pt x="-2796" y="21600"/>
                    <a:pt x="8390" y="21600"/>
                  </a:cubicBezTo>
                  <a:cubicBezTo>
                    <a:pt x="18804" y="21600"/>
                    <a:pt x="18804" y="0"/>
                    <a:pt x="839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5766;p42"/>
            <p:cNvSpPr/>
            <p:nvPr/>
          </p:nvSpPr>
          <p:spPr>
            <a:xfrm>
              <a:off x="1792118" y="2605448"/>
              <a:ext cx="13124" cy="13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52" y="0"/>
                  </a:moveTo>
                  <a:cubicBezTo>
                    <a:pt x="-2618" y="0"/>
                    <a:pt x="-2618" y="21600"/>
                    <a:pt x="7852" y="21600"/>
                  </a:cubicBezTo>
                  <a:cubicBezTo>
                    <a:pt x="18982" y="21600"/>
                    <a:pt x="18982" y="0"/>
                    <a:pt x="785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5767;p42"/>
            <p:cNvSpPr/>
            <p:nvPr/>
          </p:nvSpPr>
          <p:spPr>
            <a:xfrm>
              <a:off x="1202247" y="2571080"/>
              <a:ext cx="10413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727" y="0"/>
                  </a:moveTo>
                  <a:cubicBezTo>
                    <a:pt x="-2909" y="0"/>
                    <a:pt x="-2909" y="21600"/>
                    <a:pt x="8727" y="21600"/>
                  </a:cubicBezTo>
                  <a:cubicBezTo>
                    <a:pt x="18691" y="21600"/>
                    <a:pt x="18691" y="0"/>
                    <a:pt x="8727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5768;p42"/>
            <p:cNvSpPr/>
            <p:nvPr/>
          </p:nvSpPr>
          <p:spPr>
            <a:xfrm>
              <a:off x="1130085" y="2531743"/>
              <a:ext cx="11939" cy="12177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6" name="Google Shape;5769;p42"/>
            <p:cNvSpPr/>
            <p:nvPr/>
          </p:nvSpPr>
          <p:spPr>
            <a:xfrm>
              <a:off x="1169860" y="2496191"/>
              <a:ext cx="12339" cy="1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26" y="0"/>
                  </a:moveTo>
                  <a:cubicBezTo>
                    <a:pt x="-2608" y="0"/>
                    <a:pt x="-2608" y="21600"/>
                    <a:pt x="7826" y="21600"/>
                  </a:cubicBezTo>
                  <a:cubicBezTo>
                    <a:pt x="18992" y="21600"/>
                    <a:pt x="18992" y="0"/>
                    <a:pt x="7826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7" name="Google Shape;5770;p42"/>
            <p:cNvSpPr/>
            <p:nvPr/>
          </p:nvSpPr>
          <p:spPr>
            <a:xfrm>
              <a:off x="1251274" y="2497795"/>
              <a:ext cx="10736" cy="1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810" y="0"/>
                  </a:moveTo>
                  <a:cubicBezTo>
                    <a:pt x="-2604" y="0"/>
                    <a:pt x="-2604" y="21600"/>
                    <a:pt x="7810" y="21600"/>
                  </a:cubicBezTo>
                  <a:cubicBezTo>
                    <a:pt x="18996" y="21600"/>
                    <a:pt x="18996" y="0"/>
                    <a:pt x="7810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5771;p42"/>
            <p:cNvSpPr/>
            <p:nvPr/>
          </p:nvSpPr>
          <p:spPr>
            <a:xfrm>
              <a:off x="1151537" y="2429735"/>
              <a:ext cx="10414" cy="10414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5772;p42"/>
            <p:cNvSpPr/>
            <p:nvPr/>
          </p:nvSpPr>
          <p:spPr>
            <a:xfrm>
              <a:off x="1207219" y="2384912"/>
              <a:ext cx="10414" cy="10414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5773;p42"/>
            <p:cNvSpPr/>
            <p:nvPr/>
          </p:nvSpPr>
          <p:spPr>
            <a:xfrm>
              <a:off x="1135324" y="2392243"/>
              <a:ext cx="10414" cy="10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04" h="21600" fill="norm" stroke="1" extrusionOk="0">
                  <a:moveTo>
                    <a:pt x="7295" y="0"/>
                  </a:moveTo>
                  <a:cubicBezTo>
                    <a:pt x="1611" y="0"/>
                    <a:pt x="-3116" y="10843"/>
                    <a:pt x="2568" y="18953"/>
                  </a:cubicBezTo>
                  <a:cubicBezTo>
                    <a:pt x="3885" y="20832"/>
                    <a:pt x="5321" y="21600"/>
                    <a:pt x="6757" y="21600"/>
                  </a:cubicBezTo>
                  <a:cubicBezTo>
                    <a:pt x="12800" y="21600"/>
                    <a:pt x="18484" y="7684"/>
                    <a:pt x="10765" y="1451"/>
                  </a:cubicBezTo>
                  <a:cubicBezTo>
                    <a:pt x="9629" y="427"/>
                    <a:pt x="8432" y="0"/>
                    <a:pt x="729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1" name="Google Shape;5774;p42"/>
            <p:cNvSpPr/>
            <p:nvPr/>
          </p:nvSpPr>
          <p:spPr>
            <a:xfrm>
              <a:off x="1094451" y="2430791"/>
              <a:ext cx="10414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7787" y="0"/>
                  </a:moveTo>
                  <a:cubicBezTo>
                    <a:pt x="-2596" y="0"/>
                    <a:pt x="-2596" y="21600"/>
                    <a:pt x="7787" y="21600"/>
                  </a:cubicBezTo>
                  <a:cubicBezTo>
                    <a:pt x="19004" y="21600"/>
                    <a:pt x="19004" y="0"/>
                    <a:pt x="7787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5775;p42"/>
            <p:cNvSpPr/>
            <p:nvPr/>
          </p:nvSpPr>
          <p:spPr>
            <a:xfrm>
              <a:off x="1236921" y="2434151"/>
              <a:ext cx="10414" cy="10597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5776;p42"/>
            <p:cNvSpPr/>
            <p:nvPr/>
          </p:nvSpPr>
          <p:spPr>
            <a:xfrm>
              <a:off x="2294383" y="1062196"/>
              <a:ext cx="321364" cy="439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5" h="21600" fill="norm" stroke="1" extrusionOk="0">
                  <a:moveTo>
                    <a:pt x="17759" y="0"/>
                  </a:moveTo>
                  <a:cubicBezTo>
                    <a:pt x="16680" y="0"/>
                    <a:pt x="15630" y="403"/>
                    <a:pt x="15026" y="1141"/>
                  </a:cubicBezTo>
                  <a:lnTo>
                    <a:pt x="35" y="19541"/>
                  </a:lnTo>
                  <a:cubicBezTo>
                    <a:pt x="-35" y="19645"/>
                    <a:pt x="0" y="19775"/>
                    <a:pt x="139" y="19828"/>
                  </a:cubicBezTo>
                  <a:lnTo>
                    <a:pt x="3721" y="21574"/>
                  </a:lnTo>
                  <a:cubicBezTo>
                    <a:pt x="3768" y="21591"/>
                    <a:pt x="3819" y="21600"/>
                    <a:pt x="3867" y="21600"/>
                  </a:cubicBezTo>
                  <a:cubicBezTo>
                    <a:pt x="3965" y="21600"/>
                    <a:pt x="4058" y="21565"/>
                    <a:pt x="4104" y="21496"/>
                  </a:cubicBezTo>
                  <a:lnTo>
                    <a:pt x="20451" y="4008"/>
                  </a:lnTo>
                  <a:cubicBezTo>
                    <a:pt x="21565" y="2835"/>
                    <a:pt x="21147" y="1167"/>
                    <a:pt x="19512" y="385"/>
                  </a:cubicBezTo>
                  <a:cubicBezTo>
                    <a:pt x="18967" y="124"/>
                    <a:pt x="18357" y="0"/>
                    <a:pt x="17759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5777;p42"/>
            <p:cNvSpPr/>
            <p:nvPr/>
          </p:nvSpPr>
          <p:spPr>
            <a:xfrm>
              <a:off x="2238146" y="1442990"/>
              <a:ext cx="127249" cy="21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2" h="21600" fill="norm" stroke="1" extrusionOk="0">
                  <a:moveTo>
                    <a:pt x="17403" y="0"/>
                  </a:moveTo>
                  <a:cubicBezTo>
                    <a:pt x="13459" y="0"/>
                    <a:pt x="4504" y="3452"/>
                    <a:pt x="2379" y="6212"/>
                  </a:cubicBezTo>
                  <a:cubicBezTo>
                    <a:pt x="1057" y="7945"/>
                    <a:pt x="1235" y="9892"/>
                    <a:pt x="1674" y="11786"/>
                  </a:cubicBezTo>
                  <a:cubicBezTo>
                    <a:pt x="2029" y="13681"/>
                    <a:pt x="2819" y="15521"/>
                    <a:pt x="2468" y="17415"/>
                  </a:cubicBezTo>
                  <a:cubicBezTo>
                    <a:pt x="2291" y="18714"/>
                    <a:pt x="1501" y="20014"/>
                    <a:pt x="178" y="20986"/>
                  </a:cubicBezTo>
                  <a:cubicBezTo>
                    <a:pt x="-215" y="21228"/>
                    <a:pt x="93" y="21600"/>
                    <a:pt x="602" y="21600"/>
                  </a:cubicBezTo>
                  <a:cubicBezTo>
                    <a:pt x="664" y="21600"/>
                    <a:pt x="729" y="21593"/>
                    <a:pt x="795" y="21583"/>
                  </a:cubicBezTo>
                  <a:cubicBezTo>
                    <a:pt x="6778" y="20230"/>
                    <a:pt x="11705" y="17254"/>
                    <a:pt x="14874" y="13790"/>
                  </a:cubicBezTo>
                  <a:cubicBezTo>
                    <a:pt x="16986" y="11571"/>
                    <a:pt x="18305" y="8647"/>
                    <a:pt x="19361" y="6158"/>
                  </a:cubicBezTo>
                  <a:cubicBezTo>
                    <a:pt x="19889" y="4861"/>
                    <a:pt x="20417" y="4047"/>
                    <a:pt x="20857" y="2748"/>
                  </a:cubicBezTo>
                  <a:cubicBezTo>
                    <a:pt x="21385" y="963"/>
                    <a:pt x="21296" y="1126"/>
                    <a:pt x="18571" y="152"/>
                  </a:cubicBezTo>
                  <a:cubicBezTo>
                    <a:pt x="18262" y="47"/>
                    <a:pt x="17869" y="0"/>
                    <a:pt x="17403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5778;p42"/>
            <p:cNvSpPr/>
            <p:nvPr/>
          </p:nvSpPr>
          <p:spPr>
            <a:xfrm>
              <a:off x="2292805" y="1416362"/>
              <a:ext cx="92806" cy="8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8" y="0"/>
                  </a:moveTo>
                  <a:lnTo>
                    <a:pt x="0" y="11720"/>
                  </a:lnTo>
                  <a:cubicBezTo>
                    <a:pt x="0" y="11720"/>
                    <a:pt x="3824" y="13175"/>
                    <a:pt x="7777" y="15806"/>
                  </a:cubicBezTo>
                  <a:cubicBezTo>
                    <a:pt x="12466" y="18836"/>
                    <a:pt x="14440" y="21600"/>
                    <a:pt x="14440" y="21600"/>
                  </a:cubicBezTo>
                  <a:lnTo>
                    <a:pt x="21600" y="10670"/>
                  </a:lnTo>
                  <a:cubicBezTo>
                    <a:pt x="21600" y="10670"/>
                    <a:pt x="19869" y="7773"/>
                    <a:pt x="14688" y="4213"/>
                  </a:cubicBezTo>
                  <a:cubicBezTo>
                    <a:pt x="10119" y="1056"/>
                    <a:pt x="6538" y="0"/>
                    <a:pt x="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5779;p42"/>
            <p:cNvSpPr/>
            <p:nvPr/>
          </p:nvSpPr>
          <p:spPr>
            <a:xfrm>
              <a:off x="2326217" y="1071096"/>
              <a:ext cx="289385" cy="43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600" fill="norm" stroke="1" extrusionOk="0">
                  <a:moveTo>
                    <a:pt x="19475" y="0"/>
                  </a:moveTo>
                  <a:lnTo>
                    <a:pt x="0" y="20775"/>
                  </a:lnTo>
                  <a:lnTo>
                    <a:pt x="1815" y="21573"/>
                  </a:lnTo>
                  <a:cubicBezTo>
                    <a:pt x="1867" y="21591"/>
                    <a:pt x="1923" y="21600"/>
                    <a:pt x="1977" y="21600"/>
                  </a:cubicBezTo>
                  <a:cubicBezTo>
                    <a:pt x="2086" y="21600"/>
                    <a:pt x="2189" y="21564"/>
                    <a:pt x="2240" y="21494"/>
                  </a:cubicBezTo>
                  <a:lnTo>
                    <a:pt x="20401" y="3644"/>
                  </a:lnTo>
                  <a:cubicBezTo>
                    <a:pt x="21600" y="2473"/>
                    <a:pt x="21175" y="824"/>
                    <a:pt x="19475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5780;p42"/>
            <p:cNvSpPr/>
            <p:nvPr/>
          </p:nvSpPr>
          <p:spPr>
            <a:xfrm>
              <a:off x="1503612" y="242658"/>
              <a:ext cx="581276" cy="479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2" y="4749"/>
                  </a:moveTo>
                  <a:lnTo>
                    <a:pt x="7370" y="16397"/>
                  </a:lnTo>
                  <a:lnTo>
                    <a:pt x="3862" y="8639"/>
                  </a:lnTo>
                  <a:lnTo>
                    <a:pt x="15432" y="4749"/>
                  </a:lnTo>
                  <a:close/>
                  <a:moveTo>
                    <a:pt x="21600" y="0"/>
                  </a:moveTo>
                  <a:lnTo>
                    <a:pt x="0" y="6372"/>
                  </a:lnTo>
                  <a:lnTo>
                    <a:pt x="689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5781;p42"/>
            <p:cNvSpPr/>
            <p:nvPr/>
          </p:nvSpPr>
          <p:spPr>
            <a:xfrm>
              <a:off x="1538396" y="375569"/>
              <a:ext cx="23216" cy="4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914" y="0"/>
                  </a:moveTo>
                  <a:cubicBezTo>
                    <a:pt x="1662" y="0"/>
                    <a:pt x="1410" y="35"/>
                    <a:pt x="1157" y="106"/>
                  </a:cubicBezTo>
                  <a:cubicBezTo>
                    <a:pt x="190" y="377"/>
                    <a:pt x="-294" y="1177"/>
                    <a:pt x="190" y="1719"/>
                  </a:cubicBezTo>
                  <a:lnTo>
                    <a:pt x="17478" y="21059"/>
                  </a:lnTo>
                  <a:cubicBezTo>
                    <a:pt x="17478" y="21329"/>
                    <a:pt x="17962" y="21329"/>
                    <a:pt x="18425" y="21600"/>
                  </a:cubicBezTo>
                  <a:lnTo>
                    <a:pt x="19876" y="21600"/>
                  </a:lnTo>
                  <a:cubicBezTo>
                    <a:pt x="20822" y="21329"/>
                    <a:pt x="21306" y="20529"/>
                    <a:pt x="20822" y="19987"/>
                  </a:cubicBezTo>
                  <a:lnTo>
                    <a:pt x="3555" y="636"/>
                  </a:lnTo>
                  <a:cubicBezTo>
                    <a:pt x="3197" y="247"/>
                    <a:pt x="2587" y="0"/>
                    <a:pt x="1914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5782;p42"/>
            <p:cNvSpPr/>
            <p:nvPr/>
          </p:nvSpPr>
          <p:spPr>
            <a:xfrm>
              <a:off x="1611056" y="359513"/>
              <a:ext cx="23363" cy="42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600" fill="norm" stroke="1" extrusionOk="0">
                  <a:moveTo>
                    <a:pt x="2335" y="0"/>
                  </a:moveTo>
                  <a:cubicBezTo>
                    <a:pt x="1956" y="0"/>
                    <a:pt x="1557" y="71"/>
                    <a:pt x="1157" y="178"/>
                  </a:cubicBezTo>
                  <a:cubicBezTo>
                    <a:pt x="190" y="451"/>
                    <a:pt x="-294" y="998"/>
                    <a:pt x="190" y="1533"/>
                  </a:cubicBezTo>
                  <a:lnTo>
                    <a:pt x="17478" y="21065"/>
                  </a:lnTo>
                  <a:cubicBezTo>
                    <a:pt x="17478" y="21327"/>
                    <a:pt x="17962" y="21327"/>
                    <a:pt x="18425" y="21600"/>
                  </a:cubicBezTo>
                  <a:lnTo>
                    <a:pt x="20360" y="21600"/>
                  </a:lnTo>
                  <a:cubicBezTo>
                    <a:pt x="21306" y="21327"/>
                    <a:pt x="21306" y="20519"/>
                    <a:pt x="20843" y="19972"/>
                  </a:cubicBezTo>
                  <a:lnTo>
                    <a:pt x="4039" y="451"/>
                  </a:lnTo>
                  <a:cubicBezTo>
                    <a:pt x="3471" y="131"/>
                    <a:pt x="2903" y="0"/>
                    <a:pt x="2335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5783;p42"/>
            <p:cNvSpPr/>
            <p:nvPr/>
          </p:nvSpPr>
          <p:spPr>
            <a:xfrm>
              <a:off x="1681992" y="341621"/>
              <a:ext cx="23358" cy="42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645" y="0"/>
                  </a:moveTo>
                  <a:cubicBezTo>
                    <a:pt x="1350" y="0"/>
                    <a:pt x="1056" y="36"/>
                    <a:pt x="782" y="107"/>
                  </a:cubicBezTo>
                  <a:cubicBezTo>
                    <a:pt x="-164" y="381"/>
                    <a:pt x="-164" y="918"/>
                    <a:pt x="320" y="1466"/>
                  </a:cubicBezTo>
                  <a:lnTo>
                    <a:pt x="17124" y="21064"/>
                  </a:lnTo>
                  <a:cubicBezTo>
                    <a:pt x="17587" y="21326"/>
                    <a:pt x="18071" y="21600"/>
                    <a:pt x="18071" y="21600"/>
                  </a:cubicBezTo>
                  <a:lnTo>
                    <a:pt x="19985" y="21600"/>
                  </a:lnTo>
                  <a:cubicBezTo>
                    <a:pt x="20952" y="21326"/>
                    <a:pt x="21436" y="20515"/>
                    <a:pt x="20952" y="19967"/>
                  </a:cubicBezTo>
                  <a:lnTo>
                    <a:pt x="3664" y="656"/>
                  </a:lnTo>
                  <a:cubicBezTo>
                    <a:pt x="3327" y="250"/>
                    <a:pt x="2465" y="0"/>
                    <a:pt x="1645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5784;p42"/>
            <p:cNvSpPr/>
            <p:nvPr/>
          </p:nvSpPr>
          <p:spPr>
            <a:xfrm>
              <a:off x="1759557" y="322521"/>
              <a:ext cx="23229" cy="4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1914" y="0"/>
                  </a:moveTo>
                  <a:cubicBezTo>
                    <a:pt x="1662" y="0"/>
                    <a:pt x="1410" y="35"/>
                    <a:pt x="1157" y="106"/>
                  </a:cubicBezTo>
                  <a:cubicBezTo>
                    <a:pt x="190" y="647"/>
                    <a:pt x="-294" y="1189"/>
                    <a:pt x="190" y="1719"/>
                  </a:cubicBezTo>
                  <a:lnTo>
                    <a:pt x="17478" y="21070"/>
                  </a:lnTo>
                  <a:cubicBezTo>
                    <a:pt x="17478" y="21329"/>
                    <a:pt x="17962" y="21329"/>
                    <a:pt x="18446" y="21600"/>
                  </a:cubicBezTo>
                  <a:lnTo>
                    <a:pt x="19876" y="21600"/>
                  </a:lnTo>
                  <a:cubicBezTo>
                    <a:pt x="20843" y="21329"/>
                    <a:pt x="21306" y="20529"/>
                    <a:pt x="20843" y="19987"/>
                  </a:cubicBezTo>
                  <a:lnTo>
                    <a:pt x="3555" y="647"/>
                  </a:lnTo>
                  <a:cubicBezTo>
                    <a:pt x="3197" y="259"/>
                    <a:pt x="2587" y="0"/>
                    <a:pt x="1914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5785;p42"/>
            <p:cNvSpPr/>
            <p:nvPr/>
          </p:nvSpPr>
          <p:spPr>
            <a:xfrm>
              <a:off x="1839119" y="303444"/>
              <a:ext cx="23749" cy="42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1954" y="0"/>
                  </a:moveTo>
                  <a:cubicBezTo>
                    <a:pt x="1666" y="0"/>
                    <a:pt x="1378" y="24"/>
                    <a:pt x="1131" y="106"/>
                  </a:cubicBezTo>
                  <a:cubicBezTo>
                    <a:pt x="185" y="365"/>
                    <a:pt x="-288" y="1177"/>
                    <a:pt x="185" y="1719"/>
                  </a:cubicBezTo>
                  <a:lnTo>
                    <a:pt x="17095" y="21059"/>
                  </a:lnTo>
                  <a:cubicBezTo>
                    <a:pt x="17547" y="21329"/>
                    <a:pt x="17547" y="21329"/>
                    <a:pt x="18021" y="21600"/>
                  </a:cubicBezTo>
                  <a:cubicBezTo>
                    <a:pt x="18494" y="21600"/>
                    <a:pt x="19440" y="21600"/>
                    <a:pt x="19913" y="21329"/>
                  </a:cubicBezTo>
                  <a:cubicBezTo>
                    <a:pt x="20839" y="21059"/>
                    <a:pt x="21312" y="20517"/>
                    <a:pt x="20839" y="19987"/>
                  </a:cubicBezTo>
                  <a:lnTo>
                    <a:pt x="3950" y="636"/>
                  </a:lnTo>
                  <a:cubicBezTo>
                    <a:pt x="3600" y="247"/>
                    <a:pt x="2757" y="0"/>
                    <a:pt x="1954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5786;p42"/>
            <p:cNvSpPr/>
            <p:nvPr/>
          </p:nvSpPr>
          <p:spPr>
            <a:xfrm>
              <a:off x="1923603" y="282741"/>
              <a:ext cx="23588" cy="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1600" fill="norm" stroke="1" extrusionOk="0">
                  <a:moveTo>
                    <a:pt x="1812" y="0"/>
                  </a:moveTo>
                  <a:cubicBezTo>
                    <a:pt x="1524" y="0"/>
                    <a:pt x="1236" y="35"/>
                    <a:pt x="989" y="106"/>
                  </a:cubicBezTo>
                  <a:cubicBezTo>
                    <a:pt x="43" y="378"/>
                    <a:pt x="-430" y="921"/>
                    <a:pt x="516" y="1464"/>
                  </a:cubicBezTo>
                  <a:lnTo>
                    <a:pt x="16953" y="20856"/>
                  </a:lnTo>
                  <a:cubicBezTo>
                    <a:pt x="17426" y="21128"/>
                    <a:pt x="17899" y="21399"/>
                    <a:pt x="17899" y="21399"/>
                  </a:cubicBezTo>
                  <a:cubicBezTo>
                    <a:pt x="18125" y="21529"/>
                    <a:pt x="18475" y="21600"/>
                    <a:pt x="18825" y="21600"/>
                  </a:cubicBezTo>
                  <a:cubicBezTo>
                    <a:pt x="19175" y="21600"/>
                    <a:pt x="19524" y="21529"/>
                    <a:pt x="19771" y="21399"/>
                  </a:cubicBezTo>
                  <a:cubicBezTo>
                    <a:pt x="20697" y="21128"/>
                    <a:pt x="21170" y="20313"/>
                    <a:pt x="20697" y="19782"/>
                  </a:cubicBezTo>
                  <a:lnTo>
                    <a:pt x="3808" y="649"/>
                  </a:lnTo>
                  <a:cubicBezTo>
                    <a:pt x="3458" y="260"/>
                    <a:pt x="2615" y="0"/>
                    <a:pt x="1812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5787;p42"/>
            <p:cNvSpPr/>
            <p:nvPr/>
          </p:nvSpPr>
          <p:spPr>
            <a:xfrm>
              <a:off x="1572736" y="368668"/>
              <a:ext cx="16070" cy="28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2388" y="0"/>
                  </a:moveTo>
                  <a:cubicBezTo>
                    <a:pt x="1961" y="0"/>
                    <a:pt x="1533" y="53"/>
                    <a:pt x="1136" y="159"/>
                  </a:cubicBezTo>
                  <a:cubicBezTo>
                    <a:pt x="-239" y="567"/>
                    <a:pt x="-239" y="1772"/>
                    <a:pt x="464" y="2587"/>
                  </a:cubicBezTo>
                  <a:lnTo>
                    <a:pt x="15801" y="20785"/>
                  </a:lnTo>
                  <a:cubicBezTo>
                    <a:pt x="15801" y="21192"/>
                    <a:pt x="16503" y="21192"/>
                    <a:pt x="17175" y="21600"/>
                  </a:cubicBezTo>
                  <a:lnTo>
                    <a:pt x="19986" y="21600"/>
                  </a:lnTo>
                  <a:cubicBezTo>
                    <a:pt x="21361" y="20785"/>
                    <a:pt x="21361" y="19988"/>
                    <a:pt x="20689" y="19172"/>
                  </a:cubicBezTo>
                  <a:lnTo>
                    <a:pt x="5321" y="975"/>
                  </a:lnTo>
                  <a:cubicBezTo>
                    <a:pt x="4833" y="372"/>
                    <a:pt x="3580" y="0"/>
                    <a:pt x="2388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5788;p42"/>
            <p:cNvSpPr/>
            <p:nvPr/>
          </p:nvSpPr>
          <p:spPr>
            <a:xfrm>
              <a:off x="1645538" y="350637"/>
              <a:ext cx="16314" cy="2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21600" fill="norm" stroke="1" extrusionOk="0">
                  <a:moveTo>
                    <a:pt x="2694" y="0"/>
                  </a:moveTo>
                  <a:cubicBezTo>
                    <a:pt x="2339" y="0"/>
                    <a:pt x="1984" y="53"/>
                    <a:pt x="1599" y="160"/>
                  </a:cubicBezTo>
                  <a:cubicBezTo>
                    <a:pt x="268" y="570"/>
                    <a:pt x="-413" y="1781"/>
                    <a:pt x="268" y="2600"/>
                  </a:cubicBezTo>
                  <a:lnTo>
                    <a:pt x="15121" y="20478"/>
                  </a:lnTo>
                  <a:cubicBezTo>
                    <a:pt x="15802" y="20888"/>
                    <a:pt x="15802" y="21297"/>
                    <a:pt x="16482" y="21297"/>
                  </a:cubicBezTo>
                  <a:cubicBezTo>
                    <a:pt x="16808" y="21493"/>
                    <a:pt x="17311" y="21600"/>
                    <a:pt x="17814" y="21600"/>
                  </a:cubicBezTo>
                  <a:cubicBezTo>
                    <a:pt x="18317" y="21600"/>
                    <a:pt x="18820" y="21493"/>
                    <a:pt x="19175" y="21297"/>
                  </a:cubicBezTo>
                  <a:cubicBezTo>
                    <a:pt x="20506" y="20888"/>
                    <a:pt x="21187" y="20069"/>
                    <a:pt x="20506" y="19267"/>
                  </a:cubicBezTo>
                  <a:lnTo>
                    <a:pt x="4972" y="979"/>
                  </a:lnTo>
                  <a:cubicBezTo>
                    <a:pt x="4499" y="374"/>
                    <a:pt x="3641" y="0"/>
                    <a:pt x="2694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5789;p42"/>
            <p:cNvSpPr/>
            <p:nvPr/>
          </p:nvSpPr>
          <p:spPr>
            <a:xfrm>
              <a:off x="1718731" y="332489"/>
              <a:ext cx="16315" cy="2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21600" fill="norm" stroke="1" extrusionOk="0">
                  <a:moveTo>
                    <a:pt x="3049" y="0"/>
                  </a:moveTo>
                  <a:cubicBezTo>
                    <a:pt x="2605" y="0"/>
                    <a:pt x="2102" y="108"/>
                    <a:pt x="1599" y="252"/>
                  </a:cubicBezTo>
                  <a:cubicBezTo>
                    <a:pt x="268" y="665"/>
                    <a:pt x="-413" y="1475"/>
                    <a:pt x="268" y="2302"/>
                  </a:cubicBezTo>
                  <a:lnTo>
                    <a:pt x="15121" y="20773"/>
                  </a:lnTo>
                  <a:cubicBezTo>
                    <a:pt x="15802" y="21186"/>
                    <a:pt x="16453" y="21186"/>
                    <a:pt x="16453" y="21600"/>
                  </a:cubicBezTo>
                  <a:lnTo>
                    <a:pt x="19175" y="21600"/>
                  </a:lnTo>
                  <a:cubicBezTo>
                    <a:pt x="20506" y="21186"/>
                    <a:pt x="21187" y="19963"/>
                    <a:pt x="20506" y="19136"/>
                  </a:cubicBezTo>
                  <a:lnTo>
                    <a:pt x="4972" y="1079"/>
                  </a:lnTo>
                  <a:cubicBezTo>
                    <a:pt x="4558" y="288"/>
                    <a:pt x="3848" y="0"/>
                    <a:pt x="3049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5790;p42"/>
            <p:cNvSpPr/>
            <p:nvPr/>
          </p:nvSpPr>
          <p:spPr>
            <a:xfrm>
              <a:off x="1798279" y="313505"/>
              <a:ext cx="16328" cy="2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680" y="0"/>
                  </a:moveTo>
                  <a:cubicBezTo>
                    <a:pt x="2355" y="0"/>
                    <a:pt x="1970" y="53"/>
                    <a:pt x="1615" y="160"/>
                  </a:cubicBezTo>
                  <a:cubicBezTo>
                    <a:pt x="254" y="570"/>
                    <a:pt x="-397" y="1799"/>
                    <a:pt x="254" y="2600"/>
                  </a:cubicBezTo>
                  <a:lnTo>
                    <a:pt x="15137" y="20888"/>
                  </a:lnTo>
                  <a:cubicBezTo>
                    <a:pt x="15788" y="20888"/>
                    <a:pt x="15788" y="21297"/>
                    <a:pt x="16469" y="21297"/>
                  </a:cubicBezTo>
                  <a:cubicBezTo>
                    <a:pt x="16824" y="21511"/>
                    <a:pt x="17149" y="21600"/>
                    <a:pt x="17564" y="21600"/>
                  </a:cubicBezTo>
                  <a:cubicBezTo>
                    <a:pt x="18007" y="21600"/>
                    <a:pt x="18510" y="21511"/>
                    <a:pt x="19191" y="21297"/>
                  </a:cubicBezTo>
                  <a:cubicBezTo>
                    <a:pt x="20522" y="20888"/>
                    <a:pt x="21203" y="20086"/>
                    <a:pt x="20522" y="19267"/>
                  </a:cubicBezTo>
                  <a:lnTo>
                    <a:pt x="4988" y="979"/>
                  </a:lnTo>
                  <a:cubicBezTo>
                    <a:pt x="4485" y="392"/>
                    <a:pt x="3657" y="0"/>
                    <a:pt x="2680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5791;p42"/>
            <p:cNvSpPr/>
            <p:nvPr/>
          </p:nvSpPr>
          <p:spPr>
            <a:xfrm>
              <a:off x="1878898" y="293894"/>
              <a:ext cx="16328" cy="27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812" y="0"/>
                  </a:moveTo>
                  <a:cubicBezTo>
                    <a:pt x="2398" y="0"/>
                    <a:pt x="1984" y="54"/>
                    <a:pt x="1599" y="163"/>
                  </a:cubicBezTo>
                  <a:cubicBezTo>
                    <a:pt x="268" y="578"/>
                    <a:pt x="-413" y="1391"/>
                    <a:pt x="268" y="2221"/>
                  </a:cubicBezTo>
                  <a:lnTo>
                    <a:pt x="15802" y="20769"/>
                  </a:lnTo>
                  <a:cubicBezTo>
                    <a:pt x="15802" y="21185"/>
                    <a:pt x="16482" y="21600"/>
                    <a:pt x="16482" y="21600"/>
                  </a:cubicBezTo>
                  <a:lnTo>
                    <a:pt x="19175" y="21600"/>
                  </a:lnTo>
                  <a:cubicBezTo>
                    <a:pt x="20536" y="21185"/>
                    <a:pt x="21187" y="19938"/>
                    <a:pt x="20536" y="19126"/>
                  </a:cubicBezTo>
                  <a:lnTo>
                    <a:pt x="5653" y="975"/>
                  </a:lnTo>
                  <a:cubicBezTo>
                    <a:pt x="5179" y="379"/>
                    <a:pt x="3966" y="0"/>
                    <a:pt x="2812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5792;p42"/>
            <p:cNvSpPr/>
            <p:nvPr/>
          </p:nvSpPr>
          <p:spPr>
            <a:xfrm>
              <a:off x="1970657" y="271611"/>
              <a:ext cx="16315" cy="28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21600" fill="norm" stroke="1" extrusionOk="0">
                  <a:moveTo>
                    <a:pt x="2812" y="0"/>
                  </a:moveTo>
                  <a:cubicBezTo>
                    <a:pt x="2368" y="0"/>
                    <a:pt x="1984" y="53"/>
                    <a:pt x="1599" y="160"/>
                  </a:cubicBezTo>
                  <a:cubicBezTo>
                    <a:pt x="268" y="570"/>
                    <a:pt x="-413" y="1781"/>
                    <a:pt x="268" y="2600"/>
                  </a:cubicBezTo>
                  <a:lnTo>
                    <a:pt x="15802" y="20478"/>
                  </a:lnTo>
                  <a:cubicBezTo>
                    <a:pt x="15802" y="20888"/>
                    <a:pt x="16453" y="21297"/>
                    <a:pt x="16453" y="21297"/>
                  </a:cubicBezTo>
                  <a:cubicBezTo>
                    <a:pt x="17133" y="21493"/>
                    <a:pt x="17636" y="21600"/>
                    <a:pt x="18080" y="21600"/>
                  </a:cubicBezTo>
                  <a:cubicBezTo>
                    <a:pt x="18494" y="21600"/>
                    <a:pt x="18820" y="21493"/>
                    <a:pt x="19175" y="21297"/>
                  </a:cubicBezTo>
                  <a:cubicBezTo>
                    <a:pt x="20506" y="20888"/>
                    <a:pt x="21187" y="20086"/>
                    <a:pt x="20506" y="19267"/>
                  </a:cubicBezTo>
                  <a:lnTo>
                    <a:pt x="5653" y="979"/>
                  </a:lnTo>
                  <a:cubicBezTo>
                    <a:pt x="5179" y="374"/>
                    <a:pt x="3937" y="0"/>
                    <a:pt x="2812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5793;p42"/>
            <p:cNvSpPr/>
            <p:nvPr/>
          </p:nvSpPr>
          <p:spPr>
            <a:xfrm>
              <a:off x="568972" y="857324"/>
              <a:ext cx="321496" cy="32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9" h="21600" fill="norm" stroke="1" extrusionOk="0">
                  <a:moveTo>
                    <a:pt x="12762" y="0"/>
                  </a:moveTo>
                  <a:cubicBezTo>
                    <a:pt x="12728" y="0"/>
                    <a:pt x="12695" y="2"/>
                    <a:pt x="12661" y="2"/>
                  </a:cubicBezTo>
                  <a:cubicBezTo>
                    <a:pt x="10960" y="2"/>
                    <a:pt x="9974" y="984"/>
                    <a:pt x="9157" y="2284"/>
                  </a:cubicBezTo>
                  <a:cubicBezTo>
                    <a:pt x="8239" y="3724"/>
                    <a:pt x="7014" y="4390"/>
                    <a:pt x="5348" y="4846"/>
                  </a:cubicBezTo>
                  <a:cubicBezTo>
                    <a:pt x="3818" y="5268"/>
                    <a:pt x="2117" y="5618"/>
                    <a:pt x="1062" y="6812"/>
                  </a:cubicBezTo>
                  <a:cubicBezTo>
                    <a:pt x="415" y="7550"/>
                    <a:pt x="41" y="8498"/>
                    <a:pt x="7" y="9445"/>
                  </a:cubicBezTo>
                  <a:cubicBezTo>
                    <a:pt x="-230" y="18292"/>
                    <a:pt x="5791" y="21486"/>
                    <a:pt x="7764" y="21592"/>
                  </a:cubicBezTo>
                  <a:cubicBezTo>
                    <a:pt x="7844" y="21597"/>
                    <a:pt x="7926" y="21600"/>
                    <a:pt x="8007" y="21600"/>
                  </a:cubicBezTo>
                  <a:cubicBezTo>
                    <a:pt x="10075" y="21600"/>
                    <a:pt x="11822" y="19922"/>
                    <a:pt x="13852" y="19416"/>
                  </a:cubicBezTo>
                  <a:cubicBezTo>
                    <a:pt x="14838" y="19170"/>
                    <a:pt x="15893" y="19170"/>
                    <a:pt x="16846" y="18784"/>
                  </a:cubicBezTo>
                  <a:cubicBezTo>
                    <a:pt x="18071" y="18327"/>
                    <a:pt x="19023" y="17238"/>
                    <a:pt x="19498" y="16045"/>
                  </a:cubicBezTo>
                  <a:cubicBezTo>
                    <a:pt x="21370" y="11446"/>
                    <a:pt x="20519" y="7619"/>
                    <a:pt x="19668" y="5478"/>
                  </a:cubicBezTo>
                  <a:cubicBezTo>
                    <a:pt x="19057" y="4039"/>
                    <a:pt x="18071" y="2775"/>
                    <a:pt x="16846" y="1756"/>
                  </a:cubicBezTo>
                  <a:cubicBezTo>
                    <a:pt x="15713" y="795"/>
                    <a:pt x="14320" y="0"/>
                    <a:pt x="12762" y="0"/>
                  </a:cubicBezTo>
                  <a:close/>
                </a:path>
              </a:pathLst>
            </a:custGeom>
            <a:solidFill>
              <a:srgbClr val="EB7C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5794;p42"/>
            <p:cNvSpPr/>
            <p:nvPr/>
          </p:nvSpPr>
          <p:spPr>
            <a:xfrm>
              <a:off x="569058" y="1003735"/>
              <a:ext cx="237099" cy="17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" y="0"/>
                  </a:moveTo>
                  <a:cubicBezTo>
                    <a:pt x="-141" y="15664"/>
                    <a:pt x="8164" y="21394"/>
                    <a:pt x="10948" y="21586"/>
                  </a:cubicBezTo>
                  <a:cubicBezTo>
                    <a:pt x="11062" y="21594"/>
                    <a:pt x="11177" y="21600"/>
                    <a:pt x="11291" y="21600"/>
                  </a:cubicBezTo>
                  <a:cubicBezTo>
                    <a:pt x="14210" y="21600"/>
                    <a:pt x="16675" y="18557"/>
                    <a:pt x="19539" y="17639"/>
                  </a:cubicBezTo>
                  <a:cubicBezTo>
                    <a:pt x="20164" y="17446"/>
                    <a:pt x="20837" y="17318"/>
                    <a:pt x="21459" y="17192"/>
                  </a:cubicBezTo>
                  <a:cubicBezTo>
                    <a:pt x="20450" y="16687"/>
                    <a:pt x="19655" y="16487"/>
                    <a:pt x="18963" y="16487"/>
                  </a:cubicBezTo>
                  <a:cubicBezTo>
                    <a:pt x="16597" y="16487"/>
                    <a:pt x="15459" y="18844"/>
                    <a:pt x="11188" y="19483"/>
                  </a:cubicBezTo>
                  <a:cubicBezTo>
                    <a:pt x="5811" y="19229"/>
                    <a:pt x="1394" y="8405"/>
                    <a:pt x="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5795;p42"/>
            <p:cNvSpPr/>
            <p:nvPr/>
          </p:nvSpPr>
          <p:spPr>
            <a:xfrm>
              <a:off x="665568" y="923825"/>
              <a:ext cx="69648" cy="2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8145" y="0"/>
                  </a:moveTo>
                  <a:cubicBezTo>
                    <a:pt x="16064" y="0"/>
                    <a:pt x="12988" y="1458"/>
                    <a:pt x="9704" y="4239"/>
                  </a:cubicBezTo>
                  <a:cubicBezTo>
                    <a:pt x="3984" y="8613"/>
                    <a:pt x="-303" y="15615"/>
                    <a:pt x="17" y="19125"/>
                  </a:cubicBezTo>
                  <a:cubicBezTo>
                    <a:pt x="149" y="20794"/>
                    <a:pt x="1144" y="21600"/>
                    <a:pt x="2689" y="21600"/>
                  </a:cubicBezTo>
                  <a:cubicBezTo>
                    <a:pt x="4770" y="21600"/>
                    <a:pt x="7846" y="20142"/>
                    <a:pt x="11130" y="17361"/>
                  </a:cubicBezTo>
                  <a:cubicBezTo>
                    <a:pt x="16850" y="12987"/>
                    <a:pt x="21297" y="5985"/>
                    <a:pt x="20824" y="2475"/>
                  </a:cubicBezTo>
                  <a:cubicBezTo>
                    <a:pt x="20685" y="806"/>
                    <a:pt x="19690" y="0"/>
                    <a:pt x="18145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5796;p42"/>
            <p:cNvSpPr/>
            <p:nvPr/>
          </p:nvSpPr>
          <p:spPr>
            <a:xfrm>
              <a:off x="667022" y="778995"/>
              <a:ext cx="43147" cy="163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67" h="21600" fill="norm" stroke="1" extrusionOk="0">
                  <a:moveTo>
                    <a:pt x="8134" y="0"/>
                  </a:moveTo>
                  <a:cubicBezTo>
                    <a:pt x="6679" y="0"/>
                    <a:pt x="4905" y="188"/>
                    <a:pt x="2782" y="683"/>
                  </a:cubicBezTo>
                  <a:cubicBezTo>
                    <a:pt x="2782" y="683"/>
                    <a:pt x="-6833" y="8967"/>
                    <a:pt x="9685" y="21600"/>
                  </a:cubicBezTo>
                  <a:cubicBezTo>
                    <a:pt x="9685" y="21600"/>
                    <a:pt x="9733" y="21600"/>
                    <a:pt x="9828" y="21600"/>
                  </a:cubicBezTo>
                  <a:cubicBezTo>
                    <a:pt x="10568" y="21600"/>
                    <a:pt x="13956" y="21545"/>
                    <a:pt x="14767" y="20548"/>
                  </a:cubicBezTo>
                  <a:cubicBezTo>
                    <a:pt x="14767" y="20548"/>
                    <a:pt x="-1568" y="6931"/>
                    <a:pt x="14218" y="1805"/>
                  </a:cubicBezTo>
                  <a:cubicBezTo>
                    <a:pt x="14218" y="1805"/>
                    <a:pt x="12667" y="0"/>
                    <a:pt x="8134" y="0"/>
                  </a:cubicBezTo>
                  <a:close/>
                </a:path>
              </a:pathLst>
            </a:custGeom>
            <a:solidFill>
              <a:srgbClr val="58C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5797;p42"/>
            <p:cNvSpPr/>
            <p:nvPr/>
          </p:nvSpPr>
          <p:spPr>
            <a:xfrm>
              <a:off x="558482" y="839386"/>
              <a:ext cx="115624" cy="5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30" y="0"/>
                  </a:moveTo>
                  <a:cubicBezTo>
                    <a:pt x="3816" y="0"/>
                    <a:pt x="0" y="3876"/>
                    <a:pt x="0" y="3876"/>
                  </a:cubicBezTo>
                  <a:cubicBezTo>
                    <a:pt x="3868" y="18255"/>
                    <a:pt x="9776" y="21600"/>
                    <a:pt x="14433" y="21600"/>
                  </a:cubicBezTo>
                  <a:cubicBezTo>
                    <a:pt x="18488" y="21600"/>
                    <a:pt x="21600" y="19064"/>
                    <a:pt x="21600" y="19064"/>
                  </a:cubicBezTo>
                  <a:cubicBezTo>
                    <a:pt x="18388" y="3822"/>
                    <a:pt x="13014" y="0"/>
                    <a:pt x="8430" y="0"/>
                  </a:cubicBezTo>
                  <a:close/>
                </a:path>
              </a:pathLst>
            </a:custGeom>
            <a:solidFill>
              <a:srgbClr val="4FC2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5798;p42"/>
            <p:cNvSpPr/>
            <p:nvPr/>
          </p:nvSpPr>
          <p:spPr>
            <a:xfrm>
              <a:off x="759492" y="882791"/>
              <a:ext cx="106903" cy="15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4" h="21600" fill="norm" stroke="1" extrusionOk="0">
                  <a:moveTo>
                    <a:pt x="3705" y="0"/>
                  </a:moveTo>
                  <a:cubicBezTo>
                    <a:pt x="1119" y="0"/>
                    <a:pt x="-889" y="1007"/>
                    <a:pt x="402" y="3595"/>
                  </a:cubicBezTo>
                  <a:cubicBezTo>
                    <a:pt x="1710" y="6397"/>
                    <a:pt x="5828" y="7908"/>
                    <a:pt x="8744" y="10062"/>
                  </a:cubicBezTo>
                  <a:cubicBezTo>
                    <a:pt x="12567" y="13008"/>
                    <a:pt x="14073" y="16963"/>
                    <a:pt x="15782" y="20769"/>
                  </a:cubicBezTo>
                  <a:cubicBezTo>
                    <a:pt x="15985" y="20986"/>
                    <a:pt x="16086" y="21273"/>
                    <a:pt x="16386" y="21417"/>
                  </a:cubicBezTo>
                  <a:cubicBezTo>
                    <a:pt x="16606" y="21543"/>
                    <a:pt x="16883" y="21600"/>
                    <a:pt x="17179" y="21600"/>
                  </a:cubicBezTo>
                  <a:cubicBezTo>
                    <a:pt x="17557" y="21600"/>
                    <a:pt x="17958" y="21506"/>
                    <a:pt x="18297" y="21345"/>
                  </a:cubicBezTo>
                  <a:cubicBezTo>
                    <a:pt x="18799" y="20986"/>
                    <a:pt x="19099" y="20555"/>
                    <a:pt x="19403" y="20123"/>
                  </a:cubicBezTo>
                  <a:cubicBezTo>
                    <a:pt x="20711" y="17463"/>
                    <a:pt x="20407" y="14661"/>
                    <a:pt x="19302" y="12073"/>
                  </a:cubicBezTo>
                  <a:cubicBezTo>
                    <a:pt x="18095" y="9561"/>
                    <a:pt x="16086" y="7187"/>
                    <a:pt x="13875" y="5034"/>
                  </a:cubicBezTo>
                  <a:cubicBezTo>
                    <a:pt x="12364" y="3523"/>
                    <a:pt x="10757" y="2087"/>
                    <a:pt x="8647" y="1080"/>
                  </a:cubicBezTo>
                  <a:cubicBezTo>
                    <a:pt x="7237" y="409"/>
                    <a:pt x="5352" y="0"/>
                    <a:pt x="370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5799;p42"/>
            <p:cNvSpPr/>
            <p:nvPr/>
          </p:nvSpPr>
          <p:spPr>
            <a:xfrm>
              <a:off x="834432" y="1063219"/>
              <a:ext cx="21956" cy="20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7" h="21600" fill="norm" stroke="1" extrusionOk="0">
                  <a:moveTo>
                    <a:pt x="10144" y="0"/>
                  </a:moveTo>
                  <a:cubicBezTo>
                    <a:pt x="9218" y="0"/>
                    <a:pt x="8272" y="147"/>
                    <a:pt x="7367" y="466"/>
                  </a:cubicBezTo>
                  <a:cubicBezTo>
                    <a:pt x="2203" y="2158"/>
                    <a:pt x="-1088" y="8311"/>
                    <a:pt x="331" y="13901"/>
                  </a:cubicBezTo>
                  <a:cubicBezTo>
                    <a:pt x="1483" y="18511"/>
                    <a:pt x="5207" y="21600"/>
                    <a:pt x="9362" y="21600"/>
                  </a:cubicBezTo>
                  <a:cubicBezTo>
                    <a:pt x="10247" y="21600"/>
                    <a:pt x="11152" y="21477"/>
                    <a:pt x="12057" y="21183"/>
                  </a:cubicBezTo>
                  <a:cubicBezTo>
                    <a:pt x="17241" y="18928"/>
                    <a:pt x="20512" y="13338"/>
                    <a:pt x="19113" y="7748"/>
                  </a:cubicBezTo>
                  <a:cubicBezTo>
                    <a:pt x="17982" y="2770"/>
                    <a:pt x="14073" y="0"/>
                    <a:pt x="101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5800;p42"/>
            <p:cNvSpPr/>
            <p:nvPr/>
          </p:nvSpPr>
          <p:spPr>
            <a:xfrm>
              <a:off x="558482" y="839386"/>
              <a:ext cx="115090" cy="47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78" y="0"/>
                  </a:moveTo>
                  <a:cubicBezTo>
                    <a:pt x="3833" y="0"/>
                    <a:pt x="0" y="4539"/>
                    <a:pt x="0" y="4539"/>
                  </a:cubicBezTo>
                  <a:cubicBezTo>
                    <a:pt x="0" y="4781"/>
                    <a:pt x="100" y="4781"/>
                    <a:pt x="100" y="4781"/>
                  </a:cubicBezTo>
                  <a:lnTo>
                    <a:pt x="21600" y="21600"/>
                  </a:lnTo>
                  <a:cubicBezTo>
                    <a:pt x="18347" y="4349"/>
                    <a:pt x="13026" y="0"/>
                    <a:pt x="8478" y="0"/>
                  </a:cubicBezTo>
                  <a:close/>
                </a:path>
              </a:pathLst>
            </a:custGeom>
            <a:solidFill>
              <a:srgbClr val="58C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5801;p42"/>
            <p:cNvSpPr/>
            <p:nvPr/>
          </p:nvSpPr>
          <p:spPr>
            <a:xfrm>
              <a:off x="1927454" y="1906435"/>
              <a:ext cx="230128" cy="22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2452" y="0"/>
                  </a:moveTo>
                  <a:cubicBezTo>
                    <a:pt x="10671" y="0"/>
                    <a:pt x="9902" y="1530"/>
                    <a:pt x="9710" y="3316"/>
                  </a:cubicBezTo>
                  <a:cubicBezTo>
                    <a:pt x="8892" y="1887"/>
                    <a:pt x="7880" y="816"/>
                    <a:pt x="6439" y="458"/>
                  </a:cubicBezTo>
                  <a:cubicBezTo>
                    <a:pt x="6310" y="427"/>
                    <a:pt x="6190" y="414"/>
                    <a:pt x="6074" y="414"/>
                  </a:cubicBezTo>
                  <a:cubicBezTo>
                    <a:pt x="5229" y="414"/>
                    <a:pt x="4723" y="1194"/>
                    <a:pt x="4850" y="2091"/>
                  </a:cubicBezTo>
                  <a:cubicBezTo>
                    <a:pt x="5090" y="3777"/>
                    <a:pt x="5716" y="5206"/>
                    <a:pt x="6534" y="6584"/>
                  </a:cubicBezTo>
                  <a:cubicBezTo>
                    <a:pt x="6439" y="6584"/>
                    <a:pt x="6390" y="6584"/>
                    <a:pt x="6293" y="6635"/>
                  </a:cubicBezTo>
                  <a:cubicBezTo>
                    <a:pt x="5764" y="6458"/>
                    <a:pt x="5185" y="6367"/>
                    <a:pt x="4616" y="6367"/>
                  </a:cubicBezTo>
                  <a:cubicBezTo>
                    <a:pt x="3377" y="6367"/>
                    <a:pt x="2173" y="6796"/>
                    <a:pt x="1579" y="7706"/>
                  </a:cubicBezTo>
                  <a:cubicBezTo>
                    <a:pt x="472" y="9390"/>
                    <a:pt x="1436" y="10718"/>
                    <a:pt x="2877" y="11483"/>
                  </a:cubicBezTo>
                  <a:cubicBezTo>
                    <a:pt x="3071" y="11689"/>
                    <a:pt x="3263" y="11841"/>
                    <a:pt x="3455" y="11944"/>
                  </a:cubicBezTo>
                  <a:cubicBezTo>
                    <a:pt x="2877" y="12250"/>
                    <a:pt x="2302" y="12657"/>
                    <a:pt x="1819" y="13167"/>
                  </a:cubicBezTo>
                  <a:cubicBezTo>
                    <a:pt x="713" y="14240"/>
                    <a:pt x="-634" y="16128"/>
                    <a:pt x="329" y="17763"/>
                  </a:cubicBezTo>
                  <a:cubicBezTo>
                    <a:pt x="765" y="18516"/>
                    <a:pt x="1450" y="18809"/>
                    <a:pt x="2173" y="18809"/>
                  </a:cubicBezTo>
                  <a:cubicBezTo>
                    <a:pt x="2723" y="18809"/>
                    <a:pt x="3292" y="18639"/>
                    <a:pt x="3792" y="18375"/>
                  </a:cubicBezTo>
                  <a:cubicBezTo>
                    <a:pt x="3979" y="18275"/>
                    <a:pt x="6270" y="16381"/>
                    <a:pt x="6519" y="16381"/>
                  </a:cubicBezTo>
                  <a:cubicBezTo>
                    <a:pt x="6525" y="16381"/>
                    <a:pt x="6529" y="16381"/>
                    <a:pt x="6534" y="16383"/>
                  </a:cubicBezTo>
                  <a:cubicBezTo>
                    <a:pt x="6631" y="16434"/>
                    <a:pt x="6582" y="18069"/>
                    <a:pt x="6679" y="18375"/>
                  </a:cubicBezTo>
                  <a:cubicBezTo>
                    <a:pt x="7050" y="19319"/>
                    <a:pt x="7821" y="19992"/>
                    <a:pt x="8730" y="19992"/>
                  </a:cubicBezTo>
                  <a:cubicBezTo>
                    <a:pt x="8997" y="19992"/>
                    <a:pt x="9280" y="19932"/>
                    <a:pt x="9564" y="19804"/>
                  </a:cubicBezTo>
                  <a:cubicBezTo>
                    <a:pt x="10382" y="19395"/>
                    <a:pt x="10719" y="18630"/>
                    <a:pt x="10816" y="17763"/>
                  </a:cubicBezTo>
                  <a:cubicBezTo>
                    <a:pt x="11105" y="17711"/>
                    <a:pt x="11345" y="17711"/>
                    <a:pt x="11585" y="17608"/>
                  </a:cubicBezTo>
                  <a:cubicBezTo>
                    <a:pt x="12664" y="19547"/>
                    <a:pt x="14102" y="21600"/>
                    <a:pt x="15868" y="21600"/>
                  </a:cubicBezTo>
                  <a:cubicBezTo>
                    <a:pt x="16148" y="21600"/>
                    <a:pt x="16437" y="21549"/>
                    <a:pt x="16732" y="21437"/>
                  </a:cubicBezTo>
                  <a:cubicBezTo>
                    <a:pt x="19042" y="20569"/>
                    <a:pt x="18896" y="18170"/>
                    <a:pt x="18319" y="15873"/>
                  </a:cubicBezTo>
                  <a:cubicBezTo>
                    <a:pt x="18519" y="15895"/>
                    <a:pt x="18717" y="15906"/>
                    <a:pt x="18922" y="15906"/>
                  </a:cubicBezTo>
                  <a:cubicBezTo>
                    <a:pt x="19208" y="15906"/>
                    <a:pt x="19501" y="15882"/>
                    <a:pt x="19811" y="15822"/>
                  </a:cubicBezTo>
                  <a:cubicBezTo>
                    <a:pt x="20389" y="15721"/>
                    <a:pt x="20918" y="14954"/>
                    <a:pt x="20869" y="14292"/>
                  </a:cubicBezTo>
                  <a:cubicBezTo>
                    <a:pt x="20821" y="12606"/>
                    <a:pt x="20003" y="11993"/>
                    <a:pt x="18945" y="10870"/>
                  </a:cubicBezTo>
                  <a:cubicBezTo>
                    <a:pt x="18608" y="10463"/>
                    <a:pt x="17647" y="10309"/>
                    <a:pt x="18224" y="9341"/>
                  </a:cubicBezTo>
                  <a:cubicBezTo>
                    <a:pt x="18319" y="9187"/>
                    <a:pt x="18848" y="9084"/>
                    <a:pt x="19042" y="8983"/>
                  </a:cubicBezTo>
                  <a:cubicBezTo>
                    <a:pt x="19522" y="8677"/>
                    <a:pt x="20051" y="8216"/>
                    <a:pt x="20340" y="7706"/>
                  </a:cubicBezTo>
                  <a:cubicBezTo>
                    <a:pt x="20966" y="6635"/>
                    <a:pt x="20918" y="5206"/>
                    <a:pt x="19954" y="4390"/>
                  </a:cubicBezTo>
                  <a:cubicBezTo>
                    <a:pt x="19430" y="3943"/>
                    <a:pt x="18738" y="3779"/>
                    <a:pt x="18024" y="3779"/>
                  </a:cubicBezTo>
                  <a:cubicBezTo>
                    <a:pt x="17101" y="3779"/>
                    <a:pt x="16138" y="4050"/>
                    <a:pt x="15434" y="4338"/>
                  </a:cubicBezTo>
                  <a:cubicBezTo>
                    <a:pt x="15097" y="4490"/>
                    <a:pt x="14808" y="4645"/>
                    <a:pt x="14471" y="4797"/>
                  </a:cubicBezTo>
                  <a:cubicBezTo>
                    <a:pt x="14327" y="4848"/>
                    <a:pt x="14182" y="4951"/>
                    <a:pt x="14039" y="5000"/>
                  </a:cubicBezTo>
                  <a:cubicBezTo>
                    <a:pt x="14087" y="4694"/>
                    <a:pt x="14182" y="4287"/>
                    <a:pt x="14182" y="4235"/>
                  </a:cubicBezTo>
                  <a:cubicBezTo>
                    <a:pt x="14230" y="3623"/>
                    <a:pt x="14376" y="2959"/>
                    <a:pt x="14376" y="2346"/>
                  </a:cubicBezTo>
                  <a:cubicBezTo>
                    <a:pt x="14376" y="1071"/>
                    <a:pt x="13798" y="0"/>
                    <a:pt x="1245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5802;p42"/>
            <p:cNvSpPr/>
            <p:nvPr/>
          </p:nvSpPr>
          <p:spPr>
            <a:xfrm>
              <a:off x="2123599" y="1873510"/>
              <a:ext cx="30256" cy="32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11404" y="0"/>
                  </a:moveTo>
                  <a:cubicBezTo>
                    <a:pt x="11208" y="0"/>
                    <a:pt x="11012" y="15"/>
                    <a:pt x="10800" y="15"/>
                  </a:cubicBezTo>
                  <a:cubicBezTo>
                    <a:pt x="4845" y="15"/>
                    <a:pt x="750" y="4261"/>
                    <a:pt x="375" y="9917"/>
                  </a:cubicBezTo>
                  <a:cubicBezTo>
                    <a:pt x="375" y="10273"/>
                    <a:pt x="0" y="10986"/>
                    <a:pt x="0" y="11342"/>
                  </a:cubicBezTo>
                  <a:cubicBezTo>
                    <a:pt x="0" y="16642"/>
                    <a:pt x="5221" y="21600"/>
                    <a:pt x="10800" y="21600"/>
                  </a:cubicBezTo>
                  <a:cubicBezTo>
                    <a:pt x="16021" y="21244"/>
                    <a:pt x="21600" y="16998"/>
                    <a:pt x="21225" y="11342"/>
                  </a:cubicBezTo>
                  <a:cubicBezTo>
                    <a:pt x="21225" y="10986"/>
                    <a:pt x="21225" y="10273"/>
                    <a:pt x="21225" y="9917"/>
                  </a:cubicBezTo>
                  <a:cubicBezTo>
                    <a:pt x="20866" y="4803"/>
                    <a:pt x="17032" y="0"/>
                    <a:pt x="11404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5803;p42"/>
            <p:cNvSpPr/>
            <p:nvPr/>
          </p:nvSpPr>
          <p:spPr>
            <a:xfrm>
              <a:off x="2202236" y="2003493"/>
              <a:ext cx="29435" cy="30232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5804;p42"/>
            <p:cNvSpPr/>
            <p:nvPr/>
          </p:nvSpPr>
          <p:spPr>
            <a:xfrm>
              <a:off x="2029724" y="2137147"/>
              <a:ext cx="29186" cy="3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9" y="0"/>
                  </a:moveTo>
                  <a:cubicBezTo>
                    <a:pt x="4712" y="336"/>
                    <a:pt x="396" y="4518"/>
                    <a:pt x="0" y="9754"/>
                  </a:cubicBezTo>
                  <a:cubicBezTo>
                    <a:pt x="0" y="10441"/>
                    <a:pt x="0" y="11143"/>
                    <a:pt x="0" y="11846"/>
                  </a:cubicBezTo>
                  <a:cubicBezTo>
                    <a:pt x="396" y="14624"/>
                    <a:pt x="1187" y="16715"/>
                    <a:pt x="3147" y="18807"/>
                  </a:cubicBezTo>
                  <a:cubicBezTo>
                    <a:pt x="5108" y="20196"/>
                    <a:pt x="8255" y="21600"/>
                    <a:pt x="10989" y="21600"/>
                  </a:cubicBezTo>
                  <a:cubicBezTo>
                    <a:pt x="13741" y="21249"/>
                    <a:pt x="16492" y="20547"/>
                    <a:pt x="18453" y="18807"/>
                  </a:cubicBezTo>
                  <a:cubicBezTo>
                    <a:pt x="20413" y="16715"/>
                    <a:pt x="21204" y="14624"/>
                    <a:pt x="21600" y="11846"/>
                  </a:cubicBezTo>
                  <a:cubicBezTo>
                    <a:pt x="21600" y="11143"/>
                    <a:pt x="21600" y="10441"/>
                    <a:pt x="21600" y="9754"/>
                  </a:cubicBezTo>
                  <a:cubicBezTo>
                    <a:pt x="21600" y="7312"/>
                    <a:pt x="20809" y="4870"/>
                    <a:pt x="18453" y="3129"/>
                  </a:cubicBezTo>
                  <a:cubicBezTo>
                    <a:pt x="16492" y="1389"/>
                    <a:pt x="13741" y="0"/>
                    <a:pt x="10989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5805;p42"/>
            <p:cNvSpPr/>
            <p:nvPr/>
          </p:nvSpPr>
          <p:spPr>
            <a:xfrm>
              <a:off x="1896994" y="2030005"/>
              <a:ext cx="27850" cy="29162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5806;p42"/>
            <p:cNvSpPr/>
            <p:nvPr/>
          </p:nvSpPr>
          <p:spPr>
            <a:xfrm>
              <a:off x="23002" y="1462392"/>
              <a:ext cx="171960" cy="16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600" fill="norm" stroke="1" extrusionOk="0">
                  <a:moveTo>
                    <a:pt x="12452" y="0"/>
                  </a:moveTo>
                  <a:cubicBezTo>
                    <a:pt x="10647" y="0"/>
                    <a:pt x="9873" y="1567"/>
                    <a:pt x="9744" y="3340"/>
                  </a:cubicBezTo>
                  <a:cubicBezTo>
                    <a:pt x="8905" y="1907"/>
                    <a:pt x="7874" y="818"/>
                    <a:pt x="6391" y="478"/>
                  </a:cubicBezTo>
                  <a:cubicBezTo>
                    <a:pt x="6264" y="445"/>
                    <a:pt x="6139" y="427"/>
                    <a:pt x="6023" y="427"/>
                  </a:cubicBezTo>
                  <a:cubicBezTo>
                    <a:pt x="5210" y="427"/>
                    <a:pt x="4730" y="1218"/>
                    <a:pt x="4843" y="2113"/>
                  </a:cubicBezTo>
                  <a:cubicBezTo>
                    <a:pt x="5038" y="3749"/>
                    <a:pt x="5682" y="5247"/>
                    <a:pt x="6521" y="6608"/>
                  </a:cubicBezTo>
                  <a:lnTo>
                    <a:pt x="6261" y="6608"/>
                  </a:lnTo>
                  <a:cubicBezTo>
                    <a:pt x="5752" y="6444"/>
                    <a:pt x="5196" y="6360"/>
                    <a:pt x="4642" y="6360"/>
                  </a:cubicBezTo>
                  <a:cubicBezTo>
                    <a:pt x="3377" y="6360"/>
                    <a:pt x="2140" y="6799"/>
                    <a:pt x="1555" y="7697"/>
                  </a:cubicBezTo>
                  <a:cubicBezTo>
                    <a:pt x="394" y="9402"/>
                    <a:pt x="1428" y="10697"/>
                    <a:pt x="2846" y="11515"/>
                  </a:cubicBezTo>
                  <a:cubicBezTo>
                    <a:pt x="3038" y="11718"/>
                    <a:pt x="3233" y="11855"/>
                    <a:pt x="3425" y="11924"/>
                  </a:cubicBezTo>
                  <a:cubicBezTo>
                    <a:pt x="2846" y="12264"/>
                    <a:pt x="2264" y="12673"/>
                    <a:pt x="1812" y="13147"/>
                  </a:cubicBezTo>
                  <a:cubicBezTo>
                    <a:pt x="716" y="14240"/>
                    <a:pt x="-637" y="16147"/>
                    <a:pt x="332" y="17783"/>
                  </a:cubicBezTo>
                  <a:cubicBezTo>
                    <a:pt x="775" y="18523"/>
                    <a:pt x="1450" y="18818"/>
                    <a:pt x="2168" y="18818"/>
                  </a:cubicBezTo>
                  <a:cubicBezTo>
                    <a:pt x="2699" y="18818"/>
                    <a:pt x="3253" y="18657"/>
                    <a:pt x="3747" y="18394"/>
                  </a:cubicBezTo>
                  <a:cubicBezTo>
                    <a:pt x="3939" y="18260"/>
                    <a:pt x="6247" y="16350"/>
                    <a:pt x="6509" y="16350"/>
                  </a:cubicBezTo>
                  <a:cubicBezTo>
                    <a:pt x="6512" y="16350"/>
                    <a:pt x="6518" y="16350"/>
                    <a:pt x="6521" y="16350"/>
                  </a:cubicBezTo>
                  <a:cubicBezTo>
                    <a:pt x="6586" y="16419"/>
                    <a:pt x="6586" y="18054"/>
                    <a:pt x="6648" y="18394"/>
                  </a:cubicBezTo>
                  <a:cubicBezTo>
                    <a:pt x="6998" y="19344"/>
                    <a:pt x="7809" y="20006"/>
                    <a:pt x="8727" y="20006"/>
                  </a:cubicBezTo>
                  <a:cubicBezTo>
                    <a:pt x="8995" y="20006"/>
                    <a:pt x="9272" y="19949"/>
                    <a:pt x="9551" y="19824"/>
                  </a:cubicBezTo>
                  <a:cubicBezTo>
                    <a:pt x="10388" y="19415"/>
                    <a:pt x="10710" y="18597"/>
                    <a:pt x="10840" y="17783"/>
                  </a:cubicBezTo>
                  <a:cubicBezTo>
                    <a:pt x="11097" y="17714"/>
                    <a:pt x="11291" y="17714"/>
                    <a:pt x="11548" y="17645"/>
                  </a:cubicBezTo>
                  <a:cubicBezTo>
                    <a:pt x="12673" y="19547"/>
                    <a:pt x="14139" y="21600"/>
                    <a:pt x="15949" y="21600"/>
                  </a:cubicBezTo>
                  <a:cubicBezTo>
                    <a:pt x="16215" y="21600"/>
                    <a:pt x="16489" y="21555"/>
                    <a:pt x="16771" y="21460"/>
                  </a:cubicBezTo>
                  <a:cubicBezTo>
                    <a:pt x="19093" y="20573"/>
                    <a:pt x="18898" y="18123"/>
                    <a:pt x="18319" y="15872"/>
                  </a:cubicBezTo>
                  <a:cubicBezTo>
                    <a:pt x="18506" y="15902"/>
                    <a:pt x="18703" y="15917"/>
                    <a:pt x="18907" y="15917"/>
                  </a:cubicBezTo>
                  <a:cubicBezTo>
                    <a:pt x="19198" y="15917"/>
                    <a:pt x="19500" y="15884"/>
                    <a:pt x="19802" y="15807"/>
                  </a:cubicBezTo>
                  <a:cubicBezTo>
                    <a:pt x="20446" y="15738"/>
                    <a:pt x="20963" y="14920"/>
                    <a:pt x="20898" y="14308"/>
                  </a:cubicBezTo>
                  <a:cubicBezTo>
                    <a:pt x="20833" y="12604"/>
                    <a:pt x="19994" y="11989"/>
                    <a:pt x="18963" y="10900"/>
                  </a:cubicBezTo>
                  <a:cubicBezTo>
                    <a:pt x="18576" y="10491"/>
                    <a:pt x="17675" y="10288"/>
                    <a:pt x="18189" y="9333"/>
                  </a:cubicBezTo>
                  <a:cubicBezTo>
                    <a:pt x="18319" y="9199"/>
                    <a:pt x="18833" y="9061"/>
                    <a:pt x="19028" y="8993"/>
                  </a:cubicBezTo>
                  <a:cubicBezTo>
                    <a:pt x="19542" y="8653"/>
                    <a:pt x="20059" y="8244"/>
                    <a:pt x="20381" y="7697"/>
                  </a:cubicBezTo>
                  <a:cubicBezTo>
                    <a:pt x="20963" y="6608"/>
                    <a:pt x="20963" y="5247"/>
                    <a:pt x="19994" y="4429"/>
                  </a:cubicBezTo>
                  <a:cubicBezTo>
                    <a:pt x="19460" y="3985"/>
                    <a:pt x="18768" y="3823"/>
                    <a:pt x="18048" y="3823"/>
                  </a:cubicBezTo>
                  <a:cubicBezTo>
                    <a:pt x="17119" y="3823"/>
                    <a:pt x="16144" y="4092"/>
                    <a:pt x="15418" y="4361"/>
                  </a:cubicBezTo>
                  <a:cubicBezTo>
                    <a:pt x="15096" y="4498"/>
                    <a:pt x="14771" y="4632"/>
                    <a:pt x="14449" y="4769"/>
                  </a:cubicBezTo>
                  <a:cubicBezTo>
                    <a:pt x="14322" y="4907"/>
                    <a:pt x="14192" y="4972"/>
                    <a:pt x="13997" y="5041"/>
                  </a:cubicBezTo>
                  <a:cubicBezTo>
                    <a:pt x="14127" y="4701"/>
                    <a:pt x="14192" y="4292"/>
                    <a:pt x="14192" y="4292"/>
                  </a:cubicBezTo>
                  <a:cubicBezTo>
                    <a:pt x="14257" y="3680"/>
                    <a:pt x="14384" y="3000"/>
                    <a:pt x="14384" y="2385"/>
                  </a:cubicBezTo>
                  <a:cubicBezTo>
                    <a:pt x="14384" y="1089"/>
                    <a:pt x="13805" y="0"/>
                    <a:pt x="12452" y="0"/>
                  </a:cubicBezTo>
                  <a:close/>
                </a:path>
              </a:pathLst>
            </a:custGeom>
            <a:solidFill>
              <a:srgbClr val="1B64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5807;p42"/>
            <p:cNvSpPr/>
            <p:nvPr/>
          </p:nvSpPr>
          <p:spPr>
            <a:xfrm>
              <a:off x="169449" y="1437971"/>
              <a:ext cx="22819" cy="23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46" y="0"/>
                  </a:moveTo>
                  <a:cubicBezTo>
                    <a:pt x="11526" y="0"/>
                    <a:pt x="11284" y="0"/>
                    <a:pt x="11042" y="21"/>
                  </a:cubicBezTo>
                  <a:cubicBezTo>
                    <a:pt x="5015" y="21"/>
                    <a:pt x="506" y="4341"/>
                    <a:pt x="506" y="10087"/>
                  </a:cubicBezTo>
                  <a:cubicBezTo>
                    <a:pt x="0" y="10548"/>
                    <a:pt x="0" y="11031"/>
                    <a:pt x="0" y="11513"/>
                  </a:cubicBezTo>
                  <a:cubicBezTo>
                    <a:pt x="0" y="16546"/>
                    <a:pt x="5059" y="21600"/>
                    <a:pt x="10338" y="21600"/>
                  </a:cubicBezTo>
                  <a:cubicBezTo>
                    <a:pt x="10580" y="21600"/>
                    <a:pt x="10822" y="21579"/>
                    <a:pt x="11042" y="21558"/>
                  </a:cubicBezTo>
                  <a:cubicBezTo>
                    <a:pt x="16079" y="21558"/>
                    <a:pt x="21600" y="17259"/>
                    <a:pt x="21600" y="11513"/>
                  </a:cubicBezTo>
                  <a:cubicBezTo>
                    <a:pt x="21600" y="11031"/>
                    <a:pt x="21600" y="10548"/>
                    <a:pt x="21600" y="10087"/>
                  </a:cubicBezTo>
                  <a:cubicBezTo>
                    <a:pt x="21116" y="5033"/>
                    <a:pt x="16959" y="0"/>
                    <a:pt x="11746" y="0"/>
                  </a:cubicBezTo>
                  <a:close/>
                </a:path>
              </a:pathLst>
            </a:custGeom>
            <a:solidFill>
              <a:srgbClr val="1B64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5808;p42"/>
            <p:cNvSpPr/>
            <p:nvPr/>
          </p:nvSpPr>
          <p:spPr>
            <a:xfrm>
              <a:off x="228324" y="1535051"/>
              <a:ext cx="21871" cy="22819"/>
            </a:xfrm>
            <a:prstGeom prst="ellipse">
              <a:avLst/>
            </a:prstGeom>
            <a:solidFill>
              <a:srgbClr val="1B64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5809;p42"/>
            <p:cNvSpPr/>
            <p:nvPr/>
          </p:nvSpPr>
          <p:spPr>
            <a:xfrm>
              <a:off x="99201" y="1635292"/>
              <a:ext cx="21987" cy="2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10523" y="0"/>
                  </a:moveTo>
                  <a:cubicBezTo>
                    <a:pt x="4352" y="473"/>
                    <a:pt x="230" y="4238"/>
                    <a:pt x="230" y="9874"/>
                  </a:cubicBezTo>
                  <a:cubicBezTo>
                    <a:pt x="-288" y="10327"/>
                    <a:pt x="230" y="11273"/>
                    <a:pt x="230" y="11746"/>
                  </a:cubicBezTo>
                  <a:cubicBezTo>
                    <a:pt x="230" y="14565"/>
                    <a:pt x="1266" y="16910"/>
                    <a:pt x="3316" y="18782"/>
                  </a:cubicBezTo>
                  <a:cubicBezTo>
                    <a:pt x="4870" y="20201"/>
                    <a:pt x="7956" y="21600"/>
                    <a:pt x="10523" y="21600"/>
                  </a:cubicBezTo>
                  <a:cubicBezTo>
                    <a:pt x="13609" y="21600"/>
                    <a:pt x="16177" y="20674"/>
                    <a:pt x="18226" y="18782"/>
                  </a:cubicBezTo>
                  <a:cubicBezTo>
                    <a:pt x="20276" y="16910"/>
                    <a:pt x="20794" y="14565"/>
                    <a:pt x="21312" y="11746"/>
                  </a:cubicBezTo>
                  <a:cubicBezTo>
                    <a:pt x="21312" y="11273"/>
                    <a:pt x="21312" y="10327"/>
                    <a:pt x="21312" y="9874"/>
                  </a:cubicBezTo>
                  <a:cubicBezTo>
                    <a:pt x="21312" y="7056"/>
                    <a:pt x="20276" y="4690"/>
                    <a:pt x="18226" y="2818"/>
                  </a:cubicBezTo>
                  <a:cubicBezTo>
                    <a:pt x="16177" y="1419"/>
                    <a:pt x="13091" y="0"/>
                    <a:pt x="10523" y="0"/>
                  </a:cubicBezTo>
                  <a:close/>
                </a:path>
              </a:pathLst>
            </a:custGeom>
            <a:solidFill>
              <a:srgbClr val="1B64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5810;p42"/>
            <p:cNvSpPr/>
            <p:nvPr/>
          </p:nvSpPr>
          <p:spPr>
            <a:xfrm>
              <a:off x="0" y="1555220"/>
              <a:ext cx="20687" cy="21727"/>
            </a:xfrm>
            <a:prstGeom prst="ellipse">
              <a:avLst/>
            </a:prstGeom>
            <a:solidFill>
              <a:srgbClr val="1B64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5811;p42"/>
            <p:cNvSpPr/>
            <p:nvPr/>
          </p:nvSpPr>
          <p:spPr>
            <a:xfrm>
              <a:off x="2331901" y="326982"/>
              <a:ext cx="235658" cy="230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fill="norm" stroke="1" extrusionOk="0">
                  <a:moveTo>
                    <a:pt x="12482" y="0"/>
                  </a:moveTo>
                  <a:cubicBezTo>
                    <a:pt x="10647" y="0"/>
                    <a:pt x="9894" y="1541"/>
                    <a:pt x="9707" y="3283"/>
                  </a:cubicBezTo>
                  <a:cubicBezTo>
                    <a:pt x="8907" y="1940"/>
                    <a:pt x="7870" y="796"/>
                    <a:pt x="6412" y="447"/>
                  </a:cubicBezTo>
                  <a:cubicBezTo>
                    <a:pt x="6293" y="419"/>
                    <a:pt x="6179" y="405"/>
                    <a:pt x="6072" y="405"/>
                  </a:cubicBezTo>
                  <a:cubicBezTo>
                    <a:pt x="5237" y="405"/>
                    <a:pt x="4734" y="1214"/>
                    <a:pt x="4860" y="2138"/>
                  </a:cubicBezTo>
                  <a:cubicBezTo>
                    <a:pt x="5047" y="3782"/>
                    <a:pt x="5707" y="5225"/>
                    <a:pt x="6507" y="6568"/>
                  </a:cubicBezTo>
                  <a:cubicBezTo>
                    <a:pt x="6460" y="6568"/>
                    <a:pt x="6365" y="6618"/>
                    <a:pt x="6317" y="6618"/>
                  </a:cubicBezTo>
                  <a:cubicBezTo>
                    <a:pt x="5775" y="6446"/>
                    <a:pt x="5190" y="6359"/>
                    <a:pt x="4616" y="6359"/>
                  </a:cubicBezTo>
                  <a:cubicBezTo>
                    <a:pt x="3355" y="6359"/>
                    <a:pt x="2149" y="6788"/>
                    <a:pt x="1565" y="7712"/>
                  </a:cubicBezTo>
                  <a:cubicBezTo>
                    <a:pt x="435" y="9404"/>
                    <a:pt x="1423" y="10696"/>
                    <a:pt x="2883" y="11494"/>
                  </a:cubicBezTo>
                  <a:cubicBezTo>
                    <a:pt x="3023" y="11693"/>
                    <a:pt x="3212" y="11841"/>
                    <a:pt x="3447" y="11941"/>
                  </a:cubicBezTo>
                  <a:cubicBezTo>
                    <a:pt x="2835" y="12290"/>
                    <a:pt x="2270" y="12687"/>
                    <a:pt x="1800" y="13186"/>
                  </a:cubicBezTo>
                  <a:cubicBezTo>
                    <a:pt x="718" y="14230"/>
                    <a:pt x="-647" y="16120"/>
                    <a:pt x="341" y="17763"/>
                  </a:cubicBezTo>
                  <a:cubicBezTo>
                    <a:pt x="780" y="18516"/>
                    <a:pt x="1489" y="18812"/>
                    <a:pt x="2227" y="18812"/>
                  </a:cubicBezTo>
                  <a:cubicBezTo>
                    <a:pt x="2759" y="18812"/>
                    <a:pt x="3305" y="18659"/>
                    <a:pt x="3777" y="18409"/>
                  </a:cubicBezTo>
                  <a:cubicBezTo>
                    <a:pt x="3961" y="18313"/>
                    <a:pt x="6251" y="16366"/>
                    <a:pt x="6493" y="16366"/>
                  </a:cubicBezTo>
                  <a:cubicBezTo>
                    <a:pt x="6499" y="16366"/>
                    <a:pt x="6503" y="16366"/>
                    <a:pt x="6507" y="16368"/>
                  </a:cubicBezTo>
                  <a:cubicBezTo>
                    <a:pt x="6600" y="16419"/>
                    <a:pt x="6552" y="18060"/>
                    <a:pt x="6695" y="18359"/>
                  </a:cubicBezTo>
                  <a:cubicBezTo>
                    <a:pt x="7022" y="19320"/>
                    <a:pt x="7826" y="19985"/>
                    <a:pt x="8717" y="19985"/>
                  </a:cubicBezTo>
                  <a:cubicBezTo>
                    <a:pt x="8981" y="19985"/>
                    <a:pt x="9251" y="19926"/>
                    <a:pt x="9517" y="19802"/>
                  </a:cubicBezTo>
                  <a:cubicBezTo>
                    <a:pt x="10364" y="19405"/>
                    <a:pt x="10694" y="18609"/>
                    <a:pt x="10834" y="17763"/>
                  </a:cubicBezTo>
                  <a:cubicBezTo>
                    <a:pt x="11071" y="17713"/>
                    <a:pt x="11306" y="17663"/>
                    <a:pt x="11589" y="17613"/>
                  </a:cubicBezTo>
                  <a:cubicBezTo>
                    <a:pt x="12647" y="19551"/>
                    <a:pt x="14129" y="21600"/>
                    <a:pt x="15912" y="21600"/>
                  </a:cubicBezTo>
                  <a:cubicBezTo>
                    <a:pt x="16189" y="21600"/>
                    <a:pt x="16473" y="21552"/>
                    <a:pt x="16764" y="21445"/>
                  </a:cubicBezTo>
                  <a:cubicBezTo>
                    <a:pt x="19071" y="20549"/>
                    <a:pt x="18928" y="18160"/>
                    <a:pt x="18318" y="15871"/>
                  </a:cubicBezTo>
                  <a:cubicBezTo>
                    <a:pt x="18512" y="15893"/>
                    <a:pt x="18716" y="15904"/>
                    <a:pt x="18922" y="15904"/>
                  </a:cubicBezTo>
                  <a:cubicBezTo>
                    <a:pt x="19217" y="15904"/>
                    <a:pt x="19520" y="15880"/>
                    <a:pt x="19823" y="15821"/>
                  </a:cubicBezTo>
                  <a:cubicBezTo>
                    <a:pt x="20436" y="15723"/>
                    <a:pt x="20953" y="14925"/>
                    <a:pt x="20906" y="14330"/>
                  </a:cubicBezTo>
                  <a:cubicBezTo>
                    <a:pt x="20811" y="12639"/>
                    <a:pt x="20011" y="11991"/>
                    <a:pt x="18976" y="10897"/>
                  </a:cubicBezTo>
                  <a:cubicBezTo>
                    <a:pt x="18601" y="10448"/>
                    <a:pt x="17658" y="10300"/>
                    <a:pt x="18223" y="9354"/>
                  </a:cubicBezTo>
                  <a:cubicBezTo>
                    <a:pt x="18318" y="9155"/>
                    <a:pt x="18883" y="9105"/>
                    <a:pt x="19023" y="9005"/>
                  </a:cubicBezTo>
                  <a:cubicBezTo>
                    <a:pt x="19541" y="8706"/>
                    <a:pt x="20058" y="8209"/>
                    <a:pt x="20341" y="7712"/>
                  </a:cubicBezTo>
                  <a:cubicBezTo>
                    <a:pt x="20953" y="6618"/>
                    <a:pt x="20953" y="5225"/>
                    <a:pt x="19965" y="4379"/>
                  </a:cubicBezTo>
                  <a:cubicBezTo>
                    <a:pt x="19460" y="3952"/>
                    <a:pt x="18794" y="3799"/>
                    <a:pt x="18096" y="3799"/>
                  </a:cubicBezTo>
                  <a:cubicBezTo>
                    <a:pt x="17162" y="3799"/>
                    <a:pt x="16174" y="4072"/>
                    <a:pt x="15446" y="4329"/>
                  </a:cubicBezTo>
                  <a:cubicBezTo>
                    <a:pt x="15119" y="4477"/>
                    <a:pt x="14789" y="4628"/>
                    <a:pt x="14459" y="4776"/>
                  </a:cubicBezTo>
                  <a:cubicBezTo>
                    <a:pt x="14319" y="4876"/>
                    <a:pt x="14176" y="4926"/>
                    <a:pt x="14036" y="5025"/>
                  </a:cubicBezTo>
                  <a:cubicBezTo>
                    <a:pt x="14081" y="4726"/>
                    <a:pt x="14176" y="4329"/>
                    <a:pt x="14176" y="4279"/>
                  </a:cubicBezTo>
                  <a:cubicBezTo>
                    <a:pt x="14224" y="3632"/>
                    <a:pt x="14411" y="2984"/>
                    <a:pt x="14364" y="2339"/>
                  </a:cubicBezTo>
                  <a:cubicBezTo>
                    <a:pt x="14364" y="1094"/>
                    <a:pt x="13799" y="0"/>
                    <a:pt x="1248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5812;p42"/>
            <p:cNvSpPr/>
            <p:nvPr/>
          </p:nvSpPr>
          <p:spPr>
            <a:xfrm>
              <a:off x="2533018" y="293035"/>
              <a:ext cx="30816" cy="33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1600" fill="norm" stroke="1" extrusionOk="0">
                  <a:moveTo>
                    <a:pt x="10462" y="0"/>
                  </a:moveTo>
                  <a:cubicBezTo>
                    <a:pt x="4340" y="345"/>
                    <a:pt x="380" y="4458"/>
                    <a:pt x="17" y="9937"/>
                  </a:cubicBezTo>
                  <a:cubicBezTo>
                    <a:pt x="17" y="10627"/>
                    <a:pt x="17" y="10958"/>
                    <a:pt x="17" y="11648"/>
                  </a:cubicBezTo>
                  <a:cubicBezTo>
                    <a:pt x="-330" y="16632"/>
                    <a:pt x="4735" y="21600"/>
                    <a:pt x="9957" y="21600"/>
                  </a:cubicBezTo>
                  <a:cubicBezTo>
                    <a:pt x="10131" y="21600"/>
                    <a:pt x="10304" y="21600"/>
                    <a:pt x="10462" y="21585"/>
                  </a:cubicBezTo>
                  <a:cubicBezTo>
                    <a:pt x="15874" y="21240"/>
                    <a:pt x="21270" y="17127"/>
                    <a:pt x="20907" y="11648"/>
                  </a:cubicBezTo>
                  <a:cubicBezTo>
                    <a:pt x="20544" y="10958"/>
                    <a:pt x="20544" y="10627"/>
                    <a:pt x="20544" y="9937"/>
                  </a:cubicBezTo>
                  <a:cubicBezTo>
                    <a:pt x="20197" y="4803"/>
                    <a:pt x="16237" y="0"/>
                    <a:pt x="10462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5813;p42"/>
            <p:cNvSpPr/>
            <p:nvPr/>
          </p:nvSpPr>
          <p:spPr>
            <a:xfrm>
              <a:off x="2613410" y="426688"/>
              <a:ext cx="29836" cy="30766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5814;p42"/>
            <p:cNvSpPr/>
            <p:nvPr/>
          </p:nvSpPr>
          <p:spPr>
            <a:xfrm>
              <a:off x="2436282" y="563968"/>
              <a:ext cx="30172" cy="3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1424" y="0"/>
                  </a:moveTo>
                  <a:cubicBezTo>
                    <a:pt x="11147" y="0"/>
                    <a:pt x="10869" y="15"/>
                    <a:pt x="10592" y="61"/>
                  </a:cubicBezTo>
                  <a:cubicBezTo>
                    <a:pt x="4637" y="61"/>
                    <a:pt x="542" y="4223"/>
                    <a:pt x="167" y="9767"/>
                  </a:cubicBezTo>
                  <a:cubicBezTo>
                    <a:pt x="-208" y="10466"/>
                    <a:pt x="167" y="11149"/>
                    <a:pt x="167" y="11848"/>
                  </a:cubicBezTo>
                  <a:cubicBezTo>
                    <a:pt x="542" y="14613"/>
                    <a:pt x="1293" y="16694"/>
                    <a:pt x="3153" y="18775"/>
                  </a:cubicBezTo>
                  <a:cubicBezTo>
                    <a:pt x="4817" y="20339"/>
                    <a:pt x="7378" y="21600"/>
                    <a:pt x="9776" y="21600"/>
                  </a:cubicBezTo>
                  <a:cubicBezTo>
                    <a:pt x="10054" y="21600"/>
                    <a:pt x="10331" y="21585"/>
                    <a:pt x="10592" y="21554"/>
                  </a:cubicBezTo>
                  <a:cubicBezTo>
                    <a:pt x="13202" y="21554"/>
                    <a:pt x="16188" y="20856"/>
                    <a:pt x="18048" y="18775"/>
                  </a:cubicBezTo>
                  <a:cubicBezTo>
                    <a:pt x="19907" y="16694"/>
                    <a:pt x="20658" y="14613"/>
                    <a:pt x="21017" y="11848"/>
                  </a:cubicBezTo>
                  <a:cubicBezTo>
                    <a:pt x="21017" y="11149"/>
                    <a:pt x="21392" y="10466"/>
                    <a:pt x="21017" y="9767"/>
                  </a:cubicBezTo>
                  <a:cubicBezTo>
                    <a:pt x="21017" y="6987"/>
                    <a:pt x="20283" y="4572"/>
                    <a:pt x="18048" y="2825"/>
                  </a:cubicBezTo>
                  <a:cubicBezTo>
                    <a:pt x="16384" y="1276"/>
                    <a:pt x="13806" y="0"/>
                    <a:pt x="11424" y="0"/>
                  </a:cubicBezTo>
                  <a:close/>
                </a:path>
              </a:pathLst>
            </a:cu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5815;p42"/>
            <p:cNvSpPr/>
            <p:nvPr/>
          </p:nvSpPr>
          <p:spPr>
            <a:xfrm>
              <a:off x="2300222" y="453735"/>
              <a:ext cx="28634" cy="29697"/>
            </a:xfrm>
            <a:prstGeom prst="ellipse">
              <a:avLst/>
            </a:prstGeom>
            <a:solidFill>
              <a:srgbClr val="9F4C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5816;p42"/>
            <p:cNvSpPr/>
            <p:nvPr/>
          </p:nvSpPr>
          <p:spPr>
            <a:xfrm>
              <a:off x="1324891" y="54376"/>
              <a:ext cx="189893" cy="18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0" h="21600" fill="norm" stroke="1" extrusionOk="0">
                  <a:moveTo>
                    <a:pt x="12489" y="0"/>
                  </a:moveTo>
                  <a:cubicBezTo>
                    <a:pt x="10622" y="0"/>
                    <a:pt x="9862" y="1547"/>
                    <a:pt x="9686" y="3282"/>
                  </a:cubicBezTo>
                  <a:cubicBezTo>
                    <a:pt x="8870" y="1919"/>
                    <a:pt x="7878" y="804"/>
                    <a:pt x="6418" y="432"/>
                  </a:cubicBezTo>
                  <a:cubicBezTo>
                    <a:pt x="6295" y="404"/>
                    <a:pt x="6177" y="391"/>
                    <a:pt x="6067" y="391"/>
                  </a:cubicBezTo>
                  <a:cubicBezTo>
                    <a:pt x="5228" y="391"/>
                    <a:pt x="4740" y="1175"/>
                    <a:pt x="4842" y="2107"/>
                  </a:cubicBezTo>
                  <a:cubicBezTo>
                    <a:pt x="5075" y="3779"/>
                    <a:pt x="5717" y="5204"/>
                    <a:pt x="6535" y="6567"/>
                  </a:cubicBezTo>
                  <a:cubicBezTo>
                    <a:pt x="6418" y="6567"/>
                    <a:pt x="6359" y="6629"/>
                    <a:pt x="6303" y="6629"/>
                  </a:cubicBezTo>
                  <a:cubicBezTo>
                    <a:pt x="5768" y="6453"/>
                    <a:pt x="5190" y="6363"/>
                    <a:pt x="4620" y="6363"/>
                  </a:cubicBezTo>
                  <a:cubicBezTo>
                    <a:pt x="3377" y="6363"/>
                    <a:pt x="2172" y="6789"/>
                    <a:pt x="1574" y="7682"/>
                  </a:cubicBezTo>
                  <a:cubicBezTo>
                    <a:pt x="464" y="9417"/>
                    <a:pt x="1397" y="10717"/>
                    <a:pt x="2858" y="11523"/>
                  </a:cubicBezTo>
                  <a:cubicBezTo>
                    <a:pt x="3032" y="11711"/>
                    <a:pt x="3208" y="11833"/>
                    <a:pt x="3441" y="11958"/>
                  </a:cubicBezTo>
                  <a:cubicBezTo>
                    <a:pt x="2858" y="12267"/>
                    <a:pt x="2275" y="12702"/>
                    <a:pt x="1807" y="13196"/>
                  </a:cubicBezTo>
                  <a:cubicBezTo>
                    <a:pt x="697" y="14252"/>
                    <a:pt x="-646" y="16171"/>
                    <a:pt x="346" y="17783"/>
                  </a:cubicBezTo>
                  <a:cubicBezTo>
                    <a:pt x="784" y="18530"/>
                    <a:pt x="1472" y="18828"/>
                    <a:pt x="2198" y="18828"/>
                  </a:cubicBezTo>
                  <a:cubicBezTo>
                    <a:pt x="2735" y="18828"/>
                    <a:pt x="3295" y="18666"/>
                    <a:pt x="3791" y="18402"/>
                  </a:cubicBezTo>
                  <a:cubicBezTo>
                    <a:pt x="3962" y="18342"/>
                    <a:pt x="6221" y="16412"/>
                    <a:pt x="6461" y="16412"/>
                  </a:cubicBezTo>
                  <a:cubicBezTo>
                    <a:pt x="6469" y="16412"/>
                    <a:pt x="6474" y="16415"/>
                    <a:pt x="6476" y="16418"/>
                  </a:cubicBezTo>
                  <a:cubicBezTo>
                    <a:pt x="6594" y="16480"/>
                    <a:pt x="6594" y="18093"/>
                    <a:pt x="6650" y="18402"/>
                  </a:cubicBezTo>
                  <a:cubicBezTo>
                    <a:pt x="7011" y="19355"/>
                    <a:pt x="7819" y="20015"/>
                    <a:pt x="8704" y="20015"/>
                  </a:cubicBezTo>
                  <a:cubicBezTo>
                    <a:pt x="8970" y="20015"/>
                    <a:pt x="9244" y="19955"/>
                    <a:pt x="9512" y="19827"/>
                  </a:cubicBezTo>
                  <a:cubicBezTo>
                    <a:pt x="10387" y="19455"/>
                    <a:pt x="10678" y="18649"/>
                    <a:pt x="10855" y="17783"/>
                  </a:cubicBezTo>
                  <a:cubicBezTo>
                    <a:pt x="11087" y="17783"/>
                    <a:pt x="11323" y="17721"/>
                    <a:pt x="11555" y="17658"/>
                  </a:cubicBezTo>
                  <a:cubicBezTo>
                    <a:pt x="12612" y="19583"/>
                    <a:pt x="14105" y="21600"/>
                    <a:pt x="15883" y="21600"/>
                  </a:cubicBezTo>
                  <a:cubicBezTo>
                    <a:pt x="16164" y="21600"/>
                    <a:pt x="16453" y="21548"/>
                    <a:pt x="16750" y="21437"/>
                  </a:cubicBezTo>
                  <a:cubicBezTo>
                    <a:pt x="19085" y="20571"/>
                    <a:pt x="18911" y="18155"/>
                    <a:pt x="18328" y="15924"/>
                  </a:cubicBezTo>
                  <a:cubicBezTo>
                    <a:pt x="18793" y="15924"/>
                    <a:pt x="19261" y="15924"/>
                    <a:pt x="19785" y="15861"/>
                  </a:cubicBezTo>
                  <a:cubicBezTo>
                    <a:pt x="20427" y="15736"/>
                    <a:pt x="20954" y="14933"/>
                    <a:pt x="20895" y="14311"/>
                  </a:cubicBezTo>
                  <a:cubicBezTo>
                    <a:pt x="20836" y="12639"/>
                    <a:pt x="20018" y="12020"/>
                    <a:pt x="18969" y="10905"/>
                  </a:cubicBezTo>
                  <a:cubicBezTo>
                    <a:pt x="18619" y="10470"/>
                    <a:pt x="17627" y="10286"/>
                    <a:pt x="18210" y="9354"/>
                  </a:cubicBezTo>
                  <a:cubicBezTo>
                    <a:pt x="18328" y="9170"/>
                    <a:pt x="18852" y="9107"/>
                    <a:pt x="19026" y="8983"/>
                  </a:cubicBezTo>
                  <a:cubicBezTo>
                    <a:pt x="19553" y="8673"/>
                    <a:pt x="20018" y="8239"/>
                    <a:pt x="20368" y="7682"/>
                  </a:cubicBezTo>
                  <a:cubicBezTo>
                    <a:pt x="20954" y="6629"/>
                    <a:pt x="20895" y="5204"/>
                    <a:pt x="19962" y="4398"/>
                  </a:cubicBezTo>
                  <a:cubicBezTo>
                    <a:pt x="19453" y="3942"/>
                    <a:pt x="18770" y="3776"/>
                    <a:pt x="18059" y="3776"/>
                  </a:cubicBezTo>
                  <a:cubicBezTo>
                    <a:pt x="17133" y="3776"/>
                    <a:pt x="16159" y="4056"/>
                    <a:pt x="15466" y="4335"/>
                  </a:cubicBezTo>
                  <a:cubicBezTo>
                    <a:pt x="15115" y="4460"/>
                    <a:pt x="14765" y="4647"/>
                    <a:pt x="14473" y="4770"/>
                  </a:cubicBezTo>
                  <a:cubicBezTo>
                    <a:pt x="14300" y="4832"/>
                    <a:pt x="14182" y="4957"/>
                    <a:pt x="14005" y="5019"/>
                  </a:cubicBezTo>
                  <a:cubicBezTo>
                    <a:pt x="14123" y="4707"/>
                    <a:pt x="14182" y="4275"/>
                    <a:pt x="14182" y="4275"/>
                  </a:cubicBezTo>
                  <a:cubicBezTo>
                    <a:pt x="14241" y="3654"/>
                    <a:pt x="14356" y="2972"/>
                    <a:pt x="14356" y="2354"/>
                  </a:cubicBezTo>
                  <a:cubicBezTo>
                    <a:pt x="14356" y="1053"/>
                    <a:pt x="13773" y="0"/>
                    <a:pt x="12489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5817;p42"/>
            <p:cNvSpPr/>
            <p:nvPr/>
          </p:nvSpPr>
          <p:spPr>
            <a:xfrm>
              <a:off x="1486595" y="26795"/>
              <a:ext cx="24996" cy="27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4" h="21600" fill="norm" stroke="1" extrusionOk="0">
                  <a:moveTo>
                    <a:pt x="10604" y="0"/>
                  </a:moveTo>
                  <a:cubicBezTo>
                    <a:pt x="4427" y="427"/>
                    <a:pt x="470" y="4658"/>
                    <a:pt x="26" y="9742"/>
                  </a:cubicBezTo>
                  <a:cubicBezTo>
                    <a:pt x="26" y="10577"/>
                    <a:pt x="26" y="11004"/>
                    <a:pt x="26" y="11431"/>
                  </a:cubicBezTo>
                  <a:cubicBezTo>
                    <a:pt x="-418" y="16942"/>
                    <a:pt x="4871" y="21600"/>
                    <a:pt x="10604" y="21600"/>
                  </a:cubicBezTo>
                  <a:cubicBezTo>
                    <a:pt x="15893" y="21173"/>
                    <a:pt x="21182" y="16942"/>
                    <a:pt x="20738" y="11431"/>
                  </a:cubicBezTo>
                  <a:cubicBezTo>
                    <a:pt x="20738" y="11004"/>
                    <a:pt x="20738" y="10577"/>
                    <a:pt x="20738" y="9742"/>
                  </a:cubicBezTo>
                  <a:cubicBezTo>
                    <a:pt x="20294" y="4658"/>
                    <a:pt x="16337" y="0"/>
                    <a:pt x="10604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5818;p42"/>
            <p:cNvSpPr/>
            <p:nvPr/>
          </p:nvSpPr>
          <p:spPr>
            <a:xfrm>
              <a:off x="1551601" y="134448"/>
              <a:ext cx="24259" cy="24933"/>
            </a:xfrm>
            <a:prstGeom prst="ellipse">
              <a:avLst/>
            </a:pr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5819;p42"/>
            <p:cNvSpPr/>
            <p:nvPr/>
          </p:nvSpPr>
          <p:spPr>
            <a:xfrm>
              <a:off x="1409204" y="244773"/>
              <a:ext cx="24101" cy="2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10800" y="0"/>
                  </a:moveTo>
                  <a:cubicBezTo>
                    <a:pt x="4217" y="427"/>
                    <a:pt x="453" y="4231"/>
                    <a:pt x="0" y="9742"/>
                  </a:cubicBezTo>
                  <a:cubicBezTo>
                    <a:pt x="0" y="10596"/>
                    <a:pt x="0" y="11004"/>
                    <a:pt x="0" y="11858"/>
                  </a:cubicBezTo>
                  <a:cubicBezTo>
                    <a:pt x="453" y="14400"/>
                    <a:pt x="926" y="16942"/>
                    <a:pt x="3271" y="18631"/>
                  </a:cubicBezTo>
                  <a:cubicBezTo>
                    <a:pt x="5163" y="20338"/>
                    <a:pt x="7982" y="21600"/>
                    <a:pt x="10800" y="21600"/>
                  </a:cubicBezTo>
                  <a:cubicBezTo>
                    <a:pt x="13145" y="21173"/>
                    <a:pt x="15963" y="20746"/>
                    <a:pt x="18309" y="18631"/>
                  </a:cubicBezTo>
                  <a:cubicBezTo>
                    <a:pt x="20181" y="16515"/>
                    <a:pt x="21127" y="14400"/>
                    <a:pt x="21127" y="11858"/>
                  </a:cubicBezTo>
                  <a:cubicBezTo>
                    <a:pt x="21127" y="11004"/>
                    <a:pt x="21600" y="10596"/>
                    <a:pt x="21127" y="9742"/>
                  </a:cubicBezTo>
                  <a:cubicBezTo>
                    <a:pt x="21127" y="7200"/>
                    <a:pt x="20181" y="4658"/>
                    <a:pt x="18309" y="2969"/>
                  </a:cubicBezTo>
                  <a:cubicBezTo>
                    <a:pt x="16437" y="1262"/>
                    <a:pt x="13145" y="0"/>
                    <a:pt x="10800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5820;p42"/>
            <p:cNvSpPr/>
            <p:nvPr/>
          </p:nvSpPr>
          <p:spPr>
            <a:xfrm>
              <a:off x="1299541" y="156197"/>
              <a:ext cx="23074" cy="23865"/>
            </a:xfrm>
            <a:prstGeom prst="ellipse">
              <a:avLst/>
            </a:pr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5821;p42"/>
            <p:cNvSpPr/>
            <p:nvPr/>
          </p:nvSpPr>
          <p:spPr>
            <a:xfrm>
              <a:off x="1833496" y="51728"/>
              <a:ext cx="21216" cy="1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027" y="13674"/>
                    <a:pt x="14029" y="6474"/>
                    <a:pt x="21600" y="0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5822;p42"/>
            <p:cNvSpPr/>
            <p:nvPr/>
          </p:nvSpPr>
          <p:spPr>
            <a:xfrm>
              <a:off x="1899254" y="0"/>
              <a:ext cx="605163" cy="406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8" fill="norm" stroke="1" extrusionOk="0">
                  <a:moveTo>
                    <a:pt x="0" y="1357"/>
                  </a:moveTo>
                  <a:cubicBezTo>
                    <a:pt x="2802" y="-479"/>
                    <a:pt x="6190" y="-479"/>
                    <a:pt x="8936" y="1522"/>
                  </a:cubicBezTo>
                  <a:cubicBezTo>
                    <a:pt x="12533" y="4153"/>
                    <a:pt x="14822" y="10047"/>
                    <a:pt x="14539" y="15859"/>
                  </a:cubicBezTo>
                  <a:cubicBezTo>
                    <a:pt x="14425" y="18161"/>
                    <a:pt x="13573" y="20875"/>
                    <a:pt x="11964" y="21012"/>
                  </a:cubicBezTo>
                  <a:cubicBezTo>
                    <a:pt x="10809" y="21121"/>
                    <a:pt x="9768" y="19668"/>
                    <a:pt x="9504" y="18024"/>
                  </a:cubicBezTo>
                  <a:cubicBezTo>
                    <a:pt x="9238" y="16379"/>
                    <a:pt x="9560" y="14652"/>
                    <a:pt x="10071" y="13117"/>
                  </a:cubicBezTo>
                  <a:cubicBezTo>
                    <a:pt x="12059" y="7059"/>
                    <a:pt x="17076" y="3550"/>
                    <a:pt x="21600" y="4647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5823;p42"/>
            <p:cNvSpPr/>
            <p:nvPr/>
          </p:nvSpPr>
          <p:spPr>
            <a:xfrm>
              <a:off x="2529859" y="93981"/>
              <a:ext cx="24934" cy="1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368" y="5794"/>
                    <a:pt x="14715" y="12973"/>
                    <a:pt x="21600" y="21600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5824;p42"/>
            <p:cNvSpPr/>
            <p:nvPr/>
          </p:nvSpPr>
          <p:spPr>
            <a:xfrm>
              <a:off x="503865" y="219775"/>
              <a:ext cx="431193" cy="275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6" fill="norm" stroke="1" extrusionOk="0">
                  <a:moveTo>
                    <a:pt x="0" y="19788"/>
                  </a:moveTo>
                  <a:cubicBezTo>
                    <a:pt x="6005" y="21175"/>
                    <a:pt x="12434" y="16093"/>
                    <a:pt x="14878" y="8006"/>
                  </a:cubicBezTo>
                  <a:cubicBezTo>
                    <a:pt x="15595" y="5658"/>
                    <a:pt x="15862" y="2500"/>
                    <a:pt x="14507" y="845"/>
                  </a:cubicBezTo>
                  <a:cubicBezTo>
                    <a:pt x="13470" y="-425"/>
                    <a:pt x="11823" y="-194"/>
                    <a:pt x="10787" y="1076"/>
                  </a:cubicBezTo>
                  <a:cubicBezTo>
                    <a:pt x="9751" y="2346"/>
                    <a:pt x="9299" y="4388"/>
                    <a:pt x="9353" y="6351"/>
                  </a:cubicBezTo>
                  <a:cubicBezTo>
                    <a:pt x="9405" y="8237"/>
                    <a:pt x="9857" y="10086"/>
                    <a:pt x="10654" y="11548"/>
                  </a:cubicBezTo>
                  <a:cubicBezTo>
                    <a:pt x="11876" y="13820"/>
                    <a:pt x="13763" y="15129"/>
                    <a:pt x="15702" y="15669"/>
                  </a:cubicBezTo>
                  <a:cubicBezTo>
                    <a:pt x="17641" y="16207"/>
                    <a:pt x="19634" y="16093"/>
                    <a:pt x="21600" y="15976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5825;p42"/>
            <p:cNvSpPr/>
            <p:nvPr/>
          </p:nvSpPr>
          <p:spPr>
            <a:xfrm>
              <a:off x="2488305" y="2163132"/>
              <a:ext cx="273510" cy="24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3" h="20681" fill="norm" stroke="1" extrusionOk="0">
                  <a:moveTo>
                    <a:pt x="1380" y="4673"/>
                  </a:moveTo>
                  <a:cubicBezTo>
                    <a:pt x="-651" y="8252"/>
                    <a:pt x="-417" y="13369"/>
                    <a:pt x="1926" y="16674"/>
                  </a:cubicBezTo>
                  <a:cubicBezTo>
                    <a:pt x="3685" y="19120"/>
                    <a:pt x="6381" y="20477"/>
                    <a:pt x="9074" y="20659"/>
                  </a:cubicBezTo>
                  <a:cubicBezTo>
                    <a:pt x="13021" y="20931"/>
                    <a:pt x="17121" y="18622"/>
                    <a:pt x="19036" y="14636"/>
                  </a:cubicBezTo>
                  <a:cubicBezTo>
                    <a:pt x="20949" y="10607"/>
                    <a:pt x="20364" y="5082"/>
                    <a:pt x="17434" y="2003"/>
                  </a:cubicBezTo>
                  <a:cubicBezTo>
                    <a:pt x="15637" y="146"/>
                    <a:pt x="12825" y="-669"/>
                    <a:pt x="10715" y="644"/>
                  </a:cubicBezTo>
                  <a:cubicBezTo>
                    <a:pt x="9661" y="1323"/>
                    <a:pt x="8842" y="2410"/>
                    <a:pt x="8294" y="3632"/>
                  </a:cubicBezTo>
                  <a:cubicBezTo>
                    <a:pt x="7630" y="5037"/>
                    <a:pt x="7279" y="6713"/>
                    <a:pt x="7551" y="8296"/>
                  </a:cubicBezTo>
                  <a:cubicBezTo>
                    <a:pt x="7825" y="9881"/>
                    <a:pt x="8763" y="11377"/>
                    <a:pt x="10091" y="11829"/>
                  </a:cubicBezTo>
                  <a:cubicBezTo>
                    <a:pt x="11419" y="12327"/>
                    <a:pt x="13060" y="11649"/>
                    <a:pt x="13606" y="10153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5826;p42"/>
            <p:cNvSpPr/>
            <p:nvPr/>
          </p:nvSpPr>
          <p:spPr>
            <a:xfrm>
              <a:off x="818355" y="698090"/>
              <a:ext cx="403613" cy="219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fill="norm" stroke="1" extrusionOk="0">
                  <a:moveTo>
                    <a:pt x="0" y="2562"/>
                  </a:moveTo>
                  <a:cubicBezTo>
                    <a:pt x="1392" y="881"/>
                    <a:pt x="3065" y="-139"/>
                    <a:pt x="4740" y="15"/>
                  </a:cubicBezTo>
                  <a:cubicBezTo>
                    <a:pt x="6444" y="218"/>
                    <a:pt x="8089" y="1644"/>
                    <a:pt x="9055" y="4139"/>
                  </a:cubicBezTo>
                  <a:cubicBezTo>
                    <a:pt x="10133" y="6840"/>
                    <a:pt x="10247" y="10355"/>
                    <a:pt x="10957" y="13413"/>
                  </a:cubicBezTo>
                  <a:cubicBezTo>
                    <a:pt x="11836" y="17334"/>
                    <a:pt x="13852" y="20544"/>
                    <a:pt x="16207" y="21003"/>
                  </a:cubicBezTo>
                  <a:cubicBezTo>
                    <a:pt x="18535" y="21461"/>
                    <a:pt x="21062" y="18709"/>
                    <a:pt x="21600" y="14585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5827;p42"/>
            <p:cNvSpPr/>
            <p:nvPr/>
          </p:nvSpPr>
          <p:spPr>
            <a:xfrm>
              <a:off x="2252624" y="905608"/>
              <a:ext cx="181248" cy="2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409" fill="norm" stroke="1" extrusionOk="0">
                  <a:moveTo>
                    <a:pt x="20912" y="0"/>
                  </a:moveTo>
                  <a:cubicBezTo>
                    <a:pt x="12285" y="2540"/>
                    <a:pt x="3840" y="6405"/>
                    <a:pt x="840" y="12051"/>
                  </a:cubicBezTo>
                  <a:cubicBezTo>
                    <a:pt x="-688" y="14855"/>
                    <a:pt x="-321" y="18454"/>
                    <a:pt x="3534" y="20274"/>
                  </a:cubicBezTo>
                  <a:cubicBezTo>
                    <a:pt x="4880" y="20880"/>
                    <a:pt x="6470" y="21220"/>
                    <a:pt x="8124" y="21373"/>
                  </a:cubicBezTo>
                  <a:cubicBezTo>
                    <a:pt x="11489" y="21600"/>
                    <a:pt x="15220" y="20767"/>
                    <a:pt x="16628" y="18871"/>
                  </a:cubicBezTo>
                  <a:cubicBezTo>
                    <a:pt x="18097" y="17015"/>
                    <a:pt x="16017" y="14285"/>
                    <a:pt x="12652" y="14324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5828;p42"/>
            <p:cNvSpPr/>
            <p:nvPr/>
          </p:nvSpPr>
          <p:spPr>
            <a:xfrm>
              <a:off x="917016" y="1821155"/>
              <a:ext cx="242970" cy="30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0805" fill="norm" stroke="1" extrusionOk="0">
                  <a:moveTo>
                    <a:pt x="0" y="358"/>
                  </a:moveTo>
                  <a:cubicBezTo>
                    <a:pt x="2952" y="-338"/>
                    <a:pt x="6232" y="28"/>
                    <a:pt x="8996" y="1054"/>
                  </a:cubicBezTo>
                  <a:cubicBezTo>
                    <a:pt x="11808" y="2079"/>
                    <a:pt x="14197" y="3726"/>
                    <a:pt x="16164" y="5593"/>
                  </a:cubicBezTo>
                  <a:cubicBezTo>
                    <a:pt x="18929" y="8193"/>
                    <a:pt x="21038" y="11305"/>
                    <a:pt x="21413" y="14673"/>
                  </a:cubicBezTo>
                  <a:cubicBezTo>
                    <a:pt x="21600" y="16283"/>
                    <a:pt x="21319" y="18041"/>
                    <a:pt x="20054" y="19358"/>
                  </a:cubicBezTo>
                  <a:cubicBezTo>
                    <a:pt x="18742" y="20640"/>
                    <a:pt x="16259" y="21262"/>
                    <a:pt x="14479" y="20420"/>
                  </a:cubicBezTo>
                  <a:cubicBezTo>
                    <a:pt x="12463" y="19432"/>
                    <a:pt x="12276" y="17199"/>
                    <a:pt x="12510" y="15331"/>
                  </a:cubicBezTo>
                </a:path>
              </a:pathLst>
            </a:custGeom>
            <a:noFill/>
            <a:ln w="9700" cap="rnd">
              <a:solidFill>
                <a:srgbClr val="FBCF6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1553029" y="6287543"/>
            <a:ext cx="462550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430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93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54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4"/>
                  </p:tgtEl>
                </p:cond>
              </p:nextCondLst>
            </p:seq>
          </p:childTnLst>
        </p:cTn>
      </p:par>
    </p:tnLst>
    <p:bldLst>
      <p:bldP build="whole" bldLvl="1" animBg="1" rev="0" advAuto="0" spid="354" grpId="2"/>
      <p:bldP build="whole" bldLvl="1" animBg="1" rev="0" advAuto="0" spid="353" grpId="4"/>
      <p:bldP build="whole" bldLvl="1" animBg="1" rev="0" advAuto="0" spid="35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584;p22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0" name="Google Shape;585;p22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98" name="تجميع"/>
          <p:cNvGrpSpPr/>
          <p:nvPr/>
        </p:nvGrpSpPr>
        <p:grpSpPr>
          <a:xfrm>
            <a:off x="7475877" y="2938299"/>
            <a:ext cx="4483199" cy="3106645"/>
            <a:chOff x="0" y="0"/>
            <a:chExt cx="4483197" cy="3106644"/>
          </a:xfrm>
        </p:grpSpPr>
        <p:sp>
          <p:nvSpPr>
            <p:cNvPr id="891" name="Google Shape;827;p28"/>
            <p:cNvSpPr/>
            <p:nvPr/>
          </p:nvSpPr>
          <p:spPr>
            <a:xfrm>
              <a:off x="0" y="0"/>
              <a:ext cx="4483195" cy="310664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892" name="Google Shape;828;p28"/>
            <p:cNvSpPr/>
            <p:nvPr/>
          </p:nvSpPr>
          <p:spPr>
            <a:xfrm>
              <a:off x="3" y="0"/>
              <a:ext cx="4483195" cy="338308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3" name="Google Shape;829;p28"/>
            <p:cNvSpPr/>
            <p:nvPr/>
          </p:nvSpPr>
          <p:spPr>
            <a:xfrm>
              <a:off x="3846792" y="102788"/>
              <a:ext cx="151431" cy="1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4" name="Google Shape;830;p28"/>
            <p:cNvSpPr/>
            <p:nvPr/>
          </p:nvSpPr>
          <p:spPr>
            <a:xfrm>
              <a:off x="3488508" y="225463"/>
              <a:ext cx="174130" cy="2021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97" name="Google Shape;831;p28"/>
            <p:cNvGrpSpPr/>
            <p:nvPr/>
          </p:nvGrpSpPr>
          <p:grpSpPr>
            <a:xfrm>
              <a:off x="4200599" y="113426"/>
              <a:ext cx="137580" cy="137580"/>
              <a:chOff x="6" y="6"/>
              <a:chExt cx="137579" cy="137579"/>
            </a:xfrm>
          </p:grpSpPr>
          <p:sp>
            <p:nvSpPr>
              <p:cNvPr id="895" name="Google Shape;832;p28"/>
              <p:cNvSpPr/>
              <p:nvPr/>
            </p:nvSpPr>
            <p:spPr>
              <a:xfrm rot="2702937">
                <a:off x="-18294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833;p28"/>
              <p:cNvSpPr/>
              <p:nvPr/>
            </p:nvSpPr>
            <p:spPr>
              <a:xfrm rot="8102936">
                <a:off x="-18306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99" name="٣"/>
          <p:cNvSpPr txBox="1"/>
          <p:nvPr/>
        </p:nvSpPr>
        <p:spPr>
          <a:xfrm>
            <a:off x="10989385" y="1207528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٣</a:t>
            </a:r>
          </a:p>
        </p:txBody>
      </p:sp>
      <p:sp>
        <p:nvSpPr>
          <p:cNvPr id="900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901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13523" t="18582" r="24994" b="75630"/>
          <a:stretch>
            <a:fillRect/>
          </a:stretch>
        </p:blipFill>
        <p:spPr>
          <a:xfrm>
            <a:off x="428519" y="1292936"/>
            <a:ext cx="8086221" cy="53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46364" t="23751" r="25665" b="54365"/>
          <a:stretch>
            <a:fillRect/>
          </a:stretch>
        </p:blipFill>
        <p:spPr>
          <a:xfrm>
            <a:off x="7389755" y="3428999"/>
            <a:ext cx="4494706" cy="245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1913" t="16298" r="32849" b="76637"/>
          <a:stretch>
            <a:fillRect/>
          </a:stretch>
        </p:blipFill>
        <p:spPr>
          <a:xfrm>
            <a:off x="260735" y="2104306"/>
            <a:ext cx="7329233" cy="55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50000" t="22384" r="33219" b="73047"/>
          <a:stretch>
            <a:fillRect/>
          </a:stretch>
        </p:blipFill>
        <p:spPr>
          <a:xfrm>
            <a:off x="5225474" y="2736766"/>
            <a:ext cx="1715048" cy="3261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1" name="تجميع"/>
          <p:cNvGrpSpPr/>
          <p:nvPr/>
        </p:nvGrpSpPr>
        <p:grpSpPr>
          <a:xfrm>
            <a:off x="466619" y="3109630"/>
            <a:ext cx="7123412" cy="1049748"/>
            <a:chOff x="0" y="0"/>
            <a:chExt cx="7123411" cy="1049746"/>
          </a:xfrm>
        </p:grpSpPr>
        <p:grpSp>
          <p:nvGrpSpPr>
            <p:cNvPr id="909" name="تجميع"/>
            <p:cNvGrpSpPr/>
            <p:nvPr/>
          </p:nvGrpSpPr>
          <p:grpSpPr>
            <a:xfrm>
              <a:off x="677215" y="0"/>
              <a:ext cx="6446197" cy="1049747"/>
              <a:chOff x="0" y="0"/>
              <a:chExt cx="6446196" cy="1049746"/>
            </a:xfrm>
          </p:grpSpPr>
          <p:grpSp>
            <p:nvGrpSpPr>
              <p:cNvPr id="907" name="تجميع"/>
              <p:cNvGrpSpPr/>
              <p:nvPr/>
            </p:nvGrpSpPr>
            <p:grpSpPr>
              <a:xfrm>
                <a:off x="0" y="0"/>
                <a:ext cx="6446197" cy="1049747"/>
                <a:chOff x="0" y="0"/>
                <a:chExt cx="6446196" cy="1049746"/>
              </a:xfrm>
            </p:grpSpPr>
            <p:sp>
              <p:nvSpPr>
                <p:cNvPr id="905" name="١٤"/>
                <p:cNvSpPr txBox="1"/>
                <p:nvPr/>
              </p:nvSpPr>
              <p:spPr>
                <a:xfrm>
                  <a:off x="2964502" y="513138"/>
                  <a:ext cx="808734" cy="5366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0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١٤</a:t>
                  </a:r>
                </a:p>
              </p:txBody>
            </p:sp>
            <p:sp>
              <p:nvSpPr>
                <p:cNvPr id="906" name="١١+١٢+١٢+١٢+١٢+١٥+١٥+١٦+١٦+١٨+١٩+١٩+٢٢+٢٥"/>
                <p:cNvSpPr txBox="1"/>
                <p:nvPr/>
              </p:nvSpPr>
              <p:spPr>
                <a:xfrm>
                  <a:off x="0" y="0"/>
                  <a:ext cx="6446197" cy="3343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0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١١+١٢+١٢+١٢+١٢+١٥+١٥+١٦+١٦+١٨+١٩+١٩+٢٢+٢٥</a:t>
                  </a:r>
                </a:p>
              </p:txBody>
            </p:sp>
          </p:grpSp>
          <p:sp>
            <p:nvSpPr>
              <p:cNvPr id="908" name="خط"/>
              <p:cNvSpPr/>
              <p:nvPr/>
            </p:nvSpPr>
            <p:spPr>
              <a:xfrm>
                <a:off x="211640" y="472162"/>
                <a:ext cx="6046198" cy="1"/>
              </a:xfrm>
              <a:prstGeom prst="line">
                <a:avLst/>
              </a:prstGeom>
              <a:noFill/>
              <a:ln w="254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10" name="IMG_2159.png" descr="IMG_215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13" t="27588" r="89407" b="65876"/>
            <a:stretch>
              <a:fillRect/>
            </a:stretch>
          </p:blipFill>
          <p:spPr>
            <a:xfrm>
              <a:off x="0" y="237463"/>
              <a:ext cx="846681" cy="445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19" name="تجميع"/>
          <p:cNvGrpSpPr/>
          <p:nvPr/>
        </p:nvGrpSpPr>
        <p:grpSpPr>
          <a:xfrm>
            <a:off x="3655616" y="3898509"/>
            <a:ext cx="3411586" cy="892873"/>
            <a:chOff x="0" y="0"/>
            <a:chExt cx="3411585" cy="892872"/>
          </a:xfrm>
        </p:grpSpPr>
        <p:grpSp>
          <p:nvGrpSpPr>
            <p:cNvPr id="916" name="تجميع"/>
            <p:cNvGrpSpPr/>
            <p:nvPr/>
          </p:nvGrpSpPr>
          <p:grpSpPr>
            <a:xfrm>
              <a:off x="1276012" y="0"/>
              <a:ext cx="1254254" cy="892873"/>
              <a:chOff x="0" y="0"/>
              <a:chExt cx="1254252" cy="892872"/>
            </a:xfrm>
          </p:grpSpPr>
          <p:grpSp>
            <p:nvGrpSpPr>
              <p:cNvPr id="914" name="تجميع"/>
              <p:cNvGrpSpPr/>
              <p:nvPr/>
            </p:nvGrpSpPr>
            <p:grpSpPr>
              <a:xfrm>
                <a:off x="0" y="0"/>
                <a:ext cx="1254253" cy="892873"/>
                <a:chOff x="0" y="0"/>
                <a:chExt cx="1254252" cy="892872"/>
              </a:xfrm>
            </p:grpSpPr>
            <p:sp>
              <p:nvSpPr>
                <p:cNvPr id="912" name="٢"/>
                <p:cNvSpPr txBox="1"/>
                <p:nvPr/>
              </p:nvSpPr>
              <p:spPr>
                <a:xfrm>
                  <a:off x="249416" y="482974"/>
                  <a:ext cx="747982" cy="4098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1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913" name="١٥+١٦"/>
                <p:cNvSpPr txBox="1"/>
                <p:nvPr/>
              </p:nvSpPr>
              <p:spPr>
                <a:xfrm>
                  <a:off x="0" y="0"/>
                  <a:ext cx="1254253" cy="5993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1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١٥+١٦</a:t>
                  </a:r>
                </a:p>
              </p:txBody>
            </p:sp>
          </p:grpSp>
          <p:sp>
            <p:nvSpPr>
              <p:cNvPr id="915" name="خط"/>
              <p:cNvSpPr/>
              <p:nvPr/>
            </p:nvSpPr>
            <p:spPr>
              <a:xfrm>
                <a:off x="155399" y="492687"/>
                <a:ext cx="927008" cy="1"/>
              </a:xfrm>
              <a:prstGeom prst="line">
                <a:avLst/>
              </a:prstGeom>
              <a:noFill/>
              <a:ln w="254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17" name="IMG_2159.png" descr="IMG_215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8533" t="34909" r="33403" b="57938"/>
            <a:stretch>
              <a:fillRect/>
            </a:stretch>
          </p:blipFill>
          <p:spPr>
            <a:xfrm>
              <a:off x="2343705" y="112202"/>
              <a:ext cx="1067881" cy="661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IMG_2159.png" descr="IMG_215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7167" t="35262" r="50912" b="57232"/>
            <a:stretch>
              <a:fillRect/>
            </a:stretch>
          </p:blipFill>
          <p:spPr>
            <a:xfrm>
              <a:off x="0" y="194355"/>
              <a:ext cx="1403798" cy="617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0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20951" t="35262" r="63593" b="58555"/>
          <a:stretch>
            <a:fillRect/>
          </a:stretch>
        </p:blipFill>
        <p:spPr>
          <a:xfrm>
            <a:off x="4471683" y="4657129"/>
            <a:ext cx="2170631" cy="60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39681" t="42583" r="32849" b="51675"/>
          <a:stretch>
            <a:fillRect/>
          </a:stretch>
        </p:blipFill>
        <p:spPr>
          <a:xfrm>
            <a:off x="3399452" y="5444259"/>
            <a:ext cx="3540869" cy="516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3" grpId="4"/>
      <p:bldP build="whole" bldLvl="1" animBg="1" rev="0" advAuto="0" spid="899" grpId="1"/>
      <p:bldP build="whole" bldLvl="1" animBg="1" rev="0" advAuto="0" spid="902" grpId="3"/>
      <p:bldP build="whole" bldLvl="1" animBg="1" rev="0" advAuto="0" spid="904" grpId="5"/>
      <p:bldP build="whole" bldLvl="1" animBg="1" rev="0" advAuto="0" spid="919" grpId="7"/>
      <p:bldP build="whole" bldLvl="1" animBg="1" rev="0" advAuto="0" spid="920" grpId="8"/>
      <p:bldP build="whole" bldLvl="1" animBg="1" rev="0" advAuto="0" spid="921" grpId="9"/>
      <p:bldP build="whole" bldLvl="1" animBg="1" rev="0" advAuto="0" spid="901" grpId="2"/>
      <p:bldP build="whole" bldLvl="1" animBg="1" rev="0" advAuto="0" spid="911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584;p22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4" name="Google Shape;585;p22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2" name="تجميع"/>
          <p:cNvGrpSpPr/>
          <p:nvPr/>
        </p:nvGrpSpPr>
        <p:grpSpPr>
          <a:xfrm>
            <a:off x="7475877" y="2938299"/>
            <a:ext cx="4483199" cy="3106645"/>
            <a:chOff x="0" y="0"/>
            <a:chExt cx="4483197" cy="3106644"/>
          </a:xfrm>
        </p:grpSpPr>
        <p:sp>
          <p:nvSpPr>
            <p:cNvPr id="925" name="Google Shape;827;p28"/>
            <p:cNvSpPr/>
            <p:nvPr/>
          </p:nvSpPr>
          <p:spPr>
            <a:xfrm>
              <a:off x="0" y="0"/>
              <a:ext cx="4483195" cy="310664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926" name="Google Shape;828;p28"/>
            <p:cNvSpPr/>
            <p:nvPr/>
          </p:nvSpPr>
          <p:spPr>
            <a:xfrm>
              <a:off x="3" y="0"/>
              <a:ext cx="4483195" cy="338308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29;p28"/>
            <p:cNvSpPr/>
            <p:nvPr/>
          </p:nvSpPr>
          <p:spPr>
            <a:xfrm>
              <a:off x="3846792" y="102788"/>
              <a:ext cx="151431" cy="1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0;p28"/>
            <p:cNvSpPr/>
            <p:nvPr/>
          </p:nvSpPr>
          <p:spPr>
            <a:xfrm>
              <a:off x="3488508" y="225463"/>
              <a:ext cx="174130" cy="2021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31" name="Google Shape;831;p28"/>
            <p:cNvGrpSpPr/>
            <p:nvPr/>
          </p:nvGrpSpPr>
          <p:grpSpPr>
            <a:xfrm>
              <a:off x="4200599" y="113426"/>
              <a:ext cx="137580" cy="137580"/>
              <a:chOff x="6" y="6"/>
              <a:chExt cx="137579" cy="137579"/>
            </a:xfrm>
          </p:grpSpPr>
          <p:sp>
            <p:nvSpPr>
              <p:cNvPr id="929" name="Google Shape;832;p28"/>
              <p:cNvSpPr/>
              <p:nvPr/>
            </p:nvSpPr>
            <p:spPr>
              <a:xfrm rot="2702937">
                <a:off x="-18294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833;p28"/>
              <p:cNvSpPr/>
              <p:nvPr/>
            </p:nvSpPr>
            <p:spPr>
              <a:xfrm rot="8102936">
                <a:off x="-18306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933" name="٤"/>
          <p:cNvSpPr txBox="1"/>
          <p:nvPr/>
        </p:nvSpPr>
        <p:spPr>
          <a:xfrm>
            <a:off x="10989385" y="1207528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٤</a:t>
            </a:r>
          </a:p>
        </p:txBody>
      </p:sp>
      <p:sp>
        <p:nvSpPr>
          <p:cNvPr id="934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935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13523" t="18582" r="24994" b="75630"/>
          <a:stretch>
            <a:fillRect/>
          </a:stretch>
        </p:blipFill>
        <p:spPr>
          <a:xfrm>
            <a:off x="428519" y="1292936"/>
            <a:ext cx="8086221" cy="53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12106" t="24506" r="56666" b="43569"/>
          <a:stretch>
            <a:fillRect/>
          </a:stretch>
        </p:blipFill>
        <p:spPr>
          <a:xfrm>
            <a:off x="8013549" y="3378826"/>
            <a:ext cx="3686108" cy="263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28071" t="75291" r="35157" b="17868"/>
          <a:stretch>
            <a:fillRect/>
          </a:stretch>
        </p:blipFill>
        <p:spPr>
          <a:xfrm>
            <a:off x="1922916" y="2441969"/>
            <a:ext cx="4726212" cy="61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50691" t="81770" r="36840" b="11641"/>
          <a:stretch>
            <a:fillRect/>
          </a:stretch>
        </p:blipFill>
        <p:spPr>
          <a:xfrm>
            <a:off x="3863394" y="3045852"/>
            <a:ext cx="1602713" cy="59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33307" t="81986" r="51104" b="9368"/>
          <a:stretch>
            <a:fillRect/>
          </a:stretch>
        </p:blipFill>
        <p:spPr>
          <a:xfrm>
            <a:off x="3659024" y="3637195"/>
            <a:ext cx="1813128" cy="702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IMG_2159.png" descr="IMG_2159.png"/>
          <p:cNvPicPr>
            <a:picLocks noChangeAspect="1"/>
          </p:cNvPicPr>
          <p:nvPr/>
        </p:nvPicPr>
        <p:blipFill>
          <a:blip r:embed="rId4">
            <a:extLst/>
          </a:blip>
          <a:srcRect l="8851" t="81986" r="67799" b="10637"/>
          <a:stretch>
            <a:fillRect/>
          </a:stretch>
        </p:blipFill>
        <p:spPr>
          <a:xfrm>
            <a:off x="2833927" y="4225601"/>
            <a:ext cx="3151010" cy="695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تجميع"/>
          <p:cNvGrpSpPr/>
          <p:nvPr/>
        </p:nvGrpSpPr>
        <p:grpSpPr>
          <a:xfrm>
            <a:off x="1655224" y="4920926"/>
            <a:ext cx="5508596" cy="892873"/>
            <a:chOff x="0" y="0"/>
            <a:chExt cx="5508595" cy="892872"/>
          </a:xfrm>
        </p:grpSpPr>
        <p:pic>
          <p:nvPicPr>
            <p:cNvPr id="941" name="IMG_2159.png" descr="IMG_215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4510" t="64085" r="35157" b="24125"/>
            <a:stretch>
              <a:fillRect/>
            </a:stretch>
          </p:blipFill>
          <p:spPr>
            <a:xfrm>
              <a:off x="3534008" y="0"/>
              <a:ext cx="1974588" cy="799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46" name="تجميع"/>
            <p:cNvGrpSpPr/>
            <p:nvPr/>
          </p:nvGrpSpPr>
          <p:grpSpPr>
            <a:xfrm>
              <a:off x="372470" y="0"/>
              <a:ext cx="3544401" cy="892873"/>
              <a:chOff x="0" y="0"/>
              <a:chExt cx="3544400" cy="892872"/>
            </a:xfrm>
          </p:grpSpPr>
          <p:grpSp>
            <p:nvGrpSpPr>
              <p:cNvPr id="944" name="تجميع"/>
              <p:cNvGrpSpPr/>
              <p:nvPr/>
            </p:nvGrpSpPr>
            <p:grpSpPr>
              <a:xfrm>
                <a:off x="0" y="0"/>
                <a:ext cx="3544401" cy="892873"/>
                <a:chOff x="0" y="0"/>
                <a:chExt cx="3544400" cy="892872"/>
              </a:xfrm>
            </p:grpSpPr>
            <p:sp>
              <p:nvSpPr>
                <p:cNvPr id="942" name="٥"/>
                <p:cNvSpPr txBox="1"/>
                <p:nvPr/>
              </p:nvSpPr>
              <p:spPr>
                <a:xfrm>
                  <a:off x="768327" y="482974"/>
                  <a:ext cx="2113726" cy="4098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5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943" name="١٤+١٩+٢١+٢٦+٤٠"/>
                <p:cNvSpPr txBox="1"/>
                <p:nvPr/>
              </p:nvSpPr>
              <p:spPr>
                <a:xfrm>
                  <a:off x="0" y="0"/>
                  <a:ext cx="3544401" cy="5993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ctr">
                    <a:defRPr b="1" sz="2500">
                      <a:solidFill>
                        <a:srgbClr val="1A10C5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١٤+١٩+٢١+٢٦+٤٠</a:t>
                  </a:r>
                </a:p>
              </p:txBody>
            </p:sp>
          </p:grpSp>
          <p:sp>
            <p:nvSpPr>
              <p:cNvPr id="945" name="خط"/>
              <p:cNvSpPr/>
              <p:nvPr/>
            </p:nvSpPr>
            <p:spPr>
              <a:xfrm>
                <a:off x="497552" y="492687"/>
                <a:ext cx="2568908" cy="1"/>
              </a:xfrm>
              <a:prstGeom prst="line">
                <a:avLst/>
              </a:prstGeom>
              <a:noFill/>
              <a:ln w="25400" cap="flat">
                <a:solidFill>
                  <a:srgbClr val="1A10C5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47" name="IMG_2159.png" descr="IMG_215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807" t="66035" r="83929" b="26606"/>
            <a:stretch>
              <a:fillRect/>
            </a:stretch>
          </p:blipFill>
          <p:spPr>
            <a:xfrm>
              <a:off x="0" y="109948"/>
              <a:ext cx="890833" cy="554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4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6466" y="2264441"/>
            <a:ext cx="5906222" cy="375916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9"/>
      <p:bldP build="whole" bldLvl="1" animBg="1" rev="0" advAuto="0" spid="940" grpId="8"/>
      <p:bldP build="whole" bldLvl="1" animBg="1" rev="0" advAuto="0" spid="936" grpId="3"/>
      <p:bldP build="whole" bldLvl="1" animBg="1" rev="0" advAuto="0" spid="949" grpId="4"/>
      <p:bldP build="whole" bldLvl="1" animBg="1" rev="0" advAuto="0" spid="935" grpId="2"/>
      <p:bldP build="whole" bldLvl="1" animBg="1" rev="0" advAuto="0" spid="938" grpId="6"/>
      <p:bldP build="whole" bldLvl="1" animBg="1" rev="0" advAuto="0" spid="937" grpId="5"/>
      <p:bldP build="whole" bldLvl="1" animBg="1" rev="0" advAuto="0" spid="939" grpId="7"/>
      <p:bldP build="whole" bldLvl="1" animBg="1" rev="0" advAuto="0" spid="9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584;p22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Google Shape;585;p22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60" name="تجميع"/>
          <p:cNvGrpSpPr/>
          <p:nvPr/>
        </p:nvGrpSpPr>
        <p:grpSpPr>
          <a:xfrm>
            <a:off x="7475877" y="2938299"/>
            <a:ext cx="4483199" cy="3106645"/>
            <a:chOff x="0" y="0"/>
            <a:chExt cx="4483197" cy="3106644"/>
          </a:xfrm>
        </p:grpSpPr>
        <p:sp>
          <p:nvSpPr>
            <p:cNvPr id="953" name="Google Shape;827;p28"/>
            <p:cNvSpPr/>
            <p:nvPr/>
          </p:nvSpPr>
          <p:spPr>
            <a:xfrm>
              <a:off x="0" y="0"/>
              <a:ext cx="4483195" cy="310664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954" name="Google Shape;828;p28"/>
            <p:cNvSpPr/>
            <p:nvPr/>
          </p:nvSpPr>
          <p:spPr>
            <a:xfrm>
              <a:off x="3" y="0"/>
              <a:ext cx="4483195" cy="338308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829;p28"/>
            <p:cNvSpPr/>
            <p:nvPr/>
          </p:nvSpPr>
          <p:spPr>
            <a:xfrm>
              <a:off x="3846792" y="102788"/>
              <a:ext cx="151431" cy="1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830;p28"/>
            <p:cNvSpPr/>
            <p:nvPr/>
          </p:nvSpPr>
          <p:spPr>
            <a:xfrm>
              <a:off x="3488508" y="225463"/>
              <a:ext cx="174130" cy="2021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9" name="Google Shape;831;p28"/>
            <p:cNvGrpSpPr/>
            <p:nvPr/>
          </p:nvGrpSpPr>
          <p:grpSpPr>
            <a:xfrm>
              <a:off x="4200599" y="113426"/>
              <a:ext cx="137580" cy="137580"/>
              <a:chOff x="6" y="6"/>
              <a:chExt cx="137579" cy="137579"/>
            </a:xfrm>
          </p:grpSpPr>
          <p:sp>
            <p:nvSpPr>
              <p:cNvPr id="957" name="Google Shape;832;p28"/>
              <p:cNvSpPr/>
              <p:nvPr/>
            </p:nvSpPr>
            <p:spPr>
              <a:xfrm rot="2702937">
                <a:off x="-18294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8" name="Google Shape;833;p28"/>
              <p:cNvSpPr/>
              <p:nvPr/>
            </p:nvSpPr>
            <p:spPr>
              <a:xfrm rot="8102936">
                <a:off x="-18306" y="58679"/>
                <a:ext cx="174205" cy="202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961" name="٥"/>
          <p:cNvSpPr txBox="1"/>
          <p:nvPr/>
        </p:nvSpPr>
        <p:spPr>
          <a:xfrm>
            <a:off x="10989385" y="1207528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٥</a:t>
            </a:r>
          </a:p>
        </p:txBody>
      </p:sp>
      <p:sp>
        <p:nvSpPr>
          <p:cNvPr id="962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963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40200" t="56019" r="24994" b="22823"/>
          <a:stretch>
            <a:fillRect/>
          </a:stretch>
        </p:blipFill>
        <p:spPr>
          <a:xfrm>
            <a:off x="3047901" y="1207528"/>
            <a:ext cx="4522077" cy="1920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10832" t="56019" r="59432" b="22728"/>
          <a:stretch>
            <a:fillRect/>
          </a:stretch>
        </p:blipFill>
        <p:spPr>
          <a:xfrm>
            <a:off x="7569894" y="3591742"/>
            <a:ext cx="4291692" cy="214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IMG_2132.png" descr="IMG_2132.png"/>
          <p:cNvPicPr>
            <a:picLocks noChangeAspect="1"/>
          </p:cNvPicPr>
          <p:nvPr/>
        </p:nvPicPr>
        <p:blipFill>
          <a:blip r:embed="rId3">
            <a:extLst/>
          </a:blip>
          <a:srcRect l="12149" t="75816" r="28813" b="2366"/>
          <a:stretch>
            <a:fillRect/>
          </a:stretch>
        </p:blipFill>
        <p:spPr>
          <a:xfrm>
            <a:off x="546801" y="3289153"/>
            <a:ext cx="6623380" cy="1709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0073" y="3719639"/>
            <a:ext cx="6873630" cy="56115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1" grpId="1"/>
      <p:bldP build="whole" bldLvl="1" animBg="1" rev="0" advAuto="0" spid="963" grpId="2"/>
      <p:bldP build="whole" bldLvl="1" animBg="1" rev="0" advAuto="0" spid="964" grpId="3"/>
      <p:bldP build="whole" bldLvl="1" animBg="1" rev="0" advAuto="0" spid="966" grpId="5"/>
      <p:bldP build="whole" bldLvl="1" animBg="1" rev="0" advAuto="0" spid="965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815;p27"/>
          <p:cNvSpPr/>
          <p:nvPr/>
        </p:nvSpPr>
        <p:spPr>
          <a:xfrm>
            <a:off x="418188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69" name="Google Shape;802;p27"/>
          <p:cNvSpPr/>
          <p:nvPr/>
        </p:nvSpPr>
        <p:spPr>
          <a:xfrm>
            <a:off x="1766108" y="725325"/>
            <a:ext cx="8659801" cy="4221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0" name="Google Shape;803;p27"/>
          <p:cNvSpPr/>
          <p:nvPr/>
        </p:nvSpPr>
        <p:spPr>
          <a:xfrm>
            <a:off x="9795409" y="863321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1" name="Google Shape;804;p27"/>
          <p:cNvSpPr/>
          <p:nvPr/>
        </p:nvSpPr>
        <p:spPr>
          <a:xfrm>
            <a:off x="9449737" y="981677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74" name="Google Shape;805;p27"/>
          <p:cNvGrpSpPr/>
          <p:nvPr/>
        </p:nvGrpSpPr>
        <p:grpSpPr>
          <a:xfrm>
            <a:off x="10136764" y="873583"/>
            <a:ext cx="132738" cy="132739"/>
            <a:chOff x="6" y="5"/>
            <a:chExt cx="132737" cy="132737"/>
          </a:xfrm>
        </p:grpSpPr>
        <p:sp>
          <p:nvSpPr>
            <p:cNvPr id="972" name="Google Shape;806;p27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807;p27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75" name="Google Shape;808;p27"/>
          <p:cNvSpPr txBox="1"/>
          <p:nvPr/>
        </p:nvSpPr>
        <p:spPr>
          <a:xfrm>
            <a:off x="1917378" y="774625"/>
            <a:ext cx="1703450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rtl="0">
              <a:defRPr b="1"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WEDNESDAY</a:t>
            </a:r>
          </a:p>
        </p:txBody>
      </p:sp>
      <p:sp>
        <p:nvSpPr>
          <p:cNvPr id="976" name="Google Shape;809;p27"/>
          <p:cNvSpPr/>
          <p:nvPr/>
        </p:nvSpPr>
        <p:spPr>
          <a:xfrm>
            <a:off x="241583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77" name="Google Shape;816;p27"/>
          <p:cNvSpPr/>
          <p:nvPr/>
        </p:nvSpPr>
        <p:spPr>
          <a:xfrm>
            <a:off x="4074967" y="2054999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78" name="٢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4274181" y="1862024"/>
            <a:ext cx="861930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defTabSz="121920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979" name="مستطيل مستدير الزوايا"/>
          <p:cNvSpPr/>
          <p:nvPr/>
        </p:nvSpPr>
        <p:spPr>
          <a:xfrm>
            <a:off x="2308917" y="2054999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0" name="١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476155" y="1862024"/>
            <a:ext cx="861930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defTabSz="121920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981" name="Google Shape;811;p27"/>
          <p:cNvSpPr/>
          <p:nvPr/>
        </p:nvSpPr>
        <p:spPr>
          <a:xfrm>
            <a:off x="241583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2" name="Google Shape;812;p27"/>
          <p:cNvSpPr/>
          <p:nvPr/>
        </p:nvSpPr>
        <p:spPr>
          <a:xfrm>
            <a:off x="230891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3" name="Google Shape;813;p27"/>
          <p:cNvSpPr/>
          <p:nvPr/>
        </p:nvSpPr>
        <p:spPr>
          <a:xfrm>
            <a:off x="2415831" y="4803909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4" name="Google Shape;814;p27"/>
          <p:cNvSpPr/>
          <p:nvPr/>
        </p:nvSpPr>
        <p:spPr>
          <a:xfrm>
            <a:off x="2308917" y="4901874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5" name="Google Shape;817;p27"/>
          <p:cNvSpPr/>
          <p:nvPr/>
        </p:nvSpPr>
        <p:spPr>
          <a:xfrm>
            <a:off x="418188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6" name="Google Shape;818;p27"/>
          <p:cNvSpPr/>
          <p:nvPr/>
        </p:nvSpPr>
        <p:spPr>
          <a:xfrm>
            <a:off x="407496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7" name="مسائل مهارات عليا"/>
          <p:cNvSpPr txBox="1"/>
          <p:nvPr/>
        </p:nvSpPr>
        <p:spPr>
          <a:xfrm>
            <a:off x="5610037" y="2311119"/>
            <a:ext cx="4804124" cy="105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1219200" rtl="0">
              <a:defRPr sz="6600">
                <a:solidFill>
                  <a:schemeClr val="accent3">
                    <a:lumOff val="24607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chemeClr val="accent1"/>
                </a:solidFill>
              </a:rPr>
              <a:t>مسائل</a:t>
            </a:r>
            <a:r>
              <a:t> </a:t>
            </a:r>
            <a:r>
              <a:rPr b="1" sz="4800">
                <a:solidFill>
                  <a:schemeClr val="accent3"/>
                </a:solidFill>
                <a:latin typeface="Al Nile"/>
                <a:ea typeface="Al Nile"/>
                <a:cs typeface="Al Nile"/>
                <a:sym typeface="Al Nile"/>
              </a:rPr>
              <a:t>مهارات عليا</a:t>
            </a:r>
          </a:p>
        </p:txBody>
      </p:sp>
      <p:sp>
        <p:nvSpPr>
          <p:cNvPr id="988" name="Google Shape;395;p18"/>
          <p:cNvSpPr/>
          <p:nvPr/>
        </p:nvSpPr>
        <p:spPr>
          <a:xfrm>
            <a:off x="6439596" y="3192691"/>
            <a:ext cx="3351052" cy="452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89" name="IMG_1347.png" descr="IMG_13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58318" y="3251884"/>
            <a:ext cx="1913607" cy="2853467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9" grpId="2"/>
      <p:bldP build="whole" bldLvl="1" animBg="1" rev="0" advAuto="0" spid="98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08;p29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3" name="Google Shape;909;p29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01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994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995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00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998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9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002" name="١"/>
          <p:cNvSpPr txBox="1"/>
          <p:nvPr/>
        </p:nvSpPr>
        <p:spPr>
          <a:xfrm>
            <a:off x="10989385" y="1207528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١</a:t>
            </a:r>
          </a:p>
        </p:txBody>
      </p:sp>
      <p:pic>
        <p:nvPicPr>
          <p:cNvPr id="1003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2734" y="3549373"/>
            <a:ext cx="1613390" cy="2405799"/>
          </a:xfrm>
          <a:prstGeom prst="rect">
            <a:avLst/>
          </a:prstGeom>
          <a:ln w="12700">
            <a:miter lim="400000"/>
          </a:ln>
        </p:spPr>
      </p:pic>
      <p:sp>
        <p:nvSpPr>
          <p:cNvPr id="1004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1005" name="IMG_2133.png" descr="IMG_213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74737"/>
          <a:stretch>
            <a:fillRect/>
          </a:stretch>
        </p:blipFill>
        <p:spPr>
          <a:xfrm>
            <a:off x="810056" y="1358793"/>
            <a:ext cx="8213443" cy="1449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4101" y="3004971"/>
            <a:ext cx="7080223" cy="2994343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007" name="IMG_2163.png" descr="IMG_2163.png"/>
          <p:cNvPicPr>
            <a:picLocks noChangeAspect="1"/>
          </p:cNvPicPr>
          <p:nvPr/>
        </p:nvPicPr>
        <p:blipFill>
          <a:blip r:embed="rId6">
            <a:extLst/>
          </a:blip>
          <a:srcRect l="44589" t="50000" r="7388" b="0"/>
          <a:stretch>
            <a:fillRect/>
          </a:stretch>
        </p:blipFill>
        <p:spPr>
          <a:xfrm>
            <a:off x="1266031" y="4411843"/>
            <a:ext cx="4830018" cy="11581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6" name="تجميع"/>
          <p:cNvGrpSpPr/>
          <p:nvPr/>
        </p:nvGrpSpPr>
        <p:grpSpPr>
          <a:xfrm>
            <a:off x="546801" y="3403600"/>
            <a:ext cx="7068302" cy="918273"/>
            <a:chOff x="0" y="0"/>
            <a:chExt cx="7068301" cy="918272"/>
          </a:xfrm>
        </p:grpSpPr>
        <p:grpSp>
          <p:nvGrpSpPr>
            <p:cNvPr id="1014" name="تجميع"/>
            <p:cNvGrpSpPr/>
            <p:nvPr/>
          </p:nvGrpSpPr>
          <p:grpSpPr>
            <a:xfrm>
              <a:off x="852052" y="-1"/>
              <a:ext cx="6216250" cy="918274"/>
              <a:chOff x="0" y="0"/>
              <a:chExt cx="6216249" cy="918272"/>
            </a:xfrm>
          </p:grpSpPr>
          <p:pic>
            <p:nvPicPr>
              <p:cNvPr id="1008" name="IMG_2159.png" descr="IMG_2159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4510" t="64085" r="35157" b="24125"/>
              <a:stretch>
                <a:fillRect/>
              </a:stretch>
            </p:blipFill>
            <p:spPr>
              <a:xfrm>
                <a:off x="4247674" y="0"/>
                <a:ext cx="1968576" cy="797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13" name="تجميع"/>
              <p:cNvGrpSpPr/>
              <p:nvPr/>
            </p:nvGrpSpPr>
            <p:grpSpPr>
              <a:xfrm>
                <a:off x="0" y="25399"/>
                <a:ext cx="4247675" cy="892874"/>
                <a:chOff x="0" y="0"/>
                <a:chExt cx="4247674" cy="892872"/>
              </a:xfrm>
            </p:grpSpPr>
            <p:grpSp>
              <p:nvGrpSpPr>
                <p:cNvPr id="1011" name="تجميع"/>
                <p:cNvGrpSpPr/>
                <p:nvPr/>
              </p:nvGrpSpPr>
              <p:grpSpPr>
                <a:xfrm>
                  <a:off x="0" y="0"/>
                  <a:ext cx="4247675" cy="892873"/>
                  <a:chOff x="0" y="0"/>
                  <a:chExt cx="4247674" cy="892872"/>
                </a:xfrm>
              </p:grpSpPr>
              <p:sp>
                <p:nvSpPr>
                  <p:cNvPr id="1009" name="٨"/>
                  <p:cNvSpPr txBox="1"/>
                  <p:nvPr/>
                </p:nvSpPr>
                <p:spPr>
                  <a:xfrm>
                    <a:off x="920778" y="482974"/>
                    <a:ext cx="2533127" cy="4098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algn="ctr">
                      <a:defRPr b="1" sz="2500">
                        <a:solidFill>
                          <a:srgbClr val="1A10C5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  <p:sp>
                <p:nvSpPr>
                  <p:cNvPr id="1010" name="س+١٢+٣٧+٤٥+١٨+٨+٢٥+١٨"/>
                  <p:cNvSpPr txBox="1"/>
                  <p:nvPr/>
                </p:nvSpPr>
                <p:spPr>
                  <a:xfrm>
                    <a:off x="0" y="0"/>
                    <a:ext cx="4247675" cy="5993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algn="ctr">
                      <a:defRPr b="1" sz="2500">
                        <a:solidFill>
                          <a:srgbClr val="1A10C5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س+١٢+٣٧+٤٥+١٨+٨+٢٥+١٨</a:t>
                    </a:r>
                  </a:p>
                </p:txBody>
              </p:sp>
            </p:grpSp>
            <p:sp>
              <p:nvSpPr>
                <p:cNvPr id="1012" name="خط"/>
                <p:cNvSpPr/>
                <p:nvPr/>
              </p:nvSpPr>
              <p:spPr>
                <a:xfrm>
                  <a:off x="151466" y="492687"/>
                  <a:ext cx="4040417" cy="1"/>
                </a:xfrm>
                <a:prstGeom prst="line">
                  <a:avLst/>
                </a:prstGeom>
                <a:noFill/>
                <a:ln w="25400" cap="flat">
                  <a:solidFill>
                    <a:srgbClr val="1A10C5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15" name="=٢٣"/>
            <p:cNvSpPr txBox="1"/>
            <p:nvPr/>
          </p:nvSpPr>
          <p:spPr>
            <a:xfrm>
              <a:off x="0" y="240316"/>
              <a:ext cx="1202110" cy="469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500">
                  <a:solidFill>
                    <a:srgbClr val="1A10C5"/>
                  </a:solidFill>
                </a:defRPr>
              </a:pPr>
              <a:r>
                <a:t>=</a:t>
              </a:r>
              <a:r>
                <a:rPr>
                  <a:solidFill>
                    <a:srgbClr val="E22400"/>
                  </a:solidFill>
                </a:rPr>
                <a:t>٢٣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5" grpId="2"/>
      <p:bldP build="whole" bldLvl="1" animBg="1" rev="0" advAuto="0" spid="1007" grpId="6"/>
      <p:bldP build="whole" bldLvl="1" animBg="1" rev="0" advAuto="0" spid="1003" grpId="3"/>
      <p:bldP build="whole" bldLvl="1" animBg="1" rev="0" advAuto="0" spid="1006" grpId="4"/>
      <p:bldP build="whole" bldLvl="1" animBg="1" rev="0" advAuto="0" spid="1002" grpId="1"/>
      <p:bldP build="whole" bldLvl="1" animBg="1" rev="0" advAuto="0" spid="1016" grpId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908;p29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9" name="Google Shape;909;p29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27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1020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1021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26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1024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5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028" name="٢"/>
          <p:cNvSpPr txBox="1"/>
          <p:nvPr/>
        </p:nvSpPr>
        <p:spPr>
          <a:xfrm>
            <a:off x="10940312" y="1198292"/>
            <a:ext cx="6869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b="1" sz="66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٢</a:t>
            </a:r>
          </a:p>
        </p:txBody>
      </p:sp>
      <p:pic>
        <p:nvPicPr>
          <p:cNvPr id="1029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2734" y="3549373"/>
            <a:ext cx="1613390" cy="2405799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1031" name="IMG_2133.png" descr="IMG_2133.png"/>
          <p:cNvPicPr>
            <a:picLocks noChangeAspect="1"/>
          </p:cNvPicPr>
          <p:nvPr/>
        </p:nvPicPr>
        <p:blipFill>
          <a:blip r:embed="rId4">
            <a:extLst/>
          </a:blip>
          <a:srcRect l="0" t="22882" r="7038" b="48857"/>
          <a:stretch>
            <a:fillRect/>
          </a:stretch>
        </p:blipFill>
        <p:spPr>
          <a:xfrm>
            <a:off x="50952" y="1207528"/>
            <a:ext cx="8415354" cy="1786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IMG_2133.png" descr="IMG_2133.png"/>
          <p:cNvPicPr>
            <a:picLocks noChangeAspect="1"/>
          </p:cNvPicPr>
          <p:nvPr/>
        </p:nvPicPr>
        <p:blipFill>
          <a:blip r:embed="rId4">
            <a:extLst/>
          </a:blip>
          <a:srcRect l="20834" t="53989" r="7038" b="36587"/>
          <a:stretch>
            <a:fillRect/>
          </a:stretch>
        </p:blipFill>
        <p:spPr>
          <a:xfrm>
            <a:off x="719686" y="3117125"/>
            <a:ext cx="7077952" cy="64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G_2133.png" descr="IMG_2133.png"/>
          <p:cNvPicPr>
            <a:picLocks noChangeAspect="1"/>
          </p:cNvPicPr>
          <p:nvPr/>
        </p:nvPicPr>
        <p:blipFill>
          <a:blip r:embed="rId4">
            <a:extLst/>
          </a:blip>
          <a:srcRect l="20834" t="65126" r="9953" b="27430"/>
          <a:stretch>
            <a:fillRect/>
          </a:stretch>
        </p:blipFill>
        <p:spPr>
          <a:xfrm>
            <a:off x="546801" y="4615775"/>
            <a:ext cx="7112014" cy="53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MG_2164.png" descr="IMG_2164.png"/>
          <p:cNvPicPr>
            <a:picLocks noChangeAspect="1"/>
          </p:cNvPicPr>
          <p:nvPr/>
        </p:nvPicPr>
        <p:blipFill>
          <a:blip r:embed="rId5">
            <a:extLst/>
          </a:blip>
          <a:srcRect l="19256" t="16855" r="19256" b="67933"/>
          <a:stretch>
            <a:fillRect/>
          </a:stretch>
        </p:blipFill>
        <p:spPr>
          <a:xfrm>
            <a:off x="1842048" y="3773190"/>
            <a:ext cx="4833018" cy="632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G_2164.png" descr="IMG_2164.png"/>
          <p:cNvPicPr>
            <a:picLocks noChangeAspect="1"/>
          </p:cNvPicPr>
          <p:nvPr/>
        </p:nvPicPr>
        <p:blipFill>
          <a:blip r:embed="rId5">
            <a:extLst/>
          </a:blip>
          <a:srcRect l="19256" t="71962" r="19256" b="11622"/>
          <a:stretch>
            <a:fillRect/>
          </a:stretch>
        </p:blipFill>
        <p:spPr>
          <a:xfrm>
            <a:off x="1686229" y="5184343"/>
            <a:ext cx="4833018" cy="682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8" grpId="1"/>
      <p:bldP build="whole" bldLvl="1" animBg="1" rev="0" advAuto="0" spid="1033" grpId="5"/>
      <p:bldP build="whole" bldLvl="1" animBg="1" rev="0" advAuto="0" spid="1029" grpId="3"/>
      <p:bldP build="whole" bldLvl="1" animBg="1" rev="0" advAuto="0" spid="1034" grpId="6"/>
      <p:bldP build="whole" bldLvl="1" animBg="1" rev="0" advAuto="0" spid="1031" grpId="2"/>
      <p:bldP build="whole" bldLvl="1" animBg="1" rev="0" advAuto="0" spid="1035" grpId="7"/>
      <p:bldP build="whole" bldLvl="1" animBg="1" rev="0" advAuto="0" spid="1032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76;p33"/>
          <p:cNvSpPr/>
          <p:nvPr/>
        </p:nvSpPr>
        <p:spPr>
          <a:xfrm>
            <a:off x="1766108" y="725325"/>
            <a:ext cx="8659801" cy="4221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38" name="Google Shape;1077;p33"/>
          <p:cNvSpPr/>
          <p:nvPr/>
        </p:nvSpPr>
        <p:spPr>
          <a:xfrm>
            <a:off x="9795409" y="863321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39" name="Google Shape;1078;p33"/>
          <p:cNvSpPr/>
          <p:nvPr/>
        </p:nvSpPr>
        <p:spPr>
          <a:xfrm>
            <a:off x="9449737" y="981677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42" name="Google Shape;1079;p33"/>
          <p:cNvGrpSpPr/>
          <p:nvPr/>
        </p:nvGrpSpPr>
        <p:grpSpPr>
          <a:xfrm>
            <a:off x="10136764" y="873583"/>
            <a:ext cx="132738" cy="132739"/>
            <a:chOff x="6" y="5"/>
            <a:chExt cx="132737" cy="132737"/>
          </a:xfrm>
        </p:grpSpPr>
        <p:sp>
          <p:nvSpPr>
            <p:cNvPr id="1040" name="Google Shape;1080;p33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81;p33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43" name="Google Shape;1082;p33"/>
          <p:cNvSpPr txBox="1"/>
          <p:nvPr/>
        </p:nvSpPr>
        <p:spPr>
          <a:xfrm>
            <a:off x="1917378" y="774625"/>
            <a:ext cx="1703450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rtl="0">
              <a:defRPr b="1"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THURSDAY</a:t>
            </a:r>
          </a:p>
        </p:txBody>
      </p:sp>
      <p:sp>
        <p:nvSpPr>
          <p:cNvPr id="1044" name="Google Shape;1083;p33"/>
          <p:cNvSpPr/>
          <p:nvPr/>
        </p:nvSpPr>
        <p:spPr>
          <a:xfrm>
            <a:off x="241583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104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308917" y="2054999"/>
            <a:ext cx="1281301" cy="863701"/>
            <a:chOff x="0" y="231807"/>
            <a:chExt cx="1281299" cy="863699"/>
          </a:xfrm>
        </p:grpSpPr>
        <p:sp>
          <p:nvSpPr>
            <p:cNvPr id="1045" name="مستطيل مستدير الزوايا"/>
            <p:cNvSpPr/>
            <p:nvPr/>
          </p:nvSpPr>
          <p:spPr>
            <a:xfrm>
              <a:off x="0" y="231807"/>
              <a:ext cx="1281300" cy="863701"/>
            </a:xfrm>
            <a:prstGeom prst="roundRect">
              <a:avLst>
                <a:gd name="adj" fmla="val 9522"/>
              </a:avLst>
            </a:prstGeom>
            <a:solidFill>
              <a:schemeClr val="accent4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6" name="١"/>
            <p:cNvSpPr/>
            <p:nvPr/>
          </p:nvSpPr>
          <p:spPr>
            <a:xfrm>
              <a:off x="10311" y="662925"/>
              <a:ext cx="12045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defTabSz="1219200">
                <a:defRPr b="1" sz="66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1048" name="Google Shape;1085;p33"/>
          <p:cNvSpPr/>
          <p:nvPr/>
        </p:nvSpPr>
        <p:spPr>
          <a:xfrm>
            <a:off x="241583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49" name="Google Shape;1086;p33"/>
          <p:cNvSpPr/>
          <p:nvPr/>
        </p:nvSpPr>
        <p:spPr>
          <a:xfrm>
            <a:off x="230891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50" name="Google Shape;1087;p33"/>
          <p:cNvSpPr/>
          <p:nvPr/>
        </p:nvSpPr>
        <p:spPr>
          <a:xfrm>
            <a:off x="2415831" y="4803909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51" name="Google Shape;1088;p33"/>
          <p:cNvSpPr/>
          <p:nvPr/>
        </p:nvSpPr>
        <p:spPr>
          <a:xfrm>
            <a:off x="2308917" y="4901874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52" name="Google Shape;1089;p33"/>
          <p:cNvSpPr/>
          <p:nvPr/>
        </p:nvSpPr>
        <p:spPr>
          <a:xfrm>
            <a:off x="418188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53" name="Google Shape;1090;p33"/>
          <p:cNvSpPr/>
          <p:nvPr/>
        </p:nvSpPr>
        <p:spPr>
          <a:xfrm>
            <a:off x="4074967" y="2054999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54" name="Google Shape;1091;p33"/>
          <p:cNvSpPr/>
          <p:nvPr/>
        </p:nvSpPr>
        <p:spPr>
          <a:xfrm>
            <a:off x="418188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55" name="Google Shape;1092;p33"/>
          <p:cNvSpPr/>
          <p:nvPr/>
        </p:nvSpPr>
        <p:spPr>
          <a:xfrm>
            <a:off x="407496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1058" name="تجميع"/>
          <p:cNvGrpSpPr/>
          <p:nvPr/>
        </p:nvGrpSpPr>
        <p:grpSpPr>
          <a:xfrm>
            <a:off x="6511215" y="2621509"/>
            <a:ext cx="3351053" cy="1055067"/>
            <a:chOff x="0" y="0"/>
            <a:chExt cx="3351051" cy="1055065"/>
          </a:xfrm>
        </p:grpSpPr>
        <p:sp>
          <p:nvSpPr>
            <p:cNvPr id="1056" name="تقويم ختامي"/>
            <p:cNvSpPr txBox="1"/>
            <p:nvPr/>
          </p:nvSpPr>
          <p:spPr>
            <a:xfrm>
              <a:off x="323772" y="0"/>
              <a:ext cx="2688291" cy="1055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219200" rtl="0">
                <a:defRPr sz="6600">
                  <a:solidFill>
                    <a:schemeClr val="accent4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تقويم ختامي</a:t>
              </a:r>
            </a:p>
          </p:txBody>
        </p:sp>
        <p:sp>
          <p:nvSpPr>
            <p:cNvPr id="1057" name="Google Shape;395;p18"/>
            <p:cNvSpPr/>
            <p:nvPr/>
          </p:nvSpPr>
          <p:spPr>
            <a:xfrm>
              <a:off x="0" y="881571"/>
              <a:ext cx="3351052" cy="4528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59" name="IMG_1355.png" descr="IMG_13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6887" y="3532083"/>
            <a:ext cx="2398785" cy="2515077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8" grpId="1"/>
      <p:bldP build="whole" bldLvl="1" animBg="1" rev="0" advAuto="0" spid="1059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132;p34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3" name="Google Shape;1133;p34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71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1064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1065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70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1068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072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3625" y="2498416"/>
            <a:ext cx="4772925" cy="323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IMG_1353.png" descr="IMG_13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9605" y="3676550"/>
            <a:ext cx="3211942" cy="2192346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8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10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2" grpId="2"/>
      <p:bldP build="whole" bldLvl="1" animBg="1" rev="0" advAuto="0" spid="107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350;p39"/>
          <p:cNvSpPr/>
          <p:nvPr/>
        </p:nvSpPr>
        <p:spPr>
          <a:xfrm>
            <a:off x="1766108" y="725325"/>
            <a:ext cx="8659801" cy="4221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7" name="Google Shape;1351;p39"/>
          <p:cNvSpPr/>
          <p:nvPr/>
        </p:nvSpPr>
        <p:spPr>
          <a:xfrm>
            <a:off x="9795409" y="863321"/>
            <a:ext cx="146101" cy="14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700" y="2700"/>
                </a:moveTo>
                <a:lnTo>
                  <a:pt x="2700" y="18900"/>
                </a:lnTo>
                <a:lnTo>
                  <a:pt x="18900" y="18900"/>
                </a:lnTo>
                <a:lnTo>
                  <a:pt x="18900" y="27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78" name="Google Shape;1352;p39"/>
          <p:cNvSpPr/>
          <p:nvPr/>
        </p:nvSpPr>
        <p:spPr>
          <a:xfrm>
            <a:off x="9449737" y="981677"/>
            <a:ext cx="168001" cy="19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81" name="Google Shape;1353;p39"/>
          <p:cNvGrpSpPr/>
          <p:nvPr/>
        </p:nvGrpSpPr>
        <p:grpSpPr>
          <a:xfrm>
            <a:off x="10136764" y="873583"/>
            <a:ext cx="132738" cy="132739"/>
            <a:chOff x="6" y="5"/>
            <a:chExt cx="132737" cy="132737"/>
          </a:xfrm>
        </p:grpSpPr>
        <p:sp>
          <p:nvSpPr>
            <p:cNvPr id="1079" name="Google Shape;1354;p39"/>
            <p:cNvSpPr/>
            <p:nvPr/>
          </p:nvSpPr>
          <p:spPr>
            <a:xfrm rot="2702937">
              <a:off x="-17650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355;p39"/>
            <p:cNvSpPr/>
            <p:nvPr/>
          </p:nvSpPr>
          <p:spPr>
            <a:xfrm rot="8102936">
              <a:off x="-17662" y="56614"/>
              <a:ext cx="168073" cy="195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82" name="Google Shape;1356;p39"/>
          <p:cNvSpPr txBox="1"/>
          <p:nvPr/>
        </p:nvSpPr>
        <p:spPr>
          <a:xfrm>
            <a:off x="1917378" y="774625"/>
            <a:ext cx="1703450" cy="3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rtl="0">
              <a:defRPr b="1"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FRIDAY</a:t>
            </a:r>
          </a:p>
        </p:txBody>
      </p:sp>
      <p:sp>
        <p:nvSpPr>
          <p:cNvPr id="1083" name="Google Shape;1357;p39"/>
          <p:cNvSpPr/>
          <p:nvPr/>
        </p:nvSpPr>
        <p:spPr>
          <a:xfrm>
            <a:off x="241583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108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308917" y="1862024"/>
            <a:ext cx="1281301" cy="1325851"/>
            <a:chOff x="0" y="0"/>
            <a:chExt cx="1281299" cy="1325849"/>
          </a:xfrm>
        </p:grpSpPr>
        <p:sp>
          <p:nvSpPr>
            <p:cNvPr id="1084" name="مستطيل مستدير الزوايا"/>
            <p:cNvSpPr/>
            <p:nvPr/>
          </p:nvSpPr>
          <p:spPr>
            <a:xfrm>
              <a:off x="0" y="192975"/>
              <a:ext cx="1281300" cy="863701"/>
            </a:xfrm>
            <a:prstGeom prst="roundRect">
              <a:avLst>
                <a:gd name="adj" fmla="val 9522"/>
              </a:avLst>
            </a:prstGeom>
            <a:solidFill>
              <a:schemeClr val="accent5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85" name="١"/>
            <p:cNvSpPr txBox="1"/>
            <p:nvPr/>
          </p:nvSpPr>
          <p:spPr>
            <a:xfrm>
              <a:off x="38375" y="-1"/>
              <a:ext cx="1204550" cy="1325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defTabSz="1219200">
                <a:defRPr b="1" sz="6600"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1087" name="Google Shape;1359;p39"/>
          <p:cNvSpPr/>
          <p:nvPr/>
        </p:nvSpPr>
        <p:spPr>
          <a:xfrm>
            <a:off x="241583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88" name="Google Shape;1360;p39"/>
          <p:cNvSpPr/>
          <p:nvPr/>
        </p:nvSpPr>
        <p:spPr>
          <a:xfrm>
            <a:off x="230891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89" name="Google Shape;1361;p39"/>
          <p:cNvSpPr/>
          <p:nvPr/>
        </p:nvSpPr>
        <p:spPr>
          <a:xfrm>
            <a:off x="2415831" y="4803909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90" name="Google Shape;1362;p39"/>
          <p:cNvSpPr/>
          <p:nvPr/>
        </p:nvSpPr>
        <p:spPr>
          <a:xfrm>
            <a:off x="2308917" y="4901874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91" name="Google Shape;1363;p39"/>
          <p:cNvSpPr/>
          <p:nvPr/>
        </p:nvSpPr>
        <p:spPr>
          <a:xfrm>
            <a:off x="4181881" y="1957034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92" name="Google Shape;1364;p39"/>
          <p:cNvSpPr/>
          <p:nvPr/>
        </p:nvSpPr>
        <p:spPr>
          <a:xfrm>
            <a:off x="4074967" y="2054999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93" name="Google Shape;1365;p39"/>
          <p:cNvSpPr/>
          <p:nvPr/>
        </p:nvSpPr>
        <p:spPr>
          <a:xfrm>
            <a:off x="4181881" y="3380471"/>
            <a:ext cx="489901" cy="48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94" name="Google Shape;1366;p39"/>
          <p:cNvSpPr/>
          <p:nvPr/>
        </p:nvSpPr>
        <p:spPr>
          <a:xfrm>
            <a:off x="4074967" y="3478436"/>
            <a:ext cx="1281301" cy="863701"/>
          </a:xfrm>
          <a:prstGeom prst="roundRect">
            <a:avLst>
              <a:gd name="adj" fmla="val 9522"/>
            </a:avLst>
          </a:pr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30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grpSp>
        <p:nvGrpSpPr>
          <p:cNvPr id="1097" name="تجميع"/>
          <p:cNvGrpSpPr/>
          <p:nvPr/>
        </p:nvGrpSpPr>
        <p:grpSpPr>
          <a:xfrm>
            <a:off x="6793880" y="2621509"/>
            <a:ext cx="2938517" cy="1055067"/>
            <a:chOff x="0" y="0"/>
            <a:chExt cx="2938515" cy="1055065"/>
          </a:xfrm>
        </p:grpSpPr>
        <p:sp>
          <p:nvSpPr>
            <p:cNvPr id="1095" name="الواجب"/>
            <p:cNvSpPr txBox="1"/>
            <p:nvPr/>
          </p:nvSpPr>
          <p:spPr>
            <a:xfrm>
              <a:off x="125112" y="0"/>
              <a:ext cx="2688291" cy="1055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219200" rtl="0">
                <a:defRPr sz="6600">
                  <a:solidFill>
                    <a:schemeClr val="accent5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الواجب</a:t>
              </a:r>
            </a:p>
          </p:txBody>
        </p:sp>
        <p:sp>
          <p:nvSpPr>
            <p:cNvPr id="1096" name="Google Shape;395;p18"/>
            <p:cNvSpPr/>
            <p:nvPr/>
          </p:nvSpPr>
          <p:spPr>
            <a:xfrm>
              <a:off x="0" y="856927"/>
              <a:ext cx="2938516" cy="4929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98" name="IMG_2266.png" descr="IMG_226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8261" y="3536875"/>
            <a:ext cx="2566714" cy="2566714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7" grpId="1"/>
      <p:bldP build="whole" bldLvl="1" animBg="1" rev="0" advAuto="0" spid="1098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IMG_3012.jpeg" descr="IMG_3012.jpeg"/>
          <p:cNvPicPr>
            <a:picLocks noChangeAspect="1"/>
          </p:cNvPicPr>
          <p:nvPr/>
        </p:nvPicPr>
        <p:blipFill>
          <a:blip r:embed="rId2">
            <a:extLst/>
          </a:blip>
          <a:srcRect l="10502" t="10650" r="6315" b="11100"/>
          <a:stretch>
            <a:fillRect/>
          </a:stretch>
        </p:blipFill>
        <p:spPr>
          <a:xfrm>
            <a:off x="2273945" y="1444101"/>
            <a:ext cx="5001257" cy="4704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97" fill="norm" stroke="1" extrusionOk="0">
                <a:moveTo>
                  <a:pt x="8327" y="0"/>
                </a:moveTo>
                <a:cubicBezTo>
                  <a:pt x="4149" y="0"/>
                  <a:pt x="727" y="28"/>
                  <a:pt x="724" y="62"/>
                </a:cubicBezTo>
                <a:cubicBezTo>
                  <a:pt x="722" y="96"/>
                  <a:pt x="702" y="314"/>
                  <a:pt x="682" y="548"/>
                </a:cubicBezTo>
                <a:cubicBezTo>
                  <a:pt x="651" y="903"/>
                  <a:pt x="670" y="999"/>
                  <a:pt x="798" y="1115"/>
                </a:cubicBezTo>
                <a:cubicBezTo>
                  <a:pt x="1019" y="1317"/>
                  <a:pt x="931" y="1386"/>
                  <a:pt x="437" y="1401"/>
                </a:cubicBezTo>
                <a:lnTo>
                  <a:pt x="0" y="1416"/>
                </a:lnTo>
                <a:lnTo>
                  <a:pt x="423" y="1463"/>
                </a:lnTo>
                <a:cubicBezTo>
                  <a:pt x="855" y="1512"/>
                  <a:pt x="952" y="1633"/>
                  <a:pt x="637" y="1727"/>
                </a:cubicBezTo>
                <a:cubicBezTo>
                  <a:pt x="463" y="1779"/>
                  <a:pt x="463" y="1781"/>
                  <a:pt x="628" y="1789"/>
                </a:cubicBezTo>
                <a:cubicBezTo>
                  <a:pt x="830" y="1799"/>
                  <a:pt x="935" y="1943"/>
                  <a:pt x="786" y="2004"/>
                </a:cubicBezTo>
                <a:cubicBezTo>
                  <a:pt x="648" y="2060"/>
                  <a:pt x="648" y="2513"/>
                  <a:pt x="786" y="2569"/>
                </a:cubicBezTo>
                <a:cubicBezTo>
                  <a:pt x="935" y="2630"/>
                  <a:pt x="830" y="2774"/>
                  <a:pt x="628" y="2784"/>
                </a:cubicBezTo>
                <a:cubicBezTo>
                  <a:pt x="463" y="2792"/>
                  <a:pt x="463" y="2794"/>
                  <a:pt x="637" y="2846"/>
                </a:cubicBezTo>
                <a:cubicBezTo>
                  <a:pt x="952" y="2940"/>
                  <a:pt x="855" y="3061"/>
                  <a:pt x="423" y="3110"/>
                </a:cubicBezTo>
                <a:lnTo>
                  <a:pt x="0" y="3157"/>
                </a:lnTo>
                <a:lnTo>
                  <a:pt x="399" y="3172"/>
                </a:lnTo>
                <a:cubicBezTo>
                  <a:pt x="785" y="3185"/>
                  <a:pt x="1000" y="3305"/>
                  <a:pt x="789" y="3391"/>
                </a:cubicBezTo>
                <a:cubicBezTo>
                  <a:pt x="660" y="3444"/>
                  <a:pt x="669" y="3784"/>
                  <a:pt x="805" y="3959"/>
                </a:cubicBezTo>
                <a:cubicBezTo>
                  <a:pt x="894" y="4073"/>
                  <a:pt x="883" y="4098"/>
                  <a:pt x="728" y="4141"/>
                </a:cubicBezTo>
                <a:lnTo>
                  <a:pt x="548" y="4190"/>
                </a:lnTo>
                <a:lnTo>
                  <a:pt x="721" y="4260"/>
                </a:lnTo>
                <a:cubicBezTo>
                  <a:pt x="995" y="4367"/>
                  <a:pt x="832" y="4490"/>
                  <a:pt x="399" y="4504"/>
                </a:cubicBezTo>
                <a:lnTo>
                  <a:pt x="0" y="4517"/>
                </a:lnTo>
                <a:lnTo>
                  <a:pt x="346" y="4566"/>
                </a:lnTo>
                <a:lnTo>
                  <a:pt x="690" y="4613"/>
                </a:lnTo>
                <a:lnTo>
                  <a:pt x="699" y="4961"/>
                </a:lnTo>
                <a:cubicBezTo>
                  <a:pt x="703" y="5177"/>
                  <a:pt x="663" y="5347"/>
                  <a:pt x="592" y="5409"/>
                </a:cubicBezTo>
                <a:cubicBezTo>
                  <a:pt x="495" y="5496"/>
                  <a:pt x="504" y="5515"/>
                  <a:pt x="656" y="5553"/>
                </a:cubicBezTo>
                <a:cubicBezTo>
                  <a:pt x="891" y="5612"/>
                  <a:pt x="941" y="5797"/>
                  <a:pt x="736" y="5854"/>
                </a:cubicBezTo>
                <a:cubicBezTo>
                  <a:pt x="631" y="5883"/>
                  <a:pt x="595" y="5933"/>
                  <a:pt x="637" y="5992"/>
                </a:cubicBezTo>
                <a:cubicBezTo>
                  <a:pt x="673" y="6043"/>
                  <a:pt x="700" y="6249"/>
                  <a:pt x="697" y="6451"/>
                </a:cubicBezTo>
                <a:cubicBezTo>
                  <a:pt x="691" y="6816"/>
                  <a:pt x="688" y="6819"/>
                  <a:pt x="384" y="6869"/>
                </a:cubicBezTo>
                <a:cubicBezTo>
                  <a:pt x="113" y="6912"/>
                  <a:pt x="133" y="6919"/>
                  <a:pt x="551" y="6929"/>
                </a:cubicBezTo>
                <a:cubicBezTo>
                  <a:pt x="1028" y="6940"/>
                  <a:pt x="1270" y="7075"/>
                  <a:pt x="966" y="7160"/>
                </a:cubicBezTo>
                <a:cubicBezTo>
                  <a:pt x="835" y="7197"/>
                  <a:pt x="821" y="7228"/>
                  <a:pt x="894" y="7322"/>
                </a:cubicBezTo>
                <a:cubicBezTo>
                  <a:pt x="967" y="7416"/>
                  <a:pt x="955" y="7448"/>
                  <a:pt x="832" y="7483"/>
                </a:cubicBezTo>
                <a:cubicBezTo>
                  <a:pt x="690" y="7522"/>
                  <a:pt x="680" y="7561"/>
                  <a:pt x="723" y="7938"/>
                </a:cubicBezTo>
                <a:cubicBezTo>
                  <a:pt x="726" y="7970"/>
                  <a:pt x="920" y="8005"/>
                  <a:pt x="1152" y="8018"/>
                </a:cubicBezTo>
                <a:cubicBezTo>
                  <a:pt x="1879" y="8060"/>
                  <a:pt x="1668" y="8203"/>
                  <a:pt x="807" y="8251"/>
                </a:cubicBezTo>
                <a:cubicBezTo>
                  <a:pt x="363" y="8276"/>
                  <a:pt x="180" y="8305"/>
                  <a:pt x="399" y="8313"/>
                </a:cubicBezTo>
                <a:cubicBezTo>
                  <a:pt x="824" y="8330"/>
                  <a:pt x="1014" y="8471"/>
                  <a:pt x="723" y="8552"/>
                </a:cubicBezTo>
                <a:lnTo>
                  <a:pt x="548" y="8601"/>
                </a:lnTo>
                <a:lnTo>
                  <a:pt x="735" y="8674"/>
                </a:lnTo>
                <a:cubicBezTo>
                  <a:pt x="907" y="8743"/>
                  <a:pt x="911" y="8757"/>
                  <a:pt x="786" y="8855"/>
                </a:cubicBezTo>
                <a:cubicBezTo>
                  <a:pt x="712" y="8913"/>
                  <a:pt x="652" y="9055"/>
                  <a:pt x="652" y="9172"/>
                </a:cubicBezTo>
                <a:cubicBezTo>
                  <a:pt x="652" y="9373"/>
                  <a:pt x="674" y="9383"/>
                  <a:pt x="1113" y="9407"/>
                </a:cubicBezTo>
                <a:cubicBezTo>
                  <a:pt x="1770" y="9441"/>
                  <a:pt x="1722" y="9588"/>
                  <a:pt x="1036" y="9638"/>
                </a:cubicBezTo>
                <a:cubicBezTo>
                  <a:pt x="719" y="9661"/>
                  <a:pt x="547" y="9696"/>
                  <a:pt x="652" y="9718"/>
                </a:cubicBezTo>
                <a:cubicBezTo>
                  <a:pt x="985" y="9786"/>
                  <a:pt x="862" y="9919"/>
                  <a:pt x="423" y="9966"/>
                </a:cubicBezTo>
                <a:lnTo>
                  <a:pt x="0" y="10011"/>
                </a:lnTo>
                <a:lnTo>
                  <a:pt x="339" y="10048"/>
                </a:lnTo>
                <a:cubicBezTo>
                  <a:pt x="678" y="10084"/>
                  <a:pt x="679" y="10086"/>
                  <a:pt x="678" y="10412"/>
                </a:cubicBezTo>
                <a:cubicBezTo>
                  <a:pt x="677" y="10665"/>
                  <a:pt x="709" y="10747"/>
                  <a:pt x="822" y="10778"/>
                </a:cubicBezTo>
                <a:cubicBezTo>
                  <a:pt x="1036" y="10838"/>
                  <a:pt x="1028" y="10977"/>
                  <a:pt x="807" y="11015"/>
                </a:cubicBezTo>
                <a:lnTo>
                  <a:pt x="615" y="11050"/>
                </a:lnTo>
                <a:lnTo>
                  <a:pt x="791" y="11097"/>
                </a:lnTo>
                <a:cubicBezTo>
                  <a:pt x="1106" y="11184"/>
                  <a:pt x="973" y="11309"/>
                  <a:pt x="519" y="11354"/>
                </a:cubicBezTo>
                <a:cubicBezTo>
                  <a:pt x="99" y="11396"/>
                  <a:pt x="92" y="11401"/>
                  <a:pt x="384" y="11436"/>
                </a:cubicBezTo>
                <a:cubicBezTo>
                  <a:pt x="674" y="11471"/>
                  <a:pt x="691" y="11488"/>
                  <a:pt x="700" y="11759"/>
                </a:cubicBezTo>
                <a:cubicBezTo>
                  <a:pt x="712" y="12108"/>
                  <a:pt x="613" y="12327"/>
                  <a:pt x="438" y="12342"/>
                </a:cubicBezTo>
                <a:cubicBezTo>
                  <a:pt x="366" y="12348"/>
                  <a:pt x="428" y="12374"/>
                  <a:pt x="575" y="12402"/>
                </a:cubicBezTo>
                <a:cubicBezTo>
                  <a:pt x="956" y="12473"/>
                  <a:pt x="933" y="12685"/>
                  <a:pt x="538" y="12744"/>
                </a:cubicBezTo>
                <a:cubicBezTo>
                  <a:pt x="247" y="12788"/>
                  <a:pt x="243" y="12792"/>
                  <a:pt x="461" y="12826"/>
                </a:cubicBezTo>
                <a:cubicBezTo>
                  <a:pt x="666" y="12858"/>
                  <a:pt x="690" y="12892"/>
                  <a:pt x="690" y="13147"/>
                </a:cubicBezTo>
                <a:cubicBezTo>
                  <a:pt x="690" y="13304"/>
                  <a:pt x="743" y="13477"/>
                  <a:pt x="807" y="13530"/>
                </a:cubicBezTo>
                <a:cubicBezTo>
                  <a:pt x="909" y="13615"/>
                  <a:pt x="909" y="13631"/>
                  <a:pt x="807" y="13670"/>
                </a:cubicBezTo>
                <a:cubicBezTo>
                  <a:pt x="743" y="13694"/>
                  <a:pt x="536" y="13727"/>
                  <a:pt x="346" y="13743"/>
                </a:cubicBezTo>
                <a:lnTo>
                  <a:pt x="0" y="13772"/>
                </a:lnTo>
                <a:lnTo>
                  <a:pt x="399" y="13786"/>
                </a:lnTo>
                <a:cubicBezTo>
                  <a:pt x="833" y="13802"/>
                  <a:pt x="994" y="13925"/>
                  <a:pt x="721" y="14032"/>
                </a:cubicBezTo>
                <a:cubicBezTo>
                  <a:pt x="627" y="14070"/>
                  <a:pt x="581" y="14122"/>
                  <a:pt x="620" y="14147"/>
                </a:cubicBezTo>
                <a:cubicBezTo>
                  <a:pt x="659" y="14173"/>
                  <a:pt x="688" y="14342"/>
                  <a:pt x="685" y="14524"/>
                </a:cubicBezTo>
                <a:cubicBezTo>
                  <a:pt x="681" y="14736"/>
                  <a:pt x="718" y="14872"/>
                  <a:pt x="786" y="14900"/>
                </a:cubicBezTo>
                <a:cubicBezTo>
                  <a:pt x="999" y="14987"/>
                  <a:pt x="788" y="15107"/>
                  <a:pt x="399" y="15120"/>
                </a:cubicBezTo>
                <a:lnTo>
                  <a:pt x="0" y="15135"/>
                </a:lnTo>
                <a:lnTo>
                  <a:pt x="443" y="15182"/>
                </a:lnTo>
                <a:cubicBezTo>
                  <a:pt x="949" y="15236"/>
                  <a:pt x="1027" y="15369"/>
                  <a:pt x="598" y="15443"/>
                </a:cubicBezTo>
                <a:cubicBezTo>
                  <a:pt x="315" y="15491"/>
                  <a:pt x="313" y="15493"/>
                  <a:pt x="551" y="15505"/>
                </a:cubicBezTo>
                <a:cubicBezTo>
                  <a:pt x="814" y="15517"/>
                  <a:pt x="960" y="15652"/>
                  <a:pt x="786" y="15723"/>
                </a:cubicBezTo>
                <a:cubicBezTo>
                  <a:pt x="728" y="15747"/>
                  <a:pt x="680" y="15874"/>
                  <a:pt x="680" y="16006"/>
                </a:cubicBezTo>
                <a:cubicBezTo>
                  <a:pt x="680" y="16137"/>
                  <a:pt x="728" y="16264"/>
                  <a:pt x="786" y="16288"/>
                </a:cubicBezTo>
                <a:cubicBezTo>
                  <a:pt x="935" y="16349"/>
                  <a:pt x="830" y="16493"/>
                  <a:pt x="628" y="16503"/>
                </a:cubicBezTo>
                <a:cubicBezTo>
                  <a:pt x="463" y="16511"/>
                  <a:pt x="463" y="16513"/>
                  <a:pt x="637" y="16565"/>
                </a:cubicBezTo>
                <a:cubicBezTo>
                  <a:pt x="952" y="16659"/>
                  <a:pt x="855" y="16780"/>
                  <a:pt x="423" y="16829"/>
                </a:cubicBezTo>
                <a:lnTo>
                  <a:pt x="0" y="16876"/>
                </a:lnTo>
                <a:lnTo>
                  <a:pt x="437" y="16891"/>
                </a:lnTo>
                <a:cubicBezTo>
                  <a:pt x="885" y="16905"/>
                  <a:pt x="1078" y="17022"/>
                  <a:pt x="830" y="17130"/>
                </a:cubicBezTo>
                <a:cubicBezTo>
                  <a:pt x="726" y="17175"/>
                  <a:pt x="689" y="17285"/>
                  <a:pt x="682" y="17571"/>
                </a:cubicBezTo>
                <a:cubicBezTo>
                  <a:pt x="674" y="17886"/>
                  <a:pt x="698" y="17958"/>
                  <a:pt x="824" y="17993"/>
                </a:cubicBezTo>
                <a:cubicBezTo>
                  <a:pt x="1108" y="18072"/>
                  <a:pt x="875" y="18211"/>
                  <a:pt x="437" y="18223"/>
                </a:cubicBezTo>
                <a:lnTo>
                  <a:pt x="0" y="18236"/>
                </a:lnTo>
                <a:lnTo>
                  <a:pt x="341" y="18283"/>
                </a:lnTo>
                <a:cubicBezTo>
                  <a:pt x="676" y="18331"/>
                  <a:pt x="683" y="18338"/>
                  <a:pt x="697" y="18660"/>
                </a:cubicBezTo>
                <a:cubicBezTo>
                  <a:pt x="705" y="18840"/>
                  <a:pt x="682" y="19046"/>
                  <a:pt x="646" y="19119"/>
                </a:cubicBezTo>
                <a:cubicBezTo>
                  <a:pt x="597" y="19218"/>
                  <a:pt x="619" y="19265"/>
                  <a:pt x="731" y="19296"/>
                </a:cubicBezTo>
                <a:cubicBezTo>
                  <a:pt x="924" y="19349"/>
                  <a:pt x="928" y="19520"/>
                  <a:pt x="738" y="19573"/>
                </a:cubicBezTo>
                <a:cubicBezTo>
                  <a:pt x="652" y="19597"/>
                  <a:pt x="605" y="19667"/>
                  <a:pt x="622" y="19748"/>
                </a:cubicBezTo>
                <a:cubicBezTo>
                  <a:pt x="637" y="19822"/>
                  <a:pt x="663" y="20230"/>
                  <a:pt x="680" y="20653"/>
                </a:cubicBezTo>
                <a:cubicBezTo>
                  <a:pt x="706" y="21326"/>
                  <a:pt x="727" y="21426"/>
                  <a:pt x="853" y="21453"/>
                </a:cubicBezTo>
                <a:cubicBezTo>
                  <a:pt x="932" y="21470"/>
                  <a:pt x="1688" y="21516"/>
                  <a:pt x="2533" y="21553"/>
                </a:cubicBezTo>
                <a:cubicBezTo>
                  <a:pt x="3290" y="21587"/>
                  <a:pt x="6550" y="21600"/>
                  <a:pt x="9741" y="21597"/>
                </a:cubicBezTo>
                <a:cubicBezTo>
                  <a:pt x="12933" y="21594"/>
                  <a:pt x="16055" y="21575"/>
                  <a:pt x="16539" y="21541"/>
                </a:cubicBezTo>
                <a:cubicBezTo>
                  <a:pt x="16814" y="21521"/>
                  <a:pt x="17192" y="21497"/>
                  <a:pt x="17380" y="21490"/>
                </a:cubicBezTo>
                <a:cubicBezTo>
                  <a:pt x="18028" y="21464"/>
                  <a:pt x="17585" y="21327"/>
                  <a:pt x="16769" y="21300"/>
                </a:cubicBezTo>
                <a:cubicBezTo>
                  <a:pt x="15967" y="21273"/>
                  <a:pt x="15964" y="21272"/>
                  <a:pt x="15964" y="21069"/>
                </a:cubicBezTo>
                <a:cubicBezTo>
                  <a:pt x="15964" y="20828"/>
                  <a:pt x="15880" y="20835"/>
                  <a:pt x="18765" y="20826"/>
                </a:cubicBezTo>
                <a:cubicBezTo>
                  <a:pt x="19757" y="20823"/>
                  <a:pt x="20618" y="20788"/>
                  <a:pt x="20680" y="20746"/>
                </a:cubicBezTo>
                <a:cubicBezTo>
                  <a:pt x="20776" y="20681"/>
                  <a:pt x="20774" y="20648"/>
                  <a:pt x="20661" y="20515"/>
                </a:cubicBezTo>
                <a:cubicBezTo>
                  <a:pt x="20589" y="20430"/>
                  <a:pt x="20531" y="20323"/>
                  <a:pt x="20531" y="20278"/>
                </a:cubicBezTo>
                <a:cubicBezTo>
                  <a:pt x="20531" y="20232"/>
                  <a:pt x="20383" y="20150"/>
                  <a:pt x="20204" y="20094"/>
                </a:cubicBezTo>
                <a:cubicBezTo>
                  <a:pt x="19868" y="19989"/>
                  <a:pt x="19455" y="19644"/>
                  <a:pt x="19455" y="19469"/>
                </a:cubicBezTo>
                <a:cubicBezTo>
                  <a:pt x="19455" y="19415"/>
                  <a:pt x="19409" y="19352"/>
                  <a:pt x="19351" y="19329"/>
                </a:cubicBezTo>
                <a:cubicBezTo>
                  <a:pt x="19214" y="19273"/>
                  <a:pt x="19153" y="18897"/>
                  <a:pt x="19152" y="18088"/>
                </a:cubicBezTo>
                <a:cubicBezTo>
                  <a:pt x="19152" y="17729"/>
                  <a:pt x="19153" y="17354"/>
                  <a:pt x="19152" y="17255"/>
                </a:cubicBezTo>
                <a:cubicBezTo>
                  <a:pt x="19152" y="17157"/>
                  <a:pt x="19185" y="17053"/>
                  <a:pt x="19226" y="17026"/>
                </a:cubicBezTo>
                <a:cubicBezTo>
                  <a:pt x="19273" y="16995"/>
                  <a:pt x="19266" y="16881"/>
                  <a:pt x="19205" y="16716"/>
                </a:cubicBezTo>
                <a:cubicBezTo>
                  <a:pt x="19153" y="16573"/>
                  <a:pt x="19111" y="16270"/>
                  <a:pt x="19113" y="16046"/>
                </a:cubicBezTo>
                <a:cubicBezTo>
                  <a:pt x="19116" y="15674"/>
                  <a:pt x="19133" y="15636"/>
                  <a:pt x="19305" y="15614"/>
                </a:cubicBezTo>
                <a:cubicBezTo>
                  <a:pt x="19409" y="15600"/>
                  <a:pt x="19546" y="15567"/>
                  <a:pt x="19610" y="15539"/>
                </a:cubicBezTo>
                <a:cubicBezTo>
                  <a:pt x="19673" y="15512"/>
                  <a:pt x="19758" y="15485"/>
                  <a:pt x="19798" y="15481"/>
                </a:cubicBezTo>
                <a:cubicBezTo>
                  <a:pt x="19923" y="15469"/>
                  <a:pt x="20077" y="14767"/>
                  <a:pt x="20084" y="14185"/>
                </a:cubicBezTo>
                <a:cubicBezTo>
                  <a:pt x="20087" y="13881"/>
                  <a:pt x="20115" y="13618"/>
                  <a:pt x="20144" y="13599"/>
                </a:cubicBezTo>
                <a:cubicBezTo>
                  <a:pt x="20173" y="13580"/>
                  <a:pt x="20201" y="13351"/>
                  <a:pt x="20207" y="13092"/>
                </a:cubicBezTo>
                <a:cubicBezTo>
                  <a:pt x="20215" y="12762"/>
                  <a:pt x="20266" y="12555"/>
                  <a:pt x="20375" y="12398"/>
                </a:cubicBezTo>
                <a:cubicBezTo>
                  <a:pt x="20595" y="12081"/>
                  <a:pt x="20596" y="11312"/>
                  <a:pt x="20377" y="11187"/>
                </a:cubicBezTo>
                <a:cubicBezTo>
                  <a:pt x="20292" y="11139"/>
                  <a:pt x="20223" y="11124"/>
                  <a:pt x="20223" y="11154"/>
                </a:cubicBezTo>
                <a:cubicBezTo>
                  <a:pt x="20223" y="11183"/>
                  <a:pt x="20171" y="11161"/>
                  <a:pt x="20106" y="11105"/>
                </a:cubicBezTo>
                <a:cubicBezTo>
                  <a:pt x="20002" y="11012"/>
                  <a:pt x="20003" y="10985"/>
                  <a:pt x="20118" y="10850"/>
                </a:cubicBezTo>
                <a:cubicBezTo>
                  <a:pt x="20189" y="10766"/>
                  <a:pt x="20289" y="10698"/>
                  <a:pt x="20339" y="10698"/>
                </a:cubicBezTo>
                <a:cubicBezTo>
                  <a:pt x="20716" y="10698"/>
                  <a:pt x="21144" y="10178"/>
                  <a:pt x="21144" y="9722"/>
                </a:cubicBezTo>
                <a:cubicBezTo>
                  <a:pt x="21144" y="9603"/>
                  <a:pt x="21172" y="9471"/>
                  <a:pt x="21205" y="9428"/>
                </a:cubicBezTo>
                <a:cubicBezTo>
                  <a:pt x="21373" y="9216"/>
                  <a:pt x="21547" y="8430"/>
                  <a:pt x="21575" y="7758"/>
                </a:cubicBezTo>
                <a:cubicBezTo>
                  <a:pt x="21600" y="7175"/>
                  <a:pt x="21459" y="6770"/>
                  <a:pt x="21084" y="6348"/>
                </a:cubicBezTo>
                <a:cubicBezTo>
                  <a:pt x="20974" y="6223"/>
                  <a:pt x="20870" y="6022"/>
                  <a:pt x="20854" y="5899"/>
                </a:cubicBezTo>
                <a:cubicBezTo>
                  <a:pt x="20821" y="5634"/>
                  <a:pt x="20689" y="5468"/>
                  <a:pt x="20224" y="5107"/>
                </a:cubicBezTo>
                <a:cubicBezTo>
                  <a:pt x="19712" y="4709"/>
                  <a:pt x="19322" y="4491"/>
                  <a:pt x="19113" y="4491"/>
                </a:cubicBezTo>
                <a:cubicBezTo>
                  <a:pt x="19011" y="4491"/>
                  <a:pt x="18909" y="4460"/>
                  <a:pt x="18887" y="4422"/>
                </a:cubicBezTo>
                <a:cubicBezTo>
                  <a:pt x="18865" y="4384"/>
                  <a:pt x="18629" y="4347"/>
                  <a:pt x="18361" y="4338"/>
                </a:cubicBezTo>
                <a:cubicBezTo>
                  <a:pt x="17812" y="4319"/>
                  <a:pt x="17647" y="4431"/>
                  <a:pt x="17594" y="4859"/>
                </a:cubicBezTo>
                <a:cubicBezTo>
                  <a:pt x="17565" y="5094"/>
                  <a:pt x="17546" y="5106"/>
                  <a:pt x="17110" y="5145"/>
                </a:cubicBezTo>
                <a:cubicBezTo>
                  <a:pt x="16837" y="5170"/>
                  <a:pt x="16660" y="5222"/>
                  <a:pt x="16670" y="5276"/>
                </a:cubicBezTo>
                <a:cubicBezTo>
                  <a:pt x="16691" y="5402"/>
                  <a:pt x="16302" y="5779"/>
                  <a:pt x="16116" y="5812"/>
                </a:cubicBezTo>
                <a:cubicBezTo>
                  <a:pt x="15966" y="5839"/>
                  <a:pt x="15963" y="5787"/>
                  <a:pt x="15943" y="2919"/>
                </a:cubicBezTo>
                <a:lnTo>
                  <a:pt x="15923" y="0"/>
                </a:lnTo>
                <a:lnTo>
                  <a:pt x="832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02" name="Google Shape;1406;p40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03" name="Google Shape;1407;p40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5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11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1104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1105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6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7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10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1108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112" name="Google Shape;1750;p43"/>
          <p:cNvSpPr/>
          <p:nvPr/>
        </p:nvSpPr>
        <p:spPr>
          <a:xfrm>
            <a:off x="7972411" y="5300600"/>
            <a:ext cx="259801" cy="259801"/>
          </a:xfrm>
          <a:prstGeom prst="star4">
            <a:avLst>
              <a:gd name="adj" fmla="val 18187"/>
            </a:avLst>
          </a:prstGeom>
          <a:solidFill>
            <a:srgbClr val="A6C780"/>
          </a:solidFill>
          <a:ln w="19050">
            <a:solidFill>
              <a:srgbClr val="232320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3" name="Google Shape;1887;p43"/>
          <p:cNvSpPr/>
          <p:nvPr/>
        </p:nvSpPr>
        <p:spPr>
          <a:xfrm>
            <a:off x="8307134" y="5300600"/>
            <a:ext cx="259801" cy="259801"/>
          </a:xfrm>
          <a:prstGeom prst="star4">
            <a:avLst>
              <a:gd name="adj" fmla="val 18187"/>
            </a:avLst>
          </a:prstGeom>
          <a:solidFill>
            <a:srgbClr val="6184C1"/>
          </a:solidFill>
          <a:ln w="19050">
            <a:solidFill>
              <a:srgbClr val="232320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4" name="&quot;جذور التعليم مريرة،     لكن ثمراتها حلوة.&quot;"/>
          <p:cNvSpPr txBox="1"/>
          <p:nvPr/>
        </p:nvSpPr>
        <p:spPr>
          <a:xfrm>
            <a:off x="7702874" y="4248651"/>
            <a:ext cx="4247451" cy="104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6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sp>
        <p:nvSpPr>
          <p:cNvPr id="1115" name="س: ٨-٩-١١…"/>
          <p:cNvSpPr txBox="1"/>
          <p:nvPr/>
        </p:nvSpPr>
        <p:spPr>
          <a:xfrm>
            <a:off x="2812976" y="2156559"/>
            <a:ext cx="2857934" cy="3513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sz="6300">
                <a:solidFill>
                  <a:srgbClr val="004D65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س: </a:t>
            </a:r>
            <a:r>
              <a:rPr>
                <a:solidFill>
                  <a:srgbClr val="FFAB01"/>
                </a:solidFill>
              </a:rPr>
              <a:t>٨-٩-١١</a:t>
            </a:r>
          </a:p>
          <a:p>
            <a:pPr algn="ctr" rtl="0">
              <a:defRPr sz="6300">
                <a:solidFill>
                  <a:srgbClr val="004D65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ص  </a:t>
            </a:r>
            <a:r>
              <a:rPr>
                <a:solidFill>
                  <a:srgbClr val="FFAB01"/>
                </a:solidFill>
              </a:rPr>
              <a:t>٧٦</a:t>
            </a:r>
          </a:p>
        </p:txBody>
      </p:sp>
      <p:sp>
        <p:nvSpPr>
          <p:cNvPr id="1116" name="الواجب"/>
          <p:cNvSpPr txBox="1"/>
          <p:nvPr/>
        </p:nvSpPr>
        <p:spPr>
          <a:xfrm>
            <a:off x="10706499" y="1538928"/>
            <a:ext cx="1205406" cy="540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19200" rtl="0">
              <a:defRPr sz="3400">
                <a:solidFill>
                  <a:schemeClr val="accent1">
                    <a:lumOff val="-9529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1117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25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4" grpId="3"/>
      <p:bldP build="whole" bldLvl="1" animBg="1" rev="0" advAuto="0" spid="1115" grpId="2"/>
      <p:bldP build="whole" bldLvl="1" animBg="1" rev="0" advAuto="0" spid="11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تجميع"/>
          <p:cNvGrpSpPr/>
          <p:nvPr/>
        </p:nvGrpSpPr>
        <p:grpSpPr>
          <a:xfrm>
            <a:off x="811357" y="1746576"/>
            <a:ext cx="10888455" cy="4411946"/>
            <a:chOff x="0" y="-50800"/>
            <a:chExt cx="10888453" cy="4411944"/>
          </a:xfrm>
        </p:grpSpPr>
        <p:grpSp>
          <p:nvGrpSpPr>
            <p:cNvPr id="544" name="تجميع"/>
            <p:cNvGrpSpPr/>
            <p:nvPr/>
          </p:nvGrpSpPr>
          <p:grpSpPr>
            <a:xfrm>
              <a:off x="7142607" y="102068"/>
              <a:ext cx="3745848" cy="1565966"/>
              <a:chOff x="0" y="-63500"/>
              <a:chExt cx="3745846" cy="1565964"/>
            </a:xfrm>
          </p:grpSpPr>
          <p:pic>
            <p:nvPicPr>
              <p:cNvPr id="539" name="Google Shape;1654;p39" descr="Google Shape;1654;p3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43458" y="-63500"/>
                <a:ext cx="1980901" cy="1295391"/>
              </a:xfrm>
              <a:prstGeom prst="rect">
                <a:avLst/>
              </a:prstGeom>
              <a:effectLst>
                <a:outerShdw sx="100000" sy="100000" kx="0" ky="0" algn="b" rotWithShape="0" blurRad="508000" dist="152400" dir="0">
                  <a:srgbClr val="000000">
                    <a:alpha val="75000"/>
                  </a:srgbClr>
                </a:outerShdw>
              </a:effectLst>
            </p:spPr>
          </p:pic>
          <p:pic>
            <p:nvPicPr>
              <p:cNvPr id="540" name="IMG_1369.png" descr="IMG_136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66650"/>
                <a:ext cx="1739614" cy="1435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43" name="تجميع"/>
              <p:cNvGrpSpPr/>
              <p:nvPr/>
            </p:nvGrpSpPr>
            <p:grpSpPr>
              <a:xfrm>
                <a:off x="3139396" y="300989"/>
                <a:ext cx="606451" cy="695957"/>
                <a:chOff x="0" y="0"/>
                <a:chExt cx="606449" cy="695955"/>
              </a:xfrm>
            </p:grpSpPr>
            <p:sp>
              <p:nvSpPr>
                <p:cNvPr id="541" name="Google Shape;3257;p30"/>
                <p:cNvSpPr/>
                <p:nvPr/>
              </p:nvSpPr>
              <p:spPr>
                <a:xfrm>
                  <a:off x="0" y="70153"/>
                  <a:ext cx="606450" cy="606450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219200" rtl="0">
                    <a:defRPr sz="18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2" name="١"/>
                <p:cNvSpPr txBox="1"/>
                <p:nvPr/>
              </p:nvSpPr>
              <p:spPr>
                <a:xfrm>
                  <a:off x="39559" y="0"/>
                  <a:ext cx="507159" cy="6959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 defTabSz="1219200" rtl="0">
                    <a:defRPr sz="5700"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</p:grpSp>
        </p:grpSp>
        <p:grpSp>
          <p:nvGrpSpPr>
            <p:cNvPr id="550" name="تجميع"/>
            <p:cNvGrpSpPr/>
            <p:nvPr/>
          </p:nvGrpSpPr>
          <p:grpSpPr>
            <a:xfrm>
              <a:off x="8284437" y="2836577"/>
              <a:ext cx="2282202" cy="1524568"/>
              <a:chOff x="0" y="-50800"/>
              <a:chExt cx="2282200" cy="1524566"/>
            </a:xfrm>
          </p:grpSpPr>
          <p:pic>
            <p:nvPicPr>
              <p:cNvPr id="545" name="Google Shape;1655;p39" descr="Google Shape;1655;p39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71997" y="-50800"/>
                <a:ext cx="1261655" cy="1372287"/>
              </a:xfrm>
              <a:prstGeom prst="rect">
                <a:avLst/>
              </a:prstGeom>
              <a:effectLst>
                <a:outerShdw sx="100000" sy="100000" kx="0" ky="0" algn="b" rotWithShape="0" blurRad="508000" dist="152400" dir="0">
                  <a:srgbClr val="000000">
                    <a:alpha val="75000"/>
                  </a:srgbClr>
                </a:outerShdw>
              </a:effectLst>
            </p:spPr>
          </p:pic>
          <p:pic>
            <p:nvPicPr>
              <p:cNvPr id="546" name="no-recording.png" descr="no-recording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617321"/>
                <a:ext cx="856446" cy="8564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49" name="تجميع"/>
              <p:cNvGrpSpPr/>
              <p:nvPr/>
            </p:nvGrpSpPr>
            <p:grpSpPr>
              <a:xfrm>
                <a:off x="1659342" y="182672"/>
                <a:ext cx="622859" cy="714787"/>
                <a:chOff x="0" y="0"/>
                <a:chExt cx="622858" cy="714786"/>
              </a:xfrm>
            </p:grpSpPr>
            <p:sp>
              <p:nvSpPr>
                <p:cNvPr id="547" name="Google Shape;3269;p30"/>
                <p:cNvSpPr/>
                <p:nvPr/>
              </p:nvSpPr>
              <p:spPr>
                <a:xfrm>
                  <a:off x="0" y="71209"/>
                  <a:ext cx="622859" cy="622859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219200" rtl="0">
                    <a:defRPr sz="18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8" name="٤"/>
                <p:cNvSpPr txBox="1"/>
                <p:nvPr/>
              </p:nvSpPr>
              <p:spPr>
                <a:xfrm>
                  <a:off x="50314" y="0"/>
                  <a:ext cx="520881" cy="7147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 defTabSz="1219200" rtl="0">
                    <a:defRPr sz="5900"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</p:grpSp>
        </p:grpSp>
        <p:grpSp>
          <p:nvGrpSpPr>
            <p:cNvPr id="556" name="تجميع"/>
            <p:cNvGrpSpPr/>
            <p:nvPr/>
          </p:nvGrpSpPr>
          <p:grpSpPr>
            <a:xfrm>
              <a:off x="3585795" y="76668"/>
              <a:ext cx="3397696" cy="1493145"/>
              <a:chOff x="0" y="-50800"/>
              <a:chExt cx="3397694" cy="1493143"/>
            </a:xfrm>
          </p:grpSpPr>
          <p:pic>
            <p:nvPicPr>
              <p:cNvPr id="551" name="Google Shape;1656;p39" descr="Google Shape;1656;p39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056810" y="-50800"/>
                <a:ext cx="1905943" cy="1268259"/>
              </a:xfrm>
              <a:prstGeom prst="rect">
                <a:avLst/>
              </a:prstGeom>
              <a:effectLst>
                <a:outerShdw sx="100000" sy="100000" kx="0" ky="0" algn="b" rotWithShape="0" blurRad="508000" dist="152400" dir="0">
                  <a:srgbClr val="000000">
                    <a:alpha val="75000"/>
                  </a:srgbClr>
                </a:outerShdw>
              </a:effectLst>
            </p:spPr>
          </p:pic>
          <p:pic>
            <p:nvPicPr>
              <p:cNvPr id="552" name="IMG_1377.png" descr="IMG_1377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357588"/>
                <a:ext cx="1555698" cy="10847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55" name="تجميع"/>
              <p:cNvGrpSpPr/>
              <p:nvPr/>
            </p:nvGrpSpPr>
            <p:grpSpPr>
              <a:xfrm>
                <a:off x="2761175" y="291016"/>
                <a:ext cx="636520" cy="730464"/>
                <a:chOff x="0" y="0"/>
                <a:chExt cx="636518" cy="730462"/>
              </a:xfrm>
            </p:grpSpPr>
            <p:sp>
              <p:nvSpPr>
                <p:cNvPr id="553" name="Google Shape;3246;p30"/>
                <p:cNvSpPr/>
                <p:nvPr/>
              </p:nvSpPr>
              <p:spPr>
                <a:xfrm>
                  <a:off x="0" y="46971"/>
                  <a:ext cx="636519" cy="636520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219200" rtl="0">
                    <a:defRPr sz="18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٢"/>
                <p:cNvSpPr txBox="1"/>
                <p:nvPr/>
              </p:nvSpPr>
              <p:spPr>
                <a:xfrm>
                  <a:off x="34570" y="0"/>
                  <a:ext cx="567379" cy="7304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 defTabSz="1219200" rtl="0">
                    <a:defRPr sz="6000"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</p:grpSp>
        </p:grpSp>
        <p:grpSp>
          <p:nvGrpSpPr>
            <p:cNvPr id="562" name="تجميع"/>
            <p:cNvGrpSpPr/>
            <p:nvPr/>
          </p:nvGrpSpPr>
          <p:grpSpPr>
            <a:xfrm>
              <a:off x="4010912" y="2887497"/>
              <a:ext cx="2972579" cy="1279846"/>
              <a:chOff x="0" y="-50799"/>
              <a:chExt cx="2972577" cy="1279844"/>
            </a:xfrm>
          </p:grpSpPr>
          <p:pic>
            <p:nvPicPr>
              <p:cNvPr id="557" name="Google Shape;1658;p39" descr="Google Shape;1658;p39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2823" y="-50800"/>
                <a:ext cx="1915729" cy="1186712"/>
              </a:xfrm>
              <a:prstGeom prst="rect">
                <a:avLst/>
              </a:prstGeom>
              <a:effectLst>
                <a:outerShdw sx="100000" sy="100000" kx="0" ky="0" algn="b" rotWithShape="0" blurRad="508000" dist="152400" dir="0">
                  <a:srgbClr val="000000">
                    <a:alpha val="75000"/>
                  </a:srgbClr>
                </a:outerShdw>
              </a:effectLst>
            </p:spPr>
          </p:pic>
          <p:pic>
            <p:nvPicPr>
              <p:cNvPr id="558" name="IMG_1384.png" descr="IMG_1384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236700"/>
                <a:ext cx="992344" cy="992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61" name="تجميع"/>
              <p:cNvGrpSpPr/>
              <p:nvPr/>
            </p:nvGrpSpPr>
            <p:grpSpPr>
              <a:xfrm>
                <a:off x="2349718" y="109700"/>
                <a:ext cx="622860" cy="757569"/>
                <a:chOff x="0" y="0"/>
                <a:chExt cx="622858" cy="757567"/>
              </a:xfrm>
            </p:grpSpPr>
            <p:sp>
              <p:nvSpPr>
                <p:cNvPr id="559" name="Google Shape;3269;p30"/>
                <p:cNvSpPr/>
                <p:nvPr/>
              </p:nvSpPr>
              <p:spPr>
                <a:xfrm>
                  <a:off x="0" y="134709"/>
                  <a:ext cx="622859" cy="622859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219200" rtl="0">
                    <a:defRPr sz="18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0" name="٥"/>
                <p:cNvSpPr txBox="1"/>
                <p:nvPr/>
              </p:nvSpPr>
              <p:spPr>
                <a:xfrm>
                  <a:off x="50314" y="0"/>
                  <a:ext cx="520881" cy="7147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 defTabSz="1219200" rtl="0">
                    <a:defRPr sz="5900"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</p:grpSp>
        <p:grpSp>
          <p:nvGrpSpPr>
            <p:cNvPr id="568" name="تجميع"/>
            <p:cNvGrpSpPr/>
            <p:nvPr/>
          </p:nvGrpSpPr>
          <p:grpSpPr>
            <a:xfrm>
              <a:off x="360640" y="2887497"/>
              <a:ext cx="2903789" cy="1473648"/>
              <a:chOff x="0" y="-50800"/>
              <a:chExt cx="2903787" cy="1473646"/>
            </a:xfrm>
          </p:grpSpPr>
          <p:pic>
            <p:nvPicPr>
              <p:cNvPr id="563" name="Google Shape;1660;p39" descr="Google Shape;1660;p39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865689" y="-50800"/>
                <a:ext cx="1696566" cy="1168847"/>
              </a:xfrm>
              <a:prstGeom prst="rect">
                <a:avLst/>
              </a:prstGeom>
              <a:effectLst>
                <a:outerShdw sx="100000" sy="100000" kx="0" ky="0" algn="b" rotWithShape="0" blurRad="508000" dist="152400" dir="0">
                  <a:srgbClr val="000000">
                    <a:alpha val="75000"/>
                  </a:srgbClr>
                </a:outerShdw>
              </a:effectLst>
            </p:spPr>
          </p:pic>
          <p:pic>
            <p:nvPicPr>
              <p:cNvPr id="564" name="IMG_1378.png" descr="IMG_137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8466"/>
                <a:ext cx="1414380" cy="14143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67" name="تجميع"/>
              <p:cNvGrpSpPr/>
              <p:nvPr/>
            </p:nvGrpSpPr>
            <p:grpSpPr>
              <a:xfrm>
                <a:off x="2280929" y="176230"/>
                <a:ext cx="622859" cy="714787"/>
                <a:chOff x="0" y="0"/>
                <a:chExt cx="622858" cy="714786"/>
              </a:xfrm>
            </p:grpSpPr>
            <p:sp>
              <p:nvSpPr>
                <p:cNvPr id="565" name="Google Shape;3269;p30"/>
                <p:cNvSpPr/>
                <p:nvPr/>
              </p:nvSpPr>
              <p:spPr>
                <a:xfrm>
                  <a:off x="-1" y="91927"/>
                  <a:ext cx="622860" cy="622860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219200" rtl="0">
                    <a:defRPr sz="18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6" name="٦"/>
                <p:cNvSpPr txBox="1"/>
                <p:nvPr/>
              </p:nvSpPr>
              <p:spPr>
                <a:xfrm>
                  <a:off x="50989" y="0"/>
                  <a:ext cx="520881" cy="7147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 defTabSz="1219200" rtl="0">
                    <a:defRPr sz="5900"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</p:grpSp>
        </p:grpSp>
        <p:grpSp>
          <p:nvGrpSpPr>
            <p:cNvPr id="575" name="تجميع"/>
            <p:cNvGrpSpPr/>
            <p:nvPr/>
          </p:nvGrpSpPr>
          <p:grpSpPr>
            <a:xfrm>
              <a:off x="0" y="-50801"/>
              <a:ext cx="3264429" cy="1620614"/>
              <a:chOff x="0" y="-50800"/>
              <a:chExt cx="3264428" cy="1620612"/>
            </a:xfrm>
          </p:grpSpPr>
          <p:grpSp>
            <p:nvGrpSpPr>
              <p:cNvPr id="571" name="تجميع"/>
              <p:cNvGrpSpPr/>
              <p:nvPr/>
            </p:nvGrpSpPr>
            <p:grpSpPr>
              <a:xfrm>
                <a:off x="0" y="-50801"/>
                <a:ext cx="3003800" cy="1620614"/>
                <a:chOff x="0" y="-50800"/>
                <a:chExt cx="3003799" cy="1620612"/>
              </a:xfrm>
            </p:grpSpPr>
            <p:pic>
              <p:nvPicPr>
                <p:cNvPr id="569" name="Google Shape;1652;p39" descr="Google Shape;1652;p39"/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934386" y="-50801"/>
                  <a:ext cx="2069414" cy="1335966"/>
                </a:xfrm>
                <a:prstGeom prst="rect">
                  <a:avLst/>
                </a:prstGeom>
                <a:effectLst>
                  <a:outerShdw sx="100000" sy="100000" kx="0" ky="0" algn="b" rotWithShape="0" blurRad="508000" dist="152400" dir="0">
                    <a:srgbClr val="000000">
                      <a:alpha val="75000"/>
                    </a:srgbClr>
                  </a:outerShdw>
                </a:effectLst>
              </p:spPr>
            </p:pic>
            <p:pic>
              <p:nvPicPr>
                <p:cNvPr id="570" name="IMG_1380.png" descr="IMG_1380.png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187636"/>
                  <a:ext cx="1382176" cy="13821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574" name="تجميع"/>
              <p:cNvGrpSpPr/>
              <p:nvPr/>
            </p:nvGrpSpPr>
            <p:grpSpPr>
              <a:xfrm>
                <a:off x="2641569" y="286369"/>
                <a:ext cx="622860" cy="714787"/>
                <a:chOff x="0" y="0"/>
                <a:chExt cx="622858" cy="714786"/>
              </a:xfrm>
            </p:grpSpPr>
            <p:sp>
              <p:nvSpPr>
                <p:cNvPr id="572" name="Google Shape;3269;p30"/>
                <p:cNvSpPr/>
                <p:nvPr/>
              </p:nvSpPr>
              <p:spPr>
                <a:xfrm>
                  <a:off x="0" y="83909"/>
                  <a:ext cx="622859" cy="622859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219200" rtl="0">
                    <a:defRPr sz="18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3" name="٣"/>
                <p:cNvSpPr txBox="1"/>
                <p:nvPr/>
              </p:nvSpPr>
              <p:spPr>
                <a:xfrm>
                  <a:off x="50314" y="0"/>
                  <a:ext cx="520881" cy="7147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 defTabSz="1219200" rtl="0">
                    <a:defRPr sz="5900"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</p:grpSp>
        </p:grpSp>
      </p:grpSp>
      <p:sp>
        <p:nvSpPr>
          <p:cNvPr id="577" name="قوانين التعليم عن بعد"/>
          <p:cNvSpPr txBox="1"/>
          <p:nvPr/>
        </p:nvSpPr>
        <p:spPr>
          <a:xfrm>
            <a:off x="4191468" y="513898"/>
            <a:ext cx="4804123" cy="1055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1219200" rtl="0">
              <a:defRPr sz="6600">
                <a:solidFill>
                  <a:schemeClr val="accent3">
                    <a:lumOff val="24607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 sz="6000">
                <a:solidFill>
                  <a:schemeClr val="accent1"/>
                </a:solidFill>
              </a:rPr>
              <a:t>قوانين</a:t>
            </a:r>
            <a:r>
              <a:t> </a:t>
            </a:r>
            <a:r>
              <a:rPr b="1" sz="4800">
                <a:solidFill>
                  <a:schemeClr val="accent3"/>
                </a:solidFill>
                <a:latin typeface="Al Nile"/>
                <a:ea typeface="Al Nile"/>
                <a:cs typeface="Al Nile"/>
                <a:sym typeface="Al Nile"/>
              </a:rPr>
              <a:t>التعليم عن بعد</a:t>
            </a:r>
          </a:p>
        </p:txBody>
      </p:sp>
      <p:sp>
        <p:nvSpPr>
          <p:cNvPr id="578" name="المنزل">
            <a:hlinkClick r:id="rId14" invalidUrl="" action="ppaction://hlinksldjump" tgtFrame="" tooltip="" history="1" highlightClick="0" endSnd="0"/>
          </p:cNvPr>
          <p:cNvSpPr/>
          <p:nvPr/>
        </p:nvSpPr>
        <p:spPr>
          <a:xfrm>
            <a:off x="11390695" y="6171221"/>
            <a:ext cx="462549" cy="414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6" grpId="2"/>
      <p:bldP build="whole" bldLvl="1" animBg="1" rev="0" advAuto="0" spid="57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580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581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86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584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5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88" name="Google Shape;858;p28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9" name="Google Shape;859;p28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92" name="تجميع"/>
          <p:cNvGrpSpPr/>
          <p:nvPr/>
        </p:nvGrpSpPr>
        <p:grpSpPr>
          <a:xfrm>
            <a:off x="5085983" y="1287979"/>
            <a:ext cx="3351052" cy="1055066"/>
            <a:chOff x="0" y="0"/>
            <a:chExt cx="3351051" cy="1055065"/>
          </a:xfrm>
        </p:grpSpPr>
        <p:sp>
          <p:nvSpPr>
            <p:cNvPr id="590" name="فكرة الدرس"/>
            <p:cNvSpPr txBox="1"/>
            <p:nvPr/>
          </p:nvSpPr>
          <p:spPr>
            <a:xfrm>
              <a:off x="323772" y="0"/>
              <a:ext cx="2688291" cy="1055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219200" rtl="0">
                <a:defRPr sz="6600">
                  <a:solidFill>
                    <a:schemeClr val="accent3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sp>
          <p:nvSpPr>
            <p:cNvPr id="591" name="Google Shape;395;p18"/>
            <p:cNvSpPr/>
            <p:nvPr/>
          </p:nvSpPr>
          <p:spPr>
            <a:xfrm>
              <a:off x="0" y="881571"/>
              <a:ext cx="3351052" cy="4528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93" name="IMG_2126.png" descr="IMG_2126.png"/>
          <p:cNvPicPr>
            <a:picLocks noChangeAspect="1"/>
          </p:cNvPicPr>
          <p:nvPr/>
        </p:nvPicPr>
        <p:blipFill>
          <a:blip r:embed="rId2">
            <a:extLst/>
          </a:blip>
          <a:srcRect l="0" t="13180" r="0" b="62028"/>
          <a:stretch>
            <a:fillRect/>
          </a:stretch>
        </p:blipFill>
        <p:spPr>
          <a:xfrm>
            <a:off x="4005172" y="2782689"/>
            <a:ext cx="3610494" cy="129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G_3016.png" descr="IMG_30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3431" y="3429000"/>
            <a:ext cx="2644292" cy="291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2126.png" descr="IMG_2126.png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8890"/>
          <a:stretch>
            <a:fillRect/>
          </a:stretch>
        </p:blipFill>
        <p:spPr>
          <a:xfrm>
            <a:off x="546801" y="2431333"/>
            <a:ext cx="3147060" cy="1868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تجميع"/>
          <p:cNvGrpSpPr/>
          <p:nvPr/>
        </p:nvGrpSpPr>
        <p:grpSpPr>
          <a:xfrm>
            <a:off x="654121" y="1304218"/>
            <a:ext cx="3351052" cy="1055066"/>
            <a:chOff x="0" y="0"/>
            <a:chExt cx="3351051" cy="1055065"/>
          </a:xfrm>
        </p:grpSpPr>
        <p:sp>
          <p:nvSpPr>
            <p:cNvPr id="596" name="المفردات"/>
            <p:cNvSpPr txBox="1"/>
            <p:nvPr/>
          </p:nvSpPr>
          <p:spPr>
            <a:xfrm>
              <a:off x="323772" y="0"/>
              <a:ext cx="2688291" cy="1055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219200" rtl="0">
                <a:defRPr sz="6600">
                  <a:solidFill>
                    <a:schemeClr val="accent1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المفردات</a:t>
              </a:r>
            </a:p>
          </p:txBody>
        </p:sp>
        <p:sp>
          <p:nvSpPr>
            <p:cNvPr id="597" name="Google Shape;395;p18"/>
            <p:cNvSpPr/>
            <p:nvPr/>
          </p:nvSpPr>
          <p:spPr>
            <a:xfrm>
              <a:off x="0" y="881571"/>
              <a:ext cx="3351052" cy="45286"/>
            </a:xfrm>
            <a:prstGeom prst="rect">
              <a:avLst/>
            </a:prstGeom>
            <a:solidFill>
              <a:schemeClr val="accent3">
                <a:lumOff val="2460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9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1095215" y="2224184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8" grpId="4"/>
      <p:bldP build="whole" bldLvl="1" animBg="1" rev="0" advAuto="0" spid="592" grpId="2"/>
      <p:bldP build="whole" bldLvl="1" animBg="1" rev="0" advAuto="0" spid="594" grpId="1"/>
      <p:bldP build="whole" bldLvl="1" animBg="1" rev="0" advAuto="0" spid="595" grpId="5"/>
      <p:bldP build="whole" bldLvl="1" animBg="1" rev="0" advAuto="0" spid="59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تجميع"/>
          <p:cNvGrpSpPr/>
          <p:nvPr/>
        </p:nvGrpSpPr>
        <p:grpSpPr>
          <a:xfrm>
            <a:off x="7702874" y="3117125"/>
            <a:ext cx="4325404" cy="2997301"/>
            <a:chOff x="0" y="0"/>
            <a:chExt cx="4325403" cy="2997299"/>
          </a:xfrm>
        </p:grpSpPr>
        <p:sp>
          <p:nvSpPr>
            <p:cNvPr id="601" name="Google Shape;827;p28"/>
            <p:cNvSpPr/>
            <p:nvPr/>
          </p:nvSpPr>
          <p:spPr>
            <a:xfrm>
              <a:off x="0" y="0"/>
              <a:ext cx="4325400" cy="299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602" name="Google Shape;828;p28"/>
            <p:cNvSpPr/>
            <p:nvPr/>
          </p:nvSpPr>
          <p:spPr>
            <a:xfrm>
              <a:off x="3" y="0"/>
              <a:ext cx="4325401" cy="326401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829;p28"/>
            <p:cNvSpPr/>
            <p:nvPr/>
          </p:nvSpPr>
          <p:spPr>
            <a:xfrm>
              <a:off x="3711397" y="99170"/>
              <a:ext cx="146101" cy="14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830;p28"/>
            <p:cNvSpPr/>
            <p:nvPr/>
          </p:nvSpPr>
          <p:spPr>
            <a:xfrm>
              <a:off x="3365724" y="217528"/>
              <a:ext cx="168001" cy="195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07" name="Google Shape;831;p28"/>
            <p:cNvGrpSpPr/>
            <p:nvPr/>
          </p:nvGrpSpPr>
          <p:grpSpPr>
            <a:xfrm>
              <a:off x="4052751" y="109433"/>
              <a:ext cx="132738" cy="132739"/>
              <a:chOff x="6" y="5"/>
              <a:chExt cx="132737" cy="132737"/>
            </a:xfrm>
          </p:grpSpPr>
          <p:sp>
            <p:nvSpPr>
              <p:cNvPr id="605" name="Google Shape;832;p28"/>
              <p:cNvSpPr/>
              <p:nvPr/>
            </p:nvSpPr>
            <p:spPr>
              <a:xfrm rot="2702937">
                <a:off x="-17650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6" name="Google Shape;833;p28"/>
              <p:cNvSpPr/>
              <p:nvPr/>
            </p:nvSpPr>
            <p:spPr>
              <a:xfrm rot="8102936">
                <a:off x="-17662" y="56614"/>
                <a:ext cx="168073" cy="1952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09" name="Google Shape;510;p20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0" name="Google Shape;511;p20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13" name="تجميع"/>
          <p:cNvGrpSpPr/>
          <p:nvPr/>
        </p:nvGrpSpPr>
        <p:grpSpPr>
          <a:xfrm>
            <a:off x="8259997" y="3542520"/>
            <a:ext cx="3439815" cy="1100351"/>
            <a:chOff x="0" y="0"/>
            <a:chExt cx="3439813" cy="1100349"/>
          </a:xfrm>
        </p:grpSpPr>
        <p:sp>
          <p:nvSpPr>
            <p:cNvPr id="611" name="استعد"/>
            <p:cNvSpPr txBox="1"/>
            <p:nvPr/>
          </p:nvSpPr>
          <p:spPr>
            <a:xfrm>
              <a:off x="0" y="0"/>
              <a:ext cx="3351052" cy="1055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219200" rtl="0">
                <a:defRPr sz="6600">
                  <a:solidFill>
                    <a:schemeClr val="accent3"/>
                  </a:solidFill>
                  <a:latin typeface="Abdo Free"/>
                  <a:ea typeface="Abdo Free"/>
                  <a:cs typeface="Abdo Free"/>
                  <a:sym typeface="Abdo Free"/>
                </a:defRPr>
              </a:lvl1pPr>
            </a:lstStyle>
            <a:p>
              <a:pPr/>
              <a:r>
                <a:t>استعد </a:t>
              </a:r>
            </a:p>
          </p:txBody>
        </p:sp>
        <p:sp>
          <p:nvSpPr>
            <p:cNvPr id="612" name="Google Shape;395;p18"/>
            <p:cNvSpPr/>
            <p:nvPr/>
          </p:nvSpPr>
          <p:spPr>
            <a:xfrm>
              <a:off x="88762" y="1055065"/>
              <a:ext cx="3351052" cy="4528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14" name="IMG_2127.png" descr="IMG_2127.png"/>
          <p:cNvPicPr>
            <a:picLocks noChangeAspect="1"/>
          </p:cNvPicPr>
          <p:nvPr/>
        </p:nvPicPr>
        <p:blipFill>
          <a:blip r:embed="rId2">
            <a:extLst/>
          </a:blip>
          <a:srcRect l="47078" t="37079" r="6653" b="40152"/>
          <a:stretch>
            <a:fillRect/>
          </a:stretch>
        </p:blipFill>
        <p:spPr>
          <a:xfrm>
            <a:off x="4861950" y="1396740"/>
            <a:ext cx="5749537" cy="1552209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المنزل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16" name="IMG_1349.png" descr="IMG_13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3851" y="3988099"/>
            <a:ext cx="2371876" cy="237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G_2127.png" descr="IMG_2127.png"/>
          <p:cNvPicPr>
            <a:picLocks noChangeAspect="1"/>
          </p:cNvPicPr>
          <p:nvPr/>
        </p:nvPicPr>
        <p:blipFill>
          <a:blip r:embed="rId2">
            <a:extLst/>
          </a:blip>
          <a:srcRect l="41527" t="58131" r="4387" b="8680"/>
          <a:stretch>
            <a:fillRect/>
          </a:stretch>
        </p:blipFill>
        <p:spPr>
          <a:xfrm>
            <a:off x="1532318" y="4150620"/>
            <a:ext cx="6079783" cy="2046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G_2119.jpeg" descr="IMG_2119.jpeg"/>
          <p:cNvPicPr>
            <a:picLocks noChangeAspect="1"/>
          </p:cNvPicPr>
          <p:nvPr/>
        </p:nvPicPr>
        <p:blipFill>
          <a:blip r:embed="rId5">
            <a:extLst/>
          </a:blip>
          <a:srcRect l="1922" t="20938" r="59112" b="11951"/>
          <a:stretch>
            <a:fillRect/>
          </a:stretch>
        </p:blipFill>
        <p:spPr>
          <a:xfrm>
            <a:off x="805057" y="1536553"/>
            <a:ext cx="2705021" cy="25560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4" grpId="3"/>
      <p:bldP build="whole" bldLvl="1" animBg="1" rev="0" advAuto="0" spid="616" grpId="2"/>
      <p:bldP build="whole" bldLvl="1" animBg="1" rev="0" advAuto="0" spid="617" grpId="5"/>
      <p:bldP build="whole" bldLvl="1" animBg="1" rev="0" advAuto="0" spid="618" grpId="4"/>
      <p:bldP build="whole" bldLvl="1" animBg="1" rev="0" advAuto="0" spid="6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تجميع"/>
          <p:cNvGrpSpPr/>
          <p:nvPr/>
        </p:nvGrpSpPr>
        <p:grpSpPr>
          <a:xfrm>
            <a:off x="9074794" y="3781914"/>
            <a:ext cx="3016915" cy="2090581"/>
            <a:chOff x="0" y="0"/>
            <a:chExt cx="3016914" cy="2090579"/>
          </a:xfrm>
        </p:grpSpPr>
        <p:sp>
          <p:nvSpPr>
            <p:cNvPr id="620" name="Google Shape;827;p28"/>
            <p:cNvSpPr/>
            <p:nvPr/>
          </p:nvSpPr>
          <p:spPr>
            <a:xfrm>
              <a:off x="0" y="0"/>
              <a:ext cx="3016913" cy="209058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621" name="Google Shape;828;p28"/>
            <p:cNvSpPr/>
            <p:nvPr/>
          </p:nvSpPr>
          <p:spPr>
            <a:xfrm>
              <a:off x="2" y="0"/>
              <a:ext cx="3016913" cy="227660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829;p28"/>
            <p:cNvSpPr/>
            <p:nvPr/>
          </p:nvSpPr>
          <p:spPr>
            <a:xfrm>
              <a:off x="2588653" y="69170"/>
              <a:ext cx="101904" cy="101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830;p28"/>
            <p:cNvSpPr/>
            <p:nvPr/>
          </p:nvSpPr>
          <p:spPr>
            <a:xfrm>
              <a:off x="2347550" y="151723"/>
              <a:ext cx="117179" cy="136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26" name="Google Shape;831;p28"/>
            <p:cNvGrpSpPr/>
            <p:nvPr/>
          </p:nvGrpSpPr>
          <p:grpSpPr>
            <a:xfrm>
              <a:off x="2826743" y="76328"/>
              <a:ext cx="92583" cy="92584"/>
              <a:chOff x="4" y="4"/>
              <a:chExt cx="92582" cy="92582"/>
            </a:xfrm>
          </p:grpSpPr>
          <p:sp>
            <p:nvSpPr>
              <p:cNvPr id="624" name="Google Shape;832;p28"/>
              <p:cNvSpPr/>
              <p:nvPr/>
            </p:nvSpPr>
            <p:spPr>
              <a:xfrm rot="2702937">
                <a:off x="-12311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5" name="Google Shape;833;p28"/>
              <p:cNvSpPr/>
              <p:nvPr/>
            </p:nvSpPr>
            <p:spPr>
              <a:xfrm rot="8102936">
                <a:off x="-12319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28" name="Google Shape;510;p20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29" name="Google Shape;511;p20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30" name="مفردات"/>
          <p:cNvSpPr txBox="1"/>
          <p:nvPr/>
        </p:nvSpPr>
        <p:spPr>
          <a:xfrm>
            <a:off x="10750438" y="1490681"/>
            <a:ext cx="1131081" cy="56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sz="300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/>
            <a:r>
              <a:t>مفردات</a:t>
            </a:r>
          </a:p>
        </p:txBody>
      </p:sp>
      <p:sp>
        <p:nvSpPr>
          <p:cNvPr id="631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32" name="IMG_2142.png" descr="IMG_214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6298" y="4240195"/>
            <a:ext cx="2757488" cy="1425973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633" name="IMG_2143.png" descr="IMG_2143.png"/>
          <p:cNvPicPr>
            <a:picLocks noChangeAspect="1"/>
          </p:cNvPicPr>
          <p:nvPr/>
        </p:nvPicPr>
        <p:blipFill>
          <a:blip r:embed="rId4">
            <a:extLst/>
          </a:blip>
          <a:srcRect l="2145" t="0" r="2145" b="0"/>
          <a:stretch>
            <a:fillRect/>
          </a:stretch>
        </p:blipFill>
        <p:spPr>
          <a:xfrm>
            <a:off x="636041" y="2059388"/>
            <a:ext cx="8438923" cy="3186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2" grpId="2"/>
      <p:bldP build="whole" bldLvl="1" animBg="1" rev="0" advAuto="0" spid="633" grpId="3"/>
      <p:bldP build="whole" bldLvl="1" animBg="1" rev="0" advAuto="0" spid="6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تجميع"/>
          <p:cNvGrpSpPr/>
          <p:nvPr/>
        </p:nvGrpSpPr>
        <p:grpSpPr>
          <a:xfrm>
            <a:off x="9074794" y="3781914"/>
            <a:ext cx="3016915" cy="2090581"/>
            <a:chOff x="0" y="0"/>
            <a:chExt cx="3016914" cy="2090579"/>
          </a:xfrm>
        </p:grpSpPr>
        <p:sp>
          <p:nvSpPr>
            <p:cNvPr id="635" name="Google Shape;827;p28"/>
            <p:cNvSpPr/>
            <p:nvPr/>
          </p:nvSpPr>
          <p:spPr>
            <a:xfrm>
              <a:off x="0" y="0"/>
              <a:ext cx="3016913" cy="209058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636" name="Google Shape;828;p28"/>
            <p:cNvSpPr/>
            <p:nvPr/>
          </p:nvSpPr>
          <p:spPr>
            <a:xfrm>
              <a:off x="2" y="0"/>
              <a:ext cx="3016913" cy="227660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829;p28"/>
            <p:cNvSpPr/>
            <p:nvPr/>
          </p:nvSpPr>
          <p:spPr>
            <a:xfrm>
              <a:off x="2588653" y="69170"/>
              <a:ext cx="101904" cy="101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830;p28"/>
            <p:cNvSpPr/>
            <p:nvPr/>
          </p:nvSpPr>
          <p:spPr>
            <a:xfrm>
              <a:off x="2347550" y="151723"/>
              <a:ext cx="117179" cy="136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41" name="Google Shape;831;p28"/>
            <p:cNvGrpSpPr/>
            <p:nvPr/>
          </p:nvGrpSpPr>
          <p:grpSpPr>
            <a:xfrm>
              <a:off x="2826743" y="76328"/>
              <a:ext cx="92583" cy="92584"/>
              <a:chOff x="4" y="4"/>
              <a:chExt cx="92582" cy="92582"/>
            </a:xfrm>
          </p:grpSpPr>
          <p:sp>
            <p:nvSpPr>
              <p:cNvPr id="639" name="Google Shape;832;p28"/>
              <p:cNvSpPr/>
              <p:nvPr/>
            </p:nvSpPr>
            <p:spPr>
              <a:xfrm rot="2702937">
                <a:off x="-12311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0" name="Google Shape;833;p28"/>
              <p:cNvSpPr/>
              <p:nvPr/>
            </p:nvSpPr>
            <p:spPr>
              <a:xfrm rot="8102936">
                <a:off x="-12319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43" name="Google Shape;510;p20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4" name="Google Shape;511;p20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5" name="مفردات"/>
          <p:cNvSpPr txBox="1"/>
          <p:nvPr/>
        </p:nvSpPr>
        <p:spPr>
          <a:xfrm>
            <a:off x="10750438" y="1490681"/>
            <a:ext cx="1131081" cy="56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sz="300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/>
            <a:r>
              <a:t>مفردات</a:t>
            </a:r>
          </a:p>
        </p:txBody>
      </p:sp>
      <p:sp>
        <p:nvSpPr>
          <p:cNvPr id="646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47" name="IMG_2144.png" descr="IMG_2144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5194" y="4144021"/>
            <a:ext cx="2730898" cy="1550592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648" name="IMG_2145.png" descr="IMG_2145.png"/>
          <p:cNvPicPr>
            <a:picLocks noChangeAspect="1"/>
          </p:cNvPicPr>
          <p:nvPr/>
        </p:nvPicPr>
        <p:blipFill>
          <a:blip r:embed="rId4">
            <a:extLst/>
          </a:blip>
          <a:srcRect l="8229" t="0" r="1144" b="0"/>
          <a:stretch>
            <a:fillRect/>
          </a:stretch>
        </p:blipFill>
        <p:spPr>
          <a:xfrm>
            <a:off x="675929" y="2059388"/>
            <a:ext cx="8517506" cy="3376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8" grpId="3"/>
      <p:bldP build="whole" bldLvl="1" animBg="1" rev="0" advAuto="0" spid="645" grpId="1"/>
      <p:bldP build="whole" bldLvl="1" animBg="1" rev="0" advAuto="0" spid="64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تجميع"/>
          <p:cNvGrpSpPr/>
          <p:nvPr/>
        </p:nvGrpSpPr>
        <p:grpSpPr>
          <a:xfrm>
            <a:off x="9074794" y="3781914"/>
            <a:ext cx="3016915" cy="2090581"/>
            <a:chOff x="0" y="0"/>
            <a:chExt cx="3016914" cy="2090579"/>
          </a:xfrm>
        </p:grpSpPr>
        <p:sp>
          <p:nvSpPr>
            <p:cNvPr id="650" name="Google Shape;827;p28"/>
            <p:cNvSpPr/>
            <p:nvPr/>
          </p:nvSpPr>
          <p:spPr>
            <a:xfrm>
              <a:off x="0" y="0"/>
              <a:ext cx="3016913" cy="209058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651" name="Google Shape;828;p28"/>
            <p:cNvSpPr/>
            <p:nvPr/>
          </p:nvSpPr>
          <p:spPr>
            <a:xfrm>
              <a:off x="2" y="0"/>
              <a:ext cx="3016913" cy="227660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829;p28"/>
            <p:cNvSpPr/>
            <p:nvPr/>
          </p:nvSpPr>
          <p:spPr>
            <a:xfrm>
              <a:off x="2588653" y="69170"/>
              <a:ext cx="101904" cy="101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830;p28"/>
            <p:cNvSpPr/>
            <p:nvPr/>
          </p:nvSpPr>
          <p:spPr>
            <a:xfrm>
              <a:off x="2347550" y="151723"/>
              <a:ext cx="117179" cy="136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56" name="Google Shape;831;p28"/>
            <p:cNvGrpSpPr/>
            <p:nvPr/>
          </p:nvGrpSpPr>
          <p:grpSpPr>
            <a:xfrm>
              <a:off x="2826743" y="76328"/>
              <a:ext cx="92583" cy="92584"/>
              <a:chOff x="4" y="4"/>
              <a:chExt cx="92582" cy="92582"/>
            </a:xfrm>
          </p:grpSpPr>
          <p:sp>
            <p:nvSpPr>
              <p:cNvPr id="654" name="Google Shape;832;p28"/>
              <p:cNvSpPr/>
              <p:nvPr/>
            </p:nvSpPr>
            <p:spPr>
              <a:xfrm rot="2702937">
                <a:off x="-12311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5" name="Google Shape;833;p28"/>
              <p:cNvSpPr/>
              <p:nvPr/>
            </p:nvSpPr>
            <p:spPr>
              <a:xfrm rot="8102936">
                <a:off x="-12319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58" name="Google Shape;510;p20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9" name="Google Shape;511;p20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0" name="مفردات"/>
          <p:cNvSpPr txBox="1"/>
          <p:nvPr/>
        </p:nvSpPr>
        <p:spPr>
          <a:xfrm>
            <a:off x="10750438" y="1490681"/>
            <a:ext cx="1131081" cy="56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sz="300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/>
            <a:r>
              <a:t>مفردات</a:t>
            </a:r>
          </a:p>
        </p:txBody>
      </p:sp>
      <p:sp>
        <p:nvSpPr>
          <p:cNvPr id="661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62" name="IMG_2146.png" descr="IMG_214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8997" y="4144021"/>
            <a:ext cx="2744789" cy="153868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663" name="IMG_2147.png" descr="IMG_2147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26151"/>
          <a:stretch>
            <a:fillRect/>
          </a:stretch>
        </p:blipFill>
        <p:spPr>
          <a:xfrm>
            <a:off x="551488" y="2003417"/>
            <a:ext cx="8647628" cy="3219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2" grpId="2"/>
      <p:bldP build="whole" bldLvl="1" animBg="1" rev="0" advAuto="0" spid="660" grpId="1"/>
      <p:bldP build="whole" bldLvl="1" animBg="1" rev="0" advAuto="0" spid="66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3E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تجميع"/>
          <p:cNvGrpSpPr/>
          <p:nvPr/>
        </p:nvGrpSpPr>
        <p:grpSpPr>
          <a:xfrm>
            <a:off x="9074794" y="3781914"/>
            <a:ext cx="3016915" cy="2090581"/>
            <a:chOff x="0" y="0"/>
            <a:chExt cx="3016914" cy="2090579"/>
          </a:xfrm>
        </p:grpSpPr>
        <p:sp>
          <p:nvSpPr>
            <p:cNvPr id="665" name="Google Shape;827;p28"/>
            <p:cNvSpPr/>
            <p:nvPr/>
          </p:nvSpPr>
          <p:spPr>
            <a:xfrm>
              <a:off x="0" y="0"/>
              <a:ext cx="3016913" cy="209058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389367"/>
                    <a:satOff val="12785"/>
                    <a:lumOff val="28535"/>
                  </a:schemeClr>
                </a:gs>
                <a:gs pos="100000">
                  <a:srgbClr val="FEFCDD"/>
                </a:gs>
              </a:gsLst>
              <a:lin ang="16200000" scaled="0"/>
            </a:gradFill>
            <a:ln w="9525" cap="flat">
              <a:solidFill>
                <a:srgbClr val="F0C02C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666" name="Google Shape;828;p28"/>
            <p:cNvSpPr/>
            <p:nvPr/>
          </p:nvSpPr>
          <p:spPr>
            <a:xfrm>
              <a:off x="2" y="0"/>
              <a:ext cx="3016913" cy="227660"/>
            </a:xfrm>
            <a:prstGeom prst="rect">
              <a:avLst/>
            </a:prstGeom>
            <a:solidFill>
              <a:srgbClr val="016E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829;p28"/>
            <p:cNvSpPr/>
            <p:nvPr/>
          </p:nvSpPr>
          <p:spPr>
            <a:xfrm>
              <a:off x="2588653" y="69170"/>
              <a:ext cx="101904" cy="101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830;p28"/>
            <p:cNvSpPr/>
            <p:nvPr/>
          </p:nvSpPr>
          <p:spPr>
            <a:xfrm>
              <a:off x="2347550" y="151723"/>
              <a:ext cx="117179" cy="136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71" name="Google Shape;831;p28"/>
            <p:cNvGrpSpPr/>
            <p:nvPr/>
          </p:nvGrpSpPr>
          <p:grpSpPr>
            <a:xfrm>
              <a:off x="2826743" y="76328"/>
              <a:ext cx="92583" cy="92584"/>
              <a:chOff x="4" y="4"/>
              <a:chExt cx="92582" cy="92582"/>
            </a:xfrm>
          </p:grpSpPr>
          <p:sp>
            <p:nvSpPr>
              <p:cNvPr id="669" name="Google Shape;832;p28"/>
              <p:cNvSpPr/>
              <p:nvPr/>
            </p:nvSpPr>
            <p:spPr>
              <a:xfrm rot="2702937">
                <a:off x="-12311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0" name="Google Shape;833;p28"/>
              <p:cNvSpPr/>
              <p:nvPr/>
            </p:nvSpPr>
            <p:spPr>
              <a:xfrm rot="8102936">
                <a:off x="-12319" y="39487"/>
                <a:ext cx="117229" cy="136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73" name="Google Shape;510;p20"/>
          <p:cNvSpPr/>
          <p:nvPr/>
        </p:nvSpPr>
        <p:spPr>
          <a:xfrm>
            <a:off x="10870114" y="1306455"/>
            <a:ext cx="424801" cy="42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2" y="0"/>
                  <a:pt x="360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4" name="Google Shape;511;p20"/>
          <p:cNvSpPr/>
          <p:nvPr/>
        </p:nvSpPr>
        <p:spPr>
          <a:xfrm>
            <a:off x="10777425" y="1391385"/>
            <a:ext cx="1110901" cy="748801"/>
          </a:xfrm>
          <a:prstGeom prst="roundRect">
            <a:avLst>
              <a:gd name="adj" fmla="val 9522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5" name="مفردات"/>
          <p:cNvSpPr txBox="1"/>
          <p:nvPr/>
        </p:nvSpPr>
        <p:spPr>
          <a:xfrm>
            <a:off x="10750438" y="1490681"/>
            <a:ext cx="1131081" cy="56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1219200" rtl="0">
              <a:defRPr sz="300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/>
            <a:r>
              <a:t>مفردات</a:t>
            </a:r>
          </a:p>
        </p:txBody>
      </p:sp>
      <p:sp>
        <p:nvSpPr>
          <p:cNvPr id="676" name="المنزل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11468537" y="6200802"/>
            <a:ext cx="462549" cy="41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chemeClr val="accent3">
                <a:alpha val="4285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77" name="IMG_2148.png" descr="IMG_2148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8997" y="4144021"/>
            <a:ext cx="2744788" cy="153868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678" name="IMG_2149.png" descr="IMG_2149.png"/>
          <p:cNvPicPr>
            <a:picLocks noChangeAspect="1"/>
          </p:cNvPicPr>
          <p:nvPr/>
        </p:nvPicPr>
        <p:blipFill>
          <a:blip r:embed="rId4">
            <a:extLst/>
          </a:blip>
          <a:srcRect l="3266" t="615" r="0" b="0"/>
          <a:stretch>
            <a:fillRect/>
          </a:stretch>
        </p:blipFill>
        <p:spPr>
          <a:xfrm>
            <a:off x="709859" y="2053331"/>
            <a:ext cx="8365117" cy="3246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5" grpId="1"/>
      <p:bldP build="whole" bldLvl="1" animBg="1" rev="0" advAuto="0" spid="677" grpId="2"/>
      <p:bldP build="whole" bldLvl="1" animBg="1" rev="0" advAuto="0" spid="678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64D79"/>
      </a:accent1>
      <a:accent2>
        <a:srgbClr val="674EA7"/>
      </a:accent2>
      <a:accent3>
        <a:srgbClr val="3D85C6"/>
      </a:accent3>
      <a:accent4>
        <a:srgbClr val="6AA84F"/>
      </a:accent4>
      <a:accent5>
        <a:srgbClr val="F1C232"/>
      </a:accent5>
      <a:accent6>
        <a:srgbClr val="171717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64D79"/>
      </a:accent1>
      <a:accent2>
        <a:srgbClr val="674EA7"/>
      </a:accent2>
      <a:accent3>
        <a:srgbClr val="3D85C6"/>
      </a:accent3>
      <a:accent4>
        <a:srgbClr val="6AA84F"/>
      </a:accent4>
      <a:accent5>
        <a:srgbClr val="F1C232"/>
      </a:accent5>
      <a:accent6>
        <a:srgbClr val="171717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