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1pPr>
    <a:lvl2pPr marL="0" marR="0" indent="4572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2pPr>
    <a:lvl3pPr marL="0" marR="0" indent="9144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3pPr>
    <a:lvl4pPr marL="0" marR="0" indent="13716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4pPr>
    <a:lvl5pPr marL="0" marR="0" indent="18288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5pPr>
    <a:lvl6pPr marL="0" marR="0" indent="22860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6pPr>
    <a:lvl7pPr marL="0" marR="0" indent="27432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7pPr>
    <a:lvl8pPr marL="0" marR="0" indent="32004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8pPr>
    <a:lvl9pPr marL="0" marR="0" indent="3657600" algn="l" defTabSz="4572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2F5"/>
          </a:solidFill>
        </a:fill>
      </a:tcStyle>
    </a:wholeTbl>
    <a:band2H>
      <a:tcTxStyle b="def" i="def"/>
      <a:tcStyle>
        <a:tcBdr/>
        <a:fill>
          <a:solidFill>
            <a:srgbClr val="E7F1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EDF0"/>
          </a:solidFill>
        </a:fill>
      </a:tcStyle>
    </a:wholeTbl>
    <a:band2H>
      <a:tcTxStyle b="def" i="def"/>
      <a:tcStyle>
        <a:tcBdr/>
        <a:fill>
          <a:solidFill>
            <a:srgbClr val="E7F6F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E0DF"/>
          </a:solidFill>
        </a:fill>
      </a:tcStyle>
    </a:wholeTbl>
    <a:band2H>
      <a:tcTxStyle b="def" i="def"/>
      <a:tcStyle>
        <a:tcBdr/>
        <a:fill>
          <a:solidFill>
            <a:srgbClr val="EAF0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4" name="Shape 11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rtl="1" latinLnBrk="0">
      <a:defRPr sz="1200">
        <a:latin typeface="+mj-lt"/>
        <a:ea typeface="+mj-ea"/>
        <a:cs typeface="+mj-cs"/>
        <a:sym typeface="Century Gothic"/>
      </a:defRPr>
    </a:lvl1pPr>
    <a:lvl2pPr indent="228600" defTabSz="457200" rtl="1" latinLnBrk="0">
      <a:defRPr sz="1200">
        <a:latin typeface="+mj-lt"/>
        <a:ea typeface="+mj-ea"/>
        <a:cs typeface="+mj-cs"/>
        <a:sym typeface="Century Gothic"/>
      </a:defRPr>
    </a:lvl2pPr>
    <a:lvl3pPr indent="457200" defTabSz="457200" rtl="1" latinLnBrk="0">
      <a:defRPr sz="1200">
        <a:latin typeface="+mj-lt"/>
        <a:ea typeface="+mj-ea"/>
        <a:cs typeface="+mj-cs"/>
        <a:sym typeface="Century Gothic"/>
      </a:defRPr>
    </a:lvl3pPr>
    <a:lvl4pPr indent="685800" defTabSz="457200" rtl="1" latinLnBrk="0">
      <a:defRPr sz="1200">
        <a:latin typeface="+mj-lt"/>
        <a:ea typeface="+mj-ea"/>
        <a:cs typeface="+mj-cs"/>
        <a:sym typeface="Century Gothic"/>
      </a:defRPr>
    </a:lvl4pPr>
    <a:lvl5pPr indent="914400" defTabSz="457200" rtl="1" latinLnBrk="0">
      <a:defRPr sz="1200">
        <a:latin typeface="+mj-lt"/>
        <a:ea typeface="+mj-ea"/>
        <a:cs typeface="+mj-cs"/>
        <a:sym typeface="Century Gothic"/>
      </a:defRPr>
    </a:lvl5pPr>
    <a:lvl6pPr indent="1143000" defTabSz="457200" rtl="1" latinLnBrk="0">
      <a:defRPr sz="1200">
        <a:latin typeface="+mj-lt"/>
        <a:ea typeface="+mj-ea"/>
        <a:cs typeface="+mj-cs"/>
        <a:sym typeface="Century Gothic"/>
      </a:defRPr>
    </a:lvl6pPr>
    <a:lvl7pPr indent="1371600" defTabSz="457200" rtl="1" latinLnBrk="0">
      <a:defRPr sz="1200">
        <a:latin typeface="+mj-lt"/>
        <a:ea typeface="+mj-ea"/>
        <a:cs typeface="+mj-cs"/>
        <a:sym typeface="Century Gothic"/>
      </a:defRPr>
    </a:lvl7pPr>
    <a:lvl8pPr indent="1600200" defTabSz="457200" rtl="1" latinLnBrk="0">
      <a:defRPr sz="1200">
        <a:latin typeface="+mj-lt"/>
        <a:ea typeface="+mj-ea"/>
        <a:cs typeface="+mj-cs"/>
        <a:sym typeface="Century Gothic"/>
      </a:defRPr>
    </a:lvl8pPr>
    <a:lvl9pPr indent="1828800" defTabSz="457200" rtl="1" latinLnBrk="0">
      <a:defRPr sz="1200">
        <a:latin typeface="+mj-lt"/>
        <a:ea typeface="+mj-ea"/>
        <a:cs typeface="+mj-cs"/>
        <a:sym typeface="Century Gothic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شريحة عنوان">
    <p:bg>
      <p:bgPr>
        <a:gradFill flip="none" rotWithShape="1">
          <a:gsLst>
            <a:gs pos="0">
              <a:srgbClr val="E2DBCA"/>
            </a:gs>
            <a:gs pos="77000">
              <a:srgbClr val="C9C2B1"/>
            </a:gs>
            <a:gs pos="100000">
              <a:srgbClr val="C1BBA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3" name="Rectangle 9"/>
          <p:cNvSpPr/>
          <p:nvPr/>
        </p:nvSpPr>
        <p:spPr>
          <a:xfrm>
            <a:off x="1307869" y="1267730"/>
            <a:ext cx="9576263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50800" dist="0" dir="0">
              <a:srgbClr val="000000">
                <a:alpha val="66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14" name="Rectangle 10"/>
          <p:cNvSpPr/>
          <p:nvPr/>
        </p:nvSpPr>
        <p:spPr>
          <a:xfrm>
            <a:off x="1447800" y="1411614"/>
            <a:ext cx="9296401" cy="4034772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5" name="Rectangle 14"/>
          <p:cNvSpPr/>
          <p:nvPr/>
        </p:nvSpPr>
        <p:spPr>
          <a:xfrm>
            <a:off x="5135879" y="1267729"/>
            <a:ext cx="1920241" cy="731522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19" name="Group 3"/>
          <p:cNvGrpSpPr/>
          <p:nvPr/>
        </p:nvGrpSpPr>
        <p:grpSpPr>
          <a:xfrm>
            <a:off x="5250179" y="1267729"/>
            <a:ext cx="1691641" cy="645296"/>
            <a:chOff x="0" y="0"/>
            <a:chExt cx="1691639" cy="645295"/>
          </a:xfrm>
        </p:grpSpPr>
        <p:sp>
          <p:nvSpPr>
            <p:cNvPr id="16" name="Straight Connector 16"/>
            <p:cNvSpPr/>
            <p:nvPr/>
          </p:nvSpPr>
          <p:spPr>
            <a:xfrm flipH="1">
              <a:off x="-1" y="-1"/>
              <a:ext cx="2" cy="64008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" name="Straight Connector 17"/>
            <p:cNvSpPr/>
            <p:nvPr/>
          </p:nvSpPr>
          <p:spPr>
            <a:xfrm>
              <a:off x="1691639" y="-1"/>
              <a:ext cx="1" cy="64008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" name="Straight Connector 18"/>
            <p:cNvSpPr/>
            <p:nvPr/>
          </p:nvSpPr>
          <p:spPr>
            <a:xfrm>
              <a:off x="0" y="645295"/>
              <a:ext cx="1691640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0" name="نص العنوان"/>
          <p:cNvSpPr txBox="1"/>
          <p:nvPr>
            <p:ph type="title"/>
          </p:nvPr>
        </p:nvSpPr>
        <p:spPr>
          <a:xfrm>
            <a:off x="1561707" y="2091263"/>
            <a:ext cx="9068587" cy="25908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cap="all" spc="-100" sz="7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sz="quarter" idx="1"/>
          </p:nvPr>
        </p:nvSpPr>
        <p:spPr>
          <a:xfrm>
            <a:off x="1562100" y="4682061"/>
            <a:ext cx="9070848" cy="45720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pc="80" sz="1600"/>
            </a:lvl1pPr>
            <a:lvl2pPr marL="0" indent="457200" algn="ctr">
              <a:spcBef>
                <a:spcPts val="0"/>
              </a:spcBef>
              <a:buClrTx/>
              <a:buSzTx/>
              <a:buFontTx/>
              <a:buNone/>
              <a:defRPr spc="80" sz="1600"/>
            </a:lvl2pPr>
            <a:lvl3pPr marL="0" indent="914400" algn="ctr">
              <a:spcBef>
                <a:spcPts val="0"/>
              </a:spcBef>
              <a:buClrTx/>
              <a:buSzTx/>
              <a:buFontTx/>
              <a:buNone/>
              <a:defRPr spc="80" sz="1600"/>
            </a:lvl3pPr>
            <a:lvl4pPr marL="0" indent="1371600" algn="ctr">
              <a:spcBef>
                <a:spcPts val="0"/>
              </a:spcBef>
              <a:buClrTx/>
              <a:buSzTx/>
              <a:buFontTx/>
              <a:buNone/>
              <a:defRPr spc="80" sz="1600"/>
            </a:lvl4pPr>
            <a:lvl5pPr marL="0" indent="1828800" algn="ctr">
              <a:spcBef>
                <a:spcPts val="0"/>
              </a:spcBef>
              <a:buClrTx/>
              <a:buSzTx/>
              <a:buFontTx/>
              <a:buNone/>
              <a:defRPr spc="80" sz="1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xfrm>
            <a:off x="10481086" y="5214934"/>
            <a:ext cx="237714" cy="22574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0" name="مستوى النص الأول…"/>
          <p:cNvSpPr txBox="1"/>
          <p:nvPr>
            <p:ph type="body" idx="1"/>
          </p:nvPr>
        </p:nvSpPr>
        <p:spPr>
          <a:xfrm>
            <a:off x="1066800" y="2103120"/>
            <a:ext cx="10058400" cy="3931921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عنوان المقطع">
    <p:bg>
      <p:bgPr>
        <a:gradFill flip="none" rotWithShape="1">
          <a:gsLst>
            <a:gs pos="0">
              <a:srgbClr val="E2DBCA"/>
            </a:gs>
            <a:gs pos="77000">
              <a:srgbClr val="C9C2B1"/>
            </a:gs>
            <a:gs pos="100000">
              <a:srgbClr val="C1BBA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</a:blip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9" name="Rectangle 22"/>
          <p:cNvSpPr/>
          <p:nvPr/>
        </p:nvSpPr>
        <p:spPr>
          <a:xfrm>
            <a:off x="1307869" y="1267730"/>
            <a:ext cx="9576263" cy="43079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50800" dist="0" dir="0">
              <a:srgbClr val="000000">
                <a:alpha val="66000"/>
              </a:srgbClr>
            </a:outerShdw>
          </a:effectLst>
        </p:spPr>
        <p:txBody>
          <a:bodyPr lIns="45719" rIns="45719"/>
          <a:lstStyle/>
          <a:p>
            <a:pPr/>
          </a:p>
        </p:txBody>
      </p:sp>
      <p:sp>
        <p:nvSpPr>
          <p:cNvPr id="40" name="Rectangle 23"/>
          <p:cNvSpPr/>
          <p:nvPr/>
        </p:nvSpPr>
        <p:spPr>
          <a:xfrm>
            <a:off x="1447800" y="1411614"/>
            <a:ext cx="9296400" cy="4034772"/>
          </a:xfrm>
          <a:prstGeom prst="rect">
            <a:avLst/>
          </a:prstGeom>
          <a:ln w="6350" cap="sq">
            <a:solidFill>
              <a:srgbClr val="40404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41" name="Rectangle 29"/>
          <p:cNvSpPr/>
          <p:nvPr/>
        </p:nvSpPr>
        <p:spPr>
          <a:xfrm>
            <a:off x="5135879" y="1267729"/>
            <a:ext cx="1920241" cy="731522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45" name="Group 30"/>
          <p:cNvGrpSpPr/>
          <p:nvPr/>
        </p:nvGrpSpPr>
        <p:grpSpPr>
          <a:xfrm>
            <a:off x="5250179" y="1267729"/>
            <a:ext cx="1691641" cy="645296"/>
            <a:chOff x="0" y="0"/>
            <a:chExt cx="1691639" cy="645295"/>
          </a:xfrm>
        </p:grpSpPr>
        <p:sp>
          <p:nvSpPr>
            <p:cNvPr id="42" name="Straight Connector 31"/>
            <p:cNvSpPr/>
            <p:nvPr/>
          </p:nvSpPr>
          <p:spPr>
            <a:xfrm flipH="1">
              <a:off x="-1" y="-1"/>
              <a:ext cx="2" cy="64008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" name="Straight Connector 32"/>
            <p:cNvSpPr/>
            <p:nvPr/>
          </p:nvSpPr>
          <p:spPr>
            <a:xfrm>
              <a:off x="1691639" y="-1"/>
              <a:ext cx="1" cy="64008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" name="Straight Connector 33"/>
            <p:cNvSpPr/>
            <p:nvPr/>
          </p:nvSpPr>
          <p:spPr>
            <a:xfrm>
              <a:off x="0" y="645295"/>
              <a:ext cx="1691640" cy="1"/>
            </a:xfrm>
            <a:prstGeom prst="line">
              <a:avLst/>
            </a:prstGeom>
            <a:solidFill>
              <a:srgbClr val="262626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46" name="نص العنوان"/>
          <p:cNvSpPr txBox="1"/>
          <p:nvPr>
            <p:ph type="title"/>
          </p:nvPr>
        </p:nvSpPr>
        <p:spPr>
          <a:xfrm>
            <a:off x="1563622" y="2094308"/>
            <a:ext cx="9070849" cy="2587753"/>
          </a:xfrm>
          <a:prstGeom prst="rect">
            <a:avLst/>
          </a:prstGeom>
        </p:spPr>
        <p:txBody>
          <a:bodyPr/>
          <a:lstStyle>
            <a:lvl1pPr algn="ctr">
              <a:lnSpc>
                <a:spcPct val="83000"/>
              </a:lnSpc>
              <a:defRPr cap="all" spc="-100" sz="7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7" name="مستوى النص الأول…"/>
          <p:cNvSpPr txBox="1"/>
          <p:nvPr>
            <p:ph type="body" sz="quarter" idx="1"/>
          </p:nvPr>
        </p:nvSpPr>
        <p:spPr>
          <a:xfrm>
            <a:off x="1563624" y="4682061"/>
            <a:ext cx="9070848" cy="457201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1600"/>
            </a:lvl1pPr>
            <a:lvl2pPr marL="0" indent="457200" algn="ctr">
              <a:buClrTx/>
              <a:buSzTx/>
              <a:buFontTx/>
              <a:buNone/>
              <a:defRPr sz="1600"/>
            </a:lvl2pPr>
            <a:lvl3pPr marL="0" indent="914400" algn="ctr">
              <a:buClrTx/>
              <a:buSzTx/>
              <a:buFontTx/>
              <a:buNone/>
              <a:defRPr sz="1600"/>
            </a:lvl3pPr>
            <a:lvl4pPr marL="0" indent="1371600" algn="ctr">
              <a:buClrTx/>
              <a:buSzTx/>
              <a:buFontTx/>
              <a:buNone/>
              <a:defRPr sz="1600"/>
            </a:lvl4pPr>
            <a:lvl5pPr marL="0" indent="1828800" algn="ctr">
              <a:buClrTx/>
              <a:buSzTx/>
              <a:buFontTx/>
              <a:buNone/>
              <a:defRPr sz="1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8" name="رقم الشريحة"/>
          <p:cNvSpPr txBox="1"/>
          <p:nvPr>
            <p:ph type="sldNum" sz="quarter" idx="2"/>
          </p:nvPr>
        </p:nvSpPr>
        <p:spPr>
          <a:xfrm>
            <a:off x="10479055" y="5213914"/>
            <a:ext cx="237714" cy="225746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6" name="مستوى النص الأول…"/>
          <p:cNvSpPr txBox="1"/>
          <p:nvPr>
            <p:ph type="body" sz="half" idx="1"/>
          </p:nvPr>
        </p:nvSpPr>
        <p:spPr>
          <a:xfrm>
            <a:off x="1066800" y="2103120"/>
            <a:ext cx="4754880" cy="3749041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5" name="مستوى النص الأول…"/>
          <p:cNvSpPr txBox="1"/>
          <p:nvPr>
            <p:ph type="body" sz="quarter" idx="1"/>
          </p:nvPr>
        </p:nvSpPr>
        <p:spPr>
          <a:xfrm>
            <a:off x="1069847" y="2074334"/>
            <a:ext cx="4754881" cy="640081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1pPr>
            <a:lvl2pPr marL="0" indent="4572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2pPr>
            <a:lvl3pPr marL="0" indent="9144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3pPr>
            <a:lvl4pPr marL="0" indent="13716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4pPr>
            <a:lvl5pPr marL="0" indent="1828800" algn="ctr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6" name="Text Placeholder 4"/>
          <p:cNvSpPr/>
          <p:nvPr>
            <p:ph type="body" sz="quarter" idx="13"/>
          </p:nvPr>
        </p:nvSpPr>
        <p:spPr>
          <a:xfrm>
            <a:off x="6373367" y="2074334"/>
            <a:ext cx="4754881" cy="640081"/>
          </a:xfrm>
          <a:prstGeom prst="rect">
            <a:avLst/>
          </a:prstGeom>
        </p:spPr>
        <p:txBody>
          <a:bodyPr anchor="ctr"/>
          <a:lstStyle/>
          <a:p>
            <a:pPr marL="0" indent="0" algn="ctr" rtl="0">
              <a:spcBef>
                <a:spcPts val="0"/>
              </a:spcBef>
              <a:buClrTx/>
              <a:buSzTx/>
              <a:buFontTx/>
              <a:buNone/>
              <a:defRPr sz="1900">
                <a:solidFill>
                  <a:srgbClr val="1485A4"/>
                </a:solidFill>
              </a:defRPr>
            </a:pPr>
          </a:p>
        </p:txBody>
      </p:sp>
      <p:sp>
        <p:nvSpPr>
          <p:cNvPr id="67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15"/>
          <p:cNvSpPr/>
          <p:nvPr/>
        </p:nvSpPr>
        <p:spPr>
          <a:xfrm>
            <a:off x="245528" y="237744"/>
            <a:ext cx="8531354" cy="6382512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0" name="Rectangle 14"/>
          <p:cNvSpPr/>
          <p:nvPr/>
        </p:nvSpPr>
        <p:spPr>
          <a:xfrm>
            <a:off x="9020385" y="237744"/>
            <a:ext cx="2926081" cy="638251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91" name="نص العنوان"/>
          <p:cNvSpPr txBox="1"/>
          <p:nvPr>
            <p:ph type="title"/>
          </p:nvPr>
        </p:nvSpPr>
        <p:spPr>
          <a:xfrm>
            <a:off x="9296400" y="607391"/>
            <a:ext cx="2430780" cy="1645922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نص العنوان</a:t>
            </a:r>
          </a:p>
        </p:txBody>
      </p:sp>
      <p:sp>
        <p:nvSpPr>
          <p:cNvPr id="92" name="مستوى النص الأول…"/>
          <p:cNvSpPr txBox="1"/>
          <p:nvPr>
            <p:ph type="body" idx="1"/>
          </p:nvPr>
        </p:nvSpPr>
        <p:spPr>
          <a:xfrm>
            <a:off x="685800" y="609600"/>
            <a:ext cx="7772400" cy="5334000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93" name="Text Placeholder 3"/>
          <p:cNvSpPr/>
          <p:nvPr>
            <p:ph type="body" sz="quarter" idx="13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</p:spPr>
        <p:txBody>
          <a:bodyPr/>
          <a:lstStyle/>
          <a:p>
            <a:pPr marL="0" indent="0" rtl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pPr>
          </a:p>
        </p:txBody>
      </p:sp>
      <p:sp>
        <p:nvSpPr>
          <p:cNvPr id="94" name="Rectangle 11"/>
          <p:cNvSpPr/>
          <p:nvPr/>
        </p:nvSpPr>
        <p:spPr>
          <a:xfrm>
            <a:off x="9157545" y="374903"/>
            <a:ext cx="2651761" cy="6108194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xfrm>
            <a:off x="11619004" y="6271577"/>
            <a:ext cx="237714" cy="2257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3"/>
          <p:cNvSpPr/>
          <p:nvPr/>
        </p:nvSpPr>
        <p:spPr>
          <a:xfrm>
            <a:off x="9020385" y="237744"/>
            <a:ext cx="2926081" cy="638251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103" name="نص العنوان"/>
          <p:cNvSpPr txBox="1"/>
          <p:nvPr>
            <p:ph type="title"/>
          </p:nvPr>
        </p:nvSpPr>
        <p:spPr>
          <a:xfrm>
            <a:off x="9296400" y="603504"/>
            <a:ext cx="2432305" cy="1645921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pPr/>
            <a:r>
              <a:t>نص العنوان</a:t>
            </a:r>
          </a:p>
        </p:txBody>
      </p:sp>
      <p:sp>
        <p:nvSpPr>
          <p:cNvPr id="104" name="Picture Placeholder 2"/>
          <p:cNvSpPr/>
          <p:nvPr>
            <p:ph type="pic" idx="13"/>
          </p:nvPr>
        </p:nvSpPr>
        <p:spPr>
          <a:xfrm>
            <a:off x="228599" y="237743"/>
            <a:ext cx="8531353" cy="6382513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5" name="مستوى النص الأول…"/>
          <p:cNvSpPr txBox="1"/>
          <p:nvPr>
            <p:ph type="body" sz="quarter" idx="1"/>
          </p:nvPr>
        </p:nvSpPr>
        <p:spPr>
          <a:xfrm>
            <a:off x="9296400" y="2286000"/>
            <a:ext cx="2432305" cy="350215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0" indent="4572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2pPr>
            <a:lvl3pPr marL="0" indent="9144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3pPr>
            <a:lvl4pPr marL="0" indent="13716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4pPr>
            <a:lvl5pPr marL="0" indent="1828800">
              <a:lnSpc>
                <a:spcPct val="110000"/>
              </a:lnSpc>
              <a:spcBef>
                <a:spcPts val="800"/>
              </a:spcBef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06" name="Rectangle 9"/>
          <p:cNvSpPr/>
          <p:nvPr/>
        </p:nvSpPr>
        <p:spPr>
          <a:xfrm>
            <a:off x="9157545" y="374903"/>
            <a:ext cx="2651761" cy="6108194"/>
          </a:xfrm>
          <a:prstGeom prst="rect">
            <a:avLst/>
          </a:prstGeom>
          <a:ln w="6350" cap="sq">
            <a:solidFill>
              <a:srgbClr val="FFFFFF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107" name="رقم الشريحة"/>
          <p:cNvSpPr txBox="1"/>
          <p:nvPr>
            <p:ph type="sldNum" sz="quarter" idx="2"/>
          </p:nvPr>
        </p:nvSpPr>
        <p:spPr>
          <a:xfrm>
            <a:off x="11622055" y="6275639"/>
            <a:ext cx="237714" cy="2257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234695" y="237744"/>
            <a:ext cx="11722610" cy="6382512"/>
          </a:xfrm>
          <a:prstGeom prst="rect">
            <a:avLst/>
          </a:prstGeom>
          <a:solidFill>
            <a:srgbClr val="E3DED1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نص العنوان"/>
          <p:cNvSpPr txBox="1"/>
          <p:nvPr>
            <p:ph type="title"/>
          </p:nvPr>
        </p:nvSpPr>
        <p:spPr>
          <a:xfrm>
            <a:off x="1066800" y="642594"/>
            <a:ext cx="10058400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4" name="مستوى النص الأول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" name="رقم الشريحة"/>
          <p:cNvSpPr txBox="1"/>
          <p:nvPr>
            <p:ph type="sldNum" sz="quarter" idx="2"/>
          </p:nvPr>
        </p:nvSpPr>
        <p:spPr>
          <a:xfrm>
            <a:off x="11695207" y="6356247"/>
            <a:ext cx="237714" cy="22574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000">
                <a:solidFill>
                  <a:srgbClr val="40404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1pPr>
      <a:lvl2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2pPr>
      <a:lvl3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3pPr>
      <a:lvl4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4pPr>
      <a:lvl5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5pPr>
      <a:lvl6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6pPr>
      <a:lvl7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7pPr>
      <a:lvl8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8pPr>
      <a:lvl9pPr marL="0" marR="0" indent="0" algn="r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800" u="none">
          <a:solidFill>
            <a:srgbClr val="262626"/>
          </a:solidFill>
          <a:uFillTx/>
          <a:latin typeface="+mj-lt"/>
          <a:ea typeface="+mj-ea"/>
          <a:cs typeface="+mj-cs"/>
          <a:sym typeface="Century Gothic"/>
        </a:defRPr>
      </a:lvl9pPr>
    </p:titleStyle>
    <p:bodyStyle>
      <a:lvl1pPr marL="182879" marR="0" indent="-182879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1pPr>
      <a:lvl2pPr marL="480059" marR="0" indent="-205739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2pPr>
      <a:lvl3pPr marL="783771" marR="0" indent="-235131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3pPr>
      <a:lvl4pPr marL="1058091" marR="0" indent="-235131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4pPr>
      <a:lvl5pPr marL="1332411" marR="0" indent="-235131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5pPr>
      <a:lvl6pPr marL="1665314" marR="0" indent="-293914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6pPr>
      <a:lvl7pPr marL="1965314" marR="0" indent="-293914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7pPr>
      <a:lvl8pPr marL="2265314" marR="0" indent="-293914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8pPr>
      <a:lvl9pPr marL="2565314" marR="0" indent="-293914" algn="r" defTabSz="914400" rtl="1" latinLnBrk="0">
        <a:lnSpc>
          <a:spcPct val="100000"/>
        </a:lnSpc>
        <a:spcBef>
          <a:spcPts val="900"/>
        </a:spcBef>
        <a:spcAft>
          <a:spcPts val="0"/>
        </a:spcAft>
        <a:buClr>
          <a:srgbClr val="262626"/>
        </a:buClr>
        <a:buSzPct val="100000"/>
        <a:buFont typeface="Garamond"/>
        <a:buChar char="◦"/>
        <a:tabLst/>
        <a:defRPr b="0" baseline="0" cap="none" i="0" spc="0" strike="noStrike" sz="1800" u="none">
          <a:solidFill>
            <a:srgbClr val="000000"/>
          </a:solidFill>
          <a:uFillTx/>
          <a:latin typeface="+mj-lt"/>
          <a:ea typeface="+mj-ea"/>
          <a:cs typeface="+mj-cs"/>
          <a:sym typeface="Century Gothic"/>
        </a:defRPr>
      </a:lvl9pPr>
    </p:bodyStyle>
    <p:otherStyle>
      <a:lvl1pPr marL="0" marR="0" indent="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عنوان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cap="none" spc="0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الصبر على الأذى في سبيل الدعوة الى التوحيد</a:t>
            </a:r>
          </a:p>
        </p:txBody>
      </p:sp>
      <p:sp>
        <p:nvSpPr>
          <p:cNvPr id="117" name="عنوان فرعي 2"/>
          <p:cNvSpPr txBox="1"/>
          <p:nvPr>
            <p:ph type="subTitle" sz="quarter" idx="1"/>
          </p:nvPr>
        </p:nvSpPr>
        <p:spPr>
          <a:xfrm>
            <a:off x="1562100" y="4682061"/>
            <a:ext cx="9070848" cy="457202"/>
          </a:xfrm>
          <a:prstGeom prst="rect">
            <a:avLst/>
          </a:prstGeom>
        </p:spPr>
        <p:txBody>
          <a:bodyPr/>
          <a:lstStyle>
            <a:lvl1pPr defTabSz="512063">
              <a:defRPr spc="0" sz="2016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١٧/٢/١٤٤٢،     الاحد،     الحصة الأولى - الرابعة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6960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أهداف الدرس:</a:t>
            </a:r>
          </a:p>
        </p:txBody>
      </p:sp>
      <p:sp>
        <p:nvSpPr>
          <p:cNvPr id="120" name="عنصر نائب للمحتوى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160934" indent="-160934" defTabSz="804672" rtl="0">
              <a:spcBef>
                <a:spcPts val="700"/>
              </a:spcBef>
              <a:defRPr sz="4752">
                <a:latin typeface="Mishafi Regular"/>
                <a:ea typeface="Mishafi Regular"/>
                <a:cs typeface="Mishafi Regular"/>
                <a:sym typeface="Mishafi Regular"/>
              </a:defRPr>
            </a:pPr>
            <a:r>
              <a:t>معرفة حكم الصبر على الأذى في سبيل الدعوة الى التوحيد.</a:t>
            </a:r>
          </a:p>
          <a:p>
            <a:pPr marL="160934" indent="-160934" defTabSz="804672" rtl="0">
              <a:spcBef>
                <a:spcPts val="700"/>
              </a:spcBef>
              <a:defRPr sz="4752">
                <a:latin typeface="Mishafi Regular"/>
                <a:ea typeface="Mishafi Regular"/>
                <a:cs typeface="Mishafi Regular"/>
                <a:sym typeface="Mishafi Regular"/>
              </a:defRPr>
            </a:pPr>
            <a:r>
              <a:t>معرفة الدليل على ان الصبر صفة الأنبياء عليهم السلام.</a:t>
            </a:r>
          </a:p>
          <a:p>
            <a:pPr marL="160934" indent="-160934" defTabSz="804672" rtl="0">
              <a:spcBef>
                <a:spcPts val="700"/>
              </a:spcBef>
              <a:defRPr sz="4752">
                <a:latin typeface="Mishafi Regular"/>
                <a:ea typeface="Mishafi Regular"/>
                <a:cs typeface="Mishafi Regular"/>
                <a:sym typeface="Mishafi Regular"/>
              </a:defRPr>
            </a:pPr>
            <a:r>
              <a:t>تعداد ثمرات الصبر.</a:t>
            </a:r>
          </a:p>
          <a:p>
            <a:pPr marL="160934" indent="-160934" defTabSz="804672" rtl="0">
              <a:spcBef>
                <a:spcPts val="700"/>
              </a:spcBef>
              <a:defRPr sz="4752">
                <a:latin typeface="Mishafi Regular"/>
                <a:ea typeface="Mishafi Regular"/>
                <a:cs typeface="Mishafi Regular"/>
                <a:sym typeface="Mishafi Regular"/>
              </a:defRPr>
            </a:pPr>
            <a:r>
              <a:t>استنتاج صفات الرابح من الناس من خلال سوره العصر.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6960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حكم الصبر على الأذىى في سبيل الدعوة الى التوحيد:</a:t>
            </a:r>
          </a:p>
        </p:txBody>
      </p:sp>
      <p:sp>
        <p:nvSpPr>
          <p:cNvPr id="123" name="عنصر نائب للمحتوى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5400"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حكمه : واجب .</a:t>
            </a:r>
          </a:p>
        </p:txBody>
      </p:sp>
      <p:pic>
        <p:nvPicPr>
          <p:cNvPr id="124" name="صورة 4" descr="صورة 4"/>
          <p:cNvPicPr>
            <a:picLocks noChangeAspect="1"/>
          </p:cNvPicPr>
          <p:nvPr/>
        </p:nvPicPr>
        <p:blipFill>
          <a:blip r:embed="rId2">
            <a:extLst/>
          </a:blip>
          <a:srcRect l="7573" t="0" r="0" b="0"/>
          <a:stretch>
            <a:fillRect/>
          </a:stretch>
        </p:blipFill>
        <p:spPr>
          <a:xfrm>
            <a:off x="1066799" y="3968748"/>
            <a:ext cx="10058402" cy="12276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6960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الصبر صفة الأنبياء عليهم السلام:</a:t>
            </a:r>
          </a:p>
        </p:txBody>
      </p:sp>
      <p:pic>
        <p:nvPicPr>
          <p:cNvPr id="127" name="صورة 4" descr="صورة 4"/>
          <p:cNvPicPr>
            <a:picLocks noChangeAspect="1"/>
          </p:cNvPicPr>
          <p:nvPr/>
        </p:nvPicPr>
        <p:blipFill>
          <a:blip r:embed="rId2">
            <a:extLst/>
          </a:blip>
          <a:srcRect l="0" t="0" r="0" b="37382"/>
          <a:stretch>
            <a:fillRect/>
          </a:stretch>
        </p:blipFill>
        <p:spPr>
          <a:xfrm>
            <a:off x="1066800" y="2812651"/>
            <a:ext cx="10058400" cy="12326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6960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ثمرات الصبر:</a:t>
            </a:r>
          </a:p>
        </p:txBody>
      </p:sp>
      <p:grpSp>
        <p:nvGrpSpPr>
          <p:cNvPr id="132" name="سهم: مخطط إلى اليمين 3"/>
          <p:cNvGrpSpPr/>
          <p:nvPr/>
        </p:nvGrpSpPr>
        <p:grpSpPr>
          <a:xfrm>
            <a:off x="7789332" y="2134540"/>
            <a:ext cx="3335868" cy="815341"/>
            <a:chOff x="0" y="0"/>
            <a:chExt cx="3335866" cy="815339"/>
          </a:xfrm>
        </p:grpSpPr>
        <p:sp>
          <p:nvSpPr>
            <p:cNvPr id="130" name="شكل"/>
            <p:cNvSpPr/>
            <p:nvPr/>
          </p:nvSpPr>
          <p:spPr>
            <a:xfrm flipH="1">
              <a:off x="0" y="56252"/>
              <a:ext cx="3335868" cy="70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42" y="0"/>
                  </a:lnTo>
                  <a:lnTo>
                    <a:pt x="142" y="21600"/>
                  </a:lnTo>
                  <a:lnTo>
                    <a:pt x="0" y="21600"/>
                  </a:lnTo>
                  <a:close/>
                  <a:moveTo>
                    <a:pt x="284" y="0"/>
                  </a:moveTo>
                  <a:lnTo>
                    <a:pt x="569" y="0"/>
                  </a:lnTo>
                  <a:lnTo>
                    <a:pt x="569" y="21600"/>
                  </a:lnTo>
                  <a:lnTo>
                    <a:pt x="284" y="21600"/>
                  </a:lnTo>
                  <a:close/>
                  <a:moveTo>
                    <a:pt x="711" y="0"/>
                  </a:moveTo>
                  <a:lnTo>
                    <a:pt x="19175" y="0"/>
                  </a:lnTo>
                  <a:lnTo>
                    <a:pt x="21600" y="10800"/>
                  </a:lnTo>
                  <a:lnTo>
                    <a:pt x="19175" y="21600"/>
                  </a:lnTo>
                  <a:lnTo>
                    <a:pt x="711" y="21600"/>
                  </a:lnTo>
                  <a:close/>
                </a:path>
              </a:pathLst>
            </a:custGeom>
            <a:solidFill>
              <a:srgbClr val="BAAD8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" name="الثواب الجزيل من الله تعالى"/>
            <p:cNvSpPr txBox="1"/>
            <p:nvPr/>
          </p:nvSpPr>
          <p:spPr>
            <a:xfrm>
              <a:off x="420163" y="0"/>
              <a:ext cx="2760167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solidFill>
                    <a:srgbClr val="FFFFFF"/>
                  </a:solidFill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الثواب الجزيل من الله تعالى </a:t>
              </a:r>
            </a:p>
          </p:txBody>
        </p:sp>
      </p:grpSp>
      <p:pic>
        <p:nvPicPr>
          <p:cNvPr id="133" name="صورة 8" descr="صورة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65741"/>
          <a:stretch>
            <a:fillRect/>
          </a:stretch>
        </p:blipFill>
        <p:spPr>
          <a:xfrm>
            <a:off x="2942166" y="2154662"/>
            <a:ext cx="4131734" cy="77680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6" name="سهم: مخطط إلى اليمين 9"/>
          <p:cNvGrpSpPr/>
          <p:nvPr/>
        </p:nvGrpSpPr>
        <p:grpSpPr>
          <a:xfrm>
            <a:off x="7789330" y="3372748"/>
            <a:ext cx="3335868" cy="815340"/>
            <a:chOff x="0" y="0"/>
            <a:chExt cx="3335866" cy="815339"/>
          </a:xfrm>
        </p:grpSpPr>
        <p:sp>
          <p:nvSpPr>
            <p:cNvPr id="134" name="شكل"/>
            <p:cNvSpPr/>
            <p:nvPr/>
          </p:nvSpPr>
          <p:spPr>
            <a:xfrm flipH="1">
              <a:off x="0" y="56252"/>
              <a:ext cx="3335868" cy="70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42" y="0"/>
                  </a:lnTo>
                  <a:lnTo>
                    <a:pt x="142" y="21600"/>
                  </a:lnTo>
                  <a:lnTo>
                    <a:pt x="0" y="21600"/>
                  </a:lnTo>
                  <a:close/>
                  <a:moveTo>
                    <a:pt x="284" y="0"/>
                  </a:moveTo>
                  <a:lnTo>
                    <a:pt x="569" y="0"/>
                  </a:lnTo>
                  <a:lnTo>
                    <a:pt x="569" y="21600"/>
                  </a:lnTo>
                  <a:lnTo>
                    <a:pt x="284" y="21600"/>
                  </a:lnTo>
                  <a:close/>
                  <a:moveTo>
                    <a:pt x="711" y="0"/>
                  </a:moveTo>
                  <a:lnTo>
                    <a:pt x="19175" y="0"/>
                  </a:lnTo>
                  <a:lnTo>
                    <a:pt x="21600" y="10800"/>
                  </a:lnTo>
                  <a:lnTo>
                    <a:pt x="19175" y="21600"/>
                  </a:lnTo>
                  <a:lnTo>
                    <a:pt x="711" y="21600"/>
                  </a:lnTo>
                  <a:close/>
                </a:path>
              </a:pathLst>
            </a:custGeom>
            <a:solidFill>
              <a:srgbClr val="BAAD8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محبة الله تعالى للصابرين"/>
            <p:cNvSpPr txBox="1"/>
            <p:nvPr/>
          </p:nvSpPr>
          <p:spPr>
            <a:xfrm>
              <a:off x="420163" y="0"/>
              <a:ext cx="2760167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solidFill>
                    <a:srgbClr val="FFFFFF"/>
                  </a:solidFill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محبة الله تعالى للصابرين </a:t>
              </a:r>
            </a:p>
          </p:txBody>
        </p:sp>
      </p:grpSp>
      <p:grpSp>
        <p:nvGrpSpPr>
          <p:cNvPr id="139" name="سهم: مخطط إلى اليمين 11"/>
          <p:cNvGrpSpPr/>
          <p:nvPr/>
        </p:nvGrpSpPr>
        <p:grpSpPr>
          <a:xfrm>
            <a:off x="7789330" y="4610956"/>
            <a:ext cx="3335868" cy="815341"/>
            <a:chOff x="0" y="0"/>
            <a:chExt cx="3335866" cy="815339"/>
          </a:xfrm>
        </p:grpSpPr>
        <p:sp>
          <p:nvSpPr>
            <p:cNvPr id="137" name="شكل"/>
            <p:cNvSpPr/>
            <p:nvPr/>
          </p:nvSpPr>
          <p:spPr>
            <a:xfrm flipH="1">
              <a:off x="0" y="56252"/>
              <a:ext cx="3335868" cy="7028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42" y="0"/>
                  </a:lnTo>
                  <a:lnTo>
                    <a:pt x="142" y="21600"/>
                  </a:lnTo>
                  <a:lnTo>
                    <a:pt x="0" y="21600"/>
                  </a:lnTo>
                  <a:close/>
                  <a:moveTo>
                    <a:pt x="284" y="0"/>
                  </a:moveTo>
                  <a:lnTo>
                    <a:pt x="569" y="0"/>
                  </a:lnTo>
                  <a:lnTo>
                    <a:pt x="569" y="21600"/>
                  </a:lnTo>
                  <a:lnTo>
                    <a:pt x="284" y="21600"/>
                  </a:lnTo>
                  <a:close/>
                  <a:moveTo>
                    <a:pt x="711" y="0"/>
                  </a:moveTo>
                  <a:lnTo>
                    <a:pt x="19175" y="0"/>
                  </a:lnTo>
                  <a:lnTo>
                    <a:pt x="21600" y="10800"/>
                  </a:lnTo>
                  <a:lnTo>
                    <a:pt x="19175" y="21600"/>
                  </a:lnTo>
                  <a:lnTo>
                    <a:pt x="711" y="21600"/>
                  </a:lnTo>
                  <a:close/>
                </a:path>
              </a:pathLst>
            </a:custGeom>
            <a:solidFill>
              <a:srgbClr val="BAAD8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ان النصر يكون مع الصبر"/>
            <p:cNvSpPr txBox="1"/>
            <p:nvPr/>
          </p:nvSpPr>
          <p:spPr>
            <a:xfrm>
              <a:off x="420163" y="0"/>
              <a:ext cx="2760167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solidFill>
                    <a:srgbClr val="FFFFFF"/>
                  </a:solidFill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ان النصر يكون مع الصبر</a:t>
              </a:r>
            </a:p>
          </p:txBody>
        </p:sp>
      </p:grpSp>
      <p:pic>
        <p:nvPicPr>
          <p:cNvPr id="140" name="صورة 8" descr="صورة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65741"/>
          <a:stretch>
            <a:fillRect/>
          </a:stretch>
        </p:blipFill>
        <p:spPr>
          <a:xfrm>
            <a:off x="4773083" y="3429000"/>
            <a:ext cx="2300817" cy="77680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مستطيل 14"/>
          <p:cNvSpPr/>
          <p:nvPr/>
        </p:nvSpPr>
        <p:spPr>
          <a:xfrm>
            <a:off x="4900081" y="3502964"/>
            <a:ext cx="1979086" cy="628872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2" name="مربع نص 15"/>
          <p:cNvSpPr txBox="1"/>
          <p:nvPr/>
        </p:nvSpPr>
        <p:spPr>
          <a:xfrm>
            <a:off x="4945801" y="3497915"/>
            <a:ext cx="1834727" cy="815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4000">
                <a:solidFill>
                  <a:srgbClr val="239259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وَاللَّهُ يُحِبُّ الصَّابِرِينَ</a:t>
            </a:r>
          </a:p>
        </p:txBody>
      </p:sp>
      <p:pic>
        <p:nvPicPr>
          <p:cNvPr id="143" name="صورة 8" descr="صورة 8"/>
          <p:cNvPicPr>
            <a:picLocks noChangeAspect="1"/>
          </p:cNvPicPr>
          <p:nvPr/>
        </p:nvPicPr>
        <p:blipFill>
          <a:blip r:embed="rId2">
            <a:extLst/>
          </a:blip>
          <a:srcRect l="0" t="0" r="0" b="65741"/>
          <a:stretch>
            <a:fillRect/>
          </a:stretch>
        </p:blipFill>
        <p:spPr>
          <a:xfrm>
            <a:off x="2211918" y="4630225"/>
            <a:ext cx="5099051" cy="776803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مستطيل 18"/>
          <p:cNvSpPr/>
          <p:nvPr/>
        </p:nvSpPr>
        <p:spPr>
          <a:xfrm>
            <a:off x="2561166" y="4667208"/>
            <a:ext cx="4318001" cy="702837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 rtl="0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5" name="مربع نص 19"/>
          <p:cNvSpPr txBox="1"/>
          <p:nvPr/>
        </p:nvSpPr>
        <p:spPr>
          <a:xfrm>
            <a:off x="2020570" y="4703338"/>
            <a:ext cx="5007610" cy="780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 sz="3300">
                <a:solidFill>
                  <a:srgbClr val="239259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إِذَا جَاءَ نَصْرُ اللَّهِ وَالْفَتْحُ * وَرَأَيْتَ النَّاسَ يَدْخُلُونَ فِي دِينِ اللَّهِ أَفْوَاجًا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صورة 4" descr="صورة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9832" y="338666"/>
            <a:ext cx="11514667" cy="6170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95527">
              <a:defRPr sz="6960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من الخاسر ومن الرابح من الناس؟</a:t>
            </a:r>
          </a:p>
        </p:txBody>
      </p:sp>
      <p:pic>
        <p:nvPicPr>
          <p:cNvPr id="150" name="صورة 4" descr="صورة 4"/>
          <p:cNvPicPr>
            <a:picLocks noChangeAspect="1"/>
          </p:cNvPicPr>
          <p:nvPr/>
        </p:nvPicPr>
        <p:blipFill>
          <a:blip r:embed="rId2">
            <a:extLst/>
          </a:blip>
          <a:srcRect l="14127" t="0" r="8173" b="43296"/>
          <a:stretch>
            <a:fillRect/>
          </a:stretch>
        </p:blipFill>
        <p:spPr>
          <a:xfrm>
            <a:off x="1127663" y="2357984"/>
            <a:ext cx="9936675" cy="115568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3" name="سهم: مخطط إلى اليمين 4"/>
          <p:cNvGrpSpPr/>
          <p:nvPr/>
        </p:nvGrpSpPr>
        <p:grpSpPr>
          <a:xfrm>
            <a:off x="7851850" y="4741623"/>
            <a:ext cx="3273351" cy="815341"/>
            <a:chOff x="0" y="0"/>
            <a:chExt cx="3273349" cy="815339"/>
          </a:xfrm>
        </p:grpSpPr>
        <p:sp>
          <p:nvSpPr>
            <p:cNvPr id="151" name="شكل"/>
            <p:cNvSpPr/>
            <p:nvPr/>
          </p:nvSpPr>
          <p:spPr>
            <a:xfrm flipH="1">
              <a:off x="0" y="84877"/>
              <a:ext cx="3273350" cy="645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33" y="0"/>
                  </a:lnTo>
                  <a:lnTo>
                    <a:pt x="133" y="21600"/>
                  </a:lnTo>
                  <a:lnTo>
                    <a:pt x="0" y="21600"/>
                  </a:lnTo>
                  <a:close/>
                  <a:moveTo>
                    <a:pt x="266" y="0"/>
                  </a:moveTo>
                  <a:lnTo>
                    <a:pt x="533" y="0"/>
                  </a:lnTo>
                  <a:lnTo>
                    <a:pt x="533" y="21600"/>
                  </a:lnTo>
                  <a:lnTo>
                    <a:pt x="266" y="21600"/>
                  </a:lnTo>
                  <a:close/>
                  <a:moveTo>
                    <a:pt x="666" y="0"/>
                  </a:moveTo>
                  <a:lnTo>
                    <a:pt x="19470" y="0"/>
                  </a:lnTo>
                  <a:lnTo>
                    <a:pt x="21600" y="10800"/>
                  </a:lnTo>
                  <a:lnTo>
                    <a:pt x="19470" y="21600"/>
                  </a:lnTo>
                  <a:lnTo>
                    <a:pt x="666" y="21600"/>
                  </a:lnTo>
                  <a:close/>
                </a:path>
              </a:pathLst>
            </a:custGeom>
            <a:solidFill>
              <a:srgbClr val="BAAD8D"/>
            </a:solidFill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rtl="0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2" name="صفات الرابح:"/>
            <p:cNvSpPr txBox="1"/>
            <p:nvPr/>
          </p:nvSpPr>
          <p:spPr>
            <a:xfrm>
              <a:off x="368512" y="-1"/>
              <a:ext cx="2758245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solidFill>
                    <a:srgbClr val="FFFFFF"/>
                  </a:solidFill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صفات الرابح:</a:t>
              </a:r>
            </a:p>
          </p:txBody>
        </p:sp>
      </p:grpSp>
      <p:grpSp>
        <p:nvGrpSpPr>
          <p:cNvPr id="159" name="شريط: منحني ومائل لأعلى 5"/>
          <p:cNvGrpSpPr/>
          <p:nvPr/>
        </p:nvGrpSpPr>
        <p:grpSpPr>
          <a:xfrm>
            <a:off x="4588365" y="3857435"/>
            <a:ext cx="3015269" cy="1134319"/>
            <a:chOff x="0" y="0"/>
            <a:chExt cx="3015267" cy="1134317"/>
          </a:xfrm>
        </p:grpSpPr>
        <p:grpSp>
          <p:nvGrpSpPr>
            <p:cNvPr id="157" name="تجميع"/>
            <p:cNvGrpSpPr/>
            <p:nvPr/>
          </p:nvGrpSpPr>
          <p:grpSpPr>
            <a:xfrm>
              <a:off x="-1" y="0"/>
              <a:ext cx="3015269" cy="1134318"/>
              <a:chOff x="0" y="0"/>
              <a:chExt cx="3015267" cy="1134317"/>
            </a:xfrm>
          </p:grpSpPr>
          <p:sp>
            <p:nvSpPr>
              <p:cNvPr id="154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cubicBezTo>
                      <a:pt x="2700" y="19201"/>
                      <a:pt x="5400" y="17916"/>
                      <a:pt x="8100" y="17402"/>
                    </a:cubicBezTo>
                    <a:lnTo>
                      <a:pt x="8100" y="16111"/>
                    </a:lnTo>
                    <a:cubicBezTo>
                      <a:pt x="9900" y="15768"/>
                      <a:pt x="11700" y="15768"/>
                      <a:pt x="13500" y="16111"/>
                    </a:cubicBezTo>
                    <a:lnTo>
                      <a:pt x="13500" y="17402"/>
                    </a:lnTo>
                    <a:cubicBezTo>
                      <a:pt x="16200" y="17916"/>
                      <a:pt x="18900" y="19201"/>
                      <a:pt x="21600" y="21257"/>
                    </a:cubicBezTo>
                    <a:lnTo>
                      <a:pt x="18900" y="11531"/>
                    </a:lnTo>
                    <a:lnTo>
                      <a:pt x="21600" y="5403"/>
                    </a:lnTo>
                    <a:cubicBezTo>
                      <a:pt x="19800" y="4032"/>
                      <a:pt x="18000" y="3004"/>
                      <a:pt x="16200" y="2319"/>
                    </a:cubicBezTo>
                    <a:lnTo>
                      <a:pt x="16200" y="1028"/>
                    </a:lnTo>
                    <a:cubicBezTo>
                      <a:pt x="12600" y="-343"/>
                      <a:pt x="9000" y="-343"/>
                      <a:pt x="5400" y="1028"/>
                    </a:cubicBezTo>
                    <a:lnTo>
                      <a:pt x="5400" y="2319"/>
                    </a:lnTo>
                    <a:cubicBezTo>
                      <a:pt x="3600" y="3004"/>
                      <a:pt x="1800" y="4032"/>
                      <a:pt x="0" y="5403"/>
                    </a:cubicBezTo>
                    <a:lnTo>
                      <a:pt x="2700" y="11531"/>
                    </a:lnTo>
                    <a:close/>
                  </a:path>
                </a:pathLst>
              </a:custGeom>
              <a:solidFill>
                <a:srgbClr val="A9D8B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5" name="شكل"/>
              <p:cNvSpPr/>
              <p:nvPr/>
            </p:nvSpPr>
            <p:spPr>
              <a:xfrm>
                <a:off x="753817" y="845997"/>
                <a:ext cx="1507633" cy="826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86" fill="norm" stroke="1" extrusionOk="0">
                    <a:moveTo>
                      <a:pt x="5400" y="2935"/>
                    </a:moveTo>
                    <a:lnTo>
                      <a:pt x="5400" y="17686"/>
                    </a:lnTo>
                    <a:lnTo>
                      <a:pt x="0" y="11742"/>
                    </a:lnTo>
                    <a:cubicBezTo>
                      <a:pt x="7200" y="-3914"/>
                      <a:pt x="14400" y="-3914"/>
                      <a:pt x="21600" y="11742"/>
                    </a:cubicBezTo>
                    <a:lnTo>
                      <a:pt x="16200" y="17686"/>
                    </a:lnTo>
                    <a:lnTo>
                      <a:pt x="16200" y="2935"/>
                    </a:lnTo>
                    <a:cubicBezTo>
                      <a:pt x="12600" y="-979"/>
                      <a:pt x="9000" y="-979"/>
                      <a:pt x="5400" y="2935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6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lnTo>
                      <a:pt x="2700" y="11531"/>
                    </a:lnTo>
                    <a:lnTo>
                      <a:pt x="0" y="5403"/>
                    </a:lnTo>
                    <a:cubicBezTo>
                      <a:pt x="1800" y="4032"/>
                      <a:pt x="3600" y="3004"/>
                      <a:pt x="5400" y="2319"/>
                    </a:cubicBezTo>
                    <a:lnTo>
                      <a:pt x="5400" y="1028"/>
                    </a:lnTo>
                    <a:cubicBezTo>
                      <a:pt x="9000" y="-343"/>
                      <a:pt x="12600" y="-343"/>
                      <a:pt x="16200" y="1028"/>
                    </a:cubicBezTo>
                    <a:lnTo>
                      <a:pt x="16200" y="2319"/>
                    </a:lnTo>
                    <a:cubicBezTo>
                      <a:pt x="18000" y="3004"/>
                      <a:pt x="19800" y="4032"/>
                      <a:pt x="21600" y="5403"/>
                    </a:cubicBezTo>
                    <a:lnTo>
                      <a:pt x="18900" y="11531"/>
                    </a:lnTo>
                    <a:lnTo>
                      <a:pt x="21600" y="21257"/>
                    </a:lnTo>
                    <a:cubicBezTo>
                      <a:pt x="18900" y="19201"/>
                      <a:pt x="16200" y="17916"/>
                      <a:pt x="13500" y="17402"/>
                    </a:cubicBezTo>
                    <a:lnTo>
                      <a:pt x="16200" y="16882"/>
                    </a:lnTo>
                    <a:cubicBezTo>
                      <a:pt x="12600" y="15511"/>
                      <a:pt x="9000" y="15511"/>
                      <a:pt x="5400" y="16882"/>
                    </a:cubicBezTo>
                    <a:lnTo>
                      <a:pt x="8100" y="17402"/>
                    </a:lnTo>
                    <a:cubicBezTo>
                      <a:pt x="5400" y="17916"/>
                      <a:pt x="2700" y="19201"/>
                      <a:pt x="0" y="21257"/>
                    </a:cubicBezTo>
                    <a:close/>
                    <a:moveTo>
                      <a:pt x="5400" y="16882"/>
                    </a:moveTo>
                    <a:lnTo>
                      <a:pt x="5400" y="2319"/>
                    </a:lnTo>
                    <a:moveTo>
                      <a:pt x="16200" y="2319"/>
                    </a:moveTo>
                    <a:lnTo>
                      <a:pt x="16200" y="16882"/>
                    </a:lnTo>
                    <a:moveTo>
                      <a:pt x="8100" y="16111"/>
                    </a:moveTo>
                    <a:lnTo>
                      <a:pt x="8100" y="17402"/>
                    </a:lnTo>
                    <a:moveTo>
                      <a:pt x="13500" y="17402"/>
                    </a:moveTo>
                    <a:lnTo>
                      <a:pt x="13500" y="16111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58" name="الايمان بالله"/>
            <p:cNvSpPr txBox="1"/>
            <p:nvPr/>
          </p:nvSpPr>
          <p:spPr>
            <a:xfrm>
              <a:off x="799537" y="42754"/>
              <a:ext cx="1416194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الايمان بالله</a:t>
              </a:r>
            </a:p>
          </p:txBody>
        </p:sp>
      </p:grpSp>
      <p:grpSp>
        <p:nvGrpSpPr>
          <p:cNvPr id="165" name="شريط: منحني ومائل لأعلى 9"/>
          <p:cNvGrpSpPr/>
          <p:nvPr/>
        </p:nvGrpSpPr>
        <p:grpSpPr>
          <a:xfrm>
            <a:off x="1066798" y="5308458"/>
            <a:ext cx="3015269" cy="1134319"/>
            <a:chOff x="0" y="0"/>
            <a:chExt cx="3015267" cy="1134317"/>
          </a:xfrm>
        </p:grpSpPr>
        <p:grpSp>
          <p:nvGrpSpPr>
            <p:cNvPr id="163" name="تجميع"/>
            <p:cNvGrpSpPr/>
            <p:nvPr/>
          </p:nvGrpSpPr>
          <p:grpSpPr>
            <a:xfrm>
              <a:off x="-1" y="0"/>
              <a:ext cx="3015269" cy="1134318"/>
              <a:chOff x="0" y="0"/>
              <a:chExt cx="3015267" cy="1134317"/>
            </a:xfrm>
          </p:grpSpPr>
          <p:sp>
            <p:nvSpPr>
              <p:cNvPr id="160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cubicBezTo>
                      <a:pt x="2700" y="19201"/>
                      <a:pt x="5400" y="17916"/>
                      <a:pt x="8100" y="17402"/>
                    </a:cubicBezTo>
                    <a:lnTo>
                      <a:pt x="8100" y="16111"/>
                    </a:lnTo>
                    <a:cubicBezTo>
                      <a:pt x="9900" y="15768"/>
                      <a:pt x="11700" y="15768"/>
                      <a:pt x="13500" y="16111"/>
                    </a:cubicBezTo>
                    <a:lnTo>
                      <a:pt x="13500" y="17402"/>
                    </a:lnTo>
                    <a:cubicBezTo>
                      <a:pt x="16200" y="17916"/>
                      <a:pt x="18900" y="19201"/>
                      <a:pt x="21600" y="21257"/>
                    </a:cubicBezTo>
                    <a:lnTo>
                      <a:pt x="18900" y="11531"/>
                    </a:lnTo>
                    <a:lnTo>
                      <a:pt x="21600" y="5403"/>
                    </a:lnTo>
                    <a:cubicBezTo>
                      <a:pt x="19800" y="4032"/>
                      <a:pt x="18000" y="3004"/>
                      <a:pt x="16200" y="2319"/>
                    </a:cubicBezTo>
                    <a:lnTo>
                      <a:pt x="16200" y="1028"/>
                    </a:lnTo>
                    <a:cubicBezTo>
                      <a:pt x="12600" y="-343"/>
                      <a:pt x="9000" y="-343"/>
                      <a:pt x="5400" y="1028"/>
                    </a:cubicBezTo>
                    <a:lnTo>
                      <a:pt x="5400" y="2319"/>
                    </a:lnTo>
                    <a:cubicBezTo>
                      <a:pt x="3600" y="3004"/>
                      <a:pt x="1800" y="4032"/>
                      <a:pt x="0" y="5403"/>
                    </a:cubicBezTo>
                    <a:lnTo>
                      <a:pt x="2700" y="11531"/>
                    </a:lnTo>
                    <a:close/>
                  </a:path>
                </a:pathLst>
              </a:custGeom>
              <a:solidFill>
                <a:srgbClr val="A9D8B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1" name="شكل"/>
              <p:cNvSpPr/>
              <p:nvPr/>
            </p:nvSpPr>
            <p:spPr>
              <a:xfrm>
                <a:off x="753817" y="845997"/>
                <a:ext cx="1507633" cy="826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86" fill="norm" stroke="1" extrusionOk="0">
                    <a:moveTo>
                      <a:pt x="5400" y="2935"/>
                    </a:moveTo>
                    <a:lnTo>
                      <a:pt x="5400" y="17686"/>
                    </a:lnTo>
                    <a:lnTo>
                      <a:pt x="0" y="11742"/>
                    </a:lnTo>
                    <a:cubicBezTo>
                      <a:pt x="7200" y="-3914"/>
                      <a:pt x="14400" y="-3914"/>
                      <a:pt x="21600" y="11742"/>
                    </a:cubicBezTo>
                    <a:lnTo>
                      <a:pt x="16200" y="17686"/>
                    </a:lnTo>
                    <a:lnTo>
                      <a:pt x="16200" y="2935"/>
                    </a:lnTo>
                    <a:cubicBezTo>
                      <a:pt x="12600" y="-979"/>
                      <a:pt x="9000" y="-979"/>
                      <a:pt x="5400" y="2935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2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lnTo>
                      <a:pt x="2700" y="11531"/>
                    </a:lnTo>
                    <a:lnTo>
                      <a:pt x="0" y="5403"/>
                    </a:lnTo>
                    <a:cubicBezTo>
                      <a:pt x="1800" y="4032"/>
                      <a:pt x="3600" y="3004"/>
                      <a:pt x="5400" y="2319"/>
                    </a:cubicBezTo>
                    <a:lnTo>
                      <a:pt x="5400" y="1028"/>
                    </a:lnTo>
                    <a:cubicBezTo>
                      <a:pt x="9000" y="-343"/>
                      <a:pt x="12600" y="-343"/>
                      <a:pt x="16200" y="1028"/>
                    </a:cubicBezTo>
                    <a:lnTo>
                      <a:pt x="16200" y="2319"/>
                    </a:lnTo>
                    <a:cubicBezTo>
                      <a:pt x="18000" y="3004"/>
                      <a:pt x="19800" y="4032"/>
                      <a:pt x="21600" y="5403"/>
                    </a:cubicBezTo>
                    <a:lnTo>
                      <a:pt x="18900" y="11531"/>
                    </a:lnTo>
                    <a:lnTo>
                      <a:pt x="21600" y="21257"/>
                    </a:lnTo>
                    <a:cubicBezTo>
                      <a:pt x="18900" y="19201"/>
                      <a:pt x="16200" y="17916"/>
                      <a:pt x="13500" y="17402"/>
                    </a:cubicBezTo>
                    <a:lnTo>
                      <a:pt x="16200" y="16882"/>
                    </a:lnTo>
                    <a:cubicBezTo>
                      <a:pt x="12600" y="15511"/>
                      <a:pt x="9000" y="15511"/>
                      <a:pt x="5400" y="16882"/>
                    </a:cubicBezTo>
                    <a:lnTo>
                      <a:pt x="8100" y="17402"/>
                    </a:lnTo>
                    <a:cubicBezTo>
                      <a:pt x="5400" y="17916"/>
                      <a:pt x="2700" y="19201"/>
                      <a:pt x="0" y="21257"/>
                    </a:cubicBezTo>
                    <a:close/>
                    <a:moveTo>
                      <a:pt x="5400" y="16882"/>
                    </a:moveTo>
                    <a:lnTo>
                      <a:pt x="5400" y="2319"/>
                    </a:lnTo>
                    <a:moveTo>
                      <a:pt x="16200" y="2319"/>
                    </a:moveTo>
                    <a:lnTo>
                      <a:pt x="16200" y="16882"/>
                    </a:lnTo>
                    <a:moveTo>
                      <a:pt x="8100" y="16111"/>
                    </a:moveTo>
                    <a:lnTo>
                      <a:pt x="8100" y="17402"/>
                    </a:lnTo>
                    <a:moveTo>
                      <a:pt x="13500" y="17402"/>
                    </a:moveTo>
                    <a:lnTo>
                      <a:pt x="13500" y="16111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64" name="التواصي بالصبر"/>
            <p:cNvSpPr txBox="1"/>
            <p:nvPr/>
          </p:nvSpPr>
          <p:spPr>
            <a:xfrm>
              <a:off x="799537" y="42754"/>
              <a:ext cx="1416194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التواصي بالصبر</a:t>
              </a:r>
            </a:p>
          </p:txBody>
        </p:sp>
      </p:grpSp>
      <p:grpSp>
        <p:nvGrpSpPr>
          <p:cNvPr id="171" name="شريط: منحني ومائل لأعلى 11"/>
          <p:cNvGrpSpPr/>
          <p:nvPr/>
        </p:nvGrpSpPr>
        <p:grpSpPr>
          <a:xfrm>
            <a:off x="4588365" y="5308458"/>
            <a:ext cx="3015269" cy="1134319"/>
            <a:chOff x="0" y="0"/>
            <a:chExt cx="3015267" cy="1134317"/>
          </a:xfrm>
        </p:grpSpPr>
        <p:grpSp>
          <p:nvGrpSpPr>
            <p:cNvPr id="169" name="تجميع"/>
            <p:cNvGrpSpPr/>
            <p:nvPr/>
          </p:nvGrpSpPr>
          <p:grpSpPr>
            <a:xfrm>
              <a:off x="-1" y="0"/>
              <a:ext cx="3015269" cy="1134318"/>
              <a:chOff x="0" y="0"/>
              <a:chExt cx="3015267" cy="1134317"/>
            </a:xfrm>
          </p:grpSpPr>
          <p:sp>
            <p:nvSpPr>
              <p:cNvPr id="166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cubicBezTo>
                      <a:pt x="2700" y="19201"/>
                      <a:pt x="5400" y="17916"/>
                      <a:pt x="8100" y="17402"/>
                    </a:cubicBezTo>
                    <a:lnTo>
                      <a:pt x="8100" y="16111"/>
                    </a:lnTo>
                    <a:cubicBezTo>
                      <a:pt x="9900" y="15768"/>
                      <a:pt x="11700" y="15768"/>
                      <a:pt x="13500" y="16111"/>
                    </a:cubicBezTo>
                    <a:lnTo>
                      <a:pt x="13500" y="17402"/>
                    </a:lnTo>
                    <a:cubicBezTo>
                      <a:pt x="16200" y="17916"/>
                      <a:pt x="18900" y="19201"/>
                      <a:pt x="21600" y="21257"/>
                    </a:cubicBezTo>
                    <a:lnTo>
                      <a:pt x="18900" y="11531"/>
                    </a:lnTo>
                    <a:lnTo>
                      <a:pt x="21600" y="5403"/>
                    </a:lnTo>
                    <a:cubicBezTo>
                      <a:pt x="19800" y="4032"/>
                      <a:pt x="18000" y="3004"/>
                      <a:pt x="16200" y="2319"/>
                    </a:cubicBezTo>
                    <a:lnTo>
                      <a:pt x="16200" y="1028"/>
                    </a:lnTo>
                    <a:cubicBezTo>
                      <a:pt x="12600" y="-343"/>
                      <a:pt x="9000" y="-343"/>
                      <a:pt x="5400" y="1028"/>
                    </a:cubicBezTo>
                    <a:lnTo>
                      <a:pt x="5400" y="2319"/>
                    </a:lnTo>
                    <a:cubicBezTo>
                      <a:pt x="3600" y="3004"/>
                      <a:pt x="1800" y="4032"/>
                      <a:pt x="0" y="5403"/>
                    </a:cubicBezTo>
                    <a:lnTo>
                      <a:pt x="2700" y="11531"/>
                    </a:lnTo>
                    <a:close/>
                  </a:path>
                </a:pathLst>
              </a:custGeom>
              <a:solidFill>
                <a:srgbClr val="A9D8B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7" name="شكل"/>
              <p:cNvSpPr/>
              <p:nvPr/>
            </p:nvSpPr>
            <p:spPr>
              <a:xfrm>
                <a:off x="753817" y="845997"/>
                <a:ext cx="1507633" cy="826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86" fill="norm" stroke="1" extrusionOk="0">
                    <a:moveTo>
                      <a:pt x="5400" y="2935"/>
                    </a:moveTo>
                    <a:lnTo>
                      <a:pt x="5400" y="17686"/>
                    </a:lnTo>
                    <a:lnTo>
                      <a:pt x="0" y="11742"/>
                    </a:lnTo>
                    <a:cubicBezTo>
                      <a:pt x="7200" y="-3914"/>
                      <a:pt x="14400" y="-3914"/>
                      <a:pt x="21600" y="11742"/>
                    </a:cubicBezTo>
                    <a:lnTo>
                      <a:pt x="16200" y="17686"/>
                    </a:lnTo>
                    <a:lnTo>
                      <a:pt x="16200" y="2935"/>
                    </a:lnTo>
                    <a:cubicBezTo>
                      <a:pt x="12600" y="-979"/>
                      <a:pt x="9000" y="-979"/>
                      <a:pt x="5400" y="2935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8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lnTo>
                      <a:pt x="2700" y="11531"/>
                    </a:lnTo>
                    <a:lnTo>
                      <a:pt x="0" y="5403"/>
                    </a:lnTo>
                    <a:cubicBezTo>
                      <a:pt x="1800" y="4032"/>
                      <a:pt x="3600" y="3004"/>
                      <a:pt x="5400" y="2319"/>
                    </a:cubicBezTo>
                    <a:lnTo>
                      <a:pt x="5400" y="1028"/>
                    </a:lnTo>
                    <a:cubicBezTo>
                      <a:pt x="9000" y="-343"/>
                      <a:pt x="12600" y="-343"/>
                      <a:pt x="16200" y="1028"/>
                    </a:cubicBezTo>
                    <a:lnTo>
                      <a:pt x="16200" y="2319"/>
                    </a:lnTo>
                    <a:cubicBezTo>
                      <a:pt x="18000" y="3004"/>
                      <a:pt x="19800" y="4032"/>
                      <a:pt x="21600" y="5403"/>
                    </a:cubicBezTo>
                    <a:lnTo>
                      <a:pt x="18900" y="11531"/>
                    </a:lnTo>
                    <a:lnTo>
                      <a:pt x="21600" y="21257"/>
                    </a:lnTo>
                    <a:cubicBezTo>
                      <a:pt x="18900" y="19201"/>
                      <a:pt x="16200" y="17916"/>
                      <a:pt x="13500" y="17402"/>
                    </a:cubicBezTo>
                    <a:lnTo>
                      <a:pt x="16200" y="16882"/>
                    </a:lnTo>
                    <a:cubicBezTo>
                      <a:pt x="12600" y="15511"/>
                      <a:pt x="9000" y="15511"/>
                      <a:pt x="5400" y="16882"/>
                    </a:cubicBezTo>
                    <a:lnTo>
                      <a:pt x="8100" y="17402"/>
                    </a:lnTo>
                    <a:cubicBezTo>
                      <a:pt x="5400" y="17916"/>
                      <a:pt x="2700" y="19201"/>
                      <a:pt x="0" y="21257"/>
                    </a:cubicBezTo>
                    <a:close/>
                    <a:moveTo>
                      <a:pt x="5400" y="16882"/>
                    </a:moveTo>
                    <a:lnTo>
                      <a:pt x="5400" y="2319"/>
                    </a:lnTo>
                    <a:moveTo>
                      <a:pt x="16200" y="2319"/>
                    </a:moveTo>
                    <a:lnTo>
                      <a:pt x="16200" y="16882"/>
                    </a:lnTo>
                    <a:moveTo>
                      <a:pt x="8100" y="16111"/>
                    </a:moveTo>
                    <a:lnTo>
                      <a:pt x="8100" y="17402"/>
                    </a:lnTo>
                    <a:moveTo>
                      <a:pt x="13500" y="17402"/>
                    </a:moveTo>
                    <a:lnTo>
                      <a:pt x="13500" y="16111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70" name="التواصي بالحق"/>
            <p:cNvSpPr txBox="1"/>
            <p:nvPr/>
          </p:nvSpPr>
          <p:spPr>
            <a:xfrm>
              <a:off x="799537" y="42754"/>
              <a:ext cx="1416194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التواصي بالحق</a:t>
              </a:r>
            </a:p>
          </p:txBody>
        </p:sp>
      </p:grpSp>
      <p:grpSp>
        <p:nvGrpSpPr>
          <p:cNvPr id="177" name="شريط: منحني ومائل لأعلى 13"/>
          <p:cNvGrpSpPr/>
          <p:nvPr/>
        </p:nvGrpSpPr>
        <p:grpSpPr>
          <a:xfrm>
            <a:off x="1066799" y="3857435"/>
            <a:ext cx="3015269" cy="1134319"/>
            <a:chOff x="0" y="0"/>
            <a:chExt cx="3015267" cy="1134317"/>
          </a:xfrm>
        </p:grpSpPr>
        <p:grpSp>
          <p:nvGrpSpPr>
            <p:cNvPr id="175" name="تجميع"/>
            <p:cNvGrpSpPr/>
            <p:nvPr/>
          </p:nvGrpSpPr>
          <p:grpSpPr>
            <a:xfrm>
              <a:off x="-1" y="0"/>
              <a:ext cx="3015269" cy="1134318"/>
              <a:chOff x="0" y="0"/>
              <a:chExt cx="3015267" cy="1134317"/>
            </a:xfrm>
          </p:grpSpPr>
          <p:sp>
            <p:nvSpPr>
              <p:cNvPr id="172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cubicBezTo>
                      <a:pt x="2700" y="19201"/>
                      <a:pt x="5400" y="17916"/>
                      <a:pt x="8100" y="17402"/>
                    </a:cubicBezTo>
                    <a:lnTo>
                      <a:pt x="8100" y="16111"/>
                    </a:lnTo>
                    <a:cubicBezTo>
                      <a:pt x="9900" y="15768"/>
                      <a:pt x="11700" y="15768"/>
                      <a:pt x="13500" y="16111"/>
                    </a:cubicBezTo>
                    <a:lnTo>
                      <a:pt x="13500" y="17402"/>
                    </a:lnTo>
                    <a:cubicBezTo>
                      <a:pt x="16200" y="17916"/>
                      <a:pt x="18900" y="19201"/>
                      <a:pt x="21600" y="21257"/>
                    </a:cubicBezTo>
                    <a:lnTo>
                      <a:pt x="18900" y="11531"/>
                    </a:lnTo>
                    <a:lnTo>
                      <a:pt x="21600" y="5403"/>
                    </a:lnTo>
                    <a:cubicBezTo>
                      <a:pt x="19800" y="4032"/>
                      <a:pt x="18000" y="3004"/>
                      <a:pt x="16200" y="2319"/>
                    </a:cubicBezTo>
                    <a:lnTo>
                      <a:pt x="16200" y="1028"/>
                    </a:lnTo>
                    <a:cubicBezTo>
                      <a:pt x="12600" y="-343"/>
                      <a:pt x="9000" y="-343"/>
                      <a:pt x="5400" y="1028"/>
                    </a:cubicBezTo>
                    <a:lnTo>
                      <a:pt x="5400" y="2319"/>
                    </a:lnTo>
                    <a:cubicBezTo>
                      <a:pt x="3600" y="3004"/>
                      <a:pt x="1800" y="4032"/>
                      <a:pt x="0" y="5403"/>
                    </a:cubicBezTo>
                    <a:lnTo>
                      <a:pt x="2700" y="11531"/>
                    </a:lnTo>
                    <a:close/>
                  </a:path>
                </a:pathLst>
              </a:custGeom>
              <a:solidFill>
                <a:srgbClr val="A9D8B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3" name="شكل"/>
              <p:cNvSpPr/>
              <p:nvPr/>
            </p:nvSpPr>
            <p:spPr>
              <a:xfrm>
                <a:off x="753817" y="845997"/>
                <a:ext cx="1507633" cy="826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7686" fill="norm" stroke="1" extrusionOk="0">
                    <a:moveTo>
                      <a:pt x="5400" y="2935"/>
                    </a:moveTo>
                    <a:lnTo>
                      <a:pt x="5400" y="17686"/>
                    </a:lnTo>
                    <a:lnTo>
                      <a:pt x="0" y="11742"/>
                    </a:lnTo>
                    <a:cubicBezTo>
                      <a:pt x="7200" y="-3914"/>
                      <a:pt x="14400" y="-3914"/>
                      <a:pt x="21600" y="11742"/>
                    </a:cubicBezTo>
                    <a:lnTo>
                      <a:pt x="16200" y="17686"/>
                    </a:lnTo>
                    <a:lnTo>
                      <a:pt x="16200" y="2935"/>
                    </a:lnTo>
                    <a:cubicBezTo>
                      <a:pt x="12600" y="-979"/>
                      <a:pt x="9000" y="-979"/>
                      <a:pt x="5400" y="2935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" name="شكل"/>
              <p:cNvSpPr/>
              <p:nvPr/>
            </p:nvSpPr>
            <p:spPr>
              <a:xfrm>
                <a:off x="-1" y="0"/>
                <a:ext cx="3015269" cy="11343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257" fill="norm" stroke="1" extrusionOk="0">
                    <a:moveTo>
                      <a:pt x="0" y="21257"/>
                    </a:moveTo>
                    <a:lnTo>
                      <a:pt x="2700" y="11531"/>
                    </a:lnTo>
                    <a:lnTo>
                      <a:pt x="0" y="5403"/>
                    </a:lnTo>
                    <a:cubicBezTo>
                      <a:pt x="1800" y="4032"/>
                      <a:pt x="3600" y="3004"/>
                      <a:pt x="5400" y="2319"/>
                    </a:cubicBezTo>
                    <a:lnTo>
                      <a:pt x="5400" y="1028"/>
                    </a:lnTo>
                    <a:cubicBezTo>
                      <a:pt x="9000" y="-343"/>
                      <a:pt x="12600" y="-343"/>
                      <a:pt x="16200" y="1028"/>
                    </a:cubicBezTo>
                    <a:lnTo>
                      <a:pt x="16200" y="2319"/>
                    </a:lnTo>
                    <a:cubicBezTo>
                      <a:pt x="18000" y="3004"/>
                      <a:pt x="19800" y="4032"/>
                      <a:pt x="21600" y="5403"/>
                    </a:cubicBezTo>
                    <a:lnTo>
                      <a:pt x="18900" y="11531"/>
                    </a:lnTo>
                    <a:lnTo>
                      <a:pt x="21600" y="21257"/>
                    </a:lnTo>
                    <a:cubicBezTo>
                      <a:pt x="18900" y="19201"/>
                      <a:pt x="16200" y="17916"/>
                      <a:pt x="13500" y="17402"/>
                    </a:cubicBezTo>
                    <a:lnTo>
                      <a:pt x="16200" y="16882"/>
                    </a:lnTo>
                    <a:cubicBezTo>
                      <a:pt x="12600" y="15511"/>
                      <a:pt x="9000" y="15511"/>
                      <a:pt x="5400" y="16882"/>
                    </a:cubicBezTo>
                    <a:lnTo>
                      <a:pt x="8100" y="17402"/>
                    </a:lnTo>
                    <a:cubicBezTo>
                      <a:pt x="5400" y="17916"/>
                      <a:pt x="2700" y="19201"/>
                      <a:pt x="0" y="21257"/>
                    </a:cubicBezTo>
                    <a:close/>
                    <a:moveTo>
                      <a:pt x="5400" y="16882"/>
                    </a:moveTo>
                    <a:lnTo>
                      <a:pt x="5400" y="2319"/>
                    </a:lnTo>
                    <a:moveTo>
                      <a:pt x="16200" y="2319"/>
                    </a:moveTo>
                    <a:lnTo>
                      <a:pt x="16200" y="16882"/>
                    </a:lnTo>
                    <a:moveTo>
                      <a:pt x="8100" y="16111"/>
                    </a:moveTo>
                    <a:lnTo>
                      <a:pt x="8100" y="17402"/>
                    </a:lnTo>
                    <a:moveTo>
                      <a:pt x="13500" y="17402"/>
                    </a:moveTo>
                    <a:lnTo>
                      <a:pt x="13500" y="16111"/>
                    </a:lnTo>
                  </a:path>
                </a:pathLst>
              </a:cu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rtl="0"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176" name="العمل الصالح"/>
            <p:cNvSpPr txBox="1"/>
            <p:nvPr/>
          </p:nvSpPr>
          <p:spPr>
            <a:xfrm>
              <a:off x="799537" y="42754"/>
              <a:ext cx="1416194" cy="815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4000">
                  <a:latin typeface="Mishafi Regular"/>
                  <a:ea typeface="Mishafi Regular"/>
                  <a:cs typeface="Mishafi Regular"/>
                  <a:sym typeface="Mishafi Regular"/>
                </a:defRPr>
              </a:lvl1pPr>
            </a:lstStyle>
            <a:p>
              <a:pPr rtl="0">
                <a:defRPr/>
              </a:pPr>
              <a:r>
                <a:t>العمل الصالح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عنوان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cap="none" spc="0" sz="8800">
                <a:solidFill>
                  <a:srgbClr val="1D9AA1"/>
                </a:solidFill>
                <a:latin typeface="Mishafi Regular"/>
                <a:ea typeface="Mishafi Regular"/>
                <a:cs typeface="Mishafi Regular"/>
                <a:sym typeface="Mishafi Regular"/>
              </a:defRPr>
            </a:lvl1pPr>
          </a:lstStyle>
          <a:p>
            <a:pPr rtl="0">
              <a:defRPr/>
            </a:pPr>
            <a:r>
              <a:t>انتهى الدرس صغيراتي</a:t>
            </a:r>
          </a:p>
        </p:txBody>
      </p:sp>
      <p:sp>
        <p:nvSpPr>
          <p:cNvPr id="180" name="عنصر نائب للمحتوى 2"/>
          <p:cNvSpPr txBox="1"/>
          <p:nvPr>
            <p:ph type="subTitle" sz="quarter" idx="1"/>
          </p:nvPr>
        </p:nvSpPr>
        <p:spPr>
          <a:xfrm>
            <a:off x="1562100" y="4682061"/>
            <a:ext cx="9070848" cy="457202"/>
          </a:xfrm>
          <a:prstGeom prst="rect">
            <a:avLst/>
          </a:prstGeom>
        </p:spPr>
        <p:txBody>
          <a:bodyPr/>
          <a:lstStyle/>
          <a:p>
            <a:pPr defTabSz="384047" rtl="0">
              <a:defRPr spc="0" sz="1554">
                <a:latin typeface="Mishafi Regular"/>
                <a:ea typeface="Mishafi Regular"/>
                <a:cs typeface="Mishafi Regular"/>
                <a:sym typeface="Mishafi Regular"/>
              </a:defRPr>
            </a:pPr>
            <a:r>
              <a:t>أتمنى ان لا تنسوا حل الواجب في منصة مدرستي من خلال ايقونة جدولي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🌟🌟🤝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فقاعات">
  <a:themeElements>
    <a:clrScheme name="فقاعات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فقاعات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فقاعا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12700" dir="5400000">
              <a:srgbClr val="000000">
                <a:alpha val="63000"/>
              </a:srgbClr>
            </a:outerShdw>
          </a:effectLst>
        </a:effectStyle>
        <a:effectStyle>
          <a:effectLst>
            <a:outerShdw sx="100000" sy="100000" kx="0" ky="0" algn="b" rotWithShape="0" blurRad="38100" dist="12700" dir="5400000">
              <a:srgbClr val="000000">
                <a:alpha val="63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12700" dir="540000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فقاعات">
  <a:themeElements>
    <a:clrScheme name="فقاعات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0000FF"/>
      </a:hlink>
      <a:folHlink>
        <a:srgbClr val="FF00FF"/>
      </a:folHlink>
    </a:clrScheme>
    <a:fontScheme name="فقاعات">
      <a:majorFont>
        <a:latin typeface="Century Gothic"/>
        <a:ea typeface="Century Gothic"/>
        <a:cs typeface="Century Gothic"/>
      </a:majorFont>
      <a:minorFont>
        <a:latin typeface="Helvetica"/>
        <a:ea typeface="Helvetica"/>
        <a:cs typeface="Helvetica"/>
      </a:minorFont>
    </a:fontScheme>
    <a:fmtScheme name="فقاعا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12700" dir="5400000">
              <a:srgbClr val="000000">
                <a:alpha val="63000"/>
              </a:srgbClr>
            </a:outerShdw>
          </a:effectLst>
        </a:effectStyle>
        <a:effectStyle>
          <a:effectLst>
            <a:outerShdw sx="100000" sy="100000" kx="0" ky="0" algn="b" rotWithShape="0" blurRad="38100" dist="12700" dir="5400000">
              <a:srgbClr val="000000">
                <a:alpha val="63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12700" dir="5400000">
            <a:srgbClr val="000000">
              <a:alpha val="63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