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1" r:id="rId2"/>
    <p:sldId id="289" r:id="rId3"/>
    <p:sldId id="290" r:id="rId4"/>
    <p:sldId id="292" r:id="rId5"/>
    <p:sldId id="293" r:id="rId6"/>
    <p:sldId id="294" r:id="rId7"/>
    <p:sldId id="297" r:id="rId8"/>
    <p:sldId id="295" r:id="rId9"/>
    <p:sldId id="296" r:id="rId10"/>
    <p:sldId id="298" r:id="rId11"/>
    <p:sldId id="299" r:id="rId12"/>
    <p:sldId id="300" r:id="rId1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CC"/>
    <a:srgbClr val="CCECFF"/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97B73C-D747-4216-8EC8-770702E8A1DB}" type="doc">
      <dgm:prSet loTypeId="urn:microsoft.com/office/officeart/2008/layout/RadialCluster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2DD05635-A19B-45B2-A481-C325432D5018}">
      <dgm:prSet phldrT="[نص]" custT="1"/>
      <dgm:spPr/>
      <dgm:t>
        <a:bodyPr/>
        <a:lstStyle/>
        <a:p>
          <a:pPr rtl="1"/>
          <a:r>
            <a:rPr lang="ar-SA" sz="4400" dirty="0">
              <a:solidFill>
                <a:schemeClr val="accent4">
                  <a:lumMod val="60000"/>
                  <a:lumOff val="40000"/>
                </a:schemeClr>
              </a:solidFill>
              <a:cs typeface="AlWatanHeadlines-Bold" panose="00000700000000000000" pitchFamily="2" charset="-78"/>
            </a:rPr>
            <a:t>شروط قبول العبادة</a:t>
          </a:r>
        </a:p>
      </dgm:t>
    </dgm:pt>
    <dgm:pt modelId="{8AC2C7E0-A286-4D8D-9A9A-5D8F5985FB51}" type="parTrans" cxnId="{C5538218-AB61-4AD0-A0AD-C41695ED3A3A}">
      <dgm:prSet/>
      <dgm:spPr/>
      <dgm:t>
        <a:bodyPr/>
        <a:lstStyle/>
        <a:p>
          <a:pPr rtl="1"/>
          <a:endParaRPr lang="ar-SA"/>
        </a:p>
      </dgm:t>
    </dgm:pt>
    <dgm:pt modelId="{59229F77-FEAA-4D50-975E-E63401BAF717}" type="sibTrans" cxnId="{C5538218-AB61-4AD0-A0AD-C41695ED3A3A}">
      <dgm:prSet/>
      <dgm:spPr/>
      <dgm:t>
        <a:bodyPr/>
        <a:lstStyle/>
        <a:p>
          <a:pPr rtl="1"/>
          <a:endParaRPr lang="ar-SA"/>
        </a:p>
      </dgm:t>
    </dgm:pt>
    <dgm:pt modelId="{4AB6CF07-A9C0-4D88-8E51-52B01B83E67E}">
      <dgm:prSet phldrT="[نص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>
              <a:solidFill>
                <a:srgbClr val="0000FF"/>
              </a:solidFill>
              <a:cs typeface="AlWatanHeadlines-Bold" panose="00000700000000000000" pitchFamily="2" charset="-78"/>
            </a:rPr>
            <a:t>المتابعة للرسول </a:t>
          </a:r>
          <a:r>
            <a:rPr lang="en-US" dirty="0">
              <a:solidFill>
                <a:srgbClr val="0000FF"/>
              </a:solidFill>
              <a:latin typeface="Abo-thar" panose="02000000000000000000" pitchFamily="2" charset="0"/>
              <a:cs typeface="AlWatanHeadlines-Bold" panose="00000700000000000000" pitchFamily="2" charset="-78"/>
            </a:rPr>
            <a:t>m</a:t>
          </a:r>
          <a:endParaRPr lang="ar-SA" dirty="0">
            <a:solidFill>
              <a:srgbClr val="0000FF"/>
            </a:solidFill>
            <a:cs typeface="AlWatanHeadlines-Bold" panose="00000700000000000000" pitchFamily="2" charset="-78"/>
          </a:endParaRPr>
        </a:p>
      </dgm:t>
    </dgm:pt>
    <dgm:pt modelId="{8D371A8D-E369-4FF0-A794-C030F87C4D95}" type="parTrans" cxnId="{F157C5F9-89F5-4F16-AA9B-3AB8ED30462B}">
      <dgm:prSet/>
      <dgm:spPr/>
      <dgm:t>
        <a:bodyPr/>
        <a:lstStyle/>
        <a:p>
          <a:pPr rtl="1"/>
          <a:endParaRPr lang="ar-SA"/>
        </a:p>
      </dgm:t>
    </dgm:pt>
    <dgm:pt modelId="{4CA8011D-6F17-47BE-8FB2-0E858013C9C9}" type="sibTrans" cxnId="{F157C5F9-89F5-4F16-AA9B-3AB8ED30462B}">
      <dgm:prSet/>
      <dgm:spPr/>
      <dgm:t>
        <a:bodyPr/>
        <a:lstStyle/>
        <a:p>
          <a:pPr rtl="1"/>
          <a:endParaRPr lang="ar-SA"/>
        </a:p>
      </dgm:t>
    </dgm:pt>
    <dgm:pt modelId="{01A95DE3-5F4D-45DB-8F2E-D8445CB98F96}">
      <dgm:prSet phldrT="[نص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ar-SA" dirty="0">
              <a:solidFill>
                <a:srgbClr val="0000FF"/>
              </a:solidFill>
              <a:cs typeface="AlWatanHeadlines-Bold" panose="00000700000000000000" pitchFamily="2" charset="-78"/>
            </a:rPr>
            <a:t>الإخلاص  لله تعالى </a:t>
          </a:r>
        </a:p>
      </dgm:t>
    </dgm:pt>
    <dgm:pt modelId="{E3DAAF85-EB19-46C9-B674-8DC3474F61ED}" type="parTrans" cxnId="{FFDCFE9C-6B6E-4FD5-9B23-DA91AE615427}">
      <dgm:prSet/>
      <dgm:spPr/>
      <dgm:t>
        <a:bodyPr/>
        <a:lstStyle/>
        <a:p>
          <a:pPr rtl="1"/>
          <a:endParaRPr lang="ar-SA"/>
        </a:p>
      </dgm:t>
    </dgm:pt>
    <dgm:pt modelId="{C2F89D3F-5BFC-417E-9C5E-8D01A895CB4F}" type="sibTrans" cxnId="{FFDCFE9C-6B6E-4FD5-9B23-DA91AE615427}">
      <dgm:prSet/>
      <dgm:spPr/>
      <dgm:t>
        <a:bodyPr/>
        <a:lstStyle/>
        <a:p>
          <a:pPr rtl="1"/>
          <a:endParaRPr lang="ar-SA"/>
        </a:p>
      </dgm:t>
    </dgm:pt>
    <dgm:pt modelId="{FBFE6E53-9160-4850-9382-CE80209C3D1F}" type="pres">
      <dgm:prSet presAssocID="{8A97B73C-D747-4216-8EC8-770702E8A1D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C11291E3-B677-4F45-9A25-E7CB342CF37B}" type="pres">
      <dgm:prSet presAssocID="{2DD05635-A19B-45B2-A481-C325432D5018}" presName="singleCycle" presStyleCnt="0"/>
      <dgm:spPr/>
    </dgm:pt>
    <dgm:pt modelId="{67593B82-B297-4E5F-90C4-D9126A7E471A}" type="pres">
      <dgm:prSet presAssocID="{2DD05635-A19B-45B2-A481-C325432D5018}" presName="singleCenter" presStyleLbl="node1" presStyleIdx="0" presStyleCnt="3" custScaleX="207955" custLinFactNeighborX="0" custLinFactNeighborY="-332">
        <dgm:presLayoutVars>
          <dgm:chMax val="7"/>
          <dgm:chPref val="7"/>
        </dgm:presLayoutVars>
      </dgm:prSet>
      <dgm:spPr/>
      <dgm:t>
        <a:bodyPr/>
        <a:lstStyle/>
        <a:p>
          <a:pPr rtl="1"/>
          <a:endParaRPr lang="ar-SA"/>
        </a:p>
      </dgm:t>
    </dgm:pt>
    <dgm:pt modelId="{493942DA-BE25-456E-8CE6-A08E3C86D498}" type="pres">
      <dgm:prSet presAssocID="{8D371A8D-E369-4FF0-A794-C030F87C4D95}" presName="Name56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A3FAF2CC-25A3-4D90-A925-DDCA1854E7C7}" type="pres">
      <dgm:prSet presAssocID="{4AB6CF07-A9C0-4D88-8E51-52B01B83E67E}" presName="text0" presStyleLbl="node1" presStyleIdx="1" presStyleCnt="3" custScaleX="210315" custScaleY="105282" custRadScaleRad="135391" custRadScaleInc="-14951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44BFBA-226A-476B-A4F1-4BA2E6AA5497}" type="pres">
      <dgm:prSet presAssocID="{E3DAAF85-EB19-46C9-B674-8DC3474F61ED}" presName="Name56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09127FAD-E020-4EB5-B276-9C7AE5BB158A}" type="pres">
      <dgm:prSet presAssocID="{01A95DE3-5F4D-45DB-8F2E-D8445CB98F96}" presName="text0" presStyleLbl="node1" presStyleIdx="2" presStyleCnt="3" custScaleX="234060" custRadScaleRad="135031" custRadScaleInc="-483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693CC63-7C79-4FEA-92B2-48B7096F246A}" type="presOf" srcId="{8D371A8D-E369-4FF0-A794-C030F87C4D95}" destId="{493942DA-BE25-456E-8CE6-A08E3C86D498}" srcOrd="0" destOrd="0" presId="urn:microsoft.com/office/officeart/2008/layout/RadialCluster"/>
    <dgm:cxn modelId="{F59B0578-A63E-4720-AB0A-CDFC820DE67D}" type="presOf" srcId="{01A95DE3-5F4D-45DB-8F2E-D8445CB98F96}" destId="{09127FAD-E020-4EB5-B276-9C7AE5BB158A}" srcOrd="0" destOrd="0" presId="urn:microsoft.com/office/officeart/2008/layout/RadialCluster"/>
    <dgm:cxn modelId="{42C4D114-412F-4DB3-A8E0-543D8F4D64BE}" type="presOf" srcId="{E3DAAF85-EB19-46C9-B674-8DC3474F61ED}" destId="{5244BFBA-226A-476B-A4F1-4BA2E6AA5497}" srcOrd="0" destOrd="0" presId="urn:microsoft.com/office/officeart/2008/layout/RadialCluster"/>
    <dgm:cxn modelId="{FFDCFE9C-6B6E-4FD5-9B23-DA91AE615427}" srcId="{2DD05635-A19B-45B2-A481-C325432D5018}" destId="{01A95DE3-5F4D-45DB-8F2E-D8445CB98F96}" srcOrd="1" destOrd="0" parTransId="{E3DAAF85-EB19-46C9-B674-8DC3474F61ED}" sibTransId="{C2F89D3F-5BFC-417E-9C5E-8D01A895CB4F}"/>
    <dgm:cxn modelId="{51E6CC6D-3C73-435A-81D9-82E4E7FB4685}" type="presOf" srcId="{4AB6CF07-A9C0-4D88-8E51-52B01B83E67E}" destId="{A3FAF2CC-25A3-4D90-A925-DDCA1854E7C7}" srcOrd="0" destOrd="0" presId="urn:microsoft.com/office/officeart/2008/layout/RadialCluster"/>
    <dgm:cxn modelId="{1B51FAAC-13DB-4CFB-BC92-551CC64CB45A}" type="presOf" srcId="{2DD05635-A19B-45B2-A481-C325432D5018}" destId="{67593B82-B297-4E5F-90C4-D9126A7E471A}" srcOrd="0" destOrd="0" presId="urn:microsoft.com/office/officeart/2008/layout/RadialCluster"/>
    <dgm:cxn modelId="{F157C5F9-89F5-4F16-AA9B-3AB8ED30462B}" srcId="{2DD05635-A19B-45B2-A481-C325432D5018}" destId="{4AB6CF07-A9C0-4D88-8E51-52B01B83E67E}" srcOrd="0" destOrd="0" parTransId="{8D371A8D-E369-4FF0-A794-C030F87C4D95}" sibTransId="{4CA8011D-6F17-47BE-8FB2-0E858013C9C9}"/>
    <dgm:cxn modelId="{C5538218-AB61-4AD0-A0AD-C41695ED3A3A}" srcId="{8A97B73C-D747-4216-8EC8-770702E8A1DB}" destId="{2DD05635-A19B-45B2-A481-C325432D5018}" srcOrd="0" destOrd="0" parTransId="{8AC2C7E0-A286-4D8D-9A9A-5D8F5985FB51}" sibTransId="{59229F77-FEAA-4D50-975E-E63401BAF717}"/>
    <dgm:cxn modelId="{8063C183-1F6A-4297-BE6A-D33DF2BB59E6}" type="presOf" srcId="{8A97B73C-D747-4216-8EC8-770702E8A1DB}" destId="{FBFE6E53-9160-4850-9382-CE80209C3D1F}" srcOrd="0" destOrd="0" presId="urn:microsoft.com/office/officeart/2008/layout/RadialCluster"/>
    <dgm:cxn modelId="{14733D99-CD6C-44C8-AEEB-A810D67FF58F}" type="presParOf" srcId="{FBFE6E53-9160-4850-9382-CE80209C3D1F}" destId="{C11291E3-B677-4F45-9A25-E7CB342CF37B}" srcOrd="0" destOrd="0" presId="urn:microsoft.com/office/officeart/2008/layout/RadialCluster"/>
    <dgm:cxn modelId="{3C38A258-7F2F-4808-A873-C8553BE41C45}" type="presParOf" srcId="{C11291E3-B677-4F45-9A25-E7CB342CF37B}" destId="{67593B82-B297-4E5F-90C4-D9126A7E471A}" srcOrd="0" destOrd="0" presId="urn:microsoft.com/office/officeart/2008/layout/RadialCluster"/>
    <dgm:cxn modelId="{305BEB8F-351D-4DBF-B92A-28692BA46FAE}" type="presParOf" srcId="{C11291E3-B677-4F45-9A25-E7CB342CF37B}" destId="{493942DA-BE25-456E-8CE6-A08E3C86D498}" srcOrd="1" destOrd="0" presId="urn:microsoft.com/office/officeart/2008/layout/RadialCluster"/>
    <dgm:cxn modelId="{922C34E0-A8B7-448E-B9B3-8C06E320FDCF}" type="presParOf" srcId="{C11291E3-B677-4F45-9A25-E7CB342CF37B}" destId="{A3FAF2CC-25A3-4D90-A925-DDCA1854E7C7}" srcOrd="2" destOrd="0" presId="urn:microsoft.com/office/officeart/2008/layout/RadialCluster"/>
    <dgm:cxn modelId="{44A5C08C-30D0-4390-A224-09ACD2C3985B}" type="presParOf" srcId="{C11291E3-B677-4F45-9A25-E7CB342CF37B}" destId="{5244BFBA-226A-476B-A4F1-4BA2E6AA5497}" srcOrd="3" destOrd="0" presId="urn:microsoft.com/office/officeart/2008/layout/RadialCluster"/>
    <dgm:cxn modelId="{CAB83134-3823-44E1-AF40-B499E347E60A}" type="presParOf" srcId="{C11291E3-B677-4F45-9A25-E7CB342CF37B}" destId="{09127FAD-E020-4EB5-B276-9C7AE5BB158A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593B82-B297-4E5F-90C4-D9126A7E471A}">
      <dsp:nvSpPr>
        <dsp:cNvPr id="0" name=""/>
        <dsp:cNvSpPr/>
      </dsp:nvSpPr>
      <dsp:spPr>
        <a:xfrm>
          <a:off x="3973710" y="2009334"/>
          <a:ext cx="3581560" cy="172227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4400" kern="1200" dirty="0">
              <a:solidFill>
                <a:schemeClr val="accent4">
                  <a:lumMod val="60000"/>
                  <a:lumOff val="40000"/>
                </a:schemeClr>
              </a:solidFill>
              <a:cs typeface="AlWatanHeadlines-Bold" panose="00000700000000000000" pitchFamily="2" charset="-78"/>
            </a:rPr>
            <a:t>شروط قبول العبادة</a:t>
          </a:r>
        </a:p>
      </dsp:txBody>
      <dsp:txXfrm>
        <a:off x="3973710" y="2009334"/>
        <a:ext cx="3581560" cy="1722276"/>
      </dsp:txXfrm>
    </dsp:sp>
    <dsp:sp modelId="{493942DA-BE25-456E-8CE6-A08E3C86D498}">
      <dsp:nvSpPr>
        <dsp:cNvPr id="0" name=""/>
        <dsp:cNvSpPr/>
      </dsp:nvSpPr>
      <dsp:spPr>
        <a:xfrm rot="8114381">
          <a:off x="4015777" y="4094104"/>
          <a:ext cx="10296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9601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AF2CC-25A3-4D90-A925-DDCA1854E7C7}">
      <dsp:nvSpPr>
        <dsp:cNvPr id="0" name=""/>
        <dsp:cNvSpPr/>
      </dsp:nvSpPr>
      <dsp:spPr>
        <a:xfrm>
          <a:off x="2339059" y="4456597"/>
          <a:ext cx="2426878" cy="121487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>
              <a:solidFill>
                <a:srgbClr val="0000FF"/>
              </a:solidFill>
              <a:cs typeface="AlWatanHeadlines-Bold" panose="00000700000000000000" pitchFamily="2" charset="-78"/>
            </a:rPr>
            <a:t>المتابعة للرسول </a:t>
          </a:r>
          <a:r>
            <a:rPr lang="en-US" sz="3300" kern="1200" dirty="0">
              <a:solidFill>
                <a:srgbClr val="0000FF"/>
              </a:solidFill>
              <a:latin typeface="Abo-thar" panose="02000000000000000000" pitchFamily="2" charset="0"/>
              <a:cs typeface="AlWatanHeadlines-Bold" panose="00000700000000000000" pitchFamily="2" charset="-78"/>
            </a:rPr>
            <a:t>m</a:t>
          </a:r>
          <a:endParaRPr lang="ar-SA" sz="3300" kern="1200" dirty="0">
            <a:solidFill>
              <a:srgbClr val="0000FF"/>
            </a:solidFill>
            <a:cs typeface="AlWatanHeadlines-Bold" panose="00000700000000000000" pitchFamily="2" charset="-78"/>
          </a:endParaRPr>
        </a:p>
      </dsp:txBody>
      <dsp:txXfrm>
        <a:off x="2339059" y="4456597"/>
        <a:ext cx="2426878" cy="1214875"/>
      </dsp:txXfrm>
    </dsp:sp>
    <dsp:sp modelId="{5244BFBA-226A-476B-A4F1-4BA2E6AA5497}">
      <dsp:nvSpPr>
        <dsp:cNvPr id="0" name=""/>
        <dsp:cNvSpPr/>
      </dsp:nvSpPr>
      <dsp:spPr>
        <a:xfrm rot="2798600">
          <a:off x="6400576" y="4142217"/>
          <a:ext cx="11294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9445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27FAD-E020-4EB5-B276-9C7AE5BB158A}">
      <dsp:nvSpPr>
        <dsp:cNvPr id="0" name=""/>
        <dsp:cNvSpPr/>
      </dsp:nvSpPr>
      <dsp:spPr>
        <a:xfrm>
          <a:off x="6547344" y="4552824"/>
          <a:ext cx="2700877" cy="115392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>
              <a:solidFill>
                <a:srgbClr val="0000FF"/>
              </a:solidFill>
              <a:cs typeface="AlWatanHeadlines-Bold" panose="00000700000000000000" pitchFamily="2" charset="-78"/>
            </a:rPr>
            <a:t>الإخلاص  لله تعالى </a:t>
          </a:r>
        </a:p>
      </dsp:txBody>
      <dsp:txXfrm>
        <a:off x="6547344" y="4552824"/>
        <a:ext cx="2700877" cy="1153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286AE98-ED0A-4BDE-B703-C9531047C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91FD5440-9421-4602-BDAE-E995BCBB1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32902F29-B274-4E1E-B04B-EF5FD9854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D9F4A8E8-DB07-47D2-9399-59A3FDB9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BDB58DE5-58E9-4891-AA03-7FF9AB0B9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9713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09FE6E3-44AC-4726-A99A-EB72A4D8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AC49C4E5-FCB4-45A0-AF86-C5FF50C62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D5C2D43-58DB-4FA2-843F-FD67A4C46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A0522C40-431C-4C53-BC70-75DC7F15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63ADAB5A-D1A4-4B10-8F7B-34710CAF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3113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5AC8589-18DB-4CB0-97E0-AE84D8E4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6F3AE957-0A20-424A-B9E8-CCA99BE9E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6A828F15-F69F-4289-8CAF-7B7619E9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3B36A8C2-2A0F-4B49-8735-29FC532F7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0E309D4-05E8-4EE7-AEE8-A10CFB394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47765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2FC84CE-0A17-4CAA-B31C-FEAC44D88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71AF303C-B3B6-4890-8825-9C27FAFDC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90F29921-725F-4149-B3E9-3581CA81A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A794D38F-55CA-4C5A-9881-8E957BCC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26C8C91B-E12C-4180-8BA0-8321E594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5BFAFD54-84DB-41C1-8781-B659403C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42378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4FDB519-B534-40AE-AE4D-F54D31E98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F87977FE-4FA0-431B-8DE1-6FC5908A9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473FC45F-E283-4850-BEAD-EF40FF19D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E9953367-5213-4710-8844-2CCAA3CDF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C911276E-321D-4C4F-B71D-F91CAC2D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48DBBB2A-3C9B-4410-8651-D208D0887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D02A1B54-A00F-4C46-95DC-3385B9C3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FC875A80-96F1-47E9-9434-7D4D5D59F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376003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10325E1-602B-49E5-8BC6-F946F9DD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4C414362-C688-4C7C-87AF-5378B68F4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E346D0C8-7DAB-423D-B08B-AA2AB36A4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280464C7-61E1-4915-92E3-7AC06D10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99164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312EC6C7-FF9F-43F3-A405-5E8140C4A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A3CBE99B-4925-407B-91D5-C8B87AEA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B9EB51D3-C131-4262-A4AC-738FC68E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0766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472F32F-7798-4EDF-88BF-8B76BA7F7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646D8BA2-D64C-4092-9A0E-9BB0DB681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AEBFEAFC-D7F6-4D52-951D-1408781DD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1EA13456-096B-4DED-BEEB-B85B79A0C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11705293-83C2-44BE-A11C-7400F5F4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C183B535-9DFE-44E6-AB3F-F5D045D8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13483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43E7199E-3E6E-4969-83B3-08007EC7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BE0FD08E-85B3-48B6-9E40-E9974FB18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D37EB563-A205-4AF6-8F90-2BA91E475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84CD6264-5153-4775-8671-EB947E6F8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4864EF98-1B71-418F-9204-67CB1E1D6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09202B72-4669-4ABE-A53D-74DFBBE1B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710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30BCB90-F8ED-438D-9BB2-9999BD84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2D7DAE93-BCE0-472C-A848-9391BD661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FDB82C4-356A-440C-9A73-23E1AF3CE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5F601168-0C9C-4977-8FC3-04B42691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2C49A7E3-8866-4DBA-B7F8-3A788D7A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1488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CDC25A62-6A8D-49CA-B212-A9C7E5733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8E399FFD-DA85-4A27-A4DE-5181F5FF6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7B827499-FA39-4927-9B50-47F84EF07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A1BC010E-A5F3-428B-9D65-2DD25F96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5D4A0D8-B0B8-4297-9402-325966C79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37186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F447A8CE-0C36-43D0-83DA-D5C3DDE2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FA786ACB-4EC1-4AC8-BFB9-C3197ED00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55092D82-C0FB-4DE9-B9B0-C999A24C4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DBA17-24E3-45F8-B096-0B2DDF60D5DD}" type="datetimeFigureOut">
              <a:rPr lang="ar-SA" smtClean="0"/>
              <a:pPr/>
              <a:t>3/9/1443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F48D77C-0FDF-4DFF-8EFA-E2D2DB0A4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E49CC3BE-BE8C-42B3-B719-808B96150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A6A92-E332-498F-B0E0-B0CB8C714A0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62491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E34AD387-82F1-4A41-9646-340EE61FA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423" t="41237" r="24536" b="22612"/>
          <a:stretch/>
        </p:blipFill>
        <p:spPr>
          <a:xfrm>
            <a:off x="421061" y="1989056"/>
            <a:ext cx="11503845" cy="422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7667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AE87AE7F-EA6E-44CF-9CB6-863200D002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23744304"/>
              </p:ext>
            </p:extLst>
          </p:nvPr>
        </p:nvGraphicFramePr>
        <p:xfrm>
          <a:off x="331508" y="232258"/>
          <a:ext cx="11528981" cy="5740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7208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274059" y="1432993"/>
            <a:ext cx="3741760" cy="23665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9BDECA7E-DEC7-4938-BA58-2AFBC35A6C7E}"/>
              </a:ext>
            </a:extLst>
          </p:cNvPr>
          <p:cNvGrpSpPr/>
          <p:nvPr/>
        </p:nvGrpSpPr>
        <p:grpSpPr>
          <a:xfrm>
            <a:off x="8682087" y="2050760"/>
            <a:ext cx="3034695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7083C02A-CD4B-4765-A5DD-1B2277298AD8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25182ACE-41B1-4A24-A822-03C0BE9BF260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>
                  <a:solidFill>
                    <a:srgbClr val="0000FF"/>
                  </a:solidFill>
                  <a:cs typeface="AlWatanHeadlines-Bold" panose="00000700000000000000" pitchFamily="2" charset="-78"/>
                </a:rPr>
                <a:t>الإخلاص  لله تعالى </a:t>
              </a:r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AAE8A643-5767-4D7B-A1D9-2440261D25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2113" t="35739" r="17733" b="37040"/>
          <a:stretch/>
        </p:blipFill>
        <p:spPr>
          <a:xfrm>
            <a:off x="1577989" y="3799555"/>
            <a:ext cx="10000588" cy="2545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4539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274059" y="1432993"/>
            <a:ext cx="3741760" cy="23665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9BDECA7E-DEC7-4938-BA58-2AFBC35A6C7E}"/>
              </a:ext>
            </a:extLst>
          </p:cNvPr>
          <p:cNvGrpSpPr/>
          <p:nvPr/>
        </p:nvGrpSpPr>
        <p:grpSpPr>
          <a:xfrm>
            <a:off x="8682087" y="2050760"/>
            <a:ext cx="3034695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7083C02A-CD4B-4765-A5DD-1B2277298AD8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25182ACE-41B1-4A24-A822-03C0BE9BF260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200" kern="1200" dirty="0">
                  <a:solidFill>
                    <a:srgbClr val="0000FF"/>
                  </a:solidFill>
                  <a:cs typeface="AlWatanHeadlines-Bold" panose="00000700000000000000" pitchFamily="2" charset="-78"/>
                </a:rPr>
                <a:t>الإخلاص  لله تعالى </a:t>
              </a:r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AAE8A643-5767-4D7B-A1D9-2440261D25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2113" t="35739" r="17733" b="37040"/>
          <a:stretch/>
        </p:blipFill>
        <p:spPr>
          <a:xfrm>
            <a:off x="1577989" y="3799555"/>
            <a:ext cx="10000588" cy="2545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66297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360714"/>
            <a:ext cx="3741760" cy="23665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xmlns="" id="{E8B0F4C2-A131-4EBD-88E5-1D3320E4A3AE}"/>
              </a:ext>
            </a:extLst>
          </p:cNvPr>
          <p:cNvGrpSpPr/>
          <p:nvPr/>
        </p:nvGrpSpPr>
        <p:grpSpPr>
          <a:xfrm>
            <a:off x="8653806" y="1432993"/>
            <a:ext cx="3086231" cy="1214875"/>
            <a:chOff x="2339059" y="4456597"/>
            <a:chExt cx="2426878" cy="121487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مستطيل: زوايا مستديرة 10">
              <a:extLst>
                <a:ext uri="{FF2B5EF4-FFF2-40B4-BE49-F238E27FC236}">
                  <a16:creationId xmlns:a16="http://schemas.microsoft.com/office/drawing/2014/main" xmlns="" id="{DC96BFBC-C084-49E1-A2AB-067739D6082B}"/>
                </a:ext>
              </a:extLst>
            </p:cNvPr>
            <p:cNvSpPr/>
            <p:nvPr/>
          </p:nvSpPr>
          <p:spPr>
            <a:xfrm>
              <a:off x="2339059" y="4456597"/>
              <a:ext cx="2426878" cy="121487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مستطيل: زوايا مستديرة 4">
              <a:extLst>
                <a:ext uri="{FF2B5EF4-FFF2-40B4-BE49-F238E27FC236}">
                  <a16:creationId xmlns:a16="http://schemas.microsoft.com/office/drawing/2014/main" xmlns="" id="{E6DF7DE6-D241-4FAA-88AC-CF4A11444814}"/>
                </a:ext>
              </a:extLst>
            </p:cNvPr>
            <p:cNvSpPr txBox="1"/>
            <p:nvPr/>
          </p:nvSpPr>
          <p:spPr>
            <a:xfrm>
              <a:off x="2398364" y="4515902"/>
              <a:ext cx="2308268" cy="109626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marL="0" lvl="0" indent="0" algn="ctr" defTabSz="12446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600" kern="1200" dirty="0">
                  <a:solidFill>
                    <a:srgbClr val="0000FF"/>
                  </a:solidFill>
                  <a:cs typeface="AlWatanHeadlines-Bold" panose="00000700000000000000" pitchFamily="2" charset="-78"/>
                </a:rPr>
                <a:t>المتابعة للرسول </a:t>
              </a:r>
              <a:r>
                <a:rPr lang="en-US" sz="3600" kern="1200" dirty="0">
                  <a:solidFill>
                    <a:srgbClr val="0000FF"/>
                  </a:solidFill>
                  <a:latin typeface="Abo-thar" panose="02000000000000000000" pitchFamily="2" charset="0"/>
                  <a:cs typeface="AlWatanHeadlines-Bold" panose="00000700000000000000" pitchFamily="2" charset="-78"/>
                </a:rPr>
                <a:t>m</a:t>
              </a:r>
              <a:endParaRPr lang="ar-SA" sz="3600" kern="1200" dirty="0">
                <a:solidFill>
                  <a:srgbClr val="0000FF"/>
                </a:solidFill>
                <a:cs typeface="AlWatanHeadlines-Bold" panose="00000700000000000000" pitchFamily="2" charset="-78"/>
              </a:endParaRPr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C1FEA4F2-6977-4E66-9366-74700307A4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0180" t="26882" r="19433" b="22612"/>
          <a:stretch/>
        </p:blipFill>
        <p:spPr>
          <a:xfrm>
            <a:off x="1870880" y="2786581"/>
            <a:ext cx="9166516" cy="36769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8944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0163FDFA-22E1-4FAF-BCF2-B66C19B0D5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7552" t="36766" r="16495" b="18487"/>
          <a:stretch/>
        </p:blipFill>
        <p:spPr>
          <a:xfrm>
            <a:off x="2055043" y="2726564"/>
            <a:ext cx="9707605" cy="37047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8F147B2A-7E17-4DDE-950D-10DB4EF0C4FA}"/>
              </a:ext>
            </a:extLst>
          </p:cNvPr>
          <p:cNvSpPr txBox="1"/>
          <p:nvPr/>
        </p:nvSpPr>
        <p:spPr>
          <a:xfrm>
            <a:off x="6166081" y="4989159"/>
            <a:ext cx="26479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0000FF"/>
                </a:solidFill>
              </a:rPr>
              <a:t>( ولا يشرك بعبادة ربه أحدا)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xmlns="" id="{B5A1925A-15D3-4407-A23C-433F1C7F2555}"/>
              </a:ext>
            </a:extLst>
          </p:cNvPr>
          <p:cNvSpPr txBox="1"/>
          <p:nvPr/>
        </p:nvSpPr>
        <p:spPr>
          <a:xfrm>
            <a:off x="3130650" y="4960878"/>
            <a:ext cx="26479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0000FF"/>
                </a:solidFill>
              </a:rPr>
              <a:t>اخلاص العمل لله تعالى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xmlns="" id="{BDB68D76-B0E8-49DF-A95C-B2E3CE7CC4EE}"/>
              </a:ext>
            </a:extLst>
          </p:cNvPr>
          <p:cNvSpPr txBox="1"/>
          <p:nvPr/>
        </p:nvSpPr>
        <p:spPr>
          <a:xfrm>
            <a:off x="6297581" y="5639609"/>
            <a:ext cx="23849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0000FF"/>
                </a:solidFill>
              </a:rPr>
              <a:t>( فليعمل عملا صالحا )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xmlns="" id="{78599EF4-F600-453B-8A33-AAD19FF3A70E}"/>
              </a:ext>
            </a:extLst>
          </p:cNvPr>
          <p:cNvSpPr txBox="1"/>
          <p:nvPr/>
        </p:nvSpPr>
        <p:spPr>
          <a:xfrm>
            <a:off x="2678545" y="5601901"/>
            <a:ext cx="334565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>
                <a:solidFill>
                  <a:srgbClr val="0000FF"/>
                </a:solidFill>
              </a:rPr>
              <a:t>يكون العمل موافقا لسنة النبي </a:t>
            </a:r>
            <a:r>
              <a:rPr lang="en-US" sz="2000" b="1" dirty="0">
                <a:solidFill>
                  <a:srgbClr val="0000FF"/>
                </a:solidFill>
                <a:latin typeface="Abo-thar" panose="02000000000000000000" pitchFamily="2" charset="0"/>
              </a:rPr>
              <a:t>m</a:t>
            </a:r>
            <a:endParaRPr lang="ar-SA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988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92AAFDAE-41C4-4CF9-8466-F0088C077B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2500" t="31628" r="17809" b="33595"/>
          <a:stretch/>
        </p:blipFill>
        <p:spPr>
          <a:xfrm>
            <a:off x="294830" y="2734675"/>
            <a:ext cx="11762054" cy="3854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xmlns="" id="{23E2A05C-6B58-45A8-9851-3732B9024470}"/>
              </a:ext>
            </a:extLst>
          </p:cNvPr>
          <p:cNvSpPr/>
          <p:nvPr/>
        </p:nvSpPr>
        <p:spPr>
          <a:xfrm>
            <a:off x="8213891" y="1313983"/>
            <a:ext cx="3168073" cy="1969655"/>
          </a:xfrm>
          <a:prstGeom prst="cloudCallout">
            <a:avLst>
              <a:gd name="adj1" fmla="val -49113"/>
              <a:gd name="adj2" fmla="val 676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dirty="0"/>
              <a:t>مثلي </a:t>
            </a:r>
          </a:p>
        </p:txBody>
      </p:sp>
    </p:spTree>
    <p:extLst>
      <p:ext uri="{BB962C8B-B14F-4D97-AF65-F5344CB8AC3E}">
        <p14:creationId xmlns:p14="http://schemas.microsoft.com/office/powerpoint/2010/main" xmlns="" val="364060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B8C506C1-667C-49A2-AD07-9936C6A52265}"/>
              </a:ext>
            </a:extLst>
          </p:cNvPr>
          <p:cNvGrpSpPr/>
          <p:nvPr/>
        </p:nvGrpSpPr>
        <p:grpSpPr>
          <a:xfrm>
            <a:off x="4566085" y="1833943"/>
            <a:ext cx="7295611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1BEF35AF-B577-4092-84B1-85C5CFC0A594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C64D3194-D679-49D4-BDB2-D94424C5CBD1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600" kern="1200" dirty="0">
                  <a:solidFill>
                    <a:schemeClr val="bg2">
                      <a:lumMod val="10000"/>
                    </a:schemeClr>
                  </a:solidFill>
                  <a:cs typeface="AlWatanHeadlines-Bold" panose="00000700000000000000" pitchFamily="2" charset="-78"/>
                </a:rPr>
                <a:t>أقسام الناس في تحقيق شروط قبول العبادة :</a:t>
              </a:r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xmlns="" id="{70124245-F7FA-4E35-BAE4-B4787D1432BC}"/>
              </a:ext>
            </a:extLst>
          </p:cNvPr>
          <p:cNvGrpSpPr/>
          <p:nvPr/>
        </p:nvGrpSpPr>
        <p:grpSpPr>
          <a:xfrm>
            <a:off x="9653047" y="3429000"/>
            <a:ext cx="2199223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xmlns="" id="{A8129011-FF3E-41C8-BD96-7ADD6181123E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مستطيل: زوايا مستديرة 4">
              <a:extLst>
                <a:ext uri="{FF2B5EF4-FFF2-40B4-BE49-F238E27FC236}">
                  <a16:creationId xmlns:a16="http://schemas.microsoft.com/office/drawing/2014/main" xmlns="" id="{75A64F27-97F4-4726-9FCC-26B2A2426CC0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rgbClr val="00B050"/>
                  </a:solidFill>
                  <a:cs typeface="AlWatanHeadlines-Bold" panose="00000700000000000000" pitchFamily="2" charset="-78"/>
                </a:rPr>
                <a:t>المتبع </a:t>
              </a:r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xmlns="" id="{2D7E5FBF-895E-4005-A683-44EDBEB37B33}"/>
              </a:ext>
            </a:extLst>
          </p:cNvPr>
          <p:cNvGrpSpPr/>
          <p:nvPr/>
        </p:nvGrpSpPr>
        <p:grpSpPr>
          <a:xfrm>
            <a:off x="7107810" y="3429000"/>
            <a:ext cx="2199223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" name="مستطيل: زوايا مستديرة 12">
              <a:extLst>
                <a:ext uri="{FF2B5EF4-FFF2-40B4-BE49-F238E27FC236}">
                  <a16:creationId xmlns:a16="http://schemas.microsoft.com/office/drawing/2014/main" xmlns="" id="{58C96694-AA41-455A-9C51-7AE96F4D2011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مستطيل: زوايا مستديرة 4">
              <a:extLst>
                <a:ext uri="{FF2B5EF4-FFF2-40B4-BE49-F238E27FC236}">
                  <a16:creationId xmlns:a16="http://schemas.microsoft.com/office/drawing/2014/main" xmlns="" id="{47E9650D-D11A-47D6-8BC2-AA26292EFCF4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chemeClr val="accent2">
                      <a:lumMod val="75000"/>
                    </a:schemeClr>
                  </a:solidFill>
                  <a:cs typeface="AlWatanHeadlines-Bold" panose="00000700000000000000" pitchFamily="2" charset="-78"/>
                </a:rPr>
                <a:t>المبتدع</a:t>
              </a: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xmlns="" id="{7C9AD07B-EB84-4E13-9280-49B66FF0FD1D}"/>
              </a:ext>
            </a:extLst>
          </p:cNvPr>
          <p:cNvGrpSpPr/>
          <p:nvPr/>
        </p:nvGrpSpPr>
        <p:grpSpPr>
          <a:xfrm>
            <a:off x="4487158" y="3429000"/>
            <a:ext cx="2199223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مستطيل: زوايا مستديرة 15">
              <a:extLst>
                <a:ext uri="{FF2B5EF4-FFF2-40B4-BE49-F238E27FC236}">
                  <a16:creationId xmlns:a16="http://schemas.microsoft.com/office/drawing/2014/main" xmlns="" id="{B01B73D5-5493-4A53-8D5B-A3BBFAACBF46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مستطيل: زوايا مستديرة 4">
              <a:extLst>
                <a:ext uri="{FF2B5EF4-FFF2-40B4-BE49-F238E27FC236}">
                  <a16:creationId xmlns:a16="http://schemas.microsoft.com/office/drawing/2014/main" xmlns="" id="{36E31959-8474-4E70-A246-C37EA04B647C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rgbClr val="FF0000"/>
                  </a:solidFill>
                  <a:cs typeface="AlWatanHeadlines-Bold" panose="00000700000000000000" pitchFamily="2" charset="-78"/>
                </a:rPr>
                <a:t>المشرك</a:t>
              </a:r>
            </a:p>
          </p:txBody>
        </p:sp>
      </p:grpSp>
      <p:pic>
        <p:nvPicPr>
          <p:cNvPr id="18" name="Picture 14" descr="حرف X متحرك Gif">
            <a:extLst>
              <a:ext uri="{FF2B5EF4-FFF2-40B4-BE49-F238E27FC236}">
                <a16:creationId xmlns:a16="http://schemas.microsoft.com/office/drawing/2014/main" xmlns="" id="{E270D340-23C8-49ED-810B-6A17CBCDB55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1144" y="3127493"/>
            <a:ext cx="906557" cy="90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حرف X متحرك Gif">
            <a:extLst>
              <a:ext uri="{FF2B5EF4-FFF2-40B4-BE49-F238E27FC236}">
                <a16:creationId xmlns:a16="http://schemas.microsoft.com/office/drawing/2014/main" xmlns="" id="{9857E52F-E840-46A1-A5A9-42E734E9CF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1796" y="3221761"/>
            <a:ext cx="906557" cy="90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xmlns="" id="{4A691287-D189-4966-BD09-9A7EF6CF00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9985" y="2580957"/>
            <a:ext cx="2959106" cy="221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686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B8C506C1-667C-49A2-AD07-9936C6A52265}"/>
              </a:ext>
            </a:extLst>
          </p:cNvPr>
          <p:cNvGrpSpPr/>
          <p:nvPr/>
        </p:nvGrpSpPr>
        <p:grpSpPr>
          <a:xfrm>
            <a:off x="4566085" y="1833943"/>
            <a:ext cx="7295611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1BEF35AF-B577-4092-84B1-85C5CFC0A594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C64D3194-D679-49D4-BDB2-D94424C5CBD1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600" kern="1200" dirty="0">
                  <a:solidFill>
                    <a:schemeClr val="bg2">
                      <a:lumMod val="10000"/>
                    </a:schemeClr>
                  </a:solidFill>
                  <a:cs typeface="AlWatanHeadlines-Bold" panose="00000700000000000000" pitchFamily="2" charset="-78"/>
                </a:rPr>
                <a:t>أقسام الناس في تحقيق شروط قبول العبادة :</a:t>
              </a:r>
            </a:p>
          </p:txBody>
        </p:sp>
      </p:grpSp>
      <p:grpSp>
        <p:nvGrpSpPr>
          <p:cNvPr id="9" name="مجموعة 8">
            <a:extLst>
              <a:ext uri="{FF2B5EF4-FFF2-40B4-BE49-F238E27FC236}">
                <a16:creationId xmlns:a16="http://schemas.microsoft.com/office/drawing/2014/main" xmlns="" id="{70124245-F7FA-4E35-BAE4-B4787D1432BC}"/>
              </a:ext>
            </a:extLst>
          </p:cNvPr>
          <p:cNvGrpSpPr/>
          <p:nvPr/>
        </p:nvGrpSpPr>
        <p:grpSpPr>
          <a:xfrm>
            <a:off x="9653047" y="3429000"/>
            <a:ext cx="2199223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xmlns="" id="{A8129011-FF3E-41C8-BD96-7ADD6181123E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مستطيل: زوايا مستديرة 4">
              <a:extLst>
                <a:ext uri="{FF2B5EF4-FFF2-40B4-BE49-F238E27FC236}">
                  <a16:creationId xmlns:a16="http://schemas.microsoft.com/office/drawing/2014/main" xmlns="" id="{75A64F27-97F4-4726-9FCC-26B2A2426CC0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rgbClr val="00B050"/>
                  </a:solidFill>
                  <a:cs typeface="AlWatanHeadlines-Bold" panose="00000700000000000000" pitchFamily="2" charset="-78"/>
                </a:rPr>
                <a:t>المتبع </a:t>
              </a:r>
            </a:p>
          </p:txBody>
        </p:sp>
      </p:grpSp>
      <p:pic>
        <p:nvPicPr>
          <p:cNvPr id="20" name="صورة 19">
            <a:extLst>
              <a:ext uri="{FF2B5EF4-FFF2-40B4-BE49-F238E27FC236}">
                <a16:creationId xmlns:a16="http://schemas.microsoft.com/office/drawing/2014/main" xmlns="" id="{4A691287-D189-4966-BD09-9A7EF6CF0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9985" y="2580957"/>
            <a:ext cx="2959106" cy="2219330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47E5F4AD-54BC-4354-B296-2E404D7C4C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0722" t="50000" r="17036" b="32049"/>
          <a:stretch/>
        </p:blipFill>
        <p:spPr>
          <a:xfrm>
            <a:off x="160256" y="3558177"/>
            <a:ext cx="9371404" cy="1520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287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B8C506C1-667C-49A2-AD07-9936C6A52265}"/>
              </a:ext>
            </a:extLst>
          </p:cNvPr>
          <p:cNvGrpSpPr/>
          <p:nvPr/>
        </p:nvGrpSpPr>
        <p:grpSpPr>
          <a:xfrm>
            <a:off x="4566085" y="1833943"/>
            <a:ext cx="7295611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1BEF35AF-B577-4092-84B1-85C5CFC0A594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C64D3194-D679-49D4-BDB2-D94424C5CBD1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600" kern="1200" dirty="0">
                  <a:solidFill>
                    <a:schemeClr val="bg2">
                      <a:lumMod val="10000"/>
                    </a:schemeClr>
                  </a:solidFill>
                  <a:cs typeface="AlWatanHeadlines-Bold" panose="00000700000000000000" pitchFamily="2" charset="-78"/>
                </a:rPr>
                <a:t>أقسام الناس في تحقيق شروط قبول العبادة :</a:t>
              </a:r>
            </a:p>
          </p:txBody>
        </p:sp>
      </p:grp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xmlns="" id="{2D7E5FBF-895E-4005-A683-44EDBEB37B33}"/>
              </a:ext>
            </a:extLst>
          </p:cNvPr>
          <p:cNvGrpSpPr/>
          <p:nvPr/>
        </p:nvGrpSpPr>
        <p:grpSpPr>
          <a:xfrm>
            <a:off x="10112486" y="3636239"/>
            <a:ext cx="1903185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" name="مستطيل: زوايا مستديرة 12">
              <a:extLst>
                <a:ext uri="{FF2B5EF4-FFF2-40B4-BE49-F238E27FC236}">
                  <a16:creationId xmlns:a16="http://schemas.microsoft.com/office/drawing/2014/main" xmlns="" id="{58C96694-AA41-455A-9C51-7AE96F4D2011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مستطيل: زوايا مستديرة 4">
              <a:extLst>
                <a:ext uri="{FF2B5EF4-FFF2-40B4-BE49-F238E27FC236}">
                  <a16:creationId xmlns:a16="http://schemas.microsoft.com/office/drawing/2014/main" xmlns="" id="{47E9650D-D11A-47D6-8BC2-AA26292EFCF4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chemeClr val="accent2">
                      <a:lumMod val="75000"/>
                    </a:schemeClr>
                  </a:solidFill>
                  <a:cs typeface="AlWatanHeadlines-Bold" panose="00000700000000000000" pitchFamily="2" charset="-78"/>
                </a:rPr>
                <a:t>المبتدع</a:t>
              </a:r>
            </a:p>
          </p:txBody>
        </p:sp>
      </p:grpSp>
      <p:pic>
        <p:nvPicPr>
          <p:cNvPr id="19" name="Picture 14" descr="حرف X متحرك Gif">
            <a:extLst>
              <a:ext uri="{FF2B5EF4-FFF2-40B4-BE49-F238E27FC236}">
                <a16:creationId xmlns:a16="http://schemas.microsoft.com/office/drawing/2014/main" xmlns="" id="{9857E52F-E840-46A1-A5A9-42E734E9CF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85443" y="3259743"/>
            <a:ext cx="906557" cy="90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9D9AE684-811E-400A-82A1-F1FEF0FE36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1804" t="47532" r="17113" b="28516"/>
          <a:stretch/>
        </p:blipFill>
        <p:spPr>
          <a:xfrm>
            <a:off x="160764" y="3372501"/>
            <a:ext cx="9838598" cy="2170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916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xmlns="" id="{B8C506C1-667C-49A2-AD07-9936C6A52265}"/>
              </a:ext>
            </a:extLst>
          </p:cNvPr>
          <p:cNvGrpSpPr/>
          <p:nvPr/>
        </p:nvGrpSpPr>
        <p:grpSpPr>
          <a:xfrm>
            <a:off x="4413926" y="1658033"/>
            <a:ext cx="7295611" cy="1231099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مستطيل: زوايا مستديرة 6">
              <a:extLst>
                <a:ext uri="{FF2B5EF4-FFF2-40B4-BE49-F238E27FC236}">
                  <a16:creationId xmlns:a16="http://schemas.microsoft.com/office/drawing/2014/main" xmlns="" id="{1BEF35AF-B577-4092-84B1-85C5CFC0A594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مستطيل: زوايا مستديرة 4">
              <a:extLst>
                <a:ext uri="{FF2B5EF4-FFF2-40B4-BE49-F238E27FC236}">
                  <a16:creationId xmlns:a16="http://schemas.microsoft.com/office/drawing/2014/main" xmlns="" id="{C64D3194-D679-49D4-BDB2-D94424C5CBD1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3600" kern="1200" dirty="0">
                  <a:solidFill>
                    <a:schemeClr val="bg2">
                      <a:lumMod val="10000"/>
                    </a:schemeClr>
                  </a:solidFill>
                  <a:cs typeface="AlWatanHeadlines-Bold" panose="00000700000000000000" pitchFamily="2" charset="-78"/>
                </a:rPr>
                <a:t>أقسام الناس في تحقيق شروط قبول العبادة :</a:t>
              </a:r>
            </a:p>
          </p:txBody>
        </p:sp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xmlns="" id="{7C9AD07B-EB84-4E13-9280-49B66FF0FD1D}"/>
              </a:ext>
            </a:extLst>
          </p:cNvPr>
          <p:cNvGrpSpPr/>
          <p:nvPr/>
        </p:nvGrpSpPr>
        <p:grpSpPr>
          <a:xfrm>
            <a:off x="9825985" y="3429000"/>
            <a:ext cx="1883552" cy="1642621"/>
            <a:chOff x="6547344" y="4552824"/>
            <a:chExt cx="2700877" cy="115392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مستطيل: زوايا مستديرة 15">
              <a:extLst>
                <a:ext uri="{FF2B5EF4-FFF2-40B4-BE49-F238E27FC236}">
                  <a16:creationId xmlns:a16="http://schemas.microsoft.com/office/drawing/2014/main" xmlns="" id="{B01B73D5-5493-4A53-8D5B-A3BBFAACBF46}"/>
                </a:ext>
              </a:extLst>
            </p:cNvPr>
            <p:cNvSpPr/>
            <p:nvPr/>
          </p:nvSpPr>
          <p:spPr>
            <a:xfrm>
              <a:off x="6547344" y="4552824"/>
              <a:ext cx="2700877" cy="1153925"/>
            </a:xfrm>
            <a:prstGeom prst="roundRect">
              <a:avLst/>
            </a:prstGeom>
            <a:solidFill>
              <a:srgbClr val="FFCCCC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مستطيل: زوايا مستديرة 4">
              <a:extLst>
                <a:ext uri="{FF2B5EF4-FFF2-40B4-BE49-F238E27FC236}">
                  <a16:creationId xmlns:a16="http://schemas.microsoft.com/office/drawing/2014/main" xmlns="" id="{36E31959-8474-4E70-A246-C37EA04B647C}"/>
                </a:ext>
              </a:extLst>
            </p:cNvPr>
            <p:cNvSpPr txBox="1"/>
            <p:nvPr/>
          </p:nvSpPr>
          <p:spPr>
            <a:xfrm>
              <a:off x="6603674" y="4609154"/>
              <a:ext cx="2588217" cy="1041265"/>
            </a:xfrm>
            <a:prstGeom prst="rect">
              <a:avLst/>
            </a:prstGeom>
            <a:solidFill>
              <a:srgbClr val="FFCCCC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81280" rIns="81280" bIns="81280" numCol="1" spcCol="1270" anchor="ctr" anchorCtr="0">
              <a:noAutofit/>
            </a:bodyPr>
            <a:lstStyle/>
            <a:p>
              <a:pPr marL="0" lvl="0" indent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ar-SA" sz="4800" kern="1200" dirty="0">
                  <a:solidFill>
                    <a:srgbClr val="FF0000"/>
                  </a:solidFill>
                  <a:cs typeface="AlWatanHeadlines-Bold" panose="00000700000000000000" pitchFamily="2" charset="-78"/>
                </a:rPr>
                <a:t>المشرك</a:t>
              </a:r>
            </a:p>
          </p:txBody>
        </p:sp>
      </p:grpSp>
      <p:pic>
        <p:nvPicPr>
          <p:cNvPr id="18" name="Picture 14" descr="حرف X متحرك Gif">
            <a:extLst>
              <a:ext uri="{FF2B5EF4-FFF2-40B4-BE49-F238E27FC236}">
                <a16:creationId xmlns:a16="http://schemas.microsoft.com/office/drawing/2014/main" xmlns="" id="{E270D340-23C8-49ED-810B-6A17CBCDB55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6259" y="3033312"/>
            <a:ext cx="906557" cy="90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9B023310-6C73-402A-BB3B-7408EF789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1417" t="51169" r="16650" b="24176"/>
          <a:stretch/>
        </p:blipFill>
        <p:spPr>
          <a:xfrm>
            <a:off x="202675" y="3259743"/>
            <a:ext cx="9480951" cy="2122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1799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1">
            <a:extLst>
              <a:ext uri="{FF2B5EF4-FFF2-40B4-BE49-F238E27FC236}">
                <a16:creationId xmlns:a16="http://schemas.microsoft.com/office/drawing/2014/main" xmlns="" id="{7C86BE77-9340-4260-A9FC-8566A475E387}"/>
              </a:ext>
            </a:extLst>
          </p:cNvPr>
          <p:cNvSpPr txBox="1">
            <a:spLocks/>
          </p:cNvSpPr>
          <p:nvPr/>
        </p:nvSpPr>
        <p:spPr>
          <a:xfrm>
            <a:off x="1727967" y="109709"/>
            <a:ext cx="8736065" cy="1231099"/>
          </a:xfrm>
          <a:prstGeom prst="rect">
            <a:avLst/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ar-SA" sz="6600" b="1" dirty="0">
                <a:solidFill>
                  <a:srgbClr val="000099"/>
                </a:solidFill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شروط قبول العبادة 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BBFBC4CC-E08D-46A0-9DAF-35BCDB427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2732" t="40412" r="35747" b="12902"/>
          <a:stretch/>
        </p:blipFill>
        <p:spPr>
          <a:xfrm>
            <a:off x="0" y="426702"/>
            <a:ext cx="3978111" cy="2516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943150A4-F5CA-4A15-AB8B-BD8778F605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5722" t="32027" r="18428" b="31285"/>
          <a:stretch/>
        </p:blipFill>
        <p:spPr>
          <a:xfrm>
            <a:off x="3978111" y="2194859"/>
            <a:ext cx="7644650" cy="344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527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115</Words>
  <Application>Microsoft Office PowerPoint</Application>
  <PresentationFormat>مخصص</PresentationFormat>
  <Paragraphs>33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noha samkari</dc:creator>
  <cp:lastModifiedBy>CEC</cp:lastModifiedBy>
  <cp:revision>17</cp:revision>
  <dcterms:created xsi:type="dcterms:W3CDTF">2020-12-01T17:42:04Z</dcterms:created>
  <dcterms:modified xsi:type="dcterms:W3CDTF">2021-10-15T11:48:04Z</dcterms:modified>
</cp:coreProperties>
</file>